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fntdata" ContentType="application/x-fontdata"/>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trictFirstAndLastChars="0" embedTrueTypeFonts="1" saveSubsetFonts="1" autoCompressPictures="0">
  <p:sldMasterIdLst>
    <p:sldMasterId id="2147483671" r:id="rId1"/>
    <p:sldMasterId id="2147483674" r:id="rId2"/>
  </p:sldMasterIdLst>
  <p:notesMasterIdLst>
    <p:notesMasterId r:id="rId22"/>
  </p:notesMasterIdLst>
  <p:sldIdLst>
    <p:sldId id="303" r:id="rId3"/>
    <p:sldId id="279" r:id="rId4"/>
    <p:sldId id="267" r:id="rId5"/>
    <p:sldId id="258" r:id="rId6"/>
    <p:sldId id="319" r:id="rId7"/>
    <p:sldId id="322" r:id="rId8"/>
    <p:sldId id="321" r:id="rId9"/>
    <p:sldId id="259" r:id="rId10"/>
    <p:sldId id="316" r:id="rId11"/>
    <p:sldId id="323" r:id="rId12"/>
    <p:sldId id="317" r:id="rId13"/>
    <p:sldId id="315" r:id="rId14"/>
    <p:sldId id="318" r:id="rId15"/>
    <p:sldId id="320" r:id="rId16"/>
    <p:sldId id="311" r:id="rId17"/>
    <p:sldId id="312" r:id="rId18"/>
    <p:sldId id="313" r:id="rId19"/>
    <p:sldId id="314" r:id="rId20"/>
    <p:sldId id="309" r:id="rId21"/>
  </p:sldIdLst>
  <p:sldSz cx="9144000" cy="5143500" type="screen16x9"/>
  <p:notesSz cx="6858000" cy="9144000"/>
  <p:embeddedFontLst>
    <p:embeddedFont>
      <p:font typeface="Fira Sans Extra Condensed Medium" panose="020B0604020202020204" charset="0"/>
      <p:regular r:id="rId23"/>
      <p:bold r:id="rId24"/>
      <p:italic r:id="rId25"/>
      <p:boldItalic r:id="rId26"/>
    </p:embeddedFont>
    <p:embeddedFont>
      <p:font typeface="Berkshire Swash" panose="020B0604020202020204" charset="0"/>
      <p:regular r:id="rId27"/>
    </p:embeddedFont>
    <p:embeddedFont>
      <p:font typeface="Mikhak Bold" panose="020B0604020202020204" charset="-78"/>
      <p:bold r:id="rId28"/>
    </p:embeddedFont>
    <p:embeddedFont>
      <p:font typeface="Segoe UI Semibold" panose="020B0702040204020203" pitchFamily="34" charset="0"/>
      <p:bold r:id="rId29"/>
      <p:boldItalic r:id="rId30"/>
    </p:embeddedFont>
    <p:embeddedFont>
      <p:font typeface="Sanchez" panose="020B0604020202020204" charset="0"/>
      <p:regular r:id="rId31"/>
      <p:italic r:id="rId32"/>
    </p:embeddedFont>
    <p:embeddedFont>
      <p:font typeface="Taviraj" panose="020B0604020202020204" charset="-34"/>
      <p:regular r:id="rId33"/>
      <p:bold r:id="rId34"/>
      <p:italic r:id="rId35"/>
      <p:boldItalic r:id="rId36"/>
    </p:embeddedFont>
    <p:embeddedFont>
      <p:font typeface="Rakkas" panose="020B0604020202020204" charset="-78"/>
      <p:regular r:id="rId37"/>
    </p:embeddedFont>
    <p:embeddedFont>
      <p:font typeface="Questv1" panose="020B0604020202020204" charset="-78"/>
      <p:bold r:id="rId38"/>
    </p:embeddedFont>
    <p:embeddedFont>
      <p:font typeface="Hacen Casablanca Light" panose="020B0604020202020204" charset="-78"/>
      <p:regular r:id="rId39"/>
    </p:embeddedFont>
    <p:embeddedFont>
      <p:font typeface="Hacen Tunisia Bold" panose="020B0604020202020204" charset="-78"/>
      <p:regular r:id="rId40"/>
    </p:embeddedFont>
    <p:embeddedFont>
      <p:font typeface="Hacen Casablanca" panose="020B0604020202020204" charset="-78"/>
      <p:regular r:id="rId41"/>
    </p:embeddedFont>
    <p:embeddedFont>
      <p:font typeface="Kodchasan" panose="020B0604020202020204" charset="-34"/>
      <p:regular r:id="rId42"/>
      <p:bold r:id="rId43"/>
      <p:italic r:id="rId44"/>
      <p:boldItalic r:id="rId45"/>
    </p:embeddedFont>
    <p:embeddedFont>
      <p:font typeface="Dubai" panose="020B0604020202020204" charset="-78"/>
      <p:regular r:id="rId46"/>
      <p:bold r:id="rId47"/>
    </p:embeddedFont>
    <p:embeddedFont>
      <p:font typeface="Hacen Algeria Hd" panose="020B0604020202020204" charset="-78"/>
      <p:regular r:id="rId48"/>
    </p:embeddedFont>
    <p:embeddedFont>
      <p:font typeface="Hacen Liner XL" panose="020B0604020202020204" charset="-78"/>
      <p:regular r:id="rId49"/>
    </p:embeddedFont>
    <p:embeddedFont>
      <p:font typeface="STC Bold" panose="020B0604020202020204" charset="-78"/>
      <p:bold r:id="rId50"/>
    </p:embeddedFont>
    <p:embeddedFont>
      <p:font typeface="Passion One" panose="020B0604020202020204" charset="0"/>
      <p:regular r:id="rId51"/>
      <p:bold r:id="rId52"/>
    </p:embeddedFont>
    <p:embeddedFont>
      <p:font typeface="BoutrosNewsH1" panose="020B0604020202020204" charset="-78"/>
      <p:bold r:id="rId53"/>
    </p:embeddedFont>
    <p:embeddedFont>
      <p:font typeface="Roboto" panose="020B0604020202020204" charset="0"/>
      <p:bold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zen Abozaid" initials="MA" lastIdx="1" clrIdx="0">
    <p:extLst>
      <p:ext uri="{19B8F6BF-5375-455C-9EA6-DF929625EA0E}">
        <p15:presenceInfo xmlns:p15="http://schemas.microsoft.com/office/powerpoint/2012/main" userId="5e7a11f8fa4c3df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7BAD"/>
    <a:srgbClr val="CC6B12"/>
    <a:srgbClr val="F3AF71"/>
    <a:srgbClr val="A2540E"/>
    <a:srgbClr val="FFE393"/>
    <a:srgbClr val="EC8120"/>
    <a:srgbClr val="EC34F0"/>
    <a:srgbClr val="DF0F81"/>
    <a:srgbClr val="FFEBB3"/>
    <a:srgbClr val="872D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199872C-FC81-420D-8984-7931245BD08B}">
  <a:tblStyle styleId="{1199872C-FC81-420D-8984-7931245BD08B}"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3C7D925-5CF2-4FE9-BB1F-DCF9AF07178F}"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809" autoAdjust="0"/>
    <p:restoredTop sz="94259" autoAdjust="0"/>
  </p:normalViewPr>
  <p:slideViewPr>
    <p:cSldViewPr snapToGrid="0">
      <p:cViewPr>
        <p:scale>
          <a:sx n="162" d="100"/>
          <a:sy n="162" d="100"/>
        </p:scale>
        <p:origin x="114" y="-2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19.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font" Target="fonts/font25.fntdata"/><Relationship Id="rId50" Type="http://schemas.openxmlformats.org/officeDocument/2006/relationships/font" Target="fonts/font28.fntdata"/><Relationship Id="rId55"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font" Target="fonts/font24.fntdata"/><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41" Type="http://schemas.openxmlformats.org/officeDocument/2006/relationships/font" Target="fonts/font19.fntdata"/><Relationship Id="rId54" Type="http://schemas.openxmlformats.org/officeDocument/2006/relationships/font" Target="fonts/font3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3" Type="http://schemas.openxmlformats.org/officeDocument/2006/relationships/font" Target="fonts/font31.fntdata"/><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font" Target="fonts/font27.fntdata"/><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4" Type="http://schemas.openxmlformats.org/officeDocument/2006/relationships/font" Target="fonts/font22.fntdata"/><Relationship Id="rId52" Type="http://schemas.openxmlformats.org/officeDocument/2006/relationships/font" Target="fonts/font3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font" Target="fonts/font26.fntdata"/><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29.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a5c402594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a5c402594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1573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b09ba95993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9" name="Google Shape;1639;gb09ba95993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6455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a832c37a2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a832c37a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2519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a832c37a2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a832c37a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7937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a832c37a2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a832c37a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1894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b09ba95993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9" name="Google Shape;1639;gb09ba95993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0294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8"/>
        <p:cNvGrpSpPr/>
        <p:nvPr/>
      </p:nvGrpSpPr>
      <p:grpSpPr>
        <a:xfrm>
          <a:off x="0" y="0"/>
          <a:ext cx="0" cy="0"/>
          <a:chOff x="0" y="0"/>
          <a:chExt cx="0" cy="0"/>
        </a:xfrm>
      </p:grpSpPr>
      <p:sp>
        <p:nvSpPr>
          <p:cNvPr id="1869" name="Google Shape;1869;gb09ba95993_0_8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0" name="Google Shape;1870;gb09ba95993_0_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7505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b09ba95993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9" name="Google Shape;1639;gb09ba95993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5971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a832c37a2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a832c37a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1941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a832c37a2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a832c37a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3588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1"/>
        <p:cNvGrpSpPr/>
        <p:nvPr/>
      </p:nvGrpSpPr>
      <p:grpSpPr>
        <a:xfrm>
          <a:off x="0" y="0"/>
          <a:ext cx="0" cy="0"/>
          <a:chOff x="0" y="0"/>
          <a:chExt cx="0" cy="0"/>
        </a:xfrm>
      </p:grpSpPr>
      <p:sp>
        <p:nvSpPr>
          <p:cNvPr id="1682" name="Google Shape;1682;gb09ba95993_0_6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3" name="Google Shape;1683;gb09ba95993_0_6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7678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0"/>
        <p:cNvGrpSpPr/>
        <p:nvPr/>
      </p:nvGrpSpPr>
      <p:grpSpPr>
        <a:xfrm>
          <a:off x="0" y="0"/>
          <a:ext cx="0" cy="0"/>
          <a:chOff x="0" y="0"/>
          <a:chExt cx="0" cy="0"/>
        </a:xfrm>
      </p:grpSpPr>
      <p:sp>
        <p:nvSpPr>
          <p:cNvPr id="1891" name="Google Shape;1891;gb09ba95993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2" name="Google Shape;1892;gb09ba95993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Google Shape;1449;ga7c53bfebe_0_1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0" name="Google Shape;1450;ga7c53bfebe_0_1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g9fd21fc7c3_0_2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9" name="Google Shape;1109;g9fd21fc7c3_0_2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Google Shape;1449;ga7c53bfebe_0_1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0" name="Google Shape;1450;ga7c53bfebe_0_1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5768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ga7c53bfebe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0" name="Google Shape;1370;ga7c53bfebe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8438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Google Shape;1449;ga7c53bfebe_0_1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0" name="Google Shape;1450;ga7c53bfebe_0_1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7602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a712b607a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3" name="Google Shape;1133;ga712b607a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a712b607a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3" name="Google Shape;1133;ga712b607a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1060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990725" y="1437700"/>
            <a:ext cx="5166300" cy="1719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r>
              <a:rPr lang="ar-SA" smtClean="0"/>
              <a:t>انقر لتحرير نمط العنوان الرئيسي</a:t>
            </a:r>
            <a:endParaRPr/>
          </a:p>
        </p:txBody>
      </p:sp>
      <p:sp>
        <p:nvSpPr>
          <p:cNvPr id="10" name="Google Shape;10;p2"/>
          <p:cNvSpPr txBox="1">
            <a:spLocks noGrp="1"/>
          </p:cNvSpPr>
          <p:nvPr>
            <p:ph type="subTitle" idx="1"/>
          </p:nvPr>
        </p:nvSpPr>
        <p:spPr>
          <a:xfrm>
            <a:off x="1986675" y="3193725"/>
            <a:ext cx="5166300" cy="512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Kodchasan"/>
                <a:ea typeface="Kodchasan"/>
                <a:cs typeface="Kodchasan"/>
                <a:sym typeface="Kodchasan"/>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r>
              <a:rPr lang="ar-SA" smtClean="0"/>
              <a:t>انقر لتحرير نمط العنوان الثانوي الرئيسي</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grpSp>
        <p:nvGrpSpPr>
          <p:cNvPr id="19" name="Google Shape;19;p5"/>
          <p:cNvGrpSpPr/>
          <p:nvPr/>
        </p:nvGrpSpPr>
        <p:grpSpPr>
          <a:xfrm>
            <a:off x="9" y="2804016"/>
            <a:ext cx="9144293" cy="2324707"/>
            <a:chOff x="9" y="2804016"/>
            <a:chExt cx="9144293" cy="2324707"/>
          </a:xfrm>
        </p:grpSpPr>
        <p:sp>
          <p:nvSpPr>
            <p:cNvPr id="20" name="Google Shape;20;p5"/>
            <p:cNvSpPr/>
            <p:nvPr/>
          </p:nvSpPr>
          <p:spPr>
            <a:xfrm>
              <a:off x="3850641" y="2804398"/>
              <a:ext cx="478740" cy="464744"/>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906" y="1274"/>
                  </a:moveTo>
                  <a:lnTo>
                    <a:pt x="7120" y="2513"/>
                  </a:lnTo>
                  <a:lnTo>
                    <a:pt x="7120" y="6323"/>
                  </a:lnTo>
                  <a:lnTo>
                    <a:pt x="4275" y="3560"/>
                  </a:lnTo>
                  <a:lnTo>
                    <a:pt x="4906" y="1274"/>
                  </a:lnTo>
                  <a:close/>
                  <a:moveTo>
                    <a:pt x="3751" y="4215"/>
                  </a:moveTo>
                  <a:lnTo>
                    <a:pt x="6525" y="6894"/>
                  </a:lnTo>
                  <a:lnTo>
                    <a:pt x="2501" y="6894"/>
                  </a:lnTo>
                  <a:lnTo>
                    <a:pt x="1286" y="4846"/>
                  </a:lnTo>
                  <a:lnTo>
                    <a:pt x="3751" y="4215"/>
                  </a:lnTo>
                  <a:close/>
                  <a:moveTo>
                    <a:pt x="11395" y="4132"/>
                  </a:moveTo>
                  <a:lnTo>
                    <a:pt x="13740" y="4751"/>
                  </a:lnTo>
                  <a:lnTo>
                    <a:pt x="12466" y="6894"/>
                  </a:lnTo>
                  <a:lnTo>
                    <a:pt x="8549" y="6894"/>
                  </a:lnTo>
                  <a:lnTo>
                    <a:pt x="11395" y="4132"/>
                  </a:lnTo>
                  <a:close/>
                  <a:moveTo>
                    <a:pt x="12562" y="7704"/>
                  </a:moveTo>
                  <a:lnTo>
                    <a:pt x="13776" y="9752"/>
                  </a:lnTo>
                  <a:lnTo>
                    <a:pt x="11311" y="10383"/>
                  </a:lnTo>
                  <a:lnTo>
                    <a:pt x="8549" y="7704"/>
                  </a:lnTo>
                  <a:close/>
                  <a:moveTo>
                    <a:pt x="6537" y="7704"/>
                  </a:moveTo>
                  <a:lnTo>
                    <a:pt x="3680" y="10478"/>
                  </a:lnTo>
                  <a:lnTo>
                    <a:pt x="1346" y="9871"/>
                  </a:lnTo>
                  <a:lnTo>
                    <a:pt x="2620" y="7704"/>
                  </a:lnTo>
                  <a:close/>
                  <a:moveTo>
                    <a:pt x="7954" y="8287"/>
                  </a:moveTo>
                  <a:lnTo>
                    <a:pt x="10799" y="11038"/>
                  </a:lnTo>
                  <a:lnTo>
                    <a:pt x="10168" y="13324"/>
                  </a:lnTo>
                  <a:lnTo>
                    <a:pt x="7954" y="12085"/>
                  </a:lnTo>
                  <a:lnTo>
                    <a:pt x="7954" y="8287"/>
                  </a:lnTo>
                  <a:close/>
                  <a:moveTo>
                    <a:pt x="7120" y="8287"/>
                  </a:moveTo>
                  <a:lnTo>
                    <a:pt x="7120" y="12192"/>
                  </a:lnTo>
                  <a:lnTo>
                    <a:pt x="5025" y="13359"/>
                  </a:lnTo>
                  <a:lnTo>
                    <a:pt x="4346" y="10966"/>
                  </a:lnTo>
                  <a:lnTo>
                    <a:pt x="7120" y="8287"/>
                  </a:lnTo>
                  <a:close/>
                  <a:moveTo>
                    <a:pt x="10585" y="0"/>
                  </a:moveTo>
                  <a:lnTo>
                    <a:pt x="9823" y="417"/>
                  </a:lnTo>
                  <a:lnTo>
                    <a:pt x="7430" y="1751"/>
                  </a:lnTo>
                  <a:lnTo>
                    <a:pt x="5120" y="453"/>
                  </a:lnTo>
                  <a:lnTo>
                    <a:pt x="4358" y="48"/>
                  </a:lnTo>
                  <a:lnTo>
                    <a:pt x="4144" y="858"/>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5"/>
            <p:cNvSpPr/>
            <p:nvPr/>
          </p:nvSpPr>
          <p:spPr>
            <a:xfrm>
              <a:off x="2889788" y="3734204"/>
              <a:ext cx="478740" cy="464744"/>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5"/>
            <p:cNvSpPr/>
            <p:nvPr/>
          </p:nvSpPr>
          <p:spPr>
            <a:xfrm>
              <a:off x="2889788" y="3269110"/>
              <a:ext cx="478740" cy="465126"/>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5"/>
            <p:cNvSpPr/>
            <p:nvPr/>
          </p:nvSpPr>
          <p:spPr>
            <a:xfrm>
              <a:off x="2889788" y="4198916"/>
              <a:ext cx="478740" cy="465094"/>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5"/>
            <p:cNvSpPr/>
            <p:nvPr/>
          </p:nvSpPr>
          <p:spPr>
            <a:xfrm>
              <a:off x="2889407" y="4664010"/>
              <a:ext cx="479122" cy="464712"/>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5"/>
            <p:cNvSpPr/>
            <p:nvPr/>
          </p:nvSpPr>
          <p:spPr>
            <a:xfrm>
              <a:off x="2889788" y="2804398"/>
              <a:ext cx="478740" cy="464744"/>
            </a:xfrm>
            <a:custGeom>
              <a:avLst/>
              <a:gdLst/>
              <a:ahLst/>
              <a:cxnLst/>
              <a:rect l="l" t="t" r="r" b="b"/>
              <a:pathLst>
                <a:path w="15050" h="14610" extrusionOk="0">
                  <a:moveTo>
                    <a:pt x="10049" y="1239"/>
                  </a:moveTo>
                  <a:lnTo>
                    <a:pt x="10704" y="3632"/>
                  </a:lnTo>
                  <a:lnTo>
                    <a:pt x="7930" y="6311"/>
                  </a:lnTo>
                  <a:lnTo>
                    <a:pt x="7930" y="2405"/>
                  </a:lnTo>
                  <a:lnTo>
                    <a:pt x="7942" y="2405"/>
                  </a:lnTo>
                  <a:lnTo>
                    <a:pt x="10049" y="1239"/>
                  </a:lnTo>
                  <a:close/>
                  <a:moveTo>
                    <a:pt x="4882" y="1274"/>
                  </a:moveTo>
                  <a:lnTo>
                    <a:pt x="7096" y="2513"/>
                  </a:lnTo>
                  <a:lnTo>
                    <a:pt x="7096" y="6323"/>
                  </a:lnTo>
                  <a:lnTo>
                    <a:pt x="4251" y="3560"/>
                  </a:lnTo>
                  <a:lnTo>
                    <a:pt x="4882"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50" y="7704"/>
                  </a:moveTo>
                  <a:lnTo>
                    <a:pt x="13764" y="9752"/>
                  </a:lnTo>
                  <a:lnTo>
                    <a:pt x="11299" y="10383"/>
                  </a:lnTo>
                  <a:lnTo>
                    <a:pt x="8525" y="7704"/>
                  </a:lnTo>
                  <a:close/>
                  <a:moveTo>
                    <a:pt x="6513" y="7704"/>
                  </a:moveTo>
                  <a:lnTo>
                    <a:pt x="3656" y="10478"/>
                  </a:lnTo>
                  <a:lnTo>
                    <a:pt x="1322" y="9871"/>
                  </a:lnTo>
                  <a:lnTo>
                    <a:pt x="2596" y="7704"/>
                  </a:lnTo>
                  <a:close/>
                  <a:moveTo>
                    <a:pt x="7942" y="8287"/>
                  </a:moveTo>
                  <a:lnTo>
                    <a:pt x="10787" y="11038"/>
                  </a:lnTo>
                  <a:lnTo>
                    <a:pt x="10168" y="13324"/>
                  </a:lnTo>
                  <a:lnTo>
                    <a:pt x="7942" y="12085"/>
                  </a:lnTo>
                  <a:lnTo>
                    <a:pt x="7942" y="8287"/>
                  </a:lnTo>
                  <a:close/>
                  <a:moveTo>
                    <a:pt x="7096" y="8287"/>
                  </a:moveTo>
                  <a:lnTo>
                    <a:pt x="7096" y="12192"/>
                  </a:lnTo>
                  <a:lnTo>
                    <a:pt x="5001" y="13359"/>
                  </a:lnTo>
                  <a:lnTo>
                    <a:pt x="4322" y="10966"/>
                  </a:lnTo>
                  <a:lnTo>
                    <a:pt x="7096" y="8287"/>
                  </a:lnTo>
                  <a:close/>
                  <a:moveTo>
                    <a:pt x="10585"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7" y="9644"/>
                  </a:lnTo>
                  <a:lnTo>
                    <a:pt x="36" y="10371"/>
                  </a:lnTo>
                  <a:lnTo>
                    <a:pt x="893" y="10597"/>
                  </a:lnTo>
                  <a:lnTo>
                    <a:pt x="3548" y="11299"/>
                  </a:lnTo>
                  <a:lnTo>
                    <a:pt x="4239" y="13800"/>
                  </a:lnTo>
                  <a:lnTo>
                    <a:pt x="4465" y="14609"/>
                  </a:lnTo>
                  <a:lnTo>
                    <a:pt x="5215" y="14193"/>
                  </a:lnTo>
                  <a:lnTo>
                    <a:pt x="7620" y="12859"/>
                  </a:lnTo>
                  <a:lnTo>
                    <a:pt x="9930" y="14157"/>
                  </a:lnTo>
                  <a:lnTo>
                    <a:pt x="10680" y="14574"/>
                  </a:lnTo>
                  <a:lnTo>
                    <a:pt x="10906" y="13752"/>
                  </a:lnTo>
                  <a:lnTo>
                    <a:pt x="11621" y="11157"/>
                  </a:lnTo>
                  <a:lnTo>
                    <a:pt x="14193" y="10490"/>
                  </a:lnTo>
                  <a:lnTo>
                    <a:pt x="15050" y="10264"/>
                  </a:lnTo>
                  <a:lnTo>
                    <a:pt x="14609" y="9537"/>
                  </a:lnTo>
                  <a:lnTo>
                    <a:pt x="13228" y="7216"/>
                  </a:lnTo>
                  <a:lnTo>
                    <a:pt x="14574"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5"/>
            <p:cNvSpPr/>
            <p:nvPr/>
          </p:nvSpPr>
          <p:spPr>
            <a:xfrm>
              <a:off x="3850641" y="4663629"/>
              <a:ext cx="478740" cy="464744"/>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5"/>
            <p:cNvSpPr/>
            <p:nvPr/>
          </p:nvSpPr>
          <p:spPr>
            <a:xfrm>
              <a:off x="3850641" y="4198535"/>
              <a:ext cx="478740" cy="465126"/>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5"/>
            <p:cNvSpPr/>
            <p:nvPr/>
          </p:nvSpPr>
          <p:spPr>
            <a:xfrm>
              <a:off x="3850641" y="3733822"/>
              <a:ext cx="478740" cy="464744"/>
            </a:xfrm>
            <a:custGeom>
              <a:avLst/>
              <a:gdLst/>
              <a:ahLst/>
              <a:cxnLst/>
              <a:rect l="l" t="t" r="r" b="b"/>
              <a:pathLst>
                <a:path w="15050" h="14610" extrusionOk="0">
                  <a:moveTo>
                    <a:pt x="4882" y="1286"/>
                  </a:moveTo>
                  <a:lnTo>
                    <a:pt x="7109" y="2524"/>
                  </a:lnTo>
                  <a:lnTo>
                    <a:pt x="7109" y="6323"/>
                  </a:lnTo>
                  <a:lnTo>
                    <a:pt x="4263" y="3572"/>
                  </a:lnTo>
                  <a:lnTo>
                    <a:pt x="4882" y="1286"/>
                  </a:lnTo>
                  <a:close/>
                  <a:moveTo>
                    <a:pt x="10049" y="1250"/>
                  </a:moveTo>
                  <a:lnTo>
                    <a:pt x="10704" y="3644"/>
                  </a:lnTo>
                  <a:lnTo>
                    <a:pt x="7942" y="6323"/>
                  </a:lnTo>
                  <a:lnTo>
                    <a:pt x="7942" y="2417"/>
                  </a:lnTo>
                  <a:lnTo>
                    <a:pt x="7954" y="2417"/>
                  </a:lnTo>
                  <a:lnTo>
                    <a:pt x="10049" y="1250"/>
                  </a:lnTo>
                  <a:close/>
                  <a:moveTo>
                    <a:pt x="3751" y="4227"/>
                  </a:moveTo>
                  <a:lnTo>
                    <a:pt x="6525" y="6906"/>
                  </a:lnTo>
                  <a:lnTo>
                    <a:pt x="2501" y="6906"/>
                  </a:lnTo>
                  <a:lnTo>
                    <a:pt x="1286" y="4858"/>
                  </a:lnTo>
                  <a:lnTo>
                    <a:pt x="3751" y="4227"/>
                  </a:lnTo>
                  <a:close/>
                  <a:moveTo>
                    <a:pt x="11395" y="4144"/>
                  </a:moveTo>
                  <a:lnTo>
                    <a:pt x="13728" y="4763"/>
                  </a:lnTo>
                  <a:lnTo>
                    <a:pt x="12443" y="6906"/>
                  </a:lnTo>
                  <a:lnTo>
                    <a:pt x="8537" y="6906"/>
                  </a:lnTo>
                  <a:lnTo>
                    <a:pt x="11395" y="4144"/>
                  </a:lnTo>
                  <a:close/>
                  <a:moveTo>
                    <a:pt x="12550" y="7716"/>
                  </a:moveTo>
                  <a:lnTo>
                    <a:pt x="13776" y="9763"/>
                  </a:lnTo>
                  <a:lnTo>
                    <a:pt x="11300" y="10394"/>
                  </a:lnTo>
                  <a:lnTo>
                    <a:pt x="8537" y="7716"/>
                  </a:lnTo>
                  <a:close/>
                  <a:moveTo>
                    <a:pt x="6525" y="7716"/>
                  </a:moveTo>
                  <a:lnTo>
                    <a:pt x="3668" y="10478"/>
                  </a:lnTo>
                  <a:lnTo>
                    <a:pt x="1322" y="9859"/>
                  </a:lnTo>
                  <a:lnTo>
                    <a:pt x="2608" y="7716"/>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17"/>
                  </a:lnTo>
                  <a:lnTo>
                    <a:pt x="7430" y="1751"/>
                  </a:lnTo>
                  <a:lnTo>
                    <a:pt x="5120" y="453"/>
                  </a:lnTo>
                  <a:lnTo>
                    <a:pt x="4358" y="36"/>
                  </a:lnTo>
                  <a:lnTo>
                    <a:pt x="4144" y="858"/>
                  </a:lnTo>
                  <a:lnTo>
                    <a:pt x="3430" y="3441"/>
                  </a:lnTo>
                  <a:lnTo>
                    <a:pt x="858" y="4120"/>
                  </a:lnTo>
                  <a:lnTo>
                    <a:pt x="1" y="4334"/>
                  </a:lnTo>
                  <a:lnTo>
                    <a:pt x="429" y="5072"/>
                  </a:lnTo>
                  <a:lnTo>
                    <a:pt x="1822" y="7394"/>
                  </a:lnTo>
                  <a:lnTo>
                    <a:pt x="477" y="9644"/>
                  </a:lnTo>
                  <a:lnTo>
                    <a:pt x="48" y="10371"/>
                  </a:lnTo>
                  <a:lnTo>
                    <a:pt x="893" y="10585"/>
                  </a:lnTo>
                  <a:lnTo>
                    <a:pt x="3560" y="11287"/>
                  </a:lnTo>
                  <a:lnTo>
                    <a:pt x="4251" y="13788"/>
                  </a:lnTo>
                  <a:lnTo>
                    <a:pt x="4465" y="14609"/>
                  </a:lnTo>
                  <a:lnTo>
                    <a:pt x="5227" y="14193"/>
                  </a:lnTo>
                  <a:lnTo>
                    <a:pt x="7621" y="12859"/>
                  </a:lnTo>
                  <a:lnTo>
                    <a:pt x="9930" y="14145"/>
                  </a:lnTo>
                  <a:lnTo>
                    <a:pt x="10692" y="14562"/>
                  </a:lnTo>
                  <a:lnTo>
                    <a:pt x="10919" y="13752"/>
                  </a:lnTo>
                  <a:lnTo>
                    <a:pt x="11633" y="11156"/>
                  </a:lnTo>
                  <a:lnTo>
                    <a:pt x="14205" y="10490"/>
                  </a:lnTo>
                  <a:lnTo>
                    <a:pt x="15050" y="10263"/>
                  </a:lnTo>
                  <a:lnTo>
                    <a:pt x="14621" y="9537"/>
                  </a:lnTo>
                  <a:lnTo>
                    <a:pt x="13240" y="7215"/>
                  </a:lnTo>
                  <a:lnTo>
                    <a:pt x="14574" y="4965"/>
                  </a:lnTo>
                  <a:lnTo>
                    <a:pt x="15002" y="4239"/>
                  </a:lnTo>
                  <a:lnTo>
                    <a:pt x="14157" y="4013"/>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5"/>
            <p:cNvSpPr/>
            <p:nvPr/>
          </p:nvSpPr>
          <p:spPr>
            <a:xfrm>
              <a:off x="3371932" y="2804016"/>
              <a:ext cx="478740" cy="464744"/>
            </a:xfrm>
            <a:custGeom>
              <a:avLst/>
              <a:gdLst/>
              <a:ahLst/>
              <a:cxnLst/>
              <a:rect l="l" t="t" r="r" b="b"/>
              <a:pathLst>
                <a:path w="15050" h="14610" extrusionOk="0">
                  <a:moveTo>
                    <a:pt x="10049" y="1251"/>
                  </a:moveTo>
                  <a:lnTo>
                    <a:pt x="10704" y="3644"/>
                  </a:lnTo>
                  <a:lnTo>
                    <a:pt x="7941" y="6323"/>
                  </a:lnTo>
                  <a:lnTo>
                    <a:pt x="7941" y="2417"/>
                  </a:lnTo>
                  <a:lnTo>
                    <a:pt x="7953" y="2417"/>
                  </a:lnTo>
                  <a:lnTo>
                    <a:pt x="10049" y="1251"/>
                  </a:lnTo>
                  <a:close/>
                  <a:moveTo>
                    <a:pt x="4893" y="1286"/>
                  </a:moveTo>
                  <a:lnTo>
                    <a:pt x="7108" y="2525"/>
                  </a:lnTo>
                  <a:lnTo>
                    <a:pt x="7108" y="6335"/>
                  </a:lnTo>
                  <a:lnTo>
                    <a:pt x="4262" y="3572"/>
                  </a:lnTo>
                  <a:lnTo>
                    <a:pt x="4893" y="1286"/>
                  </a:lnTo>
                  <a:close/>
                  <a:moveTo>
                    <a:pt x="3762" y="4227"/>
                  </a:moveTo>
                  <a:lnTo>
                    <a:pt x="6525" y="6906"/>
                  </a:lnTo>
                  <a:lnTo>
                    <a:pt x="2512" y="6906"/>
                  </a:lnTo>
                  <a:lnTo>
                    <a:pt x="1286" y="4858"/>
                  </a:lnTo>
                  <a:lnTo>
                    <a:pt x="3762" y="4227"/>
                  </a:lnTo>
                  <a:close/>
                  <a:moveTo>
                    <a:pt x="11394" y="4144"/>
                  </a:moveTo>
                  <a:lnTo>
                    <a:pt x="13728" y="4763"/>
                  </a:lnTo>
                  <a:lnTo>
                    <a:pt x="12454" y="6906"/>
                  </a:lnTo>
                  <a:lnTo>
                    <a:pt x="8549" y="6906"/>
                  </a:lnTo>
                  <a:lnTo>
                    <a:pt x="11394" y="4144"/>
                  </a:lnTo>
                  <a:close/>
                  <a:moveTo>
                    <a:pt x="12549" y="7716"/>
                  </a:moveTo>
                  <a:lnTo>
                    <a:pt x="13776" y="9764"/>
                  </a:lnTo>
                  <a:lnTo>
                    <a:pt x="11299" y="10395"/>
                  </a:lnTo>
                  <a:lnTo>
                    <a:pt x="8537" y="7716"/>
                  </a:lnTo>
                  <a:close/>
                  <a:moveTo>
                    <a:pt x="6525" y="7716"/>
                  </a:moveTo>
                  <a:lnTo>
                    <a:pt x="3667" y="10490"/>
                  </a:lnTo>
                  <a:lnTo>
                    <a:pt x="1334" y="9883"/>
                  </a:lnTo>
                  <a:lnTo>
                    <a:pt x="2607" y="7716"/>
                  </a:lnTo>
                  <a:close/>
                  <a:moveTo>
                    <a:pt x="7953" y="8299"/>
                  </a:moveTo>
                  <a:lnTo>
                    <a:pt x="10799" y="11050"/>
                  </a:lnTo>
                  <a:lnTo>
                    <a:pt x="10168" y="13336"/>
                  </a:lnTo>
                  <a:lnTo>
                    <a:pt x="7953" y="12097"/>
                  </a:lnTo>
                  <a:lnTo>
                    <a:pt x="7953" y="8299"/>
                  </a:lnTo>
                  <a:close/>
                  <a:moveTo>
                    <a:pt x="7120" y="8299"/>
                  </a:moveTo>
                  <a:lnTo>
                    <a:pt x="7120" y="12204"/>
                  </a:lnTo>
                  <a:lnTo>
                    <a:pt x="7108" y="12204"/>
                  </a:lnTo>
                  <a:lnTo>
                    <a:pt x="5013" y="13371"/>
                  </a:lnTo>
                  <a:lnTo>
                    <a:pt x="4358" y="10978"/>
                  </a:lnTo>
                  <a:lnTo>
                    <a:pt x="7120" y="8299"/>
                  </a:lnTo>
                  <a:close/>
                  <a:moveTo>
                    <a:pt x="10585" y="1"/>
                  </a:moveTo>
                  <a:lnTo>
                    <a:pt x="9823" y="405"/>
                  </a:lnTo>
                  <a:lnTo>
                    <a:pt x="7430" y="1751"/>
                  </a:lnTo>
                  <a:lnTo>
                    <a:pt x="5120" y="453"/>
                  </a:lnTo>
                  <a:lnTo>
                    <a:pt x="4370" y="36"/>
                  </a:lnTo>
                  <a:lnTo>
                    <a:pt x="4143" y="858"/>
                  </a:lnTo>
                  <a:lnTo>
                    <a:pt x="3429" y="3441"/>
                  </a:lnTo>
                  <a:lnTo>
                    <a:pt x="857" y="4120"/>
                  </a:lnTo>
                  <a:lnTo>
                    <a:pt x="0" y="4334"/>
                  </a:lnTo>
                  <a:lnTo>
                    <a:pt x="441" y="5073"/>
                  </a:lnTo>
                  <a:lnTo>
                    <a:pt x="1822" y="7394"/>
                  </a:lnTo>
                  <a:lnTo>
                    <a:pt x="476" y="9633"/>
                  </a:lnTo>
                  <a:lnTo>
                    <a:pt x="48" y="10371"/>
                  </a:lnTo>
                  <a:lnTo>
                    <a:pt x="893" y="10597"/>
                  </a:lnTo>
                  <a:lnTo>
                    <a:pt x="3560" y="11288"/>
                  </a:lnTo>
                  <a:lnTo>
                    <a:pt x="4251" y="13788"/>
                  </a:lnTo>
                  <a:lnTo>
                    <a:pt x="4465" y="14609"/>
                  </a:lnTo>
                  <a:lnTo>
                    <a:pt x="5227" y="14193"/>
                  </a:lnTo>
                  <a:lnTo>
                    <a:pt x="7632" y="12859"/>
                  </a:lnTo>
                  <a:lnTo>
                    <a:pt x="9930" y="14145"/>
                  </a:lnTo>
                  <a:lnTo>
                    <a:pt x="10692" y="14562"/>
                  </a:lnTo>
                  <a:lnTo>
                    <a:pt x="10918" y="13752"/>
                  </a:lnTo>
                  <a:lnTo>
                    <a:pt x="11632" y="11157"/>
                  </a:lnTo>
                  <a:lnTo>
                    <a:pt x="14204" y="10490"/>
                  </a:lnTo>
                  <a:lnTo>
                    <a:pt x="15050" y="10264"/>
                  </a:lnTo>
                  <a:lnTo>
                    <a:pt x="14621" y="9537"/>
                  </a:lnTo>
                  <a:lnTo>
                    <a:pt x="13240" y="7216"/>
                  </a:lnTo>
                  <a:lnTo>
                    <a:pt x="14573" y="4965"/>
                  </a:lnTo>
                  <a:lnTo>
                    <a:pt x="15014" y="4239"/>
                  </a:lnTo>
                  <a:lnTo>
                    <a:pt x="14157" y="4013"/>
                  </a:lnTo>
                  <a:lnTo>
                    <a:pt x="11501" y="3310"/>
                  </a:lnTo>
                  <a:lnTo>
                    <a:pt x="10811" y="810"/>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5"/>
            <p:cNvSpPr/>
            <p:nvPr/>
          </p:nvSpPr>
          <p:spPr>
            <a:xfrm>
              <a:off x="3850641" y="3268728"/>
              <a:ext cx="478740" cy="465508"/>
            </a:xfrm>
            <a:custGeom>
              <a:avLst/>
              <a:gdLst/>
              <a:ahLst/>
              <a:cxnLst/>
              <a:rect l="l" t="t" r="r" b="b"/>
              <a:pathLst>
                <a:path w="15050" h="14634" extrusionOk="0">
                  <a:moveTo>
                    <a:pt x="4882" y="1298"/>
                  </a:moveTo>
                  <a:lnTo>
                    <a:pt x="7109" y="2537"/>
                  </a:lnTo>
                  <a:lnTo>
                    <a:pt x="7109" y="6323"/>
                  </a:lnTo>
                  <a:lnTo>
                    <a:pt x="4263" y="3572"/>
                  </a:lnTo>
                  <a:lnTo>
                    <a:pt x="4882" y="1298"/>
                  </a:lnTo>
                  <a:close/>
                  <a:moveTo>
                    <a:pt x="10049" y="1251"/>
                  </a:moveTo>
                  <a:lnTo>
                    <a:pt x="10704" y="3644"/>
                  </a:lnTo>
                  <a:lnTo>
                    <a:pt x="7942" y="6323"/>
                  </a:lnTo>
                  <a:lnTo>
                    <a:pt x="7942" y="2429"/>
                  </a:lnTo>
                  <a:lnTo>
                    <a:pt x="7954" y="2429"/>
                  </a:lnTo>
                  <a:lnTo>
                    <a:pt x="10049" y="1251"/>
                  </a:lnTo>
                  <a:close/>
                  <a:moveTo>
                    <a:pt x="3751" y="4227"/>
                  </a:moveTo>
                  <a:lnTo>
                    <a:pt x="6525" y="6906"/>
                  </a:lnTo>
                  <a:lnTo>
                    <a:pt x="2501" y="6906"/>
                  </a:lnTo>
                  <a:lnTo>
                    <a:pt x="1286" y="4870"/>
                  </a:lnTo>
                  <a:lnTo>
                    <a:pt x="3751" y="4227"/>
                  </a:lnTo>
                  <a:close/>
                  <a:moveTo>
                    <a:pt x="11371" y="4156"/>
                  </a:moveTo>
                  <a:lnTo>
                    <a:pt x="13717" y="4763"/>
                  </a:lnTo>
                  <a:lnTo>
                    <a:pt x="12443" y="6906"/>
                  </a:lnTo>
                  <a:lnTo>
                    <a:pt x="8537" y="6906"/>
                  </a:lnTo>
                  <a:lnTo>
                    <a:pt x="11371" y="4156"/>
                  </a:lnTo>
                  <a:close/>
                  <a:moveTo>
                    <a:pt x="12550" y="7728"/>
                  </a:moveTo>
                  <a:lnTo>
                    <a:pt x="13776" y="9764"/>
                  </a:lnTo>
                  <a:lnTo>
                    <a:pt x="11300" y="10407"/>
                  </a:lnTo>
                  <a:lnTo>
                    <a:pt x="8537" y="7728"/>
                  </a:lnTo>
                  <a:close/>
                  <a:moveTo>
                    <a:pt x="6525" y="7740"/>
                  </a:moveTo>
                  <a:lnTo>
                    <a:pt x="3668" y="10490"/>
                  </a:lnTo>
                  <a:lnTo>
                    <a:pt x="1322" y="9883"/>
                  </a:lnTo>
                  <a:lnTo>
                    <a:pt x="2608" y="7740"/>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3"/>
                  </a:lnTo>
                  <a:lnTo>
                    <a:pt x="5120" y="465"/>
                  </a:lnTo>
                  <a:lnTo>
                    <a:pt x="4358" y="48"/>
                  </a:lnTo>
                  <a:lnTo>
                    <a:pt x="4144" y="870"/>
                  </a:lnTo>
                  <a:lnTo>
                    <a:pt x="3430" y="3453"/>
                  </a:lnTo>
                  <a:lnTo>
                    <a:pt x="858" y="4120"/>
                  </a:lnTo>
                  <a:lnTo>
                    <a:pt x="1" y="4346"/>
                  </a:lnTo>
                  <a:lnTo>
                    <a:pt x="429" y="5073"/>
                  </a:lnTo>
                  <a:lnTo>
                    <a:pt x="1822" y="7394"/>
                  </a:lnTo>
                  <a:lnTo>
                    <a:pt x="477" y="9645"/>
                  </a:lnTo>
                  <a:lnTo>
                    <a:pt x="48" y="10395"/>
                  </a:lnTo>
                  <a:lnTo>
                    <a:pt x="893" y="10609"/>
                  </a:lnTo>
                  <a:lnTo>
                    <a:pt x="3560" y="11311"/>
                  </a:lnTo>
                  <a:lnTo>
                    <a:pt x="4251" y="13812"/>
                  </a:lnTo>
                  <a:lnTo>
                    <a:pt x="4465" y="14633"/>
                  </a:lnTo>
                  <a:lnTo>
                    <a:pt x="5227" y="14217"/>
                  </a:lnTo>
                  <a:lnTo>
                    <a:pt x="7621" y="12871"/>
                  </a:lnTo>
                  <a:lnTo>
                    <a:pt x="9930" y="14169"/>
                  </a:lnTo>
                  <a:lnTo>
                    <a:pt x="10692" y="14586"/>
                  </a:lnTo>
                  <a:lnTo>
                    <a:pt x="10919" y="13764"/>
                  </a:lnTo>
                  <a:lnTo>
                    <a:pt x="11633" y="11180"/>
                  </a:lnTo>
                  <a:lnTo>
                    <a:pt x="14205" y="10514"/>
                  </a:lnTo>
                  <a:lnTo>
                    <a:pt x="15050" y="10287"/>
                  </a:lnTo>
                  <a:lnTo>
                    <a:pt x="14621" y="9561"/>
                  </a:lnTo>
                  <a:lnTo>
                    <a:pt x="13240" y="7239"/>
                  </a:lnTo>
                  <a:lnTo>
                    <a:pt x="14574" y="4989"/>
                  </a:lnTo>
                  <a:lnTo>
                    <a:pt x="15002" y="4239"/>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5"/>
            <p:cNvSpPr/>
            <p:nvPr/>
          </p:nvSpPr>
          <p:spPr>
            <a:xfrm>
              <a:off x="2407262" y="3269110"/>
              <a:ext cx="478772" cy="465126"/>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5"/>
            <p:cNvSpPr/>
            <p:nvPr/>
          </p:nvSpPr>
          <p:spPr>
            <a:xfrm>
              <a:off x="3372282"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5"/>
            <p:cNvSpPr/>
            <p:nvPr/>
          </p:nvSpPr>
          <p:spPr>
            <a:xfrm>
              <a:off x="3372282"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1" y="3632"/>
                  </a:lnTo>
                  <a:lnTo>
                    <a:pt x="7919" y="6311"/>
                  </a:lnTo>
                  <a:lnTo>
                    <a:pt x="7919" y="2417"/>
                  </a:lnTo>
                  <a:lnTo>
                    <a:pt x="7930" y="2417"/>
                  </a:lnTo>
                  <a:lnTo>
                    <a:pt x="10026" y="1239"/>
                  </a:lnTo>
                  <a:close/>
                  <a:moveTo>
                    <a:pt x="3728" y="4215"/>
                  </a:moveTo>
                  <a:lnTo>
                    <a:pt x="6502" y="6894"/>
                  </a:lnTo>
                  <a:lnTo>
                    <a:pt x="2477" y="6894"/>
                  </a:lnTo>
                  <a:lnTo>
                    <a:pt x="1275" y="4858"/>
                  </a:lnTo>
                  <a:lnTo>
                    <a:pt x="3728" y="4215"/>
                  </a:lnTo>
                  <a:close/>
                  <a:moveTo>
                    <a:pt x="11371" y="4144"/>
                  </a:moveTo>
                  <a:lnTo>
                    <a:pt x="13705" y="4751"/>
                  </a:lnTo>
                  <a:lnTo>
                    <a:pt x="12419" y="6894"/>
                  </a:lnTo>
                  <a:lnTo>
                    <a:pt x="8514" y="6894"/>
                  </a:lnTo>
                  <a:lnTo>
                    <a:pt x="11371" y="4144"/>
                  </a:lnTo>
                  <a:close/>
                  <a:moveTo>
                    <a:pt x="12538" y="7716"/>
                  </a:moveTo>
                  <a:lnTo>
                    <a:pt x="13765" y="9752"/>
                  </a:lnTo>
                  <a:lnTo>
                    <a:pt x="11288" y="10395"/>
                  </a:lnTo>
                  <a:lnTo>
                    <a:pt x="8526" y="7716"/>
                  </a:lnTo>
                  <a:close/>
                  <a:moveTo>
                    <a:pt x="6514" y="7728"/>
                  </a:moveTo>
                  <a:lnTo>
                    <a:pt x="3656" y="10478"/>
                  </a:lnTo>
                  <a:lnTo>
                    <a:pt x="1323"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37" y="10383"/>
                  </a:lnTo>
                  <a:lnTo>
                    <a:pt x="894" y="10597"/>
                  </a:lnTo>
                  <a:lnTo>
                    <a:pt x="3549"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0"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5"/>
            <p:cNvSpPr/>
            <p:nvPr/>
          </p:nvSpPr>
          <p:spPr>
            <a:xfrm>
              <a:off x="3372282"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5"/>
            <p:cNvSpPr/>
            <p:nvPr/>
          </p:nvSpPr>
          <p:spPr>
            <a:xfrm>
              <a:off x="3372282"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5"/>
            <p:cNvSpPr/>
            <p:nvPr/>
          </p:nvSpPr>
          <p:spPr>
            <a:xfrm>
              <a:off x="1924768" y="3269110"/>
              <a:ext cx="478740" cy="465126"/>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5"/>
            <p:cNvSpPr/>
            <p:nvPr/>
          </p:nvSpPr>
          <p:spPr>
            <a:xfrm>
              <a:off x="1442242" y="2804398"/>
              <a:ext cx="478772" cy="464744"/>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5"/>
            <p:cNvSpPr/>
            <p:nvPr/>
          </p:nvSpPr>
          <p:spPr>
            <a:xfrm>
              <a:off x="1442624"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5"/>
            <p:cNvSpPr/>
            <p:nvPr/>
          </p:nvSpPr>
          <p:spPr>
            <a:xfrm>
              <a:off x="1442624"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5"/>
            <p:cNvSpPr/>
            <p:nvPr/>
          </p:nvSpPr>
          <p:spPr>
            <a:xfrm>
              <a:off x="1442624"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5"/>
            <p:cNvSpPr/>
            <p:nvPr/>
          </p:nvSpPr>
          <p:spPr>
            <a:xfrm>
              <a:off x="7228227" y="2804398"/>
              <a:ext cx="473460" cy="464744"/>
            </a:xfrm>
            <a:custGeom>
              <a:avLst/>
              <a:gdLst/>
              <a:ahLst/>
              <a:cxnLst/>
              <a:rect l="l" t="t" r="r" b="b"/>
              <a:pathLst>
                <a:path w="14884" h="14610" extrusionOk="0">
                  <a:moveTo>
                    <a:pt x="10026" y="1239"/>
                  </a:moveTo>
                  <a:lnTo>
                    <a:pt x="10680" y="3632"/>
                  </a:lnTo>
                  <a:lnTo>
                    <a:pt x="7918" y="6311"/>
                  </a:lnTo>
                  <a:lnTo>
                    <a:pt x="7918" y="2405"/>
                  </a:lnTo>
                  <a:lnTo>
                    <a:pt x="7930" y="2405"/>
                  </a:lnTo>
                  <a:lnTo>
                    <a:pt x="10026" y="1239"/>
                  </a:lnTo>
                  <a:close/>
                  <a:moveTo>
                    <a:pt x="4870" y="1298"/>
                  </a:moveTo>
                  <a:lnTo>
                    <a:pt x="7085" y="2525"/>
                  </a:lnTo>
                  <a:lnTo>
                    <a:pt x="7085" y="6323"/>
                  </a:lnTo>
                  <a:lnTo>
                    <a:pt x="4239" y="3572"/>
                  </a:lnTo>
                  <a:lnTo>
                    <a:pt x="4870" y="1298"/>
                  </a:lnTo>
                  <a:close/>
                  <a:moveTo>
                    <a:pt x="3727" y="4215"/>
                  </a:moveTo>
                  <a:lnTo>
                    <a:pt x="6501" y="6894"/>
                  </a:lnTo>
                  <a:lnTo>
                    <a:pt x="2477" y="6894"/>
                  </a:lnTo>
                  <a:lnTo>
                    <a:pt x="1263" y="4846"/>
                  </a:lnTo>
                  <a:lnTo>
                    <a:pt x="3727" y="4215"/>
                  </a:lnTo>
                  <a:close/>
                  <a:moveTo>
                    <a:pt x="11371" y="4132"/>
                  </a:moveTo>
                  <a:lnTo>
                    <a:pt x="13705" y="4751"/>
                  </a:lnTo>
                  <a:lnTo>
                    <a:pt x="12431" y="6894"/>
                  </a:lnTo>
                  <a:lnTo>
                    <a:pt x="8513" y="6894"/>
                  </a:lnTo>
                  <a:lnTo>
                    <a:pt x="11371" y="4132"/>
                  </a:lnTo>
                  <a:close/>
                  <a:moveTo>
                    <a:pt x="12550" y="7704"/>
                  </a:moveTo>
                  <a:lnTo>
                    <a:pt x="13764" y="9752"/>
                  </a:lnTo>
                  <a:lnTo>
                    <a:pt x="11299" y="10383"/>
                  </a:lnTo>
                  <a:lnTo>
                    <a:pt x="8525" y="7704"/>
                  </a:lnTo>
                  <a:close/>
                  <a:moveTo>
                    <a:pt x="6501" y="7704"/>
                  </a:moveTo>
                  <a:lnTo>
                    <a:pt x="3644" y="10478"/>
                  </a:lnTo>
                  <a:lnTo>
                    <a:pt x="1310" y="9871"/>
                  </a:lnTo>
                  <a:lnTo>
                    <a:pt x="2584" y="7704"/>
                  </a:lnTo>
                  <a:close/>
                  <a:moveTo>
                    <a:pt x="7930" y="8287"/>
                  </a:moveTo>
                  <a:lnTo>
                    <a:pt x="10776" y="11038"/>
                  </a:lnTo>
                  <a:lnTo>
                    <a:pt x="10145" y="13324"/>
                  </a:lnTo>
                  <a:lnTo>
                    <a:pt x="7930" y="12085"/>
                  </a:lnTo>
                  <a:lnTo>
                    <a:pt x="7930" y="8287"/>
                  </a:lnTo>
                  <a:close/>
                  <a:moveTo>
                    <a:pt x="7097" y="8287"/>
                  </a:moveTo>
                  <a:lnTo>
                    <a:pt x="7097" y="12192"/>
                  </a:lnTo>
                  <a:lnTo>
                    <a:pt x="7085" y="12192"/>
                  </a:lnTo>
                  <a:lnTo>
                    <a:pt x="4989" y="13359"/>
                  </a:lnTo>
                  <a:lnTo>
                    <a:pt x="4334" y="10966"/>
                  </a:lnTo>
                  <a:lnTo>
                    <a:pt x="7097" y="8287"/>
                  </a:lnTo>
                  <a:close/>
                  <a:moveTo>
                    <a:pt x="10585" y="0"/>
                  </a:moveTo>
                  <a:lnTo>
                    <a:pt x="9823" y="417"/>
                  </a:lnTo>
                  <a:lnTo>
                    <a:pt x="7430" y="1751"/>
                  </a:lnTo>
                  <a:lnTo>
                    <a:pt x="5120" y="453"/>
                  </a:lnTo>
                  <a:lnTo>
                    <a:pt x="4358" y="48"/>
                  </a:lnTo>
                  <a:lnTo>
                    <a:pt x="4132" y="858"/>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80" y="14574"/>
                  </a:lnTo>
                  <a:lnTo>
                    <a:pt x="10907" y="13752"/>
                  </a:lnTo>
                  <a:lnTo>
                    <a:pt x="11621" y="11157"/>
                  </a:lnTo>
                  <a:lnTo>
                    <a:pt x="14193" y="10490"/>
                  </a:lnTo>
                  <a:lnTo>
                    <a:pt x="14883" y="10311"/>
                  </a:lnTo>
                  <a:lnTo>
                    <a:pt x="14883" y="10002"/>
                  </a:lnTo>
                  <a:lnTo>
                    <a:pt x="14598" y="9537"/>
                  </a:lnTo>
                  <a:lnTo>
                    <a:pt x="13216" y="7216"/>
                  </a:lnTo>
                  <a:lnTo>
                    <a:pt x="14550" y="4965"/>
                  </a:lnTo>
                  <a:lnTo>
                    <a:pt x="14883" y="4430"/>
                  </a:lnTo>
                  <a:lnTo>
                    <a:pt x="14883" y="4215"/>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5"/>
            <p:cNvSpPr/>
            <p:nvPr/>
          </p:nvSpPr>
          <p:spPr>
            <a:xfrm>
              <a:off x="2407262" y="3734204"/>
              <a:ext cx="478772" cy="464744"/>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5"/>
            <p:cNvSpPr/>
            <p:nvPr/>
          </p:nvSpPr>
          <p:spPr>
            <a:xfrm>
              <a:off x="2407262" y="4198916"/>
              <a:ext cx="478772" cy="465094"/>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5"/>
            <p:cNvSpPr/>
            <p:nvPr/>
          </p:nvSpPr>
          <p:spPr>
            <a:xfrm>
              <a:off x="2407262" y="4663629"/>
              <a:ext cx="478772" cy="464744"/>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5"/>
            <p:cNvSpPr/>
            <p:nvPr/>
          </p:nvSpPr>
          <p:spPr>
            <a:xfrm>
              <a:off x="2407262" y="2804398"/>
              <a:ext cx="478772" cy="464744"/>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5"/>
            <p:cNvSpPr/>
            <p:nvPr/>
          </p:nvSpPr>
          <p:spPr>
            <a:xfrm>
              <a:off x="1924768" y="2804398"/>
              <a:ext cx="478740" cy="464744"/>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5"/>
            <p:cNvSpPr/>
            <p:nvPr/>
          </p:nvSpPr>
          <p:spPr>
            <a:xfrm>
              <a:off x="1924768" y="3734204"/>
              <a:ext cx="478740" cy="464744"/>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5"/>
            <p:cNvSpPr/>
            <p:nvPr/>
          </p:nvSpPr>
          <p:spPr>
            <a:xfrm>
              <a:off x="1924768" y="4198916"/>
              <a:ext cx="478740" cy="465094"/>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5"/>
            <p:cNvSpPr/>
            <p:nvPr/>
          </p:nvSpPr>
          <p:spPr>
            <a:xfrm>
              <a:off x="1924768" y="4663629"/>
              <a:ext cx="478740" cy="464744"/>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5"/>
            <p:cNvSpPr/>
            <p:nvPr/>
          </p:nvSpPr>
          <p:spPr>
            <a:xfrm>
              <a:off x="1442624"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5"/>
            <p:cNvSpPr/>
            <p:nvPr/>
          </p:nvSpPr>
          <p:spPr>
            <a:xfrm>
              <a:off x="6262825" y="4198916"/>
              <a:ext cx="478740" cy="465094"/>
            </a:xfrm>
            <a:custGeom>
              <a:avLst/>
              <a:gdLst/>
              <a:ahLst/>
              <a:cxnLst/>
              <a:rect l="l" t="t" r="r" b="b"/>
              <a:pathLst>
                <a:path w="15050" h="14621" extrusionOk="0">
                  <a:moveTo>
                    <a:pt x="4882" y="1286"/>
                  </a:moveTo>
                  <a:lnTo>
                    <a:pt x="7097" y="2512"/>
                  </a:lnTo>
                  <a:lnTo>
                    <a:pt x="7097" y="6310"/>
                  </a:lnTo>
                  <a:lnTo>
                    <a:pt x="4263" y="3560"/>
                  </a:lnTo>
                  <a:lnTo>
                    <a:pt x="4882" y="1286"/>
                  </a:lnTo>
                  <a:close/>
                  <a:moveTo>
                    <a:pt x="10049" y="1238"/>
                  </a:moveTo>
                  <a:lnTo>
                    <a:pt x="10704" y="3632"/>
                  </a:lnTo>
                  <a:lnTo>
                    <a:pt x="7930" y="6310"/>
                  </a:lnTo>
                  <a:lnTo>
                    <a:pt x="7930" y="2417"/>
                  </a:lnTo>
                  <a:lnTo>
                    <a:pt x="7954" y="2417"/>
                  </a:lnTo>
                  <a:lnTo>
                    <a:pt x="10049" y="1238"/>
                  </a:lnTo>
                  <a:close/>
                  <a:moveTo>
                    <a:pt x="11383" y="4132"/>
                  </a:moveTo>
                  <a:lnTo>
                    <a:pt x="13728" y="4739"/>
                  </a:lnTo>
                  <a:lnTo>
                    <a:pt x="12442" y="6882"/>
                  </a:lnTo>
                  <a:lnTo>
                    <a:pt x="8525" y="6882"/>
                  </a:lnTo>
                  <a:lnTo>
                    <a:pt x="11383" y="4132"/>
                  </a:lnTo>
                  <a:close/>
                  <a:moveTo>
                    <a:pt x="3751" y="4215"/>
                  </a:moveTo>
                  <a:lnTo>
                    <a:pt x="6525" y="6894"/>
                  </a:lnTo>
                  <a:lnTo>
                    <a:pt x="2501" y="6894"/>
                  </a:lnTo>
                  <a:lnTo>
                    <a:pt x="1298" y="4858"/>
                  </a:lnTo>
                  <a:lnTo>
                    <a:pt x="3751" y="4215"/>
                  </a:lnTo>
                  <a:close/>
                  <a:moveTo>
                    <a:pt x="12550" y="7715"/>
                  </a:moveTo>
                  <a:lnTo>
                    <a:pt x="13764" y="9751"/>
                  </a:lnTo>
                  <a:lnTo>
                    <a:pt x="11299" y="10394"/>
                  </a:lnTo>
                  <a:lnTo>
                    <a:pt x="8525" y="7715"/>
                  </a:lnTo>
                  <a:close/>
                  <a:moveTo>
                    <a:pt x="6513" y="7715"/>
                  </a:moveTo>
                  <a:lnTo>
                    <a:pt x="3668" y="10466"/>
                  </a:lnTo>
                  <a:lnTo>
                    <a:pt x="1322" y="9859"/>
                  </a:lnTo>
                  <a:lnTo>
                    <a:pt x="2608" y="7715"/>
                  </a:lnTo>
                  <a:close/>
                  <a:moveTo>
                    <a:pt x="7954" y="8299"/>
                  </a:moveTo>
                  <a:lnTo>
                    <a:pt x="10787" y="11049"/>
                  </a:lnTo>
                  <a:lnTo>
                    <a:pt x="10168" y="13323"/>
                  </a:lnTo>
                  <a:lnTo>
                    <a:pt x="7942" y="12085"/>
                  </a:lnTo>
                  <a:lnTo>
                    <a:pt x="7942" y="8299"/>
                  </a:lnTo>
                  <a:close/>
                  <a:moveTo>
                    <a:pt x="7097" y="8299"/>
                  </a:moveTo>
                  <a:lnTo>
                    <a:pt x="7097" y="12192"/>
                  </a:lnTo>
                  <a:lnTo>
                    <a:pt x="5001" y="13371"/>
                  </a:lnTo>
                  <a:lnTo>
                    <a:pt x="4334" y="10978"/>
                  </a:lnTo>
                  <a:lnTo>
                    <a:pt x="7097" y="8299"/>
                  </a:lnTo>
                  <a:close/>
                  <a:moveTo>
                    <a:pt x="10585" y="0"/>
                  </a:moveTo>
                  <a:lnTo>
                    <a:pt x="9823" y="417"/>
                  </a:lnTo>
                  <a:lnTo>
                    <a:pt x="7430" y="1762"/>
                  </a:lnTo>
                  <a:lnTo>
                    <a:pt x="5120" y="465"/>
                  </a:lnTo>
                  <a:lnTo>
                    <a:pt x="4358" y="48"/>
                  </a:lnTo>
                  <a:lnTo>
                    <a:pt x="4144" y="869"/>
                  </a:lnTo>
                  <a:lnTo>
                    <a:pt x="3429" y="3453"/>
                  </a:lnTo>
                  <a:lnTo>
                    <a:pt x="846" y="4132"/>
                  </a:lnTo>
                  <a:lnTo>
                    <a:pt x="0" y="4346"/>
                  </a:lnTo>
                  <a:lnTo>
                    <a:pt x="429" y="5084"/>
                  </a:lnTo>
                  <a:lnTo>
                    <a:pt x="1822"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5"/>
            <p:cNvSpPr/>
            <p:nvPr/>
          </p:nvSpPr>
          <p:spPr>
            <a:xfrm>
              <a:off x="6262825" y="3269110"/>
              <a:ext cx="478740" cy="465126"/>
            </a:xfrm>
            <a:custGeom>
              <a:avLst/>
              <a:gdLst/>
              <a:ahLst/>
              <a:cxnLst/>
              <a:rect l="l" t="t" r="r" b="b"/>
              <a:pathLst>
                <a:path w="15050" h="14622" extrusionOk="0">
                  <a:moveTo>
                    <a:pt x="4882" y="1286"/>
                  </a:moveTo>
                  <a:lnTo>
                    <a:pt x="7097" y="2525"/>
                  </a:lnTo>
                  <a:lnTo>
                    <a:pt x="7097" y="6311"/>
                  </a:lnTo>
                  <a:lnTo>
                    <a:pt x="4263" y="3560"/>
                  </a:lnTo>
                  <a:lnTo>
                    <a:pt x="4882" y="1286"/>
                  </a:lnTo>
                  <a:close/>
                  <a:moveTo>
                    <a:pt x="10049" y="1239"/>
                  </a:moveTo>
                  <a:lnTo>
                    <a:pt x="10716" y="3632"/>
                  </a:lnTo>
                  <a:lnTo>
                    <a:pt x="7954" y="6311"/>
                  </a:lnTo>
                  <a:lnTo>
                    <a:pt x="7954" y="2417"/>
                  </a:lnTo>
                  <a:lnTo>
                    <a:pt x="10049" y="1239"/>
                  </a:lnTo>
                  <a:close/>
                  <a:moveTo>
                    <a:pt x="3751" y="4215"/>
                  </a:moveTo>
                  <a:lnTo>
                    <a:pt x="6525" y="6894"/>
                  </a:lnTo>
                  <a:lnTo>
                    <a:pt x="2501" y="6894"/>
                  </a:lnTo>
                  <a:lnTo>
                    <a:pt x="1286" y="4858"/>
                  </a:lnTo>
                  <a:lnTo>
                    <a:pt x="3751" y="4215"/>
                  </a:lnTo>
                  <a:close/>
                  <a:moveTo>
                    <a:pt x="11383" y="4144"/>
                  </a:moveTo>
                  <a:lnTo>
                    <a:pt x="13728" y="4751"/>
                  </a:lnTo>
                  <a:lnTo>
                    <a:pt x="12442" y="6894"/>
                  </a:lnTo>
                  <a:lnTo>
                    <a:pt x="8525" y="6894"/>
                  </a:lnTo>
                  <a:lnTo>
                    <a:pt x="11383" y="4144"/>
                  </a:lnTo>
                  <a:close/>
                  <a:moveTo>
                    <a:pt x="12550" y="7716"/>
                  </a:moveTo>
                  <a:lnTo>
                    <a:pt x="13764" y="9752"/>
                  </a:lnTo>
                  <a:lnTo>
                    <a:pt x="11299" y="10395"/>
                  </a:lnTo>
                  <a:lnTo>
                    <a:pt x="8525" y="7716"/>
                  </a:lnTo>
                  <a:close/>
                  <a:moveTo>
                    <a:pt x="6501" y="7728"/>
                  </a:moveTo>
                  <a:lnTo>
                    <a:pt x="3668" y="10478"/>
                  </a:lnTo>
                  <a:lnTo>
                    <a:pt x="1310" y="9871"/>
                  </a:lnTo>
                  <a:lnTo>
                    <a:pt x="2596" y="7728"/>
                  </a:lnTo>
                  <a:close/>
                  <a:moveTo>
                    <a:pt x="7954" y="8299"/>
                  </a:moveTo>
                  <a:lnTo>
                    <a:pt x="10787" y="11049"/>
                  </a:lnTo>
                  <a:lnTo>
                    <a:pt x="10168" y="13323"/>
                  </a:lnTo>
                  <a:lnTo>
                    <a:pt x="7942" y="12085"/>
                  </a:lnTo>
                  <a:lnTo>
                    <a:pt x="7942" y="8299"/>
                  </a:lnTo>
                  <a:close/>
                  <a:moveTo>
                    <a:pt x="7120" y="8299"/>
                  </a:moveTo>
                  <a:lnTo>
                    <a:pt x="7120" y="12192"/>
                  </a:lnTo>
                  <a:lnTo>
                    <a:pt x="7097" y="12192"/>
                  </a:lnTo>
                  <a:lnTo>
                    <a:pt x="5001" y="13371"/>
                  </a:lnTo>
                  <a:lnTo>
                    <a:pt x="4346" y="10978"/>
                  </a:lnTo>
                  <a:lnTo>
                    <a:pt x="7120" y="8299"/>
                  </a:lnTo>
                  <a:close/>
                  <a:moveTo>
                    <a:pt x="10585" y="0"/>
                  </a:moveTo>
                  <a:lnTo>
                    <a:pt x="9823" y="417"/>
                  </a:lnTo>
                  <a:lnTo>
                    <a:pt x="7430" y="1763"/>
                  </a:lnTo>
                  <a:lnTo>
                    <a:pt x="5120" y="465"/>
                  </a:lnTo>
                  <a:lnTo>
                    <a:pt x="4358" y="48"/>
                  </a:lnTo>
                  <a:lnTo>
                    <a:pt x="4132" y="870"/>
                  </a:lnTo>
                  <a:lnTo>
                    <a:pt x="3418" y="3453"/>
                  </a:lnTo>
                  <a:lnTo>
                    <a:pt x="846" y="4132"/>
                  </a:lnTo>
                  <a:lnTo>
                    <a:pt x="0" y="4346"/>
                  </a:lnTo>
                  <a:lnTo>
                    <a:pt x="429" y="5084"/>
                  </a:lnTo>
                  <a:lnTo>
                    <a:pt x="1822"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7"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5"/>
            <p:cNvSpPr/>
            <p:nvPr/>
          </p:nvSpPr>
          <p:spPr>
            <a:xfrm>
              <a:off x="6262825" y="3734204"/>
              <a:ext cx="478740" cy="464744"/>
            </a:xfrm>
            <a:custGeom>
              <a:avLst/>
              <a:gdLst/>
              <a:ahLst/>
              <a:cxnLst/>
              <a:rect l="l" t="t" r="r" b="b"/>
              <a:pathLst>
                <a:path w="15050" h="14610" extrusionOk="0">
                  <a:moveTo>
                    <a:pt x="4882" y="1274"/>
                  </a:moveTo>
                  <a:lnTo>
                    <a:pt x="7097" y="2512"/>
                  </a:lnTo>
                  <a:lnTo>
                    <a:pt x="7097" y="6311"/>
                  </a:lnTo>
                  <a:lnTo>
                    <a:pt x="4263" y="3560"/>
                  </a:lnTo>
                  <a:lnTo>
                    <a:pt x="4882" y="1274"/>
                  </a:lnTo>
                  <a:close/>
                  <a:moveTo>
                    <a:pt x="10049" y="1238"/>
                  </a:moveTo>
                  <a:lnTo>
                    <a:pt x="10704" y="3632"/>
                  </a:lnTo>
                  <a:lnTo>
                    <a:pt x="7930" y="6311"/>
                  </a:lnTo>
                  <a:lnTo>
                    <a:pt x="7930" y="2405"/>
                  </a:lnTo>
                  <a:lnTo>
                    <a:pt x="7954" y="2405"/>
                  </a:lnTo>
                  <a:lnTo>
                    <a:pt x="10049" y="1238"/>
                  </a:lnTo>
                  <a:close/>
                  <a:moveTo>
                    <a:pt x="3751" y="4215"/>
                  </a:moveTo>
                  <a:lnTo>
                    <a:pt x="6525" y="6894"/>
                  </a:lnTo>
                  <a:lnTo>
                    <a:pt x="2501" y="6894"/>
                  </a:lnTo>
                  <a:lnTo>
                    <a:pt x="1286" y="4846"/>
                  </a:lnTo>
                  <a:lnTo>
                    <a:pt x="3751" y="4215"/>
                  </a:lnTo>
                  <a:close/>
                  <a:moveTo>
                    <a:pt x="11383" y="4132"/>
                  </a:moveTo>
                  <a:lnTo>
                    <a:pt x="13740" y="4751"/>
                  </a:lnTo>
                  <a:lnTo>
                    <a:pt x="12454" y="6894"/>
                  </a:lnTo>
                  <a:lnTo>
                    <a:pt x="8549" y="6894"/>
                  </a:lnTo>
                  <a:lnTo>
                    <a:pt x="11383" y="4132"/>
                  </a:lnTo>
                  <a:close/>
                  <a:moveTo>
                    <a:pt x="12550" y="7704"/>
                  </a:moveTo>
                  <a:lnTo>
                    <a:pt x="13764" y="9751"/>
                  </a:lnTo>
                  <a:lnTo>
                    <a:pt x="11299" y="10382"/>
                  </a:lnTo>
                  <a:lnTo>
                    <a:pt x="8525" y="7704"/>
                  </a:lnTo>
                  <a:close/>
                  <a:moveTo>
                    <a:pt x="6513" y="7704"/>
                  </a:moveTo>
                  <a:lnTo>
                    <a:pt x="3668" y="10466"/>
                  </a:lnTo>
                  <a:lnTo>
                    <a:pt x="1322" y="9847"/>
                  </a:lnTo>
                  <a:lnTo>
                    <a:pt x="2608" y="7704"/>
                  </a:lnTo>
                  <a:close/>
                  <a:moveTo>
                    <a:pt x="7954" y="8287"/>
                  </a:moveTo>
                  <a:lnTo>
                    <a:pt x="10787" y="11037"/>
                  </a:lnTo>
                  <a:lnTo>
                    <a:pt x="10168" y="13323"/>
                  </a:lnTo>
                  <a:lnTo>
                    <a:pt x="7942" y="12085"/>
                  </a:lnTo>
                  <a:lnTo>
                    <a:pt x="7942"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7"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5"/>
            <p:cNvSpPr/>
            <p:nvPr/>
          </p:nvSpPr>
          <p:spPr>
            <a:xfrm>
              <a:off x="6745319" y="2804398"/>
              <a:ext cx="478772" cy="464744"/>
            </a:xfrm>
            <a:custGeom>
              <a:avLst/>
              <a:gdLst/>
              <a:ahLst/>
              <a:cxnLst/>
              <a:rect l="l" t="t" r="r" b="b"/>
              <a:pathLst>
                <a:path w="15051" h="14610" extrusionOk="0">
                  <a:moveTo>
                    <a:pt x="10050" y="1239"/>
                  </a:moveTo>
                  <a:lnTo>
                    <a:pt x="10705" y="3632"/>
                  </a:lnTo>
                  <a:lnTo>
                    <a:pt x="7931" y="6311"/>
                  </a:lnTo>
                  <a:lnTo>
                    <a:pt x="7931" y="2405"/>
                  </a:lnTo>
                  <a:lnTo>
                    <a:pt x="7942" y="2405"/>
                  </a:lnTo>
                  <a:lnTo>
                    <a:pt x="10050" y="1239"/>
                  </a:lnTo>
                  <a:close/>
                  <a:moveTo>
                    <a:pt x="4883" y="1298"/>
                  </a:moveTo>
                  <a:lnTo>
                    <a:pt x="7097" y="2525"/>
                  </a:lnTo>
                  <a:lnTo>
                    <a:pt x="7097" y="6323"/>
                  </a:lnTo>
                  <a:lnTo>
                    <a:pt x="4252" y="3572"/>
                  </a:lnTo>
                  <a:lnTo>
                    <a:pt x="4883" y="1298"/>
                  </a:lnTo>
                  <a:close/>
                  <a:moveTo>
                    <a:pt x="3751" y="4215"/>
                  </a:moveTo>
                  <a:lnTo>
                    <a:pt x="6514"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7" y="9752"/>
                  </a:lnTo>
                  <a:lnTo>
                    <a:pt x="11312" y="10383"/>
                  </a:lnTo>
                  <a:lnTo>
                    <a:pt x="8538" y="7704"/>
                  </a:lnTo>
                  <a:close/>
                  <a:moveTo>
                    <a:pt x="6514" y="7704"/>
                  </a:moveTo>
                  <a:lnTo>
                    <a:pt x="3656" y="10478"/>
                  </a:lnTo>
                  <a:lnTo>
                    <a:pt x="1323" y="9871"/>
                  </a:lnTo>
                  <a:lnTo>
                    <a:pt x="2608" y="7704"/>
                  </a:lnTo>
                  <a:close/>
                  <a:moveTo>
                    <a:pt x="7942" y="8287"/>
                  </a:moveTo>
                  <a:lnTo>
                    <a:pt x="10788" y="11038"/>
                  </a:lnTo>
                  <a:lnTo>
                    <a:pt x="10169" y="13324"/>
                  </a:lnTo>
                  <a:lnTo>
                    <a:pt x="7942" y="12085"/>
                  </a:lnTo>
                  <a:lnTo>
                    <a:pt x="7942" y="8287"/>
                  </a:lnTo>
                  <a:close/>
                  <a:moveTo>
                    <a:pt x="7109" y="8287"/>
                  </a:moveTo>
                  <a:lnTo>
                    <a:pt x="7109" y="12192"/>
                  </a:lnTo>
                  <a:lnTo>
                    <a:pt x="7097" y="12192"/>
                  </a:lnTo>
                  <a:lnTo>
                    <a:pt x="5002" y="13359"/>
                  </a:lnTo>
                  <a:lnTo>
                    <a:pt x="4347" y="10966"/>
                  </a:lnTo>
                  <a:lnTo>
                    <a:pt x="7109" y="8287"/>
                  </a:lnTo>
                  <a:close/>
                  <a:moveTo>
                    <a:pt x="10586" y="0"/>
                  </a:moveTo>
                  <a:lnTo>
                    <a:pt x="9824" y="417"/>
                  </a:lnTo>
                  <a:lnTo>
                    <a:pt x="7430" y="1751"/>
                  </a:lnTo>
                  <a:lnTo>
                    <a:pt x="5121" y="453"/>
                  </a:lnTo>
                  <a:lnTo>
                    <a:pt x="4359" y="48"/>
                  </a:lnTo>
                  <a:lnTo>
                    <a:pt x="4132" y="858"/>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28" y="14193"/>
                  </a:lnTo>
                  <a:lnTo>
                    <a:pt x="7621" y="12859"/>
                  </a:lnTo>
                  <a:lnTo>
                    <a:pt x="9931"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8" y="4013"/>
                  </a:lnTo>
                  <a:lnTo>
                    <a:pt x="11491" y="3322"/>
                  </a:lnTo>
                  <a:lnTo>
                    <a:pt x="10800"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5"/>
            <p:cNvSpPr/>
            <p:nvPr/>
          </p:nvSpPr>
          <p:spPr>
            <a:xfrm>
              <a:off x="6262825" y="2804398"/>
              <a:ext cx="478740" cy="464744"/>
            </a:xfrm>
            <a:custGeom>
              <a:avLst/>
              <a:gdLst/>
              <a:ahLst/>
              <a:cxnLst/>
              <a:rect l="l" t="t" r="r" b="b"/>
              <a:pathLst>
                <a:path w="15050" h="14610" extrusionOk="0">
                  <a:moveTo>
                    <a:pt x="10049" y="1239"/>
                  </a:moveTo>
                  <a:lnTo>
                    <a:pt x="10704" y="3632"/>
                  </a:lnTo>
                  <a:lnTo>
                    <a:pt x="7930" y="6311"/>
                  </a:lnTo>
                  <a:lnTo>
                    <a:pt x="7930" y="2405"/>
                  </a:lnTo>
                  <a:lnTo>
                    <a:pt x="7954" y="2405"/>
                  </a:lnTo>
                  <a:lnTo>
                    <a:pt x="10049" y="1239"/>
                  </a:lnTo>
                  <a:close/>
                  <a:moveTo>
                    <a:pt x="4882" y="1298"/>
                  </a:moveTo>
                  <a:lnTo>
                    <a:pt x="7097" y="2525"/>
                  </a:lnTo>
                  <a:lnTo>
                    <a:pt x="7097" y="6323"/>
                  </a:lnTo>
                  <a:lnTo>
                    <a:pt x="4263" y="3572"/>
                  </a:lnTo>
                  <a:lnTo>
                    <a:pt x="4882" y="1298"/>
                  </a:lnTo>
                  <a:close/>
                  <a:moveTo>
                    <a:pt x="3751" y="4215"/>
                  </a:moveTo>
                  <a:lnTo>
                    <a:pt x="6513" y="6894"/>
                  </a:lnTo>
                  <a:lnTo>
                    <a:pt x="2501" y="6894"/>
                  </a:lnTo>
                  <a:lnTo>
                    <a:pt x="1286" y="4846"/>
                  </a:lnTo>
                  <a:lnTo>
                    <a:pt x="3751" y="4215"/>
                  </a:lnTo>
                  <a:close/>
                  <a:moveTo>
                    <a:pt x="11383" y="4132"/>
                  </a:moveTo>
                  <a:lnTo>
                    <a:pt x="13728" y="4751"/>
                  </a:lnTo>
                  <a:lnTo>
                    <a:pt x="12442" y="6894"/>
                  </a:lnTo>
                  <a:lnTo>
                    <a:pt x="8525" y="6894"/>
                  </a:lnTo>
                  <a:lnTo>
                    <a:pt x="11383" y="4132"/>
                  </a:lnTo>
                  <a:close/>
                  <a:moveTo>
                    <a:pt x="12562" y="7704"/>
                  </a:moveTo>
                  <a:lnTo>
                    <a:pt x="13764" y="9752"/>
                  </a:lnTo>
                  <a:lnTo>
                    <a:pt x="11311" y="10383"/>
                  </a:lnTo>
                  <a:lnTo>
                    <a:pt x="8549" y="7704"/>
                  </a:lnTo>
                  <a:close/>
                  <a:moveTo>
                    <a:pt x="6513" y="7704"/>
                  </a:moveTo>
                  <a:lnTo>
                    <a:pt x="3668" y="10478"/>
                  </a:lnTo>
                  <a:lnTo>
                    <a:pt x="1322" y="9871"/>
                  </a:lnTo>
                  <a:lnTo>
                    <a:pt x="2608" y="7704"/>
                  </a:lnTo>
                  <a:close/>
                  <a:moveTo>
                    <a:pt x="7954" y="8287"/>
                  </a:moveTo>
                  <a:lnTo>
                    <a:pt x="10787" y="11038"/>
                  </a:lnTo>
                  <a:lnTo>
                    <a:pt x="10168" y="13324"/>
                  </a:lnTo>
                  <a:lnTo>
                    <a:pt x="7954" y="12085"/>
                  </a:lnTo>
                  <a:lnTo>
                    <a:pt x="7954"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7" y="13752"/>
                  </a:lnTo>
                  <a:lnTo>
                    <a:pt x="11621" y="11157"/>
                  </a:lnTo>
                  <a:lnTo>
                    <a:pt x="14205" y="10490"/>
                  </a:lnTo>
                  <a:lnTo>
                    <a:pt x="15050" y="10264"/>
                  </a:lnTo>
                  <a:lnTo>
                    <a:pt x="14621" y="9537"/>
                  </a:lnTo>
                  <a:lnTo>
                    <a:pt x="13228" y="7216"/>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5"/>
            <p:cNvSpPr/>
            <p:nvPr/>
          </p:nvSpPr>
          <p:spPr>
            <a:xfrm>
              <a:off x="6262444" y="4663629"/>
              <a:ext cx="478391" cy="464744"/>
            </a:xfrm>
            <a:custGeom>
              <a:avLst/>
              <a:gdLst/>
              <a:ahLst/>
              <a:cxnLst/>
              <a:rect l="l" t="t" r="r" b="b"/>
              <a:pathLst>
                <a:path w="15039" h="14610" extrusionOk="0">
                  <a:moveTo>
                    <a:pt x="4894" y="1286"/>
                  </a:moveTo>
                  <a:lnTo>
                    <a:pt x="7109" y="2524"/>
                  </a:lnTo>
                  <a:lnTo>
                    <a:pt x="7109" y="6322"/>
                  </a:lnTo>
                  <a:lnTo>
                    <a:pt x="4275" y="3572"/>
                  </a:lnTo>
                  <a:lnTo>
                    <a:pt x="4894" y="1286"/>
                  </a:lnTo>
                  <a:close/>
                  <a:moveTo>
                    <a:pt x="10061" y="1250"/>
                  </a:moveTo>
                  <a:lnTo>
                    <a:pt x="10716" y="3643"/>
                  </a:lnTo>
                  <a:lnTo>
                    <a:pt x="7942" y="6322"/>
                  </a:lnTo>
                  <a:lnTo>
                    <a:pt x="7942" y="2417"/>
                  </a:lnTo>
                  <a:lnTo>
                    <a:pt x="7966" y="2417"/>
                  </a:lnTo>
                  <a:lnTo>
                    <a:pt x="10061" y="1250"/>
                  </a:lnTo>
                  <a:close/>
                  <a:moveTo>
                    <a:pt x="3763" y="4203"/>
                  </a:moveTo>
                  <a:lnTo>
                    <a:pt x="6537" y="6882"/>
                  </a:lnTo>
                  <a:lnTo>
                    <a:pt x="2513" y="6882"/>
                  </a:lnTo>
                  <a:lnTo>
                    <a:pt x="1310" y="4846"/>
                  </a:lnTo>
                  <a:lnTo>
                    <a:pt x="3763" y="4203"/>
                  </a:lnTo>
                  <a:close/>
                  <a:moveTo>
                    <a:pt x="11395" y="4132"/>
                  </a:moveTo>
                  <a:lnTo>
                    <a:pt x="13740" y="4739"/>
                  </a:lnTo>
                  <a:lnTo>
                    <a:pt x="12454" y="6882"/>
                  </a:lnTo>
                  <a:lnTo>
                    <a:pt x="8537" y="6882"/>
                  </a:lnTo>
                  <a:lnTo>
                    <a:pt x="11395" y="4132"/>
                  </a:lnTo>
                  <a:close/>
                  <a:moveTo>
                    <a:pt x="12562" y="7715"/>
                  </a:moveTo>
                  <a:lnTo>
                    <a:pt x="13776" y="9763"/>
                  </a:lnTo>
                  <a:lnTo>
                    <a:pt x="11311" y="10394"/>
                  </a:lnTo>
                  <a:lnTo>
                    <a:pt x="8537" y="7715"/>
                  </a:lnTo>
                  <a:close/>
                  <a:moveTo>
                    <a:pt x="6525" y="7715"/>
                  </a:moveTo>
                  <a:lnTo>
                    <a:pt x="3680" y="10478"/>
                  </a:lnTo>
                  <a:lnTo>
                    <a:pt x="1334" y="9858"/>
                  </a:lnTo>
                  <a:lnTo>
                    <a:pt x="2620" y="7715"/>
                  </a:lnTo>
                  <a:close/>
                  <a:moveTo>
                    <a:pt x="7966" y="8287"/>
                  </a:moveTo>
                  <a:lnTo>
                    <a:pt x="10799" y="11037"/>
                  </a:lnTo>
                  <a:lnTo>
                    <a:pt x="10180" y="13311"/>
                  </a:lnTo>
                  <a:lnTo>
                    <a:pt x="7954" y="12085"/>
                  </a:lnTo>
                  <a:lnTo>
                    <a:pt x="7954" y="8287"/>
                  </a:lnTo>
                  <a:close/>
                  <a:moveTo>
                    <a:pt x="7132" y="8299"/>
                  </a:moveTo>
                  <a:lnTo>
                    <a:pt x="7132" y="12204"/>
                  </a:lnTo>
                  <a:lnTo>
                    <a:pt x="7109" y="12204"/>
                  </a:lnTo>
                  <a:lnTo>
                    <a:pt x="5013" y="13371"/>
                  </a:lnTo>
                  <a:lnTo>
                    <a:pt x="4358" y="10978"/>
                  </a:lnTo>
                  <a:lnTo>
                    <a:pt x="7132"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34" y="7394"/>
                  </a:lnTo>
                  <a:lnTo>
                    <a:pt x="489" y="9632"/>
                  </a:lnTo>
                  <a:lnTo>
                    <a:pt x="60" y="10370"/>
                  </a:lnTo>
                  <a:lnTo>
                    <a:pt x="905" y="10597"/>
                  </a:lnTo>
                  <a:lnTo>
                    <a:pt x="3572" y="11287"/>
                  </a:lnTo>
                  <a:lnTo>
                    <a:pt x="4251" y="13788"/>
                  </a:lnTo>
                  <a:lnTo>
                    <a:pt x="4477" y="14609"/>
                  </a:lnTo>
                  <a:lnTo>
                    <a:pt x="5239" y="14192"/>
                  </a:lnTo>
                  <a:lnTo>
                    <a:pt x="7632" y="12859"/>
                  </a:lnTo>
                  <a:lnTo>
                    <a:pt x="9942" y="14145"/>
                  </a:lnTo>
                  <a:lnTo>
                    <a:pt x="10692" y="14561"/>
                  </a:lnTo>
                  <a:lnTo>
                    <a:pt x="10919" y="13752"/>
                  </a:lnTo>
                  <a:lnTo>
                    <a:pt x="11633" y="11156"/>
                  </a:lnTo>
                  <a:lnTo>
                    <a:pt x="14205" y="10489"/>
                  </a:lnTo>
                  <a:lnTo>
                    <a:pt x="15038" y="10263"/>
                  </a:lnTo>
                  <a:lnTo>
                    <a:pt x="14609" y="9537"/>
                  </a:lnTo>
                  <a:lnTo>
                    <a:pt x="13228" y="7215"/>
                  </a:lnTo>
                  <a:lnTo>
                    <a:pt x="14562" y="4965"/>
                  </a:lnTo>
                  <a:lnTo>
                    <a:pt x="15002" y="4239"/>
                  </a:lnTo>
                  <a:lnTo>
                    <a:pt x="14145" y="4012"/>
                  </a:lnTo>
                  <a:lnTo>
                    <a:pt x="11490" y="3310"/>
                  </a:lnTo>
                  <a:lnTo>
                    <a:pt x="10799"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5"/>
            <p:cNvSpPr/>
            <p:nvPr/>
          </p:nvSpPr>
          <p:spPr>
            <a:xfrm>
              <a:off x="6745319" y="4198916"/>
              <a:ext cx="478391" cy="465094"/>
            </a:xfrm>
            <a:custGeom>
              <a:avLst/>
              <a:gdLst/>
              <a:ahLst/>
              <a:cxnLst/>
              <a:rect l="l" t="t" r="r" b="b"/>
              <a:pathLst>
                <a:path w="15039" h="14621" extrusionOk="0">
                  <a:moveTo>
                    <a:pt x="4883" y="1286"/>
                  </a:moveTo>
                  <a:lnTo>
                    <a:pt x="7097" y="2512"/>
                  </a:lnTo>
                  <a:lnTo>
                    <a:pt x="7097" y="6310"/>
                  </a:lnTo>
                  <a:lnTo>
                    <a:pt x="4252" y="3560"/>
                  </a:lnTo>
                  <a:lnTo>
                    <a:pt x="4883" y="1286"/>
                  </a:lnTo>
                  <a:close/>
                  <a:moveTo>
                    <a:pt x="10050" y="1238"/>
                  </a:moveTo>
                  <a:lnTo>
                    <a:pt x="10705" y="3632"/>
                  </a:lnTo>
                  <a:lnTo>
                    <a:pt x="7931" y="6310"/>
                  </a:lnTo>
                  <a:lnTo>
                    <a:pt x="7931" y="2417"/>
                  </a:lnTo>
                  <a:lnTo>
                    <a:pt x="7942" y="2417"/>
                  </a:lnTo>
                  <a:lnTo>
                    <a:pt x="10050" y="1238"/>
                  </a:lnTo>
                  <a:close/>
                  <a:moveTo>
                    <a:pt x="11383" y="4132"/>
                  </a:moveTo>
                  <a:lnTo>
                    <a:pt x="13717" y="4739"/>
                  </a:lnTo>
                  <a:lnTo>
                    <a:pt x="12443" y="6882"/>
                  </a:lnTo>
                  <a:lnTo>
                    <a:pt x="8526" y="6882"/>
                  </a:lnTo>
                  <a:lnTo>
                    <a:pt x="11383" y="4132"/>
                  </a:lnTo>
                  <a:close/>
                  <a:moveTo>
                    <a:pt x="3751" y="4215"/>
                  </a:moveTo>
                  <a:lnTo>
                    <a:pt x="6514" y="6894"/>
                  </a:lnTo>
                  <a:lnTo>
                    <a:pt x="2501" y="6894"/>
                  </a:lnTo>
                  <a:lnTo>
                    <a:pt x="1299" y="4858"/>
                  </a:lnTo>
                  <a:lnTo>
                    <a:pt x="3751" y="4215"/>
                  </a:lnTo>
                  <a:close/>
                  <a:moveTo>
                    <a:pt x="12550" y="7715"/>
                  </a:moveTo>
                  <a:lnTo>
                    <a:pt x="13765" y="9751"/>
                  </a:lnTo>
                  <a:lnTo>
                    <a:pt x="11300" y="10394"/>
                  </a:lnTo>
                  <a:lnTo>
                    <a:pt x="8526" y="7715"/>
                  </a:lnTo>
                  <a:close/>
                  <a:moveTo>
                    <a:pt x="6514" y="7715"/>
                  </a:moveTo>
                  <a:lnTo>
                    <a:pt x="3656" y="10466"/>
                  </a:lnTo>
                  <a:lnTo>
                    <a:pt x="1323" y="9859"/>
                  </a:lnTo>
                  <a:lnTo>
                    <a:pt x="2608"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49" y="10382"/>
                  </a:lnTo>
                  <a:lnTo>
                    <a:pt x="894" y="10597"/>
                  </a:lnTo>
                  <a:lnTo>
                    <a:pt x="3561"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5"/>
            <p:cNvSpPr/>
            <p:nvPr/>
          </p:nvSpPr>
          <p:spPr>
            <a:xfrm>
              <a:off x="7228227" y="3733822"/>
              <a:ext cx="473460" cy="464744"/>
            </a:xfrm>
            <a:custGeom>
              <a:avLst/>
              <a:gdLst/>
              <a:ahLst/>
              <a:cxnLst/>
              <a:rect l="l" t="t" r="r" b="b"/>
              <a:pathLst>
                <a:path w="14884" h="14610" extrusionOk="0">
                  <a:moveTo>
                    <a:pt x="4870" y="1286"/>
                  </a:moveTo>
                  <a:lnTo>
                    <a:pt x="7085" y="2524"/>
                  </a:lnTo>
                  <a:lnTo>
                    <a:pt x="7085" y="6323"/>
                  </a:lnTo>
                  <a:lnTo>
                    <a:pt x="4239" y="3572"/>
                  </a:lnTo>
                  <a:lnTo>
                    <a:pt x="4870" y="1286"/>
                  </a:lnTo>
                  <a:close/>
                  <a:moveTo>
                    <a:pt x="10026" y="1250"/>
                  </a:moveTo>
                  <a:lnTo>
                    <a:pt x="10680" y="3644"/>
                  </a:lnTo>
                  <a:lnTo>
                    <a:pt x="7918" y="6323"/>
                  </a:lnTo>
                  <a:lnTo>
                    <a:pt x="7918" y="2417"/>
                  </a:lnTo>
                  <a:lnTo>
                    <a:pt x="7930" y="2417"/>
                  </a:lnTo>
                  <a:lnTo>
                    <a:pt x="10026" y="1250"/>
                  </a:lnTo>
                  <a:close/>
                  <a:moveTo>
                    <a:pt x="3727" y="4227"/>
                  </a:moveTo>
                  <a:lnTo>
                    <a:pt x="6501" y="6906"/>
                  </a:lnTo>
                  <a:lnTo>
                    <a:pt x="2477" y="6906"/>
                  </a:lnTo>
                  <a:lnTo>
                    <a:pt x="1263" y="4858"/>
                  </a:lnTo>
                  <a:lnTo>
                    <a:pt x="3727" y="4227"/>
                  </a:lnTo>
                  <a:close/>
                  <a:moveTo>
                    <a:pt x="11371" y="4144"/>
                  </a:moveTo>
                  <a:lnTo>
                    <a:pt x="13716" y="4763"/>
                  </a:lnTo>
                  <a:lnTo>
                    <a:pt x="12442" y="6906"/>
                  </a:lnTo>
                  <a:lnTo>
                    <a:pt x="8525" y="6906"/>
                  </a:lnTo>
                  <a:lnTo>
                    <a:pt x="11371" y="4144"/>
                  </a:lnTo>
                  <a:close/>
                  <a:moveTo>
                    <a:pt x="12526" y="7716"/>
                  </a:moveTo>
                  <a:lnTo>
                    <a:pt x="13752" y="9763"/>
                  </a:lnTo>
                  <a:lnTo>
                    <a:pt x="11276" y="10394"/>
                  </a:lnTo>
                  <a:lnTo>
                    <a:pt x="8513" y="7716"/>
                  </a:lnTo>
                  <a:close/>
                  <a:moveTo>
                    <a:pt x="6501" y="7716"/>
                  </a:moveTo>
                  <a:lnTo>
                    <a:pt x="3644" y="10478"/>
                  </a:lnTo>
                  <a:lnTo>
                    <a:pt x="1310" y="9859"/>
                  </a:lnTo>
                  <a:lnTo>
                    <a:pt x="2584" y="7716"/>
                  </a:lnTo>
                  <a:close/>
                  <a:moveTo>
                    <a:pt x="7930" y="8299"/>
                  </a:moveTo>
                  <a:lnTo>
                    <a:pt x="10776" y="11049"/>
                  </a:lnTo>
                  <a:lnTo>
                    <a:pt x="10145" y="13335"/>
                  </a:lnTo>
                  <a:lnTo>
                    <a:pt x="7930" y="12097"/>
                  </a:lnTo>
                  <a:lnTo>
                    <a:pt x="7930" y="8299"/>
                  </a:lnTo>
                  <a:close/>
                  <a:moveTo>
                    <a:pt x="7097" y="8299"/>
                  </a:moveTo>
                  <a:lnTo>
                    <a:pt x="7097" y="12204"/>
                  </a:lnTo>
                  <a:lnTo>
                    <a:pt x="7085" y="12204"/>
                  </a:lnTo>
                  <a:lnTo>
                    <a:pt x="4989" y="13371"/>
                  </a:lnTo>
                  <a:lnTo>
                    <a:pt x="4334" y="10978"/>
                  </a:lnTo>
                  <a:lnTo>
                    <a:pt x="7097" y="8299"/>
                  </a:lnTo>
                  <a:close/>
                  <a:moveTo>
                    <a:pt x="10585" y="0"/>
                  </a:moveTo>
                  <a:lnTo>
                    <a:pt x="9823" y="417"/>
                  </a:lnTo>
                  <a:lnTo>
                    <a:pt x="7430" y="1751"/>
                  </a:lnTo>
                  <a:lnTo>
                    <a:pt x="5120" y="453"/>
                  </a:lnTo>
                  <a:lnTo>
                    <a:pt x="4358" y="36"/>
                  </a:lnTo>
                  <a:lnTo>
                    <a:pt x="4132" y="858"/>
                  </a:lnTo>
                  <a:lnTo>
                    <a:pt x="3418" y="3441"/>
                  </a:lnTo>
                  <a:lnTo>
                    <a:pt x="846" y="4120"/>
                  </a:lnTo>
                  <a:lnTo>
                    <a:pt x="0" y="4334"/>
                  </a:lnTo>
                  <a:lnTo>
                    <a:pt x="429" y="5072"/>
                  </a:lnTo>
                  <a:lnTo>
                    <a:pt x="1810" y="7394"/>
                  </a:lnTo>
                  <a:lnTo>
                    <a:pt x="477" y="9644"/>
                  </a:lnTo>
                  <a:lnTo>
                    <a:pt x="48" y="10371"/>
                  </a:lnTo>
                  <a:lnTo>
                    <a:pt x="893" y="10585"/>
                  </a:lnTo>
                  <a:lnTo>
                    <a:pt x="3560" y="11287"/>
                  </a:lnTo>
                  <a:lnTo>
                    <a:pt x="4239" y="13788"/>
                  </a:lnTo>
                  <a:lnTo>
                    <a:pt x="4465" y="14609"/>
                  </a:lnTo>
                  <a:lnTo>
                    <a:pt x="5227" y="14193"/>
                  </a:lnTo>
                  <a:lnTo>
                    <a:pt x="7620" y="12859"/>
                  </a:lnTo>
                  <a:lnTo>
                    <a:pt x="9930" y="14145"/>
                  </a:lnTo>
                  <a:lnTo>
                    <a:pt x="10680" y="14562"/>
                  </a:lnTo>
                  <a:lnTo>
                    <a:pt x="10907" y="13752"/>
                  </a:lnTo>
                  <a:lnTo>
                    <a:pt x="11621" y="11156"/>
                  </a:lnTo>
                  <a:lnTo>
                    <a:pt x="14193" y="10490"/>
                  </a:lnTo>
                  <a:lnTo>
                    <a:pt x="14883" y="10311"/>
                  </a:lnTo>
                  <a:lnTo>
                    <a:pt x="14883" y="10013"/>
                  </a:lnTo>
                  <a:lnTo>
                    <a:pt x="14598" y="9537"/>
                  </a:lnTo>
                  <a:lnTo>
                    <a:pt x="13216" y="7215"/>
                  </a:lnTo>
                  <a:lnTo>
                    <a:pt x="14550" y="4965"/>
                  </a:lnTo>
                  <a:lnTo>
                    <a:pt x="14883" y="4418"/>
                  </a:lnTo>
                  <a:lnTo>
                    <a:pt x="14883" y="4203"/>
                  </a:lnTo>
                  <a:lnTo>
                    <a:pt x="14157" y="4013"/>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5"/>
            <p:cNvSpPr/>
            <p:nvPr/>
          </p:nvSpPr>
          <p:spPr>
            <a:xfrm>
              <a:off x="7227845" y="3269110"/>
              <a:ext cx="473460" cy="465126"/>
            </a:xfrm>
            <a:custGeom>
              <a:avLst/>
              <a:gdLst/>
              <a:ahLst/>
              <a:cxnLst/>
              <a:rect l="l" t="t" r="r" b="b"/>
              <a:pathLst>
                <a:path w="14884" h="14622" extrusionOk="0">
                  <a:moveTo>
                    <a:pt x="4882" y="1286"/>
                  </a:moveTo>
                  <a:lnTo>
                    <a:pt x="7097" y="2525"/>
                  </a:lnTo>
                  <a:lnTo>
                    <a:pt x="7097" y="6311"/>
                  </a:lnTo>
                  <a:lnTo>
                    <a:pt x="4251" y="3560"/>
                  </a:lnTo>
                  <a:lnTo>
                    <a:pt x="4882" y="1286"/>
                  </a:lnTo>
                  <a:close/>
                  <a:moveTo>
                    <a:pt x="10038" y="1239"/>
                  </a:moveTo>
                  <a:lnTo>
                    <a:pt x="10692" y="3632"/>
                  </a:lnTo>
                  <a:lnTo>
                    <a:pt x="7930" y="6311"/>
                  </a:lnTo>
                  <a:lnTo>
                    <a:pt x="7930" y="2417"/>
                  </a:lnTo>
                  <a:lnTo>
                    <a:pt x="7942" y="2417"/>
                  </a:lnTo>
                  <a:lnTo>
                    <a:pt x="10038" y="1239"/>
                  </a:lnTo>
                  <a:close/>
                  <a:moveTo>
                    <a:pt x="3739" y="4215"/>
                  </a:moveTo>
                  <a:lnTo>
                    <a:pt x="6513" y="6894"/>
                  </a:lnTo>
                  <a:lnTo>
                    <a:pt x="2489" y="6894"/>
                  </a:lnTo>
                  <a:lnTo>
                    <a:pt x="1275" y="4858"/>
                  </a:lnTo>
                  <a:lnTo>
                    <a:pt x="3739" y="4215"/>
                  </a:lnTo>
                  <a:close/>
                  <a:moveTo>
                    <a:pt x="11371" y="4144"/>
                  </a:moveTo>
                  <a:lnTo>
                    <a:pt x="13705" y="4751"/>
                  </a:lnTo>
                  <a:lnTo>
                    <a:pt x="12443" y="6894"/>
                  </a:lnTo>
                  <a:lnTo>
                    <a:pt x="8525" y="6894"/>
                  </a:lnTo>
                  <a:lnTo>
                    <a:pt x="11371" y="4144"/>
                  </a:lnTo>
                  <a:close/>
                  <a:moveTo>
                    <a:pt x="12538" y="7716"/>
                  </a:moveTo>
                  <a:lnTo>
                    <a:pt x="13764" y="9752"/>
                  </a:lnTo>
                  <a:lnTo>
                    <a:pt x="11288" y="10395"/>
                  </a:lnTo>
                  <a:lnTo>
                    <a:pt x="8525" y="7716"/>
                  </a:lnTo>
                  <a:close/>
                  <a:moveTo>
                    <a:pt x="6501" y="7728"/>
                  </a:moveTo>
                  <a:lnTo>
                    <a:pt x="3656" y="10478"/>
                  </a:lnTo>
                  <a:lnTo>
                    <a:pt x="1310" y="9871"/>
                  </a:lnTo>
                  <a:lnTo>
                    <a:pt x="2584"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5" y="14205"/>
                  </a:lnTo>
                  <a:lnTo>
                    <a:pt x="7621" y="12859"/>
                  </a:lnTo>
                  <a:lnTo>
                    <a:pt x="9918" y="14157"/>
                  </a:lnTo>
                  <a:lnTo>
                    <a:pt x="10680" y="14574"/>
                  </a:lnTo>
                  <a:lnTo>
                    <a:pt x="10907" y="13752"/>
                  </a:lnTo>
                  <a:lnTo>
                    <a:pt x="11621" y="11168"/>
                  </a:lnTo>
                  <a:lnTo>
                    <a:pt x="14193" y="10502"/>
                  </a:lnTo>
                  <a:lnTo>
                    <a:pt x="14883" y="10323"/>
                  </a:lnTo>
                  <a:lnTo>
                    <a:pt x="14883" y="10025"/>
                  </a:lnTo>
                  <a:lnTo>
                    <a:pt x="14598" y="9549"/>
                  </a:lnTo>
                  <a:lnTo>
                    <a:pt x="13216" y="7227"/>
                  </a:lnTo>
                  <a:lnTo>
                    <a:pt x="14550" y="4977"/>
                  </a:lnTo>
                  <a:lnTo>
                    <a:pt x="14883" y="4418"/>
                  </a:lnTo>
                  <a:lnTo>
                    <a:pt x="14883" y="4215"/>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5"/>
            <p:cNvSpPr/>
            <p:nvPr/>
          </p:nvSpPr>
          <p:spPr>
            <a:xfrm>
              <a:off x="7228227" y="4663629"/>
              <a:ext cx="473460" cy="464744"/>
            </a:xfrm>
            <a:custGeom>
              <a:avLst/>
              <a:gdLst/>
              <a:ahLst/>
              <a:cxnLst/>
              <a:rect l="l" t="t" r="r" b="b"/>
              <a:pathLst>
                <a:path w="14884" h="14610" extrusionOk="0">
                  <a:moveTo>
                    <a:pt x="4870" y="1286"/>
                  </a:moveTo>
                  <a:lnTo>
                    <a:pt x="7085" y="2524"/>
                  </a:lnTo>
                  <a:lnTo>
                    <a:pt x="7085" y="6322"/>
                  </a:lnTo>
                  <a:lnTo>
                    <a:pt x="4239" y="3572"/>
                  </a:lnTo>
                  <a:lnTo>
                    <a:pt x="4870" y="1286"/>
                  </a:lnTo>
                  <a:close/>
                  <a:moveTo>
                    <a:pt x="10026" y="1250"/>
                  </a:moveTo>
                  <a:lnTo>
                    <a:pt x="10680" y="3643"/>
                  </a:lnTo>
                  <a:lnTo>
                    <a:pt x="7918" y="6322"/>
                  </a:lnTo>
                  <a:lnTo>
                    <a:pt x="7918" y="2417"/>
                  </a:lnTo>
                  <a:lnTo>
                    <a:pt x="7930" y="2417"/>
                  </a:lnTo>
                  <a:lnTo>
                    <a:pt x="10026" y="1250"/>
                  </a:lnTo>
                  <a:close/>
                  <a:moveTo>
                    <a:pt x="11371" y="4132"/>
                  </a:moveTo>
                  <a:lnTo>
                    <a:pt x="13705" y="4739"/>
                  </a:lnTo>
                  <a:lnTo>
                    <a:pt x="12431" y="6882"/>
                  </a:lnTo>
                  <a:lnTo>
                    <a:pt x="8513" y="6882"/>
                  </a:lnTo>
                  <a:lnTo>
                    <a:pt x="11371" y="4132"/>
                  </a:lnTo>
                  <a:close/>
                  <a:moveTo>
                    <a:pt x="3727" y="4227"/>
                  </a:moveTo>
                  <a:lnTo>
                    <a:pt x="6501" y="6906"/>
                  </a:lnTo>
                  <a:lnTo>
                    <a:pt x="2477" y="6906"/>
                  </a:lnTo>
                  <a:lnTo>
                    <a:pt x="1263" y="4858"/>
                  </a:lnTo>
                  <a:lnTo>
                    <a:pt x="3727" y="4227"/>
                  </a:lnTo>
                  <a:close/>
                  <a:moveTo>
                    <a:pt x="12526" y="7715"/>
                  </a:moveTo>
                  <a:lnTo>
                    <a:pt x="13752" y="9763"/>
                  </a:lnTo>
                  <a:lnTo>
                    <a:pt x="11276" y="10394"/>
                  </a:lnTo>
                  <a:lnTo>
                    <a:pt x="8513" y="7715"/>
                  </a:lnTo>
                  <a:close/>
                  <a:moveTo>
                    <a:pt x="6501" y="7715"/>
                  </a:moveTo>
                  <a:lnTo>
                    <a:pt x="3644" y="10478"/>
                  </a:lnTo>
                  <a:lnTo>
                    <a:pt x="1310" y="9858"/>
                  </a:lnTo>
                  <a:lnTo>
                    <a:pt x="2584" y="7715"/>
                  </a:lnTo>
                  <a:close/>
                  <a:moveTo>
                    <a:pt x="7930" y="8299"/>
                  </a:moveTo>
                  <a:lnTo>
                    <a:pt x="10776" y="11049"/>
                  </a:lnTo>
                  <a:lnTo>
                    <a:pt x="10145" y="13335"/>
                  </a:lnTo>
                  <a:lnTo>
                    <a:pt x="7930" y="12097"/>
                  </a:lnTo>
                  <a:lnTo>
                    <a:pt x="7930" y="8299"/>
                  </a:lnTo>
                  <a:close/>
                  <a:moveTo>
                    <a:pt x="7085" y="8299"/>
                  </a:moveTo>
                  <a:lnTo>
                    <a:pt x="7085" y="12204"/>
                  </a:lnTo>
                  <a:lnTo>
                    <a:pt x="4989" y="13371"/>
                  </a:lnTo>
                  <a:lnTo>
                    <a:pt x="4311" y="10978"/>
                  </a:lnTo>
                  <a:lnTo>
                    <a:pt x="7085" y="8299"/>
                  </a:lnTo>
                  <a:close/>
                  <a:moveTo>
                    <a:pt x="10585" y="0"/>
                  </a:moveTo>
                  <a:lnTo>
                    <a:pt x="9823" y="405"/>
                  </a:lnTo>
                  <a:lnTo>
                    <a:pt x="7430" y="1750"/>
                  </a:lnTo>
                  <a:lnTo>
                    <a:pt x="5120" y="453"/>
                  </a:lnTo>
                  <a:lnTo>
                    <a:pt x="4358" y="36"/>
                  </a:lnTo>
                  <a:lnTo>
                    <a:pt x="4132" y="857"/>
                  </a:lnTo>
                  <a:lnTo>
                    <a:pt x="3418" y="3441"/>
                  </a:lnTo>
                  <a:lnTo>
                    <a:pt x="846" y="4120"/>
                  </a:lnTo>
                  <a:lnTo>
                    <a:pt x="0" y="4334"/>
                  </a:lnTo>
                  <a:lnTo>
                    <a:pt x="429" y="5072"/>
                  </a:lnTo>
                  <a:lnTo>
                    <a:pt x="1810" y="7394"/>
                  </a:lnTo>
                  <a:lnTo>
                    <a:pt x="477" y="9632"/>
                  </a:lnTo>
                  <a:lnTo>
                    <a:pt x="48" y="10370"/>
                  </a:lnTo>
                  <a:lnTo>
                    <a:pt x="893" y="10585"/>
                  </a:lnTo>
                  <a:lnTo>
                    <a:pt x="3560" y="11287"/>
                  </a:lnTo>
                  <a:lnTo>
                    <a:pt x="4239" y="13788"/>
                  </a:lnTo>
                  <a:lnTo>
                    <a:pt x="4465" y="14609"/>
                  </a:lnTo>
                  <a:lnTo>
                    <a:pt x="5227" y="14192"/>
                  </a:lnTo>
                  <a:lnTo>
                    <a:pt x="7620" y="12847"/>
                  </a:lnTo>
                  <a:lnTo>
                    <a:pt x="9930" y="14145"/>
                  </a:lnTo>
                  <a:lnTo>
                    <a:pt x="10680" y="14561"/>
                  </a:lnTo>
                  <a:lnTo>
                    <a:pt x="10907" y="13740"/>
                  </a:lnTo>
                  <a:lnTo>
                    <a:pt x="11621" y="11156"/>
                  </a:lnTo>
                  <a:lnTo>
                    <a:pt x="14193" y="10489"/>
                  </a:lnTo>
                  <a:lnTo>
                    <a:pt x="14883" y="10311"/>
                  </a:lnTo>
                  <a:lnTo>
                    <a:pt x="14883" y="9989"/>
                  </a:lnTo>
                  <a:lnTo>
                    <a:pt x="14598" y="9537"/>
                  </a:lnTo>
                  <a:lnTo>
                    <a:pt x="13216" y="7215"/>
                  </a:lnTo>
                  <a:lnTo>
                    <a:pt x="14550" y="4965"/>
                  </a:lnTo>
                  <a:lnTo>
                    <a:pt x="14883" y="4417"/>
                  </a:lnTo>
                  <a:lnTo>
                    <a:pt x="14883" y="4203"/>
                  </a:lnTo>
                  <a:lnTo>
                    <a:pt x="14157" y="4012"/>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5"/>
            <p:cNvSpPr/>
            <p:nvPr/>
          </p:nvSpPr>
          <p:spPr>
            <a:xfrm>
              <a:off x="7228227" y="4198535"/>
              <a:ext cx="473460" cy="465126"/>
            </a:xfrm>
            <a:custGeom>
              <a:avLst/>
              <a:gdLst/>
              <a:ahLst/>
              <a:cxnLst/>
              <a:rect l="l" t="t" r="r" b="b"/>
              <a:pathLst>
                <a:path w="14884" h="14622" extrusionOk="0">
                  <a:moveTo>
                    <a:pt x="4870" y="1298"/>
                  </a:moveTo>
                  <a:lnTo>
                    <a:pt x="7085" y="2536"/>
                  </a:lnTo>
                  <a:lnTo>
                    <a:pt x="7085" y="6322"/>
                  </a:lnTo>
                  <a:lnTo>
                    <a:pt x="4239" y="3572"/>
                  </a:lnTo>
                  <a:lnTo>
                    <a:pt x="4870" y="1298"/>
                  </a:lnTo>
                  <a:close/>
                  <a:moveTo>
                    <a:pt x="10026" y="1250"/>
                  </a:moveTo>
                  <a:lnTo>
                    <a:pt x="10680" y="3644"/>
                  </a:lnTo>
                  <a:lnTo>
                    <a:pt x="7918" y="6322"/>
                  </a:lnTo>
                  <a:lnTo>
                    <a:pt x="7918" y="2429"/>
                  </a:lnTo>
                  <a:lnTo>
                    <a:pt x="7930" y="2429"/>
                  </a:lnTo>
                  <a:lnTo>
                    <a:pt x="10026" y="1250"/>
                  </a:lnTo>
                  <a:close/>
                  <a:moveTo>
                    <a:pt x="11371" y="4144"/>
                  </a:moveTo>
                  <a:lnTo>
                    <a:pt x="13705" y="4751"/>
                  </a:lnTo>
                  <a:lnTo>
                    <a:pt x="12431" y="6894"/>
                  </a:lnTo>
                  <a:lnTo>
                    <a:pt x="8513" y="6894"/>
                  </a:lnTo>
                  <a:lnTo>
                    <a:pt x="11371" y="4144"/>
                  </a:lnTo>
                  <a:close/>
                  <a:moveTo>
                    <a:pt x="3727" y="4227"/>
                  </a:moveTo>
                  <a:lnTo>
                    <a:pt x="6501" y="6906"/>
                  </a:lnTo>
                  <a:lnTo>
                    <a:pt x="2477" y="6906"/>
                  </a:lnTo>
                  <a:lnTo>
                    <a:pt x="1263" y="4870"/>
                  </a:lnTo>
                  <a:lnTo>
                    <a:pt x="3727" y="4227"/>
                  </a:lnTo>
                  <a:close/>
                  <a:moveTo>
                    <a:pt x="12526" y="7727"/>
                  </a:moveTo>
                  <a:lnTo>
                    <a:pt x="13752" y="9763"/>
                  </a:lnTo>
                  <a:lnTo>
                    <a:pt x="11276" y="10406"/>
                  </a:lnTo>
                  <a:lnTo>
                    <a:pt x="8513" y="7727"/>
                  </a:lnTo>
                  <a:close/>
                  <a:moveTo>
                    <a:pt x="6501" y="7727"/>
                  </a:moveTo>
                  <a:lnTo>
                    <a:pt x="3644" y="10478"/>
                  </a:lnTo>
                  <a:lnTo>
                    <a:pt x="1310" y="9871"/>
                  </a:lnTo>
                  <a:lnTo>
                    <a:pt x="2584" y="7727"/>
                  </a:lnTo>
                  <a:close/>
                  <a:moveTo>
                    <a:pt x="7930" y="8311"/>
                  </a:moveTo>
                  <a:lnTo>
                    <a:pt x="10776" y="11061"/>
                  </a:lnTo>
                  <a:lnTo>
                    <a:pt x="10145" y="13335"/>
                  </a:lnTo>
                  <a:lnTo>
                    <a:pt x="7930" y="12097"/>
                  </a:lnTo>
                  <a:lnTo>
                    <a:pt x="7930" y="8311"/>
                  </a:lnTo>
                  <a:close/>
                  <a:moveTo>
                    <a:pt x="7097" y="8311"/>
                  </a:moveTo>
                  <a:lnTo>
                    <a:pt x="7097" y="12204"/>
                  </a:lnTo>
                  <a:lnTo>
                    <a:pt x="7085" y="12204"/>
                  </a:lnTo>
                  <a:lnTo>
                    <a:pt x="4989" y="13383"/>
                  </a:lnTo>
                  <a:lnTo>
                    <a:pt x="4334" y="10990"/>
                  </a:lnTo>
                  <a:lnTo>
                    <a:pt x="7097" y="8311"/>
                  </a:lnTo>
                  <a:close/>
                  <a:moveTo>
                    <a:pt x="10585" y="0"/>
                  </a:moveTo>
                  <a:lnTo>
                    <a:pt x="9823" y="417"/>
                  </a:lnTo>
                  <a:lnTo>
                    <a:pt x="7430" y="1762"/>
                  </a:lnTo>
                  <a:lnTo>
                    <a:pt x="5120" y="465"/>
                  </a:lnTo>
                  <a:lnTo>
                    <a:pt x="4358" y="48"/>
                  </a:lnTo>
                  <a:lnTo>
                    <a:pt x="4132" y="869"/>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21"/>
                  </a:lnTo>
                  <a:lnTo>
                    <a:pt x="5227" y="14204"/>
                  </a:lnTo>
                  <a:lnTo>
                    <a:pt x="7620" y="12859"/>
                  </a:lnTo>
                  <a:lnTo>
                    <a:pt x="9930" y="14157"/>
                  </a:lnTo>
                  <a:lnTo>
                    <a:pt x="10680" y="14573"/>
                  </a:lnTo>
                  <a:lnTo>
                    <a:pt x="10907" y="13752"/>
                  </a:lnTo>
                  <a:lnTo>
                    <a:pt x="11621" y="11168"/>
                  </a:lnTo>
                  <a:lnTo>
                    <a:pt x="14193" y="10490"/>
                  </a:lnTo>
                  <a:lnTo>
                    <a:pt x="14883" y="10311"/>
                  </a:lnTo>
                  <a:lnTo>
                    <a:pt x="14883" y="10013"/>
                  </a:lnTo>
                  <a:lnTo>
                    <a:pt x="14598" y="9561"/>
                  </a:lnTo>
                  <a:lnTo>
                    <a:pt x="13216" y="7215"/>
                  </a:lnTo>
                  <a:lnTo>
                    <a:pt x="14550" y="4977"/>
                  </a:lnTo>
                  <a:lnTo>
                    <a:pt x="14883" y="4417"/>
                  </a:lnTo>
                  <a:lnTo>
                    <a:pt x="14883" y="4215"/>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5"/>
            <p:cNvSpPr/>
            <p:nvPr/>
          </p:nvSpPr>
          <p:spPr>
            <a:xfrm>
              <a:off x="6745319" y="3269110"/>
              <a:ext cx="478391" cy="465126"/>
            </a:xfrm>
            <a:custGeom>
              <a:avLst/>
              <a:gdLst/>
              <a:ahLst/>
              <a:cxnLst/>
              <a:rect l="l" t="t" r="r" b="b"/>
              <a:pathLst>
                <a:path w="15039" h="14622" extrusionOk="0">
                  <a:moveTo>
                    <a:pt x="4883" y="1286"/>
                  </a:moveTo>
                  <a:lnTo>
                    <a:pt x="7097" y="2525"/>
                  </a:lnTo>
                  <a:lnTo>
                    <a:pt x="7097" y="6311"/>
                  </a:lnTo>
                  <a:lnTo>
                    <a:pt x="4252" y="3560"/>
                  </a:lnTo>
                  <a:lnTo>
                    <a:pt x="4883" y="1286"/>
                  </a:lnTo>
                  <a:close/>
                  <a:moveTo>
                    <a:pt x="10050" y="1239"/>
                  </a:moveTo>
                  <a:lnTo>
                    <a:pt x="10705" y="3632"/>
                  </a:lnTo>
                  <a:lnTo>
                    <a:pt x="7931" y="6311"/>
                  </a:lnTo>
                  <a:lnTo>
                    <a:pt x="7931" y="2417"/>
                  </a:lnTo>
                  <a:lnTo>
                    <a:pt x="7942" y="2417"/>
                  </a:lnTo>
                  <a:lnTo>
                    <a:pt x="10050" y="1239"/>
                  </a:lnTo>
                  <a:close/>
                  <a:moveTo>
                    <a:pt x="3751" y="4215"/>
                  </a:moveTo>
                  <a:lnTo>
                    <a:pt x="6514"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5" y="9752"/>
                  </a:lnTo>
                  <a:lnTo>
                    <a:pt x="11300" y="10395"/>
                  </a:lnTo>
                  <a:lnTo>
                    <a:pt x="8526" y="7716"/>
                  </a:lnTo>
                  <a:close/>
                  <a:moveTo>
                    <a:pt x="6514" y="7728"/>
                  </a:moveTo>
                  <a:lnTo>
                    <a:pt x="3656" y="10478"/>
                  </a:lnTo>
                  <a:lnTo>
                    <a:pt x="1323" y="9871"/>
                  </a:lnTo>
                  <a:lnTo>
                    <a:pt x="2608"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49" y="10383"/>
                  </a:lnTo>
                  <a:lnTo>
                    <a:pt x="894" y="10597"/>
                  </a:lnTo>
                  <a:lnTo>
                    <a:pt x="3561"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5"/>
            <p:cNvSpPr/>
            <p:nvPr/>
          </p:nvSpPr>
          <p:spPr>
            <a:xfrm>
              <a:off x="6745319" y="3734204"/>
              <a:ext cx="478391" cy="464744"/>
            </a:xfrm>
            <a:custGeom>
              <a:avLst/>
              <a:gdLst/>
              <a:ahLst/>
              <a:cxnLst/>
              <a:rect l="l" t="t" r="r" b="b"/>
              <a:pathLst>
                <a:path w="15039" h="14610" extrusionOk="0">
                  <a:moveTo>
                    <a:pt x="4883" y="1274"/>
                  </a:moveTo>
                  <a:lnTo>
                    <a:pt x="7097" y="2512"/>
                  </a:lnTo>
                  <a:lnTo>
                    <a:pt x="7097" y="6311"/>
                  </a:lnTo>
                  <a:lnTo>
                    <a:pt x="4252" y="3560"/>
                  </a:lnTo>
                  <a:lnTo>
                    <a:pt x="4883" y="1274"/>
                  </a:lnTo>
                  <a:close/>
                  <a:moveTo>
                    <a:pt x="10050" y="1238"/>
                  </a:moveTo>
                  <a:lnTo>
                    <a:pt x="10705" y="3632"/>
                  </a:lnTo>
                  <a:lnTo>
                    <a:pt x="7931" y="6311"/>
                  </a:lnTo>
                  <a:lnTo>
                    <a:pt x="7931" y="2405"/>
                  </a:lnTo>
                  <a:lnTo>
                    <a:pt x="7942" y="2405"/>
                  </a:lnTo>
                  <a:lnTo>
                    <a:pt x="10050" y="1238"/>
                  </a:lnTo>
                  <a:close/>
                  <a:moveTo>
                    <a:pt x="3751" y="4215"/>
                  </a:moveTo>
                  <a:lnTo>
                    <a:pt x="6514" y="6894"/>
                  </a:lnTo>
                  <a:lnTo>
                    <a:pt x="2501" y="6894"/>
                  </a:lnTo>
                  <a:lnTo>
                    <a:pt x="1299" y="4846"/>
                  </a:lnTo>
                  <a:lnTo>
                    <a:pt x="3751" y="4215"/>
                  </a:lnTo>
                  <a:close/>
                  <a:moveTo>
                    <a:pt x="11383" y="4132"/>
                  </a:moveTo>
                  <a:lnTo>
                    <a:pt x="13717" y="4751"/>
                  </a:lnTo>
                  <a:lnTo>
                    <a:pt x="12443" y="6894"/>
                  </a:lnTo>
                  <a:lnTo>
                    <a:pt x="8526" y="6894"/>
                  </a:lnTo>
                  <a:lnTo>
                    <a:pt x="11383" y="4132"/>
                  </a:lnTo>
                  <a:close/>
                  <a:moveTo>
                    <a:pt x="12550" y="7704"/>
                  </a:moveTo>
                  <a:lnTo>
                    <a:pt x="13765" y="9751"/>
                  </a:lnTo>
                  <a:lnTo>
                    <a:pt x="11300" y="10382"/>
                  </a:lnTo>
                  <a:lnTo>
                    <a:pt x="8526" y="7704"/>
                  </a:lnTo>
                  <a:close/>
                  <a:moveTo>
                    <a:pt x="6514" y="7704"/>
                  </a:moveTo>
                  <a:lnTo>
                    <a:pt x="3656" y="10466"/>
                  </a:lnTo>
                  <a:lnTo>
                    <a:pt x="1323"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5"/>
            <p:cNvSpPr/>
            <p:nvPr/>
          </p:nvSpPr>
          <p:spPr>
            <a:xfrm>
              <a:off x="5780299" y="3269110"/>
              <a:ext cx="478772" cy="465126"/>
            </a:xfrm>
            <a:custGeom>
              <a:avLst/>
              <a:gdLst/>
              <a:ahLst/>
              <a:cxnLst/>
              <a:rect l="l" t="t" r="r" b="b"/>
              <a:pathLst>
                <a:path w="15051" h="14622" extrusionOk="0">
                  <a:moveTo>
                    <a:pt x="4882" y="1286"/>
                  </a:moveTo>
                  <a:lnTo>
                    <a:pt x="7109" y="2525"/>
                  </a:lnTo>
                  <a:lnTo>
                    <a:pt x="7109" y="6311"/>
                  </a:lnTo>
                  <a:lnTo>
                    <a:pt x="4263" y="3560"/>
                  </a:lnTo>
                  <a:lnTo>
                    <a:pt x="4882" y="1286"/>
                  </a:lnTo>
                  <a:close/>
                  <a:moveTo>
                    <a:pt x="10050" y="1239"/>
                  </a:moveTo>
                  <a:lnTo>
                    <a:pt x="10705" y="3632"/>
                  </a:lnTo>
                  <a:lnTo>
                    <a:pt x="7942" y="6311"/>
                  </a:lnTo>
                  <a:lnTo>
                    <a:pt x="7942" y="2417"/>
                  </a:lnTo>
                  <a:lnTo>
                    <a:pt x="7954" y="2417"/>
                  </a:lnTo>
                  <a:lnTo>
                    <a:pt x="10050" y="1239"/>
                  </a:lnTo>
                  <a:close/>
                  <a:moveTo>
                    <a:pt x="3751" y="4215"/>
                  </a:moveTo>
                  <a:lnTo>
                    <a:pt x="6525" y="6894"/>
                  </a:lnTo>
                  <a:lnTo>
                    <a:pt x="2501" y="6894"/>
                  </a:lnTo>
                  <a:lnTo>
                    <a:pt x="1299" y="4858"/>
                  </a:lnTo>
                  <a:lnTo>
                    <a:pt x="3751" y="4215"/>
                  </a:lnTo>
                  <a:close/>
                  <a:moveTo>
                    <a:pt x="11395" y="4144"/>
                  </a:moveTo>
                  <a:lnTo>
                    <a:pt x="13729" y="4751"/>
                  </a:lnTo>
                  <a:lnTo>
                    <a:pt x="12443" y="6894"/>
                  </a:lnTo>
                  <a:lnTo>
                    <a:pt x="8538" y="6894"/>
                  </a:lnTo>
                  <a:lnTo>
                    <a:pt x="11395" y="4144"/>
                  </a:lnTo>
                  <a:close/>
                  <a:moveTo>
                    <a:pt x="12550" y="7716"/>
                  </a:moveTo>
                  <a:lnTo>
                    <a:pt x="13776" y="9752"/>
                  </a:lnTo>
                  <a:lnTo>
                    <a:pt x="11300" y="10395"/>
                  </a:lnTo>
                  <a:lnTo>
                    <a:pt x="8538" y="7716"/>
                  </a:lnTo>
                  <a:close/>
                  <a:moveTo>
                    <a:pt x="6525"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58" y="4132"/>
                  </a:lnTo>
                  <a:lnTo>
                    <a:pt x="1" y="4346"/>
                  </a:lnTo>
                  <a:lnTo>
                    <a:pt x="441" y="5084"/>
                  </a:lnTo>
                  <a:lnTo>
                    <a:pt x="1823" y="7406"/>
                  </a:lnTo>
                  <a:lnTo>
                    <a:pt x="477" y="9644"/>
                  </a:lnTo>
                  <a:lnTo>
                    <a:pt x="48"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5"/>
            <p:cNvSpPr/>
            <p:nvPr/>
          </p:nvSpPr>
          <p:spPr>
            <a:xfrm>
              <a:off x="6745319" y="4663629"/>
              <a:ext cx="478391" cy="464744"/>
            </a:xfrm>
            <a:custGeom>
              <a:avLst/>
              <a:gdLst/>
              <a:ahLst/>
              <a:cxnLst/>
              <a:rect l="l" t="t" r="r" b="b"/>
              <a:pathLst>
                <a:path w="15039" h="14610" extrusionOk="0">
                  <a:moveTo>
                    <a:pt x="4883" y="1286"/>
                  </a:moveTo>
                  <a:lnTo>
                    <a:pt x="7097" y="2524"/>
                  </a:lnTo>
                  <a:lnTo>
                    <a:pt x="7097" y="6322"/>
                  </a:lnTo>
                  <a:lnTo>
                    <a:pt x="4252" y="3572"/>
                  </a:lnTo>
                  <a:lnTo>
                    <a:pt x="4883" y="1286"/>
                  </a:lnTo>
                  <a:close/>
                  <a:moveTo>
                    <a:pt x="10050" y="1250"/>
                  </a:moveTo>
                  <a:lnTo>
                    <a:pt x="10705" y="3643"/>
                  </a:lnTo>
                  <a:lnTo>
                    <a:pt x="7931" y="6322"/>
                  </a:lnTo>
                  <a:lnTo>
                    <a:pt x="7931" y="2417"/>
                  </a:lnTo>
                  <a:lnTo>
                    <a:pt x="7942" y="2417"/>
                  </a:lnTo>
                  <a:lnTo>
                    <a:pt x="10050" y="1250"/>
                  </a:lnTo>
                  <a:close/>
                  <a:moveTo>
                    <a:pt x="3751" y="4203"/>
                  </a:moveTo>
                  <a:lnTo>
                    <a:pt x="6514" y="6882"/>
                  </a:lnTo>
                  <a:lnTo>
                    <a:pt x="2501" y="6882"/>
                  </a:lnTo>
                  <a:lnTo>
                    <a:pt x="1299" y="4846"/>
                  </a:lnTo>
                  <a:lnTo>
                    <a:pt x="3751" y="4203"/>
                  </a:lnTo>
                  <a:close/>
                  <a:moveTo>
                    <a:pt x="11383" y="4132"/>
                  </a:moveTo>
                  <a:lnTo>
                    <a:pt x="13717" y="4739"/>
                  </a:lnTo>
                  <a:lnTo>
                    <a:pt x="12443" y="6882"/>
                  </a:lnTo>
                  <a:lnTo>
                    <a:pt x="8526" y="6882"/>
                  </a:lnTo>
                  <a:lnTo>
                    <a:pt x="11383" y="4132"/>
                  </a:lnTo>
                  <a:close/>
                  <a:moveTo>
                    <a:pt x="12550" y="7715"/>
                  </a:moveTo>
                  <a:lnTo>
                    <a:pt x="13765" y="9763"/>
                  </a:lnTo>
                  <a:lnTo>
                    <a:pt x="11300" y="10394"/>
                  </a:lnTo>
                  <a:lnTo>
                    <a:pt x="8526" y="7715"/>
                  </a:lnTo>
                  <a:close/>
                  <a:moveTo>
                    <a:pt x="6514" y="7715"/>
                  </a:moveTo>
                  <a:lnTo>
                    <a:pt x="3656" y="10478"/>
                  </a:lnTo>
                  <a:lnTo>
                    <a:pt x="1323" y="9858"/>
                  </a:lnTo>
                  <a:lnTo>
                    <a:pt x="2608"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49" y="10370"/>
                  </a:lnTo>
                  <a:lnTo>
                    <a:pt x="894" y="10597"/>
                  </a:lnTo>
                  <a:lnTo>
                    <a:pt x="3561"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1" y="3310"/>
                  </a:lnTo>
                  <a:lnTo>
                    <a:pt x="10800" y="810"/>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5"/>
            <p:cNvSpPr/>
            <p:nvPr/>
          </p:nvSpPr>
          <p:spPr>
            <a:xfrm>
              <a:off x="4333167" y="4663629"/>
              <a:ext cx="478740" cy="464744"/>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5"/>
            <p:cNvSpPr/>
            <p:nvPr/>
          </p:nvSpPr>
          <p:spPr>
            <a:xfrm>
              <a:off x="4815661"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50" y="1250"/>
                  </a:moveTo>
                  <a:lnTo>
                    <a:pt x="10704" y="3643"/>
                  </a:lnTo>
                  <a:lnTo>
                    <a:pt x="7930" y="6322"/>
                  </a:lnTo>
                  <a:lnTo>
                    <a:pt x="7930" y="2417"/>
                  </a:lnTo>
                  <a:lnTo>
                    <a:pt x="7942" y="2417"/>
                  </a:lnTo>
                  <a:lnTo>
                    <a:pt x="10050"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5" y="14609"/>
                  </a:lnTo>
                  <a:lnTo>
                    <a:pt x="5216" y="14192"/>
                  </a:lnTo>
                  <a:lnTo>
                    <a:pt x="7621" y="12859"/>
                  </a:lnTo>
                  <a:lnTo>
                    <a:pt x="9919" y="14145"/>
                  </a:lnTo>
                  <a:lnTo>
                    <a:pt x="10681" y="14561"/>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10"/>
                  </a:lnTo>
                  <a:lnTo>
                    <a:pt x="10800"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5"/>
            <p:cNvSpPr/>
            <p:nvPr/>
          </p:nvSpPr>
          <p:spPr>
            <a:xfrm>
              <a:off x="4815661" y="2804398"/>
              <a:ext cx="478772" cy="464744"/>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25" y="7704"/>
                  </a:moveTo>
                  <a:lnTo>
                    <a:pt x="3680" y="10478"/>
                  </a:lnTo>
                  <a:lnTo>
                    <a:pt x="1334" y="9871"/>
                  </a:lnTo>
                  <a:lnTo>
                    <a:pt x="2620" y="7704"/>
                  </a:lnTo>
                  <a:close/>
                  <a:moveTo>
                    <a:pt x="7942" y="8287"/>
                  </a:moveTo>
                  <a:lnTo>
                    <a:pt x="10788" y="11038"/>
                  </a:lnTo>
                  <a:lnTo>
                    <a:pt x="10169" y="13324"/>
                  </a:lnTo>
                  <a:lnTo>
                    <a:pt x="7942" y="12085"/>
                  </a:lnTo>
                  <a:lnTo>
                    <a:pt x="7942"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27" y="14193"/>
                  </a:lnTo>
                  <a:lnTo>
                    <a:pt x="7621" y="12859"/>
                  </a:lnTo>
                  <a:lnTo>
                    <a:pt x="9930" y="14157"/>
                  </a:lnTo>
                  <a:lnTo>
                    <a:pt x="10681" y="14574"/>
                  </a:lnTo>
                  <a:lnTo>
                    <a:pt x="10907" y="13752"/>
                  </a:lnTo>
                  <a:lnTo>
                    <a:pt x="11621" y="11157"/>
                  </a:lnTo>
                  <a:lnTo>
                    <a:pt x="14193" y="10490"/>
                  </a:lnTo>
                  <a:lnTo>
                    <a:pt x="15050" y="10264"/>
                  </a:lnTo>
                  <a:lnTo>
                    <a:pt x="14610" y="9537"/>
                  </a:lnTo>
                  <a:lnTo>
                    <a:pt x="13228" y="7216"/>
                  </a:lnTo>
                  <a:lnTo>
                    <a:pt x="14574" y="4965"/>
                  </a:lnTo>
                  <a:lnTo>
                    <a:pt x="15003" y="4239"/>
                  </a:lnTo>
                  <a:lnTo>
                    <a:pt x="14157" y="4013"/>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5"/>
            <p:cNvSpPr/>
            <p:nvPr/>
          </p:nvSpPr>
          <p:spPr>
            <a:xfrm>
              <a:off x="4815661"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50" y="1239"/>
                  </a:moveTo>
                  <a:lnTo>
                    <a:pt x="10704" y="3632"/>
                  </a:lnTo>
                  <a:lnTo>
                    <a:pt x="7930" y="6311"/>
                  </a:lnTo>
                  <a:lnTo>
                    <a:pt x="7930" y="2417"/>
                  </a:lnTo>
                  <a:lnTo>
                    <a:pt x="7942" y="2417"/>
                  </a:lnTo>
                  <a:lnTo>
                    <a:pt x="10050" y="1239"/>
                  </a:lnTo>
                  <a:close/>
                  <a:moveTo>
                    <a:pt x="3751" y="4215"/>
                  </a:moveTo>
                  <a:lnTo>
                    <a:pt x="6513"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48" y="10383"/>
                  </a:lnTo>
                  <a:lnTo>
                    <a:pt x="894" y="10597"/>
                  </a:lnTo>
                  <a:lnTo>
                    <a:pt x="3561" y="11299"/>
                  </a:lnTo>
                  <a:lnTo>
                    <a:pt x="4239" y="13800"/>
                  </a:lnTo>
                  <a:lnTo>
                    <a:pt x="4465"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8" y="7227"/>
                  </a:lnTo>
                  <a:lnTo>
                    <a:pt x="14562" y="4977"/>
                  </a:lnTo>
                  <a:lnTo>
                    <a:pt x="15003" y="4251"/>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5"/>
            <p:cNvSpPr/>
            <p:nvPr/>
          </p:nvSpPr>
          <p:spPr>
            <a:xfrm>
              <a:off x="4815661"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50" y="1238"/>
                  </a:moveTo>
                  <a:lnTo>
                    <a:pt x="10704" y="3632"/>
                  </a:lnTo>
                  <a:lnTo>
                    <a:pt x="7930" y="6310"/>
                  </a:lnTo>
                  <a:lnTo>
                    <a:pt x="7930" y="2417"/>
                  </a:lnTo>
                  <a:lnTo>
                    <a:pt x="7942" y="2417"/>
                  </a:lnTo>
                  <a:lnTo>
                    <a:pt x="10050" y="1238"/>
                  </a:lnTo>
                  <a:close/>
                  <a:moveTo>
                    <a:pt x="11383" y="4132"/>
                  </a:moveTo>
                  <a:lnTo>
                    <a:pt x="13717" y="4739"/>
                  </a:lnTo>
                  <a:lnTo>
                    <a:pt x="12443" y="6882"/>
                  </a:lnTo>
                  <a:lnTo>
                    <a:pt x="8526" y="6882"/>
                  </a:lnTo>
                  <a:lnTo>
                    <a:pt x="11383" y="4132"/>
                  </a:lnTo>
                  <a:close/>
                  <a:moveTo>
                    <a:pt x="3751" y="4215"/>
                  </a:moveTo>
                  <a:lnTo>
                    <a:pt x="6513" y="6894"/>
                  </a:lnTo>
                  <a:lnTo>
                    <a:pt x="2501" y="6894"/>
                  </a:lnTo>
                  <a:lnTo>
                    <a:pt x="1275" y="4858"/>
                  </a:lnTo>
                  <a:lnTo>
                    <a:pt x="3751" y="4215"/>
                  </a:lnTo>
                  <a:close/>
                  <a:moveTo>
                    <a:pt x="12550" y="7715"/>
                  </a:moveTo>
                  <a:lnTo>
                    <a:pt x="13764" y="9751"/>
                  </a:lnTo>
                  <a:lnTo>
                    <a:pt x="11300" y="10394"/>
                  </a:lnTo>
                  <a:lnTo>
                    <a:pt x="8526" y="7715"/>
                  </a:lnTo>
                  <a:close/>
                  <a:moveTo>
                    <a:pt x="6513" y="7715"/>
                  </a:moveTo>
                  <a:lnTo>
                    <a:pt x="3656" y="10466"/>
                  </a:lnTo>
                  <a:lnTo>
                    <a:pt x="1322" y="9859"/>
                  </a:lnTo>
                  <a:lnTo>
                    <a:pt x="2596"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5" y="14621"/>
                  </a:lnTo>
                  <a:lnTo>
                    <a:pt x="5216" y="14204"/>
                  </a:lnTo>
                  <a:lnTo>
                    <a:pt x="7621" y="12859"/>
                  </a:lnTo>
                  <a:lnTo>
                    <a:pt x="9919" y="14157"/>
                  </a:lnTo>
                  <a:lnTo>
                    <a:pt x="10681" y="14573"/>
                  </a:lnTo>
                  <a:lnTo>
                    <a:pt x="10907" y="13752"/>
                  </a:lnTo>
                  <a:lnTo>
                    <a:pt x="11621" y="11168"/>
                  </a:lnTo>
                  <a:lnTo>
                    <a:pt x="14193" y="10501"/>
                  </a:lnTo>
                  <a:lnTo>
                    <a:pt x="15038" y="10275"/>
                  </a:lnTo>
                  <a:lnTo>
                    <a:pt x="14610" y="9549"/>
                  </a:lnTo>
                  <a:lnTo>
                    <a:pt x="13228" y="7227"/>
                  </a:lnTo>
                  <a:lnTo>
                    <a:pt x="14562" y="4977"/>
                  </a:lnTo>
                  <a:lnTo>
                    <a:pt x="15003" y="4251"/>
                  </a:lnTo>
                  <a:lnTo>
                    <a:pt x="14145" y="4024"/>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5"/>
            <p:cNvSpPr/>
            <p:nvPr/>
          </p:nvSpPr>
          <p:spPr>
            <a:xfrm>
              <a:off x="4815661"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50" y="1238"/>
                  </a:moveTo>
                  <a:lnTo>
                    <a:pt x="10704" y="3632"/>
                  </a:lnTo>
                  <a:lnTo>
                    <a:pt x="7930" y="6311"/>
                  </a:lnTo>
                  <a:lnTo>
                    <a:pt x="7930" y="2405"/>
                  </a:lnTo>
                  <a:lnTo>
                    <a:pt x="7942" y="2405"/>
                  </a:lnTo>
                  <a:lnTo>
                    <a:pt x="10050"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80" y="10466"/>
                  </a:lnTo>
                  <a:lnTo>
                    <a:pt x="1334"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16" y="14192"/>
                  </a:lnTo>
                  <a:lnTo>
                    <a:pt x="7621" y="12859"/>
                  </a:lnTo>
                  <a:lnTo>
                    <a:pt x="9919" y="14157"/>
                  </a:lnTo>
                  <a:lnTo>
                    <a:pt x="10681" y="14573"/>
                  </a:lnTo>
                  <a:lnTo>
                    <a:pt x="10907" y="13752"/>
                  </a:lnTo>
                  <a:lnTo>
                    <a:pt x="11621" y="11156"/>
                  </a:lnTo>
                  <a:lnTo>
                    <a:pt x="14193" y="10490"/>
                  </a:lnTo>
                  <a:lnTo>
                    <a:pt x="15038" y="10263"/>
                  </a:lnTo>
                  <a:lnTo>
                    <a:pt x="14610" y="9537"/>
                  </a:lnTo>
                  <a:lnTo>
                    <a:pt x="13228" y="7215"/>
                  </a:lnTo>
                  <a:lnTo>
                    <a:pt x="14562" y="4965"/>
                  </a:lnTo>
                  <a:lnTo>
                    <a:pt x="15003" y="4239"/>
                  </a:lnTo>
                  <a:lnTo>
                    <a:pt x="14145" y="4013"/>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5"/>
            <p:cNvSpPr/>
            <p:nvPr/>
          </p:nvSpPr>
          <p:spPr>
            <a:xfrm>
              <a:off x="4333167" y="4198916"/>
              <a:ext cx="478740" cy="465094"/>
            </a:xfrm>
            <a:custGeom>
              <a:avLst/>
              <a:gdLst/>
              <a:ahLst/>
              <a:cxnLst/>
              <a:rect l="l" t="t" r="r" b="b"/>
              <a:pathLst>
                <a:path w="15050" h="14621" extrusionOk="0">
                  <a:moveTo>
                    <a:pt x="4882" y="1286"/>
                  </a:moveTo>
                  <a:lnTo>
                    <a:pt x="7096" y="2512"/>
                  </a:lnTo>
                  <a:lnTo>
                    <a:pt x="7096" y="6310"/>
                  </a:lnTo>
                  <a:lnTo>
                    <a:pt x="4263" y="3560"/>
                  </a:lnTo>
                  <a:lnTo>
                    <a:pt x="4882"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49"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501"/>
                  </a:lnTo>
                  <a:lnTo>
                    <a:pt x="15050" y="10275"/>
                  </a:lnTo>
                  <a:lnTo>
                    <a:pt x="14621" y="9549"/>
                  </a:lnTo>
                  <a:lnTo>
                    <a:pt x="13228" y="7227"/>
                  </a:lnTo>
                  <a:lnTo>
                    <a:pt x="14573"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5"/>
            <p:cNvSpPr/>
            <p:nvPr/>
          </p:nvSpPr>
          <p:spPr>
            <a:xfrm>
              <a:off x="4333167" y="2804398"/>
              <a:ext cx="478740" cy="464744"/>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74"/>
                  </a:moveTo>
                  <a:lnTo>
                    <a:pt x="7120" y="2513"/>
                  </a:lnTo>
                  <a:lnTo>
                    <a:pt x="7120" y="6323"/>
                  </a:lnTo>
                  <a:lnTo>
                    <a:pt x="4274" y="3560"/>
                  </a:lnTo>
                  <a:lnTo>
                    <a:pt x="4894" y="1274"/>
                  </a:lnTo>
                  <a:close/>
                  <a:moveTo>
                    <a:pt x="3751" y="4215"/>
                  </a:moveTo>
                  <a:lnTo>
                    <a:pt x="6525" y="6894"/>
                  </a:lnTo>
                  <a:lnTo>
                    <a:pt x="2500" y="6894"/>
                  </a:lnTo>
                  <a:lnTo>
                    <a:pt x="1286" y="4846"/>
                  </a:lnTo>
                  <a:lnTo>
                    <a:pt x="3751" y="4215"/>
                  </a:lnTo>
                  <a:close/>
                  <a:moveTo>
                    <a:pt x="11382" y="4132"/>
                  </a:moveTo>
                  <a:lnTo>
                    <a:pt x="13728" y="4751"/>
                  </a:lnTo>
                  <a:lnTo>
                    <a:pt x="12442" y="6894"/>
                  </a:lnTo>
                  <a:lnTo>
                    <a:pt x="8549" y="6894"/>
                  </a:lnTo>
                  <a:lnTo>
                    <a:pt x="11382" y="4132"/>
                  </a:lnTo>
                  <a:close/>
                  <a:moveTo>
                    <a:pt x="12561" y="7704"/>
                  </a:moveTo>
                  <a:lnTo>
                    <a:pt x="13788" y="9752"/>
                  </a:lnTo>
                  <a:lnTo>
                    <a:pt x="11311" y="10383"/>
                  </a:lnTo>
                  <a:lnTo>
                    <a:pt x="8549" y="7704"/>
                  </a:lnTo>
                  <a:close/>
                  <a:moveTo>
                    <a:pt x="6537" y="7704"/>
                  </a:moveTo>
                  <a:lnTo>
                    <a:pt x="3679" y="10478"/>
                  </a:lnTo>
                  <a:lnTo>
                    <a:pt x="1334" y="9871"/>
                  </a:lnTo>
                  <a:lnTo>
                    <a:pt x="2619" y="7704"/>
                  </a:lnTo>
                  <a:close/>
                  <a:moveTo>
                    <a:pt x="7953" y="8287"/>
                  </a:moveTo>
                  <a:lnTo>
                    <a:pt x="10787" y="11038"/>
                  </a:lnTo>
                  <a:lnTo>
                    <a:pt x="10168" y="13324"/>
                  </a:lnTo>
                  <a:lnTo>
                    <a:pt x="7953" y="12085"/>
                  </a:lnTo>
                  <a:lnTo>
                    <a:pt x="7953"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32" y="858"/>
                  </a:lnTo>
                  <a:lnTo>
                    <a:pt x="3417" y="3453"/>
                  </a:lnTo>
                  <a:lnTo>
                    <a:pt x="845" y="4120"/>
                  </a:lnTo>
                  <a:lnTo>
                    <a:pt x="0" y="4346"/>
                  </a:lnTo>
                  <a:lnTo>
                    <a:pt x="429" y="5072"/>
                  </a:lnTo>
                  <a:lnTo>
                    <a:pt x="1810"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192"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5"/>
            <p:cNvSpPr/>
            <p:nvPr/>
          </p:nvSpPr>
          <p:spPr>
            <a:xfrm>
              <a:off x="5780299" y="3734204"/>
              <a:ext cx="478772" cy="464744"/>
            </a:xfrm>
            <a:custGeom>
              <a:avLst/>
              <a:gdLst/>
              <a:ahLst/>
              <a:cxnLst/>
              <a:rect l="l" t="t" r="r" b="b"/>
              <a:pathLst>
                <a:path w="15051" h="14610" extrusionOk="0">
                  <a:moveTo>
                    <a:pt x="4882" y="1274"/>
                  </a:moveTo>
                  <a:lnTo>
                    <a:pt x="7109" y="2512"/>
                  </a:lnTo>
                  <a:lnTo>
                    <a:pt x="7109" y="6311"/>
                  </a:lnTo>
                  <a:lnTo>
                    <a:pt x="4263" y="3560"/>
                  </a:lnTo>
                  <a:lnTo>
                    <a:pt x="4882" y="1274"/>
                  </a:lnTo>
                  <a:close/>
                  <a:moveTo>
                    <a:pt x="10050" y="1238"/>
                  </a:moveTo>
                  <a:lnTo>
                    <a:pt x="10705" y="3632"/>
                  </a:lnTo>
                  <a:lnTo>
                    <a:pt x="7942" y="6311"/>
                  </a:lnTo>
                  <a:lnTo>
                    <a:pt x="7942" y="2405"/>
                  </a:lnTo>
                  <a:lnTo>
                    <a:pt x="7954" y="2405"/>
                  </a:lnTo>
                  <a:lnTo>
                    <a:pt x="10050" y="1238"/>
                  </a:lnTo>
                  <a:close/>
                  <a:moveTo>
                    <a:pt x="3751" y="4215"/>
                  </a:moveTo>
                  <a:lnTo>
                    <a:pt x="6525" y="6894"/>
                  </a:lnTo>
                  <a:lnTo>
                    <a:pt x="2501" y="6894"/>
                  </a:lnTo>
                  <a:lnTo>
                    <a:pt x="1299" y="4846"/>
                  </a:lnTo>
                  <a:lnTo>
                    <a:pt x="3751" y="4215"/>
                  </a:lnTo>
                  <a:close/>
                  <a:moveTo>
                    <a:pt x="11395" y="4132"/>
                  </a:moveTo>
                  <a:lnTo>
                    <a:pt x="13729" y="4751"/>
                  </a:lnTo>
                  <a:lnTo>
                    <a:pt x="12443" y="6894"/>
                  </a:lnTo>
                  <a:lnTo>
                    <a:pt x="8538" y="6894"/>
                  </a:lnTo>
                  <a:lnTo>
                    <a:pt x="11395" y="4132"/>
                  </a:lnTo>
                  <a:close/>
                  <a:moveTo>
                    <a:pt x="12550" y="7704"/>
                  </a:moveTo>
                  <a:lnTo>
                    <a:pt x="13776" y="9751"/>
                  </a:lnTo>
                  <a:lnTo>
                    <a:pt x="11300" y="10382"/>
                  </a:lnTo>
                  <a:lnTo>
                    <a:pt x="8538" y="7704"/>
                  </a:lnTo>
                  <a:close/>
                  <a:moveTo>
                    <a:pt x="6525"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1"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5"/>
            <p:cNvSpPr/>
            <p:nvPr/>
          </p:nvSpPr>
          <p:spPr>
            <a:xfrm>
              <a:off x="4333167" y="3734204"/>
              <a:ext cx="478740" cy="464744"/>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49"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53" y="12085"/>
                  </a:lnTo>
                  <a:lnTo>
                    <a:pt x="7953"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92" y="14573"/>
                  </a:lnTo>
                  <a:lnTo>
                    <a:pt x="10906" y="13752"/>
                  </a:lnTo>
                  <a:lnTo>
                    <a:pt x="11621" y="11156"/>
                  </a:lnTo>
                  <a:lnTo>
                    <a:pt x="14204" y="10490"/>
                  </a:lnTo>
                  <a:lnTo>
                    <a:pt x="15050" y="10263"/>
                  </a:lnTo>
                  <a:lnTo>
                    <a:pt x="14621" y="9537"/>
                  </a:lnTo>
                  <a:lnTo>
                    <a:pt x="13228" y="7215"/>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5"/>
            <p:cNvSpPr/>
            <p:nvPr/>
          </p:nvSpPr>
          <p:spPr>
            <a:xfrm>
              <a:off x="4333167" y="3269110"/>
              <a:ext cx="478740" cy="465126"/>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49"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92" y="14574"/>
                  </a:lnTo>
                  <a:lnTo>
                    <a:pt x="10906" y="13752"/>
                  </a:lnTo>
                  <a:lnTo>
                    <a:pt x="11621" y="11168"/>
                  </a:lnTo>
                  <a:lnTo>
                    <a:pt x="14204" y="10502"/>
                  </a:lnTo>
                  <a:lnTo>
                    <a:pt x="15050" y="10275"/>
                  </a:lnTo>
                  <a:lnTo>
                    <a:pt x="14621" y="9549"/>
                  </a:lnTo>
                  <a:lnTo>
                    <a:pt x="13228" y="7227"/>
                  </a:lnTo>
                  <a:lnTo>
                    <a:pt x="14573" y="4977"/>
                  </a:lnTo>
                  <a:lnTo>
                    <a:pt x="15002" y="4251"/>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5"/>
            <p:cNvSpPr/>
            <p:nvPr/>
          </p:nvSpPr>
          <p:spPr>
            <a:xfrm>
              <a:off x="5780299" y="4663629"/>
              <a:ext cx="478772" cy="464744"/>
            </a:xfrm>
            <a:custGeom>
              <a:avLst/>
              <a:gdLst/>
              <a:ahLst/>
              <a:cxnLst/>
              <a:rect l="l" t="t" r="r" b="b"/>
              <a:pathLst>
                <a:path w="15051" h="14610" extrusionOk="0">
                  <a:moveTo>
                    <a:pt x="4882" y="1286"/>
                  </a:moveTo>
                  <a:lnTo>
                    <a:pt x="7109" y="2524"/>
                  </a:lnTo>
                  <a:lnTo>
                    <a:pt x="7109" y="6322"/>
                  </a:lnTo>
                  <a:lnTo>
                    <a:pt x="4263" y="3572"/>
                  </a:lnTo>
                  <a:lnTo>
                    <a:pt x="4882" y="1286"/>
                  </a:lnTo>
                  <a:close/>
                  <a:moveTo>
                    <a:pt x="10050" y="1250"/>
                  </a:moveTo>
                  <a:lnTo>
                    <a:pt x="10705" y="3643"/>
                  </a:lnTo>
                  <a:lnTo>
                    <a:pt x="7942" y="6322"/>
                  </a:lnTo>
                  <a:lnTo>
                    <a:pt x="7942" y="2417"/>
                  </a:lnTo>
                  <a:lnTo>
                    <a:pt x="7954" y="2417"/>
                  </a:lnTo>
                  <a:lnTo>
                    <a:pt x="10050" y="1250"/>
                  </a:lnTo>
                  <a:close/>
                  <a:moveTo>
                    <a:pt x="3751" y="4203"/>
                  </a:moveTo>
                  <a:lnTo>
                    <a:pt x="6525" y="6882"/>
                  </a:lnTo>
                  <a:lnTo>
                    <a:pt x="2501" y="6882"/>
                  </a:lnTo>
                  <a:lnTo>
                    <a:pt x="1287" y="4846"/>
                  </a:lnTo>
                  <a:lnTo>
                    <a:pt x="3751" y="4203"/>
                  </a:lnTo>
                  <a:close/>
                  <a:moveTo>
                    <a:pt x="11395" y="4132"/>
                  </a:moveTo>
                  <a:lnTo>
                    <a:pt x="13729" y="4739"/>
                  </a:lnTo>
                  <a:lnTo>
                    <a:pt x="12443" y="6882"/>
                  </a:lnTo>
                  <a:lnTo>
                    <a:pt x="8538" y="6882"/>
                  </a:lnTo>
                  <a:lnTo>
                    <a:pt x="11395" y="4132"/>
                  </a:lnTo>
                  <a:close/>
                  <a:moveTo>
                    <a:pt x="12550" y="7715"/>
                  </a:moveTo>
                  <a:lnTo>
                    <a:pt x="13776" y="9763"/>
                  </a:lnTo>
                  <a:lnTo>
                    <a:pt x="11300" y="10394"/>
                  </a:lnTo>
                  <a:lnTo>
                    <a:pt x="8538" y="7715"/>
                  </a:lnTo>
                  <a:close/>
                  <a:moveTo>
                    <a:pt x="6525" y="7715"/>
                  </a:moveTo>
                  <a:lnTo>
                    <a:pt x="3668" y="10478"/>
                  </a:lnTo>
                  <a:lnTo>
                    <a:pt x="1334" y="9858"/>
                  </a:lnTo>
                  <a:lnTo>
                    <a:pt x="2608" y="7715"/>
                  </a:lnTo>
                  <a:close/>
                  <a:moveTo>
                    <a:pt x="7954" y="8287"/>
                  </a:moveTo>
                  <a:lnTo>
                    <a:pt x="10800" y="11037"/>
                  </a:lnTo>
                  <a:lnTo>
                    <a:pt x="10169" y="13311"/>
                  </a:lnTo>
                  <a:lnTo>
                    <a:pt x="7954" y="12085"/>
                  </a:lnTo>
                  <a:lnTo>
                    <a:pt x="7954" y="8287"/>
                  </a:lnTo>
                  <a:close/>
                  <a:moveTo>
                    <a:pt x="7109" y="8299"/>
                  </a:moveTo>
                  <a:lnTo>
                    <a:pt x="7109" y="12204"/>
                  </a:lnTo>
                  <a:lnTo>
                    <a:pt x="5001" y="13371"/>
                  </a:lnTo>
                  <a:lnTo>
                    <a:pt x="4335" y="10978"/>
                  </a:lnTo>
                  <a:lnTo>
                    <a:pt x="7109" y="8299"/>
                  </a:lnTo>
                  <a:close/>
                  <a:moveTo>
                    <a:pt x="10586" y="0"/>
                  </a:moveTo>
                  <a:lnTo>
                    <a:pt x="9824" y="405"/>
                  </a:lnTo>
                  <a:lnTo>
                    <a:pt x="7430" y="1750"/>
                  </a:lnTo>
                  <a:lnTo>
                    <a:pt x="5121" y="453"/>
                  </a:lnTo>
                  <a:lnTo>
                    <a:pt x="4359" y="36"/>
                  </a:lnTo>
                  <a:lnTo>
                    <a:pt x="4144" y="857"/>
                  </a:lnTo>
                  <a:lnTo>
                    <a:pt x="3430" y="3441"/>
                  </a:lnTo>
                  <a:lnTo>
                    <a:pt x="858" y="4120"/>
                  </a:lnTo>
                  <a:lnTo>
                    <a:pt x="1" y="4334"/>
                  </a:lnTo>
                  <a:lnTo>
                    <a:pt x="441" y="5072"/>
                  </a:lnTo>
                  <a:lnTo>
                    <a:pt x="1823" y="7394"/>
                  </a:lnTo>
                  <a:lnTo>
                    <a:pt x="477" y="9632"/>
                  </a:lnTo>
                  <a:lnTo>
                    <a:pt x="48"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5"/>
            <p:cNvSpPr/>
            <p:nvPr/>
          </p:nvSpPr>
          <p:spPr>
            <a:xfrm>
              <a:off x="5780299" y="2804398"/>
              <a:ext cx="478772" cy="464744"/>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98"/>
                  </a:moveTo>
                  <a:lnTo>
                    <a:pt x="7121" y="2525"/>
                  </a:lnTo>
                  <a:lnTo>
                    <a:pt x="7121" y="6323"/>
                  </a:lnTo>
                  <a:lnTo>
                    <a:pt x="4275" y="3572"/>
                  </a:lnTo>
                  <a:lnTo>
                    <a:pt x="4906" y="1298"/>
                  </a:lnTo>
                  <a:close/>
                  <a:moveTo>
                    <a:pt x="3751" y="4215"/>
                  </a:moveTo>
                  <a:lnTo>
                    <a:pt x="6525" y="6894"/>
                  </a:lnTo>
                  <a:lnTo>
                    <a:pt x="2501" y="6894"/>
                  </a:lnTo>
                  <a:lnTo>
                    <a:pt x="1287" y="4846"/>
                  </a:lnTo>
                  <a:lnTo>
                    <a:pt x="3751" y="4215"/>
                  </a:lnTo>
                  <a:close/>
                  <a:moveTo>
                    <a:pt x="11395" y="4132"/>
                  </a:moveTo>
                  <a:lnTo>
                    <a:pt x="13729" y="4751"/>
                  </a:lnTo>
                  <a:lnTo>
                    <a:pt x="12443" y="6894"/>
                  </a:lnTo>
                  <a:lnTo>
                    <a:pt x="8538" y="6894"/>
                  </a:lnTo>
                  <a:lnTo>
                    <a:pt x="11395" y="4132"/>
                  </a:lnTo>
                  <a:close/>
                  <a:moveTo>
                    <a:pt x="12562" y="7704"/>
                  </a:moveTo>
                  <a:lnTo>
                    <a:pt x="13788" y="9752"/>
                  </a:lnTo>
                  <a:lnTo>
                    <a:pt x="11312" y="10383"/>
                  </a:lnTo>
                  <a:lnTo>
                    <a:pt x="8550" y="7704"/>
                  </a:lnTo>
                  <a:close/>
                  <a:moveTo>
                    <a:pt x="6525" y="7704"/>
                  </a:moveTo>
                  <a:lnTo>
                    <a:pt x="3668" y="10478"/>
                  </a:lnTo>
                  <a:lnTo>
                    <a:pt x="1334" y="9871"/>
                  </a:lnTo>
                  <a:lnTo>
                    <a:pt x="2608"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59" y="10966"/>
                  </a:lnTo>
                  <a:lnTo>
                    <a:pt x="7133" y="8287"/>
                  </a:lnTo>
                  <a:close/>
                  <a:moveTo>
                    <a:pt x="10586" y="0"/>
                  </a:moveTo>
                  <a:lnTo>
                    <a:pt x="9824" y="417"/>
                  </a:lnTo>
                  <a:lnTo>
                    <a:pt x="7430" y="1751"/>
                  </a:lnTo>
                  <a:lnTo>
                    <a:pt x="5121" y="453"/>
                  </a:lnTo>
                  <a:lnTo>
                    <a:pt x="4370" y="48"/>
                  </a:lnTo>
                  <a:lnTo>
                    <a:pt x="4144" y="858"/>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3"/>
                  </a:lnTo>
                  <a:lnTo>
                    <a:pt x="7621" y="12859"/>
                  </a:lnTo>
                  <a:lnTo>
                    <a:pt x="9931" y="14157"/>
                  </a:lnTo>
                  <a:lnTo>
                    <a:pt x="10693" y="14574"/>
                  </a:lnTo>
                  <a:lnTo>
                    <a:pt x="10919"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5"/>
            <p:cNvSpPr/>
            <p:nvPr/>
          </p:nvSpPr>
          <p:spPr>
            <a:xfrm>
              <a:off x="5780299" y="4198916"/>
              <a:ext cx="478772" cy="465094"/>
            </a:xfrm>
            <a:custGeom>
              <a:avLst/>
              <a:gdLst/>
              <a:ahLst/>
              <a:cxnLst/>
              <a:rect l="l" t="t" r="r" b="b"/>
              <a:pathLst>
                <a:path w="15051" h="14621" extrusionOk="0">
                  <a:moveTo>
                    <a:pt x="4882" y="1286"/>
                  </a:moveTo>
                  <a:lnTo>
                    <a:pt x="7109" y="2512"/>
                  </a:lnTo>
                  <a:lnTo>
                    <a:pt x="7109" y="6310"/>
                  </a:lnTo>
                  <a:lnTo>
                    <a:pt x="4263" y="3560"/>
                  </a:lnTo>
                  <a:lnTo>
                    <a:pt x="4882"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38" y="6882"/>
                  </a:lnTo>
                  <a:lnTo>
                    <a:pt x="11395" y="4132"/>
                  </a:lnTo>
                  <a:close/>
                  <a:moveTo>
                    <a:pt x="3751" y="4215"/>
                  </a:moveTo>
                  <a:lnTo>
                    <a:pt x="6525" y="6894"/>
                  </a:lnTo>
                  <a:lnTo>
                    <a:pt x="2501" y="6894"/>
                  </a:lnTo>
                  <a:lnTo>
                    <a:pt x="1287" y="4858"/>
                  </a:lnTo>
                  <a:lnTo>
                    <a:pt x="3751" y="4215"/>
                  </a:lnTo>
                  <a:close/>
                  <a:moveTo>
                    <a:pt x="12550" y="7715"/>
                  </a:moveTo>
                  <a:lnTo>
                    <a:pt x="13776" y="9751"/>
                  </a:lnTo>
                  <a:lnTo>
                    <a:pt x="11300" y="10394"/>
                  </a:lnTo>
                  <a:lnTo>
                    <a:pt x="8538" y="7715"/>
                  </a:lnTo>
                  <a:close/>
                  <a:moveTo>
                    <a:pt x="6525" y="7715"/>
                  </a:moveTo>
                  <a:lnTo>
                    <a:pt x="3668" y="10466"/>
                  </a:lnTo>
                  <a:lnTo>
                    <a:pt x="1334" y="9859"/>
                  </a:lnTo>
                  <a:lnTo>
                    <a:pt x="2608"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58" y="4132"/>
                  </a:lnTo>
                  <a:lnTo>
                    <a:pt x="1" y="4346"/>
                  </a:lnTo>
                  <a:lnTo>
                    <a:pt x="441" y="5084"/>
                  </a:lnTo>
                  <a:lnTo>
                    <a:pt x="1823" y="7406"/>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5"/>
            <p:cNvSpPr/>
            <p:nvPr/>
          </p:nvSpPr>
          <p:spPr>
            <a:xfrm>
              <a:off x="5298187" y="2804398"/>
              <a:ext cx="478359" cy="464744"/>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82" y="1274"/>
                  </a:moveTo>
                  <a:lnTo>
                    <a:pt x="7096" y="2513"/>
                  </a:lnTo>
                  <a:lnTo>
                    <a:pt x="7096" y="6311"/>
                  </a:lnTo>
                  <a:lnTo>
                    <a:pt x="4251" y="3560"/>
                  </a:lnTo>
                  <a:lnTo>
                    <a:pt x="4882" y="1274"/>
                  </a:lnTo>
                  <a:close/>
                  <a:moveTo>
                    <a:pt x="3739" y="4215"/>
                  </a:moveTo>
                  <a:lnTo>
                    <a:pt x="6513" y="6894"/>
                  </a:lnTo>
                  <a:lnTo>
                    <a:pt x="2489" y="6894"/>
                  </a:lnTo>
                  <a:lnTo>
                    <a:pt x="1274" y="4846"/>
                  </a:lnTo>
                  <a:lnTo>
                    <a:pt x="3739" y="4215"/>
                  </a:lnTo>
                  <a:close/>
                  <a:moveTo>
                    <a:pt x="11383" y="4132"/>
                  </a:moveTo>
                  <a:lnTo>
                    <a:pt x="13716" y="4751"/>
                  </a:lnTo>
                  <a:lnTo>
                    <a:pt x="12442" y="6894"/>
                  </a:lnTo>
                  <a:lnTo>
                    <a:pt x="8525" y="6894"/>
                  </a:lnTo>
                  <a:lnTo>
                    <a:pt x="11383" y="4132"/>
                  </a:lnTo>
                  <a:close/>
                  <a:moveTo>
                    <a:pt x="12561" y="7704"/>
                  </a:moveTo>
                  <a:lnTo>
                    <a:pt x="13776" y="9752"/>
                  </a:lnTo>
                  <a:lnTo>
                    <a:pt x="11311" y="10383"/>
                  </a:lnTo>
                  <a:lnTo>
                    <a:pt x="8537" y="7704"/>
                  </a:lnTo>
                  <a:close/>
                  <a:moveTo>
                    <a:pt x="6525" y="7704"/>
                  </a:moveTo>
                  <a:lnTo>
                    <a:pt x="3667" y="10478"/>
                  </a:lnTo>
                  <a:lnTo>
                    <a:pt x="1334" y="9871"/>
                  </a:lnTo>
                  <a:lnTo>
                    <a:pt x="2608"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5"/>
            <p:cNvSpPr/>
            <p:nvPr/>
          </p:nvSpPr>
          <p:spPr>
            <a:xfrm>
              <a:off x="5297805" y="4198916"/>
              <a:ext cx="478740" cy="465094"/>
            </a:xfrm>
            <a:custGeom>
              <a:avLst/>
              <a:gdLst/>
              <a:ahLst/>
              <a:cxnLst/>
              <a:rect l="l" t="t" r="r" b="b"/>
              <a:pathLst>
                <a:path w="15050" h="14621" extrusionOk="0">
                  <a:moveTo>
                    <a:pt x="4894" y="1286"/>
                  </a:moveTo>
                  <a:lnTo>
                    <a:pt x="7108" y="2512"/>
                  </a:lnTo>
                  <a:lnTo>
                    <a:pt x="7108" y="6310"/>
                  </a:lnTo>
                  <a:lnTo>
                    <a:pt x="4263" y="3560"/>
                  </a:lnTo>
                  <a:lnTo>
                    <a:pt x="4894" y="1286"/>
                  </a:lnTo>
                  <a:close/>
                  <a:moveTo>
                    <a:pt x="10049" y="1238"/>
                  </a:moveTo>
                  <a:lnTo>
                    <a:pt x="10704" y="3632"/>
                  </a:lnTo>
                  <a:lnTo>
                    <a:pt x="7942" y="6310"/>
                  </a:lnTo>
                  <a:lnTo>
                    <a:pt x="7942" y="2417"/>
                  </a:lnTo>
                  <a:lnTo>
                    <a:pt x="7954" y="2417"/>
                  </a:lnTo>
                  <a:lnTo>
                    <a:pt x="10049" y="1238"/>
                  </a:lnTo>
                  <a:close/>
                  <a:moveTo>
                    <a:pt x="3751" y="4215"/>
                  </a:moveTo>
                  <a:lnTo>
                    <a:pt x="6525" y="6894"/>
                  </a:lnTo>
                  <a:lnTo>
                    <a:pt x="2501" y="6894"/>
                  </a:lnTo>
                  <a:lnTo>
                    <a:pt x="1286" y="4858"/>
                  </a:lnTo>
                  <a:lnTo>
                    <a:pt x="3751" y="4215"/>
                  </a:lnTo>
                  <a:close/>
                  <a:moveTo>
                    <a:pt x="11395" y="4132"/>
                  </a:moveTo>
                  <a:lnTo>
                    <a:pt x="13728" y="4739"/>
                  </a:lnTo>
                  <a:lnTo>
                    <a:pt x="12454" y="6894"/>
                  </a:lnTo>
                  <a:lnTo>
                    <a:pt x="8537" y="6894"/>
                  </a:lnTo>
                  <a:lnTo>
                    <a:pt x="11395" y="4132"/>
                  </a:lnTo>
                  <a:close/>
                  <a:moveTo>
                    <a:pt x="12549" y="7715"/>
                  </a:moveTo>
                  <a:lnTo>
                    <a:pt x="13776" y="9751"/>
                  </a:lnTo>
                  <a:lnTo>
                    <a:pt x="11299" y="10394"/>
                  </a:lnTo>
                  <a:lnTo>
                    <a:pt x="8537" y="7715"/>
                  </a:lnTo>
                  <a:close/>
                  <a:moveTo>
                    <a:pt x="6525" y="7715"/>
                  </a:moveTo>
                  <a:lnTo>
                    <a:pt x="3667" y="10466"/>
                  </a:lnTo>
                  <a:lnTo>
                    <a:pt x="1334" y="9859"/>
                  </a:lnTo>
                  <a:lnTo>
                    <a:pt x="2608" y="7715"/>
                  </a:lnTo>
                  <a:close/>
                  <a:moveTo>
                    <a:pt x="7954" y="8299"/>
                  </a:moveTo>
                  <a:lnTo>
                    <a:pt x="10799" y="11049"/>
                  </a:lnTo>
                  <a:lnTo>
                    <a:pt x="10168" y="13323"/>
                  </a:lnTo>
                  <a:lnTo>
                    <a:pt x="7954" y="12085"/>
                  </a:lnTo>
                  <a:lnTo>
                    <a:pt x="7954" y="8299"/>
                  </a:lnTo>
                  <a:close/>
                  <a:moveTo>
                    <a:pt x="7120" y="8299"/>
                  </a:moveTo>
                  <a:lnTo>
                    <a:pt x="7120" y="12192"/>
                  </a:lnTo>
                  <a:lnTo>
                    <a:pt x="7108" y="12192"/>
                  </a:lnTo>
                  <a:lnTo>
                    <a:pt x="5013"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8" y="4132"/>
                  </a:lnTo>
                  <a:lnTo>
                    <a:pt x="0" y="4346"/>
                  </a:lnTo>
                  <a:lnTo>
                    <a:pt x="441" y="5084"/>
                  </a:lnTo>
                  <a:lnTo>
                    <a:pt x="1822" y="7406"/>
                  </a:lnTo>
                  <a:lnTo>
                    <a:pt x="477"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4"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5"/>
            <p:cNvSpPr/>
            <p:nvPr/>
          </p:nvSpPr>
          <p:spPr>
            <a:xfrm>
              <a:off x="5297805" y="3734204"/>
              <a:ext cx="478740" cy="464744"/>
            </a:xfrm>
            <a:custGeom>
              <a:avLst/>
              <a:gdLst/>
              <a:ahLst/>
              <a:cxnLst/>
              <a:rect l="l" t="t" r="r" b="b"/>
              <a:pathLst>
                <a:path w="15050" h="14610" extrusionOk="0">
                  <a:moveTo>
                    <a:pt x="4894" y="1274"/>
                  </a:moveTo>
                  <a:lnTo>
                    <a:pt x="7108" y="2512"/>
                  </a:lnTo>
                  <a:lnTo>
                    <a:pt x="7108" y="6311"/>
                  </a:lnTo>
                  <a:lnTo>
                    <a:pt x="4263" y="3560"/>
                  </a:lnTo>
                  <a:lnTo>
                    <a:pt x="4894"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86" y="4846"/>
                  </a:lnTo>
                  <a:lnTo>
                    <a:pt x="3751" y="4215"/>
                  </a:lnTo>
                  <a:close/>
                  <a:moveTo>
                    <a:pt x="11395" y="4132"/>
                  </a:moveTo>
                  <a:lnTo>
                    <a:pt x="13728" y="4751"/>
                  </a:lnTo>
                  <a:lnTo>
                    <a:pt x="12454" y="6894"/>
                  </a:lnTo>
                  <a:lnTo>
                    <a:pt x="8537" y="6894"/>
                  </a:lnTo>
                  <a:lnTo>
                    <a:pt x="11395" y="4132"/>
                  </a:lnTo>
                  <a:close/>
                  <a:moveTo>
                    <a:pt x="12549" y="7704"/>
                  </a:moveTo>
                  <a:lnTo>
                    <a:pt x="13776" y="9751"/>
                  </a:lnTo>
                  <a:lnTo>
                    <a:pt x="11299" y="10382"/>
                  </a:lnTo>
                  <a:lnTo>
                    <a:pt x="8537" y="7704"/>
                  </a:lnTo>
                  <a:close/>
                  <a:moveTo>
                    <a:pt x="6525" y="7704"/>
                  </a:moveTo>
                  <a:lnTo>
                    <a:pt x="3667" y="10466"/>
                  </a:lnTo>
                  <a:lnTo>
                    <a:pt x="1334" y="9847"/>
                  </a:lnTo>
                  <a:lnTo>
                    <a:pt x="2608" y="7704"/>
                  </a:lnTo>
                  <a:close/>
                  <a:moveTo>
                    <a:pt x="7954" y="8287"/>
                  </a:moveTo>
                  <a:lnTo>
                    <a:pt x="10799" y="11037"/>
                  </a:lnTo>
                  <a:lnTo>
                    <a:pt x="10168" y="13323"/>
                  </a:lnTo>
                  <a:lnTo>
                    <a:pt x="7954" y="12085"/>
                  </a:lnTo>
                  <a:lnTo>
                    <a:pt x="7954" y="8287"/>
                  </a:lnTo>
                  <a:close/>
                  <a:moveTo>
                    <a:pt x="7120" y="8287"/>
                  </a:moveTo>
                  <a:lnTo>
                    <a:pt x="7120" y="12192"/>
                  </a:lnTo>
                  <a:lnTo>
                    <a:pt x="7108" y="12192"/>
                  </a:lnTo>
                  <a:lnTo>
                    <a:pt x="5013"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8" y="4120"/>
                  </a:lnTo>
                  <a:lnTo>
                    <a:pt x="0" y="4346"/>
                  </a:lnTo>
                  <a:lnTo>
                    <a:pt x="441" y="5072"/>
                  </a:lnTo>
                  <a:lnTo>
                    <a:pt x="1822" y="7394"/>
                  </a:lnTo>
                  <a:lnTo>
                    <a:pt x="477"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5"/>
            <p:cNvSpPr/>
            <p:nvPr/>
          </p:nvSpPr>
          <p:spPr>
            <a:xfrm>
              <a:off x="5297424" y="3269110"/>
              <a:ext cx="479122" cy="465126"/>
            </a:xfrm>
            <a:custGeom>
              <a:avLst/>
              <a:gdLst/>
              <a:ahLst/>
              <a:cxnLst/>
              <a:rect l="l" t="t" r="r" b="b"/>
              <a:pathLst>
                <a:path w="15062" h="14622" extrusionOk="0">
                  <a:moveTo>
                    <a:pt x="4906" y="1286"/>
                  </a:moveTo>
                  <a:lnTo>
                    <a:pt x="7120" y="2525"/>
                  </a:lnTo>
                  <a:lnTo>
                    <a:pt x="7120" y="6311"/>
                  </a:lnTo>
                  <a:lnTo>
                    <a:pt x="4275" y="3560"/>
                  </a:lnTo>
                  <a:lnTo>
                    <a:pt x="4906" y="1286"/>
                  </a:lnTo>
                  <a:close/>
                  <a:moveTo>
                    <a:pt x="10061" y="1239"/>
                  </a:moveTo>
                  <a:lnTo>
                    <a:pt x="10716" y="3632"/>
                  </a:lnTo>
                  <a:lnTo>
                    <a:pt x="7954" y="6311"/>
                  </a:lnTo>
                  <a:lnTo>
                    <a:pt x="7954" y="2417"/>
                  </a:lnTo>
                  <a:lnTo>
                    <a:pt x="7966" y="2417"/>
                  </a:lnTo>
                  <a:lnTo>
                    <a:pt x="10061" y="1239"/>
                  </a:lnTo>
                  <a:close/>
                  <a:moveTo>
                    <a:pt x="3763" y="4215"/>
                  </a:moveTo>
                  <a:lnTo>
                    <a:pt x="6537" y="6894"/>
                  </a:lnTo>
                  <a:lnTo>
                    <a:pt x="2513" y="6894"/>
                  </a:lnTo>
                  <a:lnTo>
                    <a:pt x="1310" y="4858"/>
                  </a:lnTo>
                  <a:lnTo>
                    <a:pt x="3763" y="4215"/>
                  </a:lnTo>
                  <a:close/>
                  <a:moveTo>
                    <a:pt x="11407" y="4144"/>
                  </a:moveTo>
                  <a:lnTo>
                    <a:pt x="13740" y="4751"/>
                  </a:lnTo>
                  <a:lnTo>
                    <a:pt x="12466" y="6894"/>
                  </a:lnTo>
                  <a:lnTo>
                    <a:pt x="8549" y="6894"/>
                  </a:lnTo>
                  <a:lnTo>
                    <a:pt x="11407" y="4144"/>
                  </a:lnTo>
                  <a:close/>
                  <a:moveTo>
                    <a:pt x="12561" y="7716"/>
                  </a:moveTo>
                  <a:lnTo>
                    <a:pt x="13788" y="9752"/>
                  </a:lnTo>
                  <a:lnTo>
                    <a:pt x="11311" y="10395"/>
                  </a:lnTo>
                  <a:lnTo>
                    <a:pt x="8549" y="7716"/>
                  </a:lnTo>
                  <a:close/>
                  <a:moveTo>
                    <a:pt x="6537" y="7728"/>
                  </a:moveTo>
                  <a:lnTo>
                    <a:pt x="3679" y="10478"/>
                  </a:lnTo>
                  <a:lnTo>
                    <a:pt x="1346" y="9871"/>
                  </a:lnTo>
                  <a:lnTo>
                    <a:pt x="2620" y="7728"/>
                  </a:lnTo>
                  <a:close/>
                  <a:moveTo>
                    <a:pt x="7966" y="8299"/>
                  </a:moveTo>
                  <a:lnTo>
                    <a:pt x="10811" y="11049"/>
                  </a:lnTo>
                  <a:lnTo>
                    <a:pt x="10180" y="13323"/>
                  </a:lnTo>
                  <a:lnTo>
                    <a:pt x="7966" y="12085"/>
                  </a:lnTo>
                  <a:lnTo>
                    <a:pt x="7966" y="8299"/>
                  </a:lnTo>
                  <a:close/>
                  <a:moveTo>
                    <a:pt x="7132" y="8299"/>
                  </a:moveTo>
                  <a:lnTo>
                    <a:pt x="7132" y="12192"/>
                  </a:lnTo>
                  <a:lnTo>
                    <a:pt x="7120" y="12192"/>
                  </a:lnTo>
                  <a:lnTo>
                    <a:pt x="5025" y="13371"/>
                  </a:lnTo>
                  <a:lnTo>
                    <a:pt x="4358" y="10978"/>
                  </a:lnTo>
                  <a:lnTo>
                    <a:pt x="7132" y="8299"/>
                  </a:lnTo>
                  <a:close/>
                  <a:moveTo>
                    <a:pt x="10597" y="0"/>
                  </a:moveTo>
                  <a:lnTo>
                    <a:pt x="9835" y="417"/>
                  </a:lnTo>
                  <a:lnTo>
                    <a:pt x="7442" y="1763"/>
                  </a:lnTo>
                  <a:lnTo>
                    <a:pt x="5132" y="465"/>
                  </a:lnTo>
                  <a:lnTo>
                    <a:pt x="4382" y="48"/>
                  </a:lnTo>
                  <a:lnTo>
                    <a:pt x="4156" y="870"/>
                  </a:lnTo>
                  <a:lnTo>
                    <a:pt x="3441" y="3453"/>
                  </a:lnTo>
                  <a:lnTo>
                    <a:pt x="858" y="4132"/>
                  </a:lnTo>
                  <a:lnTo>
                    <a:pt x="0" y="4346"/>
                  </a:lnTo>
                  <a:lnTo>
                    <a:pt x="453" y="5084"/>
                  </a:lnTo>
                  <a:lnTo>
                    <a:pt x="1834" y="7406"/>
                  </a:lnTo>
                  <a:lnTo>
                    <a:pt x="489" y="9644"/>
                  </a:lnTo>
                  <a:lnTo>
                    <a:pt x="60" y="10383"/>
                  </a:lnTo>
                  <a:lnTo>
                    <a:pt x="905" y="10597"/>
                  </a:lnTo>
                  <a:lnTo>
                    <a:pt x="3572" y="11299"/>
                  </a:lnTo>
                  <a:lnTo>
                    <a:pt x="4263" y="13800"/>
                  </a:lnTo>
                  <a:lnTo>
                    <a:pt x="4477" y="14621"/>
                  </a:lnTo>
                  <a:lnTo>
                    <a:pt x="5239" y="14205"/>
                  </a:lnTo>
                  <a:lnTo>
                    <a:pt x="7632" y="12859"/>
                  </a:lnTo>
                  <a:lnTo>
                    <a:pt x="9942" y="14157"/>
                  </a:lnTo>
                  <a:lnTo>
                    <a:pt x="10704" y="14574"/>
                  </a:lnTo>
                  <a:lnTo>
                    <a:pt x="10930" y="13752"/>
                  </a:lnTo>
                  <a:lnTo>
                    <a:pt x="11645" y="11168"/>
                  </a:lnTo>
                  <a:lnTo>
                    <a:pt x="14216" y="10502"/>
                  </a:lnTo>
                  <a:lnTo>
                    <a:pt x="15062" y="10275"/>
                  </a:lnTo>
                  <a:lnTo>
                    <a:pt x="14633" y="9549"/>
                  </a:lnTo>
                  <a:lnTo>
                    <a:pt x="13252" y="7227"/>
                  </a:lnTo>
                  <a:lnTo>
                    <a:pt x="14586" y="4977"/>
                  </a:lnTo>
                  <a:lnTo>
                    <a:pt x="15014" y="4251"/>
                  </a:lnTo>
                  <a:lnTo>
                    <a:pt x="14169" y="4025"/>
                  </a:lnTo>
                  <a:lnTo>
                    <a:pt x="11502" y="3322"/>
                  </a:lnTo>
                  <a:lnTo>
                    <a:pt x="10823" y="822"/>
                  </a:lnTo>
                  <a:lnTo>
                    <a:pt x="10597"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5"/>
            <p:cNvSpPr/>
            <p:nvPr/>
          </p:nvSpPr>
          <p:spPr>
            <a:xfrm>
              <a:off x="5297805" y="4663629"/>
              <a:ext cx="478740" cy="464744"/>
            </a:xfrm>
            <a:custGeom>
              <a:avLst/>
              <a:gdLst/>
              <a:ahLst/>
              <a:cxnLst/>
              <a:rect l="l" t="t" r="r" b="b"/>
              <a:pathLst>
                <a:path w="15050" h="14610" extrusionOk="0">
                  <a:moveTo>
                    <a:pt x="4894" y="1286"/>
                  </a:moveTo>
                  <a:lnTo>
                    <a:pt x="7108" y="2524"/>
                  </a:lnTo>
                  <a:lnTo>
                    <a:pt x="7108" y="6322"/>
                  </a:lnTo>
                  <a:lnTo>
                    <a:pt x="4263" y="3572"/>
                  </a:lnTo>
                  <a:lnTo>
                    <a:pt x="4894"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54" y="6882"/>
                  </a:lnTo>
                  <a:lnTo>
                    <a:pt x="8537" y="6882"/>
                  </a:lnTo>
                  <a:lnTo>
                    <a:pt x="11395" y="4132"/>
                  </a:lnTo>
                  <a:close/>
                  <a:moveTo>
                    <a:pt x="12573" y="7715"/>
                  </a:moveTo>
                  <a:lnTo>
                    <a:pt x="13788" y="9763"/>
                  </a:lnTo>
                  <a:lnTo>
                    <a:pt x="11323" y="10394"/>
                  </a:lnTo>
                  <a:lnTo>
                    <a:pt x="8549"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13"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8" y="4120"/>
                  </a:lnTo>
                  <a:lnTo>
                    <a:pt x="0" y="4334"/>
                  </a:lnTo>
                  <a:lnTo>
                    <a:pt x="441" y="5072"/>
                  </a:lnTo>
                  <a:lnTo>
                    <a:pt x="1822" y="7394"/>
                  </a:lnTo>
                  <a:lnTo>
                    <a:pt x="477"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8665530"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38" y="1239"/>
                  </a:moveTo>
                  <a:lnTo>
                    <a:pt x="10704" y="3632"/>
                  </a:lnTo>
                  <a:lnTo>
                    <a:pt x="7930" y="6311"/>
                  </a:lnTo>
                  <a:lnTo>
                    <a:pt x="7930" y="2417"/>
                  </a:lnTo>
                  <a:lnTo>
                    <a:pt x="7942" y="2417"/>
                  </a:lnTo>
                  <a:lnTo>
                    <a:pt x="10038" y="1239"/>
                  </a:lnTo>
                  <a:close/>
                  <a:moveTo>
                    <a:pt x="3751" y="4215"/>
                  </a:moveTo>
                  <a:lnTo>
                    <a:pt x="6513" y="6894"/>
                  </a:lnTo>
                  <a:lnTo>
                    <a:pt x="2501" y="6894"/>
                  </a:lnTo>
                  <a:lnTo>
                    <a:pt x="1298"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9" y="7227"/>
                  </a:lnTo>
                  <a:lnTo>
                    <a:pt x="14562" y="4977"/>
                  </a:lnTo>
                  <a:lnTo>
                    <a:pt x="15003" y="4251"/>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5"/>
            <p:cNvSpPr/>
            <p:nvPr/>
          </p:nvSpPr>
          <p:spPr>
            <a:xfrm>
              <a:off x="8183036" y="3269110"/>
              <a:ext cx="478740" cy="465126"/>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25"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2" y="10502"/>
                  </a:lnTo>
                  <a:lnTo>
                    <a:pt x="15050" y="10275"/>
                  </a:lnTo>
                  <a:lnTo>
                    <a:pt x="14609" y="9549"/>
                  </a:lnTo>
                  <a:lnTo>
                    <a:pt x="13228" y="7227"/>
                  </a:lnTo>
                  <a:lnTo>
                    <a:pt x="14573" y="4977"/>
                  </a:lnTo>
                  <a:lnTo>
                    <a:pt x="15002" y="4251"/>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5"/>
            <p:cNvSpPr/>
            <p:nvPr/>
          </p:nvSpPr>
          <p:spPr>
            <a:xfrm>
              <a:off x="7700510" y="2804398"/>
              <a:ext cx="478772" cy="464744"/>
            </a:xfrm>
            <a:custGeom>
              <a:avLst/>
              <a:gdLst/>
              <a:ahLst/>
              <a:cxnLst/>
              <a:rect l="l" t="t" r="r" b="b"/>
              <a:pathLst>
                <a:path w="15051" h="14610" extrusionOk="0">
                  <a:moveTo>
                    <a:pt x="10049" y="1239"/>
                  </a:moveTo>
                  <a:lnTo>
                    <a:pt x="10704" y="3632"/>
                  </a:lnTo>
                  <a:lnTo>
                    <a:pt x="7942" y="6311"/>
                  </a:lnTo>
                  <a:lnTo>
                    <a:pt x="7942" y="2405"/>
                  </a:lnTo>
                  <a:lnTo>
                    <a:pt x="7954" y="2405"/>
                  </a:lnTo>
                  <a:lnTo>
                    <a:pt x="10049" y="1239"/>
                  </a:lnTo>
                  <a:close/>
                  <a:moveTo>
                    <a:pt x="4906" y="1298"/>
                  </a:moveTo>
                  <a:lnTo>
                    <a:pt x="7120" y="2525"/>
                  </a:lnTo>
                  <a:lnTo>
                    <a:pt x="7120" y="6323"/>
                  </a:lnTo>
                  <a:lnTo>
                    <a:pt x="4275" y="3572"/>
                  </a:lnTo>
                  <a:lnTo>
                    <a:pt x="4906" y="1298"/>
                  </a:lnTo>
                  <a:close/>
                  <a:moveTo>
                    <a:pt x="3751" y="4215"/>
                  </a:moveTo>
                  <a:lnTo>
                    <a:pt x="6525" y="6894"/>
                  </a:lnTo>
                  <a:lnTo>
                    <a:pt x="2501" y="6894"/>
                  </a:lnTo>
                  <a:lnTo>
                    <a:pt x="1286" y="4846"/>
                  </a:lnTo>
                  <a:lnTo>
                    <a:pt x="3751" y="4215"/>
                  </a:lnTo>
                  <a:close/>
                  <a:moveTo>
                    <a:pt x="11395" y="4132"/>
                  </a:moveTo>
                  <a:lnTo>
                    <a:pt x="13728" y="4751"/>
                  </a:lnTo>
                  <a:lnTo>
                    <a:pt x="12443" y="6894"/>
                  </a:lnTo>
                  <a:lnTo>
                    <a:pt x="8537" y="6894"/>
                  </a:lnTo>
                  <a:lnTo>
                    <a:pt x="11395" y="4132"/>
                  </a:lnTo>
                  <a:close/>
                  <a:moveTo>
                    <a:pt x="12562" y="7704"/>
                  </a:moveTo>
                  <a:lnTo>
                    <a:pt x="13788" y="9752"/>
                  </a:lnTo>
                  <a:lnTo>
                    <a:pt x="11311" y="10383"/>
                  </a:lnTo>
                  <a:lnTo>
                    <a:pt x="8549" y="7704"/>
                  </a:lnTo>
                  <a:close/>
                  <a:moveTo>
                    <a:pt x="6537" y="7704"/>
                  </a:moveTo>
                  <a:lnTo>
                    <a:pt x="3680" y="10478"/>
                  </a:lnTo>
                  <a:lnTo>
                    <a:pt x="1346" y="9871"/>
                  </a:lnTo>
                  <a:lnTo>
                    <a:pt x="2620" y="7704"/>
                  </a:lnTo>
                  <a:close/>
                  <a:moveTo>
                    <a:pt x="7954" y="8287"/>
                  </a:moveTo>
                  <a:lnTo>
                    <a:pt x="10800" y="11038"/>
                  </a:lnTo>
                  <a:lnTo>
                    <a:pt x="10168" y="13324"/>
                  </a:lnTo>
                  <a:lnTo>
                    <a:pt x="7954" y="12085"/>
                  </a:lnTo>
                  <a:lnTo>
                    <a:pt x="7954" y="8287"/>
                  </a:lnTo>
                  <a:close/>
                  <a:moveTo>
                    <a:pt x="7132" y="8287"/>
                  </a:moveTo>
                  <a:lnTo>
                    <a:pt x="7132" y="12192"/>
                  </a:lnTo>
                  <a:lnTo>
                    <a:pt x="7120" y="12192"/>
                  </a:lnTo>
                  <a:lnTo>
                    <a:pt x="5025" y="13359"/>
                  </a:lnTo>
                  <a:lnTo>
                    <a:pt x="4370" y="10966"/>
                  </a:lnTo>
                  <a:lnTo>
                    <a:pt x="7132"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5"/>
            <p:cNvSpPr/>
            <p:nvPr/>
          </p:nvSpPr>
          <p:spPr>
            <a:xfrm>
              <a:off x="7700510" y="3269110"/>
              <a:ext cx="478772" cy="465126"/>
            </a:xfrm>
            <a:custGeom>
              <a:avLst/>
              <a:gdLst/>
              <a:ahLst/>
              <a:cxnLst/>
              <a:rect l="l" t="t" r="r" b="b"/>
              <a:pathLst>
                <a:path w="15051" h="14622" extrusionOk="0">
                  <a:moveTo>
                    <a:pt x="4882" y="1286"/>
                  </a:moveTo>
                  <a:lnTo>
                    <a:pt x="7109" y="2525"/>
                  </a:lnTo>
                  <a:lnTo>
                    <a:pt x="7109" y="6311"/>
                  </a:lnTo>
                  <a:lnTo>
                    <a:pt x="4263" y="3560"/>
                  </a:lnTo>
                  <a:lnTo>
                    <a:pt x="4882" y="1286"/>
                  </a:lnTo>
                  <a:close/>
                  <a:moveTo>
                    <a:pt x="10049" y="1239"/>
                  </a:moveTo>
                  <a:lnTo>
                    <a:pt x="10704" y="3632"/>
                  </a:lnTo>
                  <a:lnTo>
                    <a:pt x="7942" y="6311"/>
                  </a:lnTo>
                  <a:lnTo>
                    <a:pt x="7942" y="2417"/>
                  </a:lnTo>
                  <a:lnTo>
                    <a:pt x="7954" y="2417"/>
                  </a:lnTo>
                  <a:lnTo>
                    <a:pt x="10049" y="1239"/>
                  </a:lnTo>
                  <a:close/>
                  <a:moveTo>
                    <a:pt x="3751" y="4215"/>
                  </a:moveTo>
                  <a:lnTo>
                    <a:pt x="6525" y="6894"/>
                  </a:lnTo>
                  <a:lnTo>
                    <a:pt x="2501" y="6894"/>
                  </a:lnTo>
                  <a:lnTo>
                    <a:pt x="1298" y="4858"/>
                  </a:lnTo>
                  <a:lnTo>
                    <a:pt x="3751" y="4215"/>
                  </a:lnTo>
                  <a:close/>
                  <a:moveTo>
                    <a:pt x="11395" y="4144"/>
                  </a:moveTo>
                  <a:lnTo>
                    <a:pt x="13728" y="4751"/>
                  </a:lnTo>
                  <a:lnTo>
                    <a:pt x="12443" y="6894"/>
                  </a:lnTo>
                  <a:lnTo>
                    <a:pt x="8537" y="6894"/>
                  </a:lnTo>
                  <a:lnTo>
                    <a:pt x="11395" y="4144"/>
                  </a:lnTo>
                  <a:close/>
                  <a:moveTo>
                    <a:pt x="12550" y="7716"/>
                  </a:moveTo>
                  <a:lnTo>
                    <a:pt x="13776" y="9752"/>
                  </a:lnTo>
                  <a:lnTo>
                    <a:pt x="11300" y="10395"/>
                  </a:lnTo>
                  <a:lnTo>
                    <a:pt x="8537" y="7716"/>
                  </a:lnTo>
                  <a:close/>
                  <a:moveTo>
                    <a:pt x="6525" y="7728"/>
                  </a:moveTo>
                  <a:lnTo>
                    <a:pt x="3668" y="10478"/>
                  </a:lnTo>
                  <a:lnTo>
                    <a:pt x="1334" y="9871"/>
                  </a:lnTo>
                  <a:lnTo>
                    <a:pt x="2608" y="7728"/>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3"/>
                  </a:lnTo>
                  <a:lnTo>
                    <a:pt x="5120" y="465"/>
                  </a:lnTo>
                  <a:lnTo>
                    <a:pt x="4358" y="48"/>
                  </a:lnTo>
                  <a:lnTo>
                    <a:pt x="4144" y="870"/>
                  </a:lnTo>
                  <a:lnTo>
                    <a:pt x="3430" y="3453"/>
                  </a:lnTo>
                  <a:lnTo>
                    <a:pt x="858" y="4132"/>
                  </a:lnTo>
                  <a:lnTo>
                    <a:pt x="1" y="4346"/>
                  </a:lnTo>
                  <a:lnTo>
                    <a:pt x="441" y="5084"/>
                  </a:lnTo>
                  <a:lnTo>
                    <a:pt x="1822" y="7406"/>
                  </a:lnTo>
                  <a:lnTo>
                    <a:pt x="477" y="9644"/>
                  </a:lnTo>
                  <a:lnTo>
                    <a:pt x="48" y="10383"/>
                  </a:lnTo>
                  <a:lnTo>
                    <a:pt x="894" y="10597"/>
                  </a:lnTo>
                  <a:lnTo>
                    <a:pt x="3561" y="11299"/>
                  </a:lnTo>
                  <a:lnTo>
                    <a:pt x="4251" y="13800"/>
                  </a:lnTo>
                  <a:lnTo>
                    <a:pt x="4465" y="14621"/>
                  </a:lnTo>
                  <a:lnTo>
                    <a:pt x="5227" y="14205"/>
                  </a:lnTo>
                  <a:lnTo>
                    <a:pt x="7621" y="12859"/>
                  </a:lnTo>
                  <a:lnTo>
                    <a:pt x="9930" y="14157"/>
                  </a:lnTo>
                  <a:lnTo>
                    <a:pt x="10692" y="14574"/>
                  </a:lnTo>
                  <a:lnTo>
                    <a:pt x="10907" y="13752"/>
                  </a:lnTo>
                  <a:lnTo>
                    <a:pt x="11621" y="11168"/>
                  </a:lnTo>
                  <a:lnTo>
                    <a:pt x="14205" y="10502"/>
                  </a:lnTo>
                  <a:lnTo>
                    <a:pt x="15050" y="10275"/>
                  </a:lnTo>
                  <a:lnTo>
                    <a:pt x="14621" y="9549"/>
                  </a:lnTo>
                  <a:lnTo>
                    <a:pt x="13228" y="7227"/>
                  </a:lnTo>
                  <a:lnTo>
                    <a:pt x="14574" y="4977"/>
                  </a:lnTo>
                  <a:lnTo>
                    <a:pt x="15002" y="4251"/>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5"/>
            <p:cNvSpPr/>
            <p:nvPr/>
          </p:nvSpPr>
          <p:spPr>
            <a:xfrm>
              <a:off x="7700510" y="4198916"/>
              <a:ext cx="478772" cy="465094"/>
            </a:xfrm>
            <a:custGeom>
              <a:avLst/>
              <a:gdLst/>
              <a:ahLst/>
              <a:cxnLst/>
              <a:rect l="l" t="t" r="r" b="b"/>
              <a:pathLst>
                <a:path w="15051" h="14621" extrusionOk="0">
                  <a:moveTo>
                    <a:pt x="4906" y="1286"/>
                  </a:moveTo>
                  <a:lnTo>
                    <a:pt x="7120" y="2512"/>
                  </a:lnTo>
                  <a:lnTo>
                    <a:pt x="7120" y="6310"/>
                  </a:lnTo>
                  <a:lnTo>
                    <a:pt x="4275" y="3560"/>
                  </a:lnTo>
                  <a:lnTo>
                    <a:pt x="4906" y="1286"/>
                  </a:lnTo>
                  <a:close/>
                  <a:moveTo>
                    <a:pt x="10049" y="1238"/>
                  </a:moveTo>
                  <a:lnTo>
                    <a:pt x="10704" y="3632"/>
                  </a:lnTo>
                  <a:lnTo>
                    <a:pt x="7942" y="6310"/>
                  </a:lnTo>
                  <a:lnTo>
                    <a:pt x="7942" y="2417"/>
                  </a:lnTo>
                  <a:lnTo>
                    <a:pt x="7954" y="2417"/>
                  </a:lnTo>
                  <a:lnTo>
                    <a:pt x="10049" y="1238"/>
                  </a:lnTo>
                  <a:close/>
                  <a:moveTo>
                    <a:pt x="11395" y="4132"/>
                  </a:moveTo>
                  <a:lnTo>
                    <a:pt x="13728" y="4739"/>
                  </a:lnTo>
                  <a:lnTo>
                    <a:pt x="12443" y="6882"/>
                  </a:lnTo>
                  <a:lnTo>
                    <a:pt x="8537" y="6882"/>
                  </a:lnTo>
                  <a:lnTo>
                    <a:pt x="11395" y="4132"/>
                  </a:lnTo>
                  <a:close/>
                  <a:moveTo>
                    <a:pt x="3751" y="4215"/>
                  </a:moveTo>
                  <a:lnTo>
                    <a:pt x="6525" y="6894"/>
                  </a:lnTo>
                  <a:lnTo>
                    <a:pt x="2501" y="6894"/>
                  </a:lnTo>
                  <a:lnTo>
                    <a:pt x="1286" y="4858"/>
                  </a:lnTo>
                  <a:lnTo>
                    <a:pt x="3751" y="4215"/>
                  </a:lnTo>
                  <a:close/>
                  <a:moveTo>
                    <a:pt x="12562" y="7715"/>
                  </a:moveTo>
                  <a:lnTo>
                    <a:pt x="13788" y="9751"/>
                  </a:lnTo>
                  <a:lnTo>
                    <a:pt x="11311" y="10394"/>
                  </a:lnTo>
                  <a:lnTo>
                    <a:pt x="8549" y="7715"/>
                  </a:lnTo>
                  <a:close/>
                  <a:moveTo>
                    <a:pt x="6525" y="7715"/>
                  </a:moveTo>
                  <a:lnTo>
                    <a:pt x="3668" y="10466"/>
                  </a:lnTo>
                  <a:lnTo>
                    <a:pt x="1334" y="9859"/>
                  </a:lnTo>
                  <a:lnTo>
                    <a:pt x="2608" y="7715"/>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2"/>
                  </a:lnTo>
                  <a:lnTo>
                    <a:pt x="5120" y="465"/>
                  </a:lnTo>
                  <a:lnTo>
                    <a:pt x="4358" y="48"/>
                  </a:lnTo>
                  <a:lnTo>
                    <a:pt x="4144" y="869"/>
                  </a:lnTo>
                  <a:lnTo>
                    <a:pt x="3430" y="3453"/>
                  </a:lnTo>
                  <a:lnTo>
                    <a:pt x="858" y="4132"/>
                  </a:lnTo>
                  <a:lnTo>
                    <a:pt x="1" y="4346"/>
                  </a:lnTo>
                  <a:lnTo>
                    <a:pt x="441" y="5084"/>
                  </a:lnTo>
                  <a:lnTo>
                    <a:pt x="1822" y="7406"/>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07" y="13752"/>
                  </a:lnTo>
                  <a:lnTo>
                    <a:pt x="11621" y="11168"/>
                  </a:lnTo>
                  <a:lnTo>
                    <a:pt x="14205" y="10501"/>
                  </a:lnTo>
                  <a:lnTo>
                    <a:pt x="15050" y="10275"/>
                  </a:lnTo>
                  <a:lnTo>
                    <a:pt x="14621" y="9549"/>
                  </a:lnTo>
                  <a:lnTo>
                    <a:pt x="13228" y="7227"/>
                  </a:lnTo>
                  <a:lnTo>
                    <a:pt x="14574"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5"/>
            <p:cNvSpPr/>
            <p:nvPr/>
          </p:nvSpPr>
          <p:spPr>
            <a:xfrm>
              <a:off x="7700510" y="3734204"/>
              <a:ext cx="478772" cy="464744"/>
            </a:xfrm>
            <a:custGeom>
              <a:avLst/>
              <a:gdLst/>
              <a:ahLst/>
              <a:cxnLst/>
              <a:rect l="l" t="t" r="r" b="b"/>
              <a:pathLst>
                <a:path w="15051" h="14610" extrusionOk="0">
                  <a:moveTo>
                    <a:pt x="4882" y="1274"/>
                  </a:moveTo>
                  <a:lnTo>
                    <a:pt x="7109" y="2512"/>
                  </a:lnTo>
                  <a:lnTo>
                    <a:pt x="7109" y="6311"/>
                  </a:lnTo>
                  <a:lnTo>
                    <a:pt x="4263" y="3560"/>
                  </a:lnTo>
                  <a:lnTo>
                    <a:pt x="4882"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98" y="4846"/>
                  </a:lnTo>
                  <a:lnTo>
                    <a:pt x="3751" y="4215"/>
                  </a:lnTo>
                  <a:close/>
                  <a:moveTo>
                    <a:pt x="11395" y="4132"/>
                  </a:moveTo>
                  <a:lnTo>
                    <a:pt x="13728" y="4751"/>
                  </a:lnTo>
                  <a:lnTo>
                    <a:pt x="12443" y="6894"/>
                  </a:lnTo>
                  <a:lnTo>
                    <a:pt x="8537" y="6894"/>
                  </a:lnTo>
                  <a:lnTo>
                    <a:pt x="11395" y="4132"/>
                  </a:lnTo>
                  <a:close/>
                  <a:moveTo>
                    <a:pt x="12562" y="7704"/>
                  </a:moveTo>
                  <a:lnTo>
                    <a:pt x="13788" y="9751"/>
                  </a:lnTo>
                  <a:lnTo>
                    <a:pt x="11311" y="10382"/>
                  </a:lnTo>
                  <a:lnTo>
                    <a:pt x="8549" y="7704"/>
                  </a:lnTo>
                  <a:close/>
                  <a:moveTo>
                    <a:pt x="6525" y="7704"/>
                  </a:moveTo>
                  <a:lnTo>
                    <a:pt x="3668" y="10466"/>
                  </a:lnTo>
                  <a:lnTo>
                    <a:pt x="1334" y="9847"/>
                  </a:lnTo>
                  <a:lnTo>
                    <a:pt x="2608" y="7704"/>
                  </a:lnTo>
                  <a:close/>
                  <a:moveTo>
                    <a:pt x="7954" y="8287"/>
                  </a:moveTo>
                  <a:lnTo>
                    <a:pt x="10800" y="11037"/>
                  </a:lnTo>
                  <a:lnTo>
                    <a:pt x="10168" y="13323"/>
                  </a:lnTo>
                  <a:lnTo>
                    <a:pt x="7954" y="12085"/>
                  </a:lnTo>
                  <a:lnTo>
                    <a:pt x="7954" y="8287"/>
                  </a:lnTo>
                  <a:close/>
                  <a:moveTo>
                    <a:pt x="7120" y="8287"/>
                  </a:moveTo>
                  <a:lnTo>
                    <a:pt x="7120" y="12192"/>
                  </a:lnTo>
                  <a:lnTo>
                    <a:pt x="7109"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2"/>
                  </a:lnTo>
                  <a:lnTo>
                    <a:pt x="7621" y="12859"/>
                  </a:lnTo>
                  <a:lnTo>
                    <a:pt x="9930" y="14157"/>
                  </a:lnTo>
                  <a:lnTo>
                    <a:pt x="10692" y="14573"/>
                  </a:lnTo>
                  <a:lnTo>
                    <a:pt x="10907" y="13752"/>
                  </a:lnTo>
                  <a:lnTo>
                    <a:pt x="11621" y="11156"/>
                  </a:lnTo>
                  <a:lnTo>
                    <a:pt x="14205" y="10490"/>
                  </a:lnTo>
                  <a:lnTo>
                    <a:pt x="15050" y="10263"/>
                  </a:lnTo>
                  <a:lnTo>
                    <a:pt x="14621" y="9537"/>
                  </a:lnTo>
                  <a:lnTo>
                    <a:pt x="13228" y="7215"/>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5"/>
            <p:cNvSpPr/>
            <p:nvPr/>
          </p:nvSpPr>
          <p:spPr>
            <a:xfrm>
              <a:off x="8665530"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38" y="1238"/>
                  </a:moveTo>
                  <a:lnTo>
                    <a:pt x="10704" y="3632"/>
                  </a:lnTo>
                  <a:lnTo>
                    <a:pt x="7930" y="6311"/>
                  </a:lnTo>
                  <a:lnTo>
                    <a:pt x="7930" y="2405"/>
                  </a:lnTo>
                  <a:lnTo>
                    <a:pt x="7942" y="2405"/>
                  </a:lnTo>
                  <a:lnTo>
                    <a:pt x="10038"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56" y="10466"/>
                  </a:lnTo>
                  <a:lnTo>
                    <a:pt x="1322" y="9847"/>
                  </a:lnTo>
                  <a:lnTo>
                    <a:pt x="2596"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38" y="10263"/>
                  </a:lnTo>
                  <a:lnTo>
                    <a:pt x="14610" y="9537"/>
                  </a:lnTo>
                  <a:lnTo>
                    <a:pt x="13229" y="7215"/>
                  </a:lnTo>
                  <a:lnTo>
                    <a:pt x="14562" y="4965"/>
                  </a:lnTo>
                  <a:lnTo>
                    <a:pt x="15003" y="4239"/>
                  </a:lnTo>
                  <a:lnTo>
                    <a:pt x="14145" y="4013"/>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5"/>
            <p:cNvSpPr/>
            <p:nvPr/>
          </p:nvSpPr>
          <p:spPr>
            <a:xfrm>
              <a:off x="8665530" y="4198916"/>
              <a:ext cx="478391" cy="465094"/>
            </a:xfrm>
            <a:custGeom>
              <a:avLst/>
              <a:gdLst/>
              <a:ahLst/>
              <a:cxnLst/>
              <a:rect l="l" t="t" r="r" b="b"/>
              <a:pathLst>
                <a:path w="15039" h="14621" extrusionOk="0">
                  <a:moveTo>
                    <a:pt x="4894" y="1286"/>
                  </a:moveTo>
                  <a:lnTo>
                    <a:pt x="7109" y="2512"/>
                  </a:lnTo>
                  <a:lnTo>
                    <a:pt x="7109" y="6310"/>
                  </a:lnTo>
                  <a:lnTo>
                    <a:pt x="4275" y="3560"/>
                  </a:lnTo>
                  <a:lnTo>
                    <a:pt x="4894" y="1286"/>
                  </a:lnTo>
                  <a:close/>
                  <a:moveTo>
                    <a:pt x="10038" y="1238"/>
                  </a:moveTo>
                  <a:lnTo>
                    <a:pt x="10704" y="3632"/>
                  </a:lnTo>
                  <a:lnTo>
                    <a:pt x="7930" y="6310"/>
                  </a:lnTo>
                  <a:lnTo>
                    <a:pt x="7930" y="2417"/>
                  </a:lnTo>
                  <a:lnTo>
                    <a:pt x="7942" y="2417"/>
                  </a:lnTo>
                  <a:lnTo>
                    <a:pt x="10038" y="1238"/>
                  </a:lnTo>
                  <a:close/>
                  <a:moveTo>
                    <a:pt x="11383" y="4132"/>
                  </a:moveTo>
                  <a:lnTo>
                    <a:pt x="13717" y="4739"/>
                  </a:lnTo>
                  <a:lnTo>
                    <a:pt x="12443" y="6882"/>
                  </a:lnTo>
                  <a:lnTo>
                    <a:pt x="8526" y="6882"/>
                  </a:lnTo>
                  <a:lnTo>
                    <a:pt x="11383" y="4132"/>
                  </a:lnTo>
                  <a:close/>
                  <a:moveTo>
                    <a:pt x="3751" y="4215"/>
                  </a:moveTo>
                  <a:lnTo>
                    <a:pt x="6513" y="6894"/>
                  </a:lnTo>
                  <a:lnTo>
                    <a:pt x="2501" y="6894"/>
                  </a:lnTo>
                  <a:lnTo>
                    <a:pt x="1298" y="4858"/>
                  </a:lnTo>
                  <a:lnTo>
                    <a:pt x="3751" y="4215"/>
                  </a:lnTo>
                  <a:close/>
                  <a:moveTo>
                    <a:pt x="12562" y="7715"/>
                  </a:moveTo>
                  <a:lnTo>
                    <a:pt x="13776" y="9751"/>
                  </a:lnTo>
                  <a:lnTo>
                    <a:pt x="11312" y="10394"/>
                  </a:lnTo>
                  <a:lnTo>
                    <a:pt x="8537"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38" y="10275"/>
                  </a:lnTo>
                  <a:lnTo>
                    <a:pt x="14610" y="9549"/>
                  </a:lnTo>
                  <a:lnTo>
                    <a:pt x="13229" y="7227"/>
                  </a:lnTo>
                  <a:lnTo>
                    <a:pt x="14562" y="4977"/>
                  </a:lnTo>
                  <a:lnTo>
                    <a:pt x="15003" y="4251"/>
                  </a:lnTo>
                  <a:lnTo>
                    <a:pt x="14145" y="4024"/>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8665530" y="4663629"/>
              <a:ext cx="478391" cy="464744"/>
            </a:xfrm>
            <a:custGeom>
              <a:avLst/>
              <a:gdLst/>
              <a:ahLst/>
              <a:cxnLst/>
              <a:rect l="l" t="t" r="r" b="b"/>
              <a:pathLst>
                <a:path w="15039" h="14610" extrusionOk="0">
                  <a:moveTo>
                    <a:pt x="4894" y="1286"/>
                  </a:moveTo>
                  <a:lnTo>
                    <a:pt x="7109" y="2524"/>
                  </a:lnTo>
                  <a:lnTo>
                    <a:pt x="7109" y="6322"/>
                  </a:lnTo>
                  <a:lnTo>
                    <a:pt x="4275" y="3572"/>
                  </a:lnTo>
                  <a:lnTo>
                    <a:pt x="4894" y="1286"/>
                  </a:lnTo>
                  <a:close/>
                  <a:moveTo>
                    <a:pt x="10038" y="1250"/>
                  </a:moveTo>
                  <a:lnTo>
                    <a:pt x="10704" y="3643"/>
                  </a:lnTo>
                  <a:lnTo>
                    <a:pt x="7930" y="6322"/>
                  </a:lnTo>
                  <a:lnTo>
                    <a:pt x="7930" y="2417"/>
                  </a:lnTo>
                  <a:lnTo>
                    <a:pt x="7942" y="2417"/>
                  </a:lnTo>
                  <a:lnTo>
                    <a:pt x="10038"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30"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38" y="10263"/>
                  </a:lnTo>
                  <a:lnTo>
                    <a:pt x="14610" y="9537"/>
                  </a:lnTo>
                  <a:lnTo>
                    <a:pt x="13229" y="7215"/>
                  </a:lnTo>
                  <a:lnTo>
                    <a:pt x="14562" y="4965"/>
                  </a:lnTo>
                  <a:lnTo>
                    <a:pt x="15003" y="4239"/>
                  </a:lnTo>
                  <a:lnTo>
                    <a:pt x="14145" y="4012"/>
                  </a:lnTo>
                  <a:lnTo>
                    <a:pt x="11490" y="3310"/>
                  </a:lnTo>
                  <a:lnTo>
                    <a:pt x="10800"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8665530" y="2804398"/>
              <a:ext cx="478772" cy="464744"/>
            </a:xfrm>
            <a:custGeom>
              <a:avLst/>
              <a:gdLst/>
              <a:ahLst/>
              <a:cxnLst/>
              <a:rect l="l" t="t" r="r" b="b"/>
              <a:pathLst>
                <a:path w="15051" h="14610" extrusionOk="0">
                  <a:moveTo>
                    <a:pt x="10038" y="1239"/>
                  </a:moveTo>
                  <a:lnTo>
                    <a:pt x="10704" y="3632"/>
                  </a:lnTo>
                  <a:lnTo>
                    <a:pt x="7930" y="6311"/>
                  </a:lnTo>
                  <a:lnTo>
                    <a:pt x="7930" y="2405"/>
                  </a:lnTo>
                  <a:lnTo>
                    <a:pt x="7942" y="2405"/>
                  </a:lnTo>
                  <a:lnTo>
                    <a:pt x="10038"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7" y="4013"/>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8183036" y="2804398"/>
              <a:ext cx="478740" cy="464744"/>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98"/>
                  </a:moveTo>
                  <a:lnTo>
                    <a:pt x="7120" y="2525"/>
                  </a:lnTo>
                  <a:lnTo>
                    <a:pt x="7120" y="6323"/>
                  </a:lnTo>
                  <a:lnTo>
                    <a:pt x="4274" y="3572"/>
                  </a:lnTo>
                  <a:lnTo>
                    <a:pt x="4894" y="1298"/>
                  </a:lnTo>
                  <a:close/>
                  <a:moveTo>
                    <a:pt x="3751" y="4215"/>
                  </a:moveTo>
                  <a:lnTo>
                    <a:pt x="6525" y="6894"/>
                  </a:lnTo>
                  <a:lnTo>
                    <a:pt x="2500" y="6894"/>
                  </a:lnTo>
                  <a:lnTo>
                    <a:pt x="1286" y="4846"/>
                  </a:lnTo>
                  <a:lnTo>
                    <a:pt x="3751" y="4215"/>
                  </a:lnTo>
                  <a:close/>
                  <a:moveTo>
                    <a:pt x="11382" y="4132"/>
                  </a:moveTo>
                  <a:lnTo>
                    <a:pt x="13728" y="4751"/>
                  </a:lnTo>
                  <a:lnTo>
                    <a:pt x="12442" y="6894"/>
                  </a:lnTo>
                  <a:lnTo>
                    <a:pt x="8525" y="6894"/>
                  </a:lnTo>
                  <a:lnTo>
                    <a:pt x="11382" y="4132"/>
                  </a:lnTo>
                  <a:close/>
                  <a:moveTo>
                    <a:pt x="12561" y="7704"/>
                  </a:moveTo>
                  <a:lnTo>
                    <a:pt x="13764" y="9752"/>
                  </a:lnTo>
                  <a:lnTo>
                    <a:pt x="11311" y="10383"/>
                  </a:lnTo>
                  <a:lnTo>
                    <a:pt x="8549" y="7704"/>
                  </a:lnTo>
                  <a:close/>
                  <a:moveTo>
                    <a:pt x="6537" y="7704"/>
                  </a:moveTo>
                  <a:lnTo>
                    <a:pt x="3679" y="10478"/>
                  </a:lnTo>
                  <a:lnTo>
                    <a:pt x="1346" y="9871"/>
                  </a:lnTo>
                  <a:lnTo>
                    <a:pt x="2619" y="7704"/>
                  </a:lnTo>
                  <a:close/>
                  <a:moveTo>
                    <a:pt x="7942" y="8287"/>
                  </a:moveTo>
                  <a:lnTo>
                    <a:pt x="10787" y="11038"/>
                  </a:lnTo>
                  <a:lnTo>
                    <a:pt x="10168" y="13324"/>
                  </a:lnTo>
                  <a:lnTo>
                    <a:pt x="7942" y="12085"/>
                  </a:lnTo>
                  <a:lnTo>
                    <a:pt x="7942"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43" y="858"/>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204"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8183036" y="3734204"/>
              <a:ext cx="478740" cy="464744"/>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25"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42" y="12085"/>
                  </a:lnTo>
                  <a:lnTo>
                    <a:pt x="7942"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2" y="10490"/>
                  </a:lnTo>
                  <a:lnTo>
                    <a:pt x="15050" y="10263"/>
                  </a:lnTo>
                  <a:lnTo>
                    <a:pt x="14609" y="9537"/>
                  </a:lnTo>
                  <a:lnTo>
                    <a:pt x="13228" y="7215"/>
                  </a:lnTo>
                  <a:lnTo>
                    <a:pt x="14573"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8183036" y="4198916"/>
              <a:ext cx="478740" cy="465094"/>
            </a:xfrm>
            <a:custGeom>
              <a:avLst/>
              <a:gdLst/>
              <a:ahLst/>
              <a:cxnLst/>
              <a:rect l="l" t="t" r="r" b="b"/>
              <a:pathLst>
                <a:path w="15050" h="14621" extrusionOk="0">
                  <a:moveTo>
                    <a:pt x="4894" y="1286"/>
                  </a:moveTo>
                  <a:lnTo>
                    <a:pt x="7120" y="2512"/>
                  </a:lnTo>
                  <a:lnTo>
                    <a:pt x="7120" y="6310"/>
                  </a:lnTo>
                  <a:lnTo>
                    <a:pt x="4274" y="3560"/>
                  </a:lnTo>
                  <a:lnTo>
                    <a:pt x="4894"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25"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2" y="10501"/>
                  </a:lnTo>
                  <a:lnTo>
                    <a:pt x="15050" y="10275"/>
                  </a:lnTo>
                  <a:lnTo>
                    <a:pt x="14609" y="9549"/>
                  </a:lnTo>
                  <a:lnTo>
                    <a:pt x="13228" y="7227"/>
                  </a:lnTo>
                  <a:lnTo>
                    <a:pt x="14573" y="4977"/>
                  </a:lnTo>
                  <a:lnTo>
                    <a:pt x="15002" y="4251"/>
                  </a:lnTo>
                  <a:lnTo>
                    <a:pt x="14157" y="4024"/>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5"/>
            <p:cNvSpPr/>
            <p:nvPr/>
          </p:nvSpPr>
          <p:spPr>
            <a:xfrm>
              <a:off x="8183036" y="4663629"/>
              <a:ext cx="478740" cy="464744"/>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86" y="4846"/>
                  </a:lnTo>
                  <a:lnTo>
                    <a:pt x="3751" y="4203"/>
                  </a:lnTo>
                  <a:close/>
                  <a:moveTo>
                    <a:pt x="11382" y="4132"/>
                  </a:moveTo>
                  <a:lnTo>
                    <a:pt x="13728" y="4739"/>
                  </a:lnTo>
                  <a:lnTo>
                    <a:pt x="12442" y="6882"/>
                  </a:lnTo>
                  <a:lnTo>
                    <a:pt x="8525"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42" y="12085"/>
                  </a:lnTo>
                  <a:lnTo>
                    <a:pt x="7942"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53"/>
                  </a:lnTo>
                  <a:lnTo>
                    <a:pt x="4358" y="36"/>
                  </a:lnTo>
                  <a:lnTo>
                    <a:pt x="4143" y="857"/>
                  </a:lnTo>
                  <a:lnTo>
                    <a:pt x="3429" y="3441"/>
                  </a:lnTo>
                  <a:lnTo>
                    <a:pt x="845" y="4120"/>
                  </a:lnTo>
                  <a:lnTo>
                    <a:pt x="0" y="4334"/>
                  </a:lnTo>
                  <a:lnTo>
                    <a:pt x="429" y="5072"/>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80" y="14561"/>
                  </a:lnTo>
                  <a:lnTo>
                    <a:pt x="10906" y="13752"/>
                  </a:lnTo>
                  <a:lnTo>
                    <a:pt x="11621" y="11156"/>
                  </a:lnTo>
                  <a:lnTo>
                    <a:pt x="14192" y="10489"/>
                  </a:lnTo>
                  <a:lnTo>
                    <a:pt x="15050" y="10263"/>
                  </a:lnTo>
                  <a:lnTo>
                    <a:pt x="14609" y="9537"/>
                  </a:lnTo>
                  <a:lnTo>
                    <a:pt x="13228" y="7215"/>
                  </a:lnTo>
                  <a:lnTo>
                    <a:pt x="14573" y="4965"/>
                  </a:lnTo>
                  <a:lnTo>
                    <a:pt x="15002" y="4239"/>
                  </a:lnTo>
                  <a:lnTo>
                    <a:pt x="14157" y="4012"/>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5"/>
            <p:cNvSpPr/>
            <p:nvPr/>
          </p:nvSpPr>
          <p:spPr>
            <a:xfrm>
              <a:off x="7700510" y="4663629"/>
              <a:ext cx="478772" cy="464744"/>
            </a:xfrm>
            <a:custGeom>
              <a:avLst/>
              <a:gdLst/>
              <a:ahLst/>
              <a:cxnLst/>
              <a:rect l="l" t="t" r="r" b="b"/>
              <a:pathLst>
                <a:path w="15051" h="14610" extrusionOk="0">
                  <a:moveTo>
                    <a:pt x="4906" y="1286"/>
                  </a:moveTo>
                  <a:lnTo>
                    <a:pt x="7120" y="2524"/>
                  </a:lnTo>
                  <a:lnTo>
                    <a:pt x="7120" y="6322"/>
                  </a:lnTo>
                  <a:lnTo>
                    <a:pt x="4275" y="3572"/>
                  </a:lnTo>
                  <a:lnTo>
                    <a:pt x="4906"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43" y="6882"/>
                  </a:lnTo>
                  <a:lnTo>
                    <a:pt x="8537" y="6882"/>
                  </a:lnTo>
                  <a:lnTo>
                    <a:pt x="11395" y="4132"/>
                  </a:lnTo>
                  <a:close/>
                  <a:moveTo>
                    <a:pt x="12562" y="7715"/>
                  </a:moveTo>
                  <a:lnTo>
                    <a:pt x="13788" y="9763"/>
                  </a:lnTo>
                  <a:lnTo>
                    <a:pt x="11311" y="10394"/>
                  </a:lnTo>
                  <a:lnTo>
                    <a:pt x="8549" y="7715"/>
                  </a:lnTo>
                  <a:close/>
                  <a:moveTo>
                    <a:pt x="6513" y="7715"/>
                  </a:moveTo>
                  <a:lnTo>
                    <a:pt x="3668" y="10478"/>
                  </a:lnTo>
                  <a:lnTo>
                    <a:pt x="1310" y="9858"/>
                  </a:lnTo>
                  <a:lnTo>
                    <a:pt x="2596" y="7715"/>
                  </a:lnTo>
                  <a:close/>
                  <a:moveTo>
                    <a:pt x="7954" y="8287"/>
                  </a:moveTo>
                  <a:lnTo>
                    <a:pt x="10800" y="11037"/>
                  </a:lnTo>
                  <a:lnTo>
                    <a:pt x="10168" y="13311"/>
                  </a:lnTo>
                  <a:lnTo>
                    <a:pt x="7954" y="12085"/>
                  </a:lnTo>
                  <a:lnTo>
                    <a:pt x="7954" y="8287"/>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41" y="5072"/>
                  </a:lnTo>
                  <a:lnTo>
                    <a:pt x="1822" y="7394"/>
                  </a:lnTo>
                  <a:lnTo>
                    <a:pt x="477" y="9632"/>
                  </a:lnTo>
                  <a:lnTo>
                    <a:pt x="48" y="10370"/>
                  </a:lnTo>
                  <a:lnTo>
                    <a:pt x="894" y="10597"/>
                  </a:lnTo>
                  <a:lnTo>
                    <a:pt x="3561" y="11287"/>
                  </a:lnTo>
                  <a:lnTo>
                    <a:pt x="4251" y="13788"/>
                  </a:lnTo>
                  <a:lnTo>
                    <a:pt x="4465" y="14609"/>
                  </a:lnTo>
                  <a:lnTo>
                    <a:pt x="5227" y="14192"/>
                  </a:lnTo>
                  <a:lnTo>
                    <a:pt x="7621" y="12859"/>
                  </a:lnTo>
                  <a:lnTo>
                    <a:pt x="9930" y="14145"/>
                  </a:lnTo>
                  <a:lnTo>
                    <a:pt x="10692" y="14561"/>
                  </a:lnTo>
                  <a:lnTo>
                    <a:pt x="10907" y="13752"/>
                  </a:lnTo>
                  <a:lnTo>
                    <a:pt x="11621" y="11156"/>
                  </a:lnTo>
                  <a:lnTo>
                    <a:pt x="14205" y="10489"/>
                  </a:lnTo>
                  <a:lnTo>
                    <a:pt x="15050" y="10263"/>
                  </a:lnTo>
                  <a:lnTo>
                    <a:pt x="14621" y="9537"/>
                  </a:lnTo>
                  <a:lnTo>
                    <a:pt x="13228" y="7215"/>
                  </a:lnTo>
                  <a:lnTo>
                    <a:pt x="14574"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5"/>
            <p:cNvSpPr/>
            <p:nvPr/>
          </p:nvSpPr>
          <p:spPr>
            <a:xfrm>
              <a:off x="964647" y="3269110"/>
              <a:ext cx="478772" cy="465126"/>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5"/>
            <p:cNvSpPr/>
            <p:nvPr/>
          </p:nvSpPr>
          <p:spPr>
            <a:xfrm>
              <a:off x="482535" y="3269110"/>
              <a:ext cx="478359" cy="465126"/>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5"/>
            <p:cNvSpPr/>
            <p:nvPr/>
          </p:nvSpPr>
          <p:spPr>
            <a:xfrm>
              <a:off x="9" y="2804398"/>
              <a:ext cx="478772" cy="464744"/>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5"/>
            <p:cNvSpPr/>
            <p:nvPr/>
          </p:nvSpPr>
          <p:spPr>
            <a:xfrm>
              <a:off x="9" y="3269110"/>
              <a:ext cx="478772" cy="465126"/>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5"/>
            <p:cNvSpPr/>
            <p:nvPr/>
          </p:nvSpPr>
          <p:spPr>
            <a:xfrm>
              <a:off x="9" y="4198916"/>
              <a:ext cx="478772" cy="465094"/>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5"/>
            <p:cNvSpPr/>
            <p:nvPr/>
          </p:nvSpPr>
          <p:spPr>
            <a:xfrm>
              <a:off x="9" y="3734204"/>
              <a:ext cx="478772" cy="464744"/>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5"/>
            <p:cNvSpPr/>
            <p:nvPr/>
          </p:nvSpPr>
          <p:spPr>
            <a:xfrm>
              <a:off x="964647" y="3734204"/>
              <a:ext cx="478772" cy="464744"/>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5"/>
            <p:cNvSpPr/>
            <p:nvPr/>
          </p:nvSpPr>
          <p:spPr>
            <a:xfrm>
              <a:off x="964647" y="4198916"/>
              <a:ext cx="478772" cy="465094"/>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5"/>
            <p:cNvSpPr/>
            <p:nvPr/>
          </p:nvSpPr>
          <p:spPr>
            <a:xfrm>
              <a:off x="964647" y="4663629"/>
              <a:ext cx="478772" cy="464744"/>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5"/>
            <p:cNvSpPr/>
            <p:nvPr/>
          </p:nvSpPr>
          <p:spPr>
            <a:xfrm>
              <a:off x="964647" y="2804398"/>
              <a:ext cx="478772" cy="464744"/>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5"/>
            <p:cNvSpPr/>
            <p:nvPr/>
          </p:nvSpPr>
          <p:spPr>
            <a:xfrm>
              <a:off x="482535" y="2804398"/>
              <a:ext cx="478359" cy="464744"/>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5"/>
            <p:cNvSpPr/>
            <p:nvPr/>
          </p:nvSpPr>
          <p:spPr>
            <a:xfrm>
              <a:off x="482535" y="3734204"/>
              <a:ext cx="478359" cy="464744"/>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5"/>
            <p:cNvSpPr/>
            <p:nvPr/>
          </p:nvSpPr>
          <p:spPr>
            <a:xfrm>
              <a:off x="482535" y="4198916"/>
              <a:ext cx="478359" cy="465094"/>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5"/>
            <p:cNvSpPr/>
            <p:nvPr/>
          </p:nvSpPr>
          <p:spPr>
            <a:xfrm>
              <a:off x="482535" y="4663629"/>
              <a:ext cx="478359" cy="464744"/>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5"/>
            <p:cNvSpPr/>
            <p:nvPr/>
          </p:nvSpPr>
          <p:spPr>
            <a:xfrm>
              <a:off x="9" y="4663629"/>
              <a:ext cx="478772" cy="464744"/>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5" name="Google Shape;115;p5"/>
          <p:cNvSpPr txBox="1">
            <a:spLocks noGrp="1"/>
          </p:cNvSpPr>
          <p:nvPr>
            <p:ph type="subTitle" idx="1"/>
          </p:nvPr>
        </p:nvSpPr>
        <p:spPr>
          <a:xfrm>
            <a:off x="1427238" y="2155400"/>
            <a:ext cx="2222100" cy="48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1pPr>
            <a:lvl2pPr lvl="1"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2pPr>
            <a:lvl3pPr lvl="2"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3pPr>
            <a:lvl4pPr lvl="3"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4pPr>
            <a:lvl5pPr lvl="4"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5pPr>
            <a:lvl6pPr lvl="5"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6pPr>
            <a:lvl7pPr lvl="6"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7pPr>
            <a:lvl8pPr lvl="7"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8pPr>
            <a:lvl9pPr lvl="8"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9pPr>
          </a:lstStyle>
          <a:p>
            <a:r>
              <a:rPr lang="ar-SA" smtClean="0"/>
              <a:t>انقر لتحرير نمط العنوان الثانوي الرئيسي</a:t>
            </a:r>
            <a:endParaRPr/>
          </a:p>
        </p:txBody>
      </p:sp>
      <p:sp>
        <p:nvSpPr>
          <p:cNvPr id="116" name="Google Shape;116;p5"/>
          <p:cNvSpPr txBox="1">
            <a:spLocks noGrp="1"/>
          </p:cNvSpPr>
          <p:nvPr>
            <p:ph type="subTitle" idx="2"/>
          </p:nvPr>
        </p:nvSpPr>
        <p:spPr>
          <a:xfrm>
            <a:off x="5494638" y="2155400"/>
            <a:ext cx="2222100" cy="48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1pPr>
            <a:lvl2pPr lvl="1"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2pPr>
            <a:lvl3pPr lvl="2"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3pPr>
            <a:lvl4pPr lvl="3"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4pPr>
            <a:lvl5pPr lvl="4"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5pPr>
            <a:lvl6pPr lvl="5"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6pPr>
            <a:lvl7pPr lvl="6"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7pPr>
            <a:lvl8pPr lvl="7"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8pPr>
            <a:lvl9pPr lvl="8"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9pPr>
          </a:lstStyle>
          <a:p>
            <a:r>
              <a:rPr lang="ar-SA" smtClean="0"/>
              <a:t>انقر لتحرير نمط العنوان الثانوي الرئيسي</a:t>
            </a:r>
            <a:endParaRPr/>
          </a:p>
        </p:txBody>
      </p:sp>
      <p:sp>
        <p:nvSpPr>
          <p:cNvPr id="117" name="Google Shape;117;p5"/>
          <p:cNvSpPr txBox="1">
            <a:spLocks noGrp="1"/>
          </p:cNvSpPr>
          <p:nvPr>
            <p:ph type="subTitle" idx="3"/>
          </p:nvPr>
        </p:nvSpPr>
        <p:spPr>
          <a:xfrm>
            <a:off x="1427238" y="2537300"/>
            <a:ext cx="2222100" cy="104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ar-SA" smtClean="0"/>
              <a:t>انقر لتحرير نمط العنوان الثانوي الرئيسي</a:t>
            </a:r>
            <a:endParaRPr/>
          </a:p>
        </p:txBody>
      </p:sp>
      <p:sp>
        <p:nvSpPr>
          <p:cNvPr id="118" name="Google Shape;118;p5"/>
          <p:cNvSpPr txBox="1">
            <a:spLocks noGrp="1"/>
          </p:cNvSpPr>
          <p:nvPr>
            <p:ph type="subTitle" idx="4"/>
          </p:nvPr>
        </p:nvSpPr>
        <p:spPr>
          <a:xfrm>
            <a:off x="5494638" y="2537300"/>
            <a:ext cx="2222100" cy="104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ar-SA" smtClean="0"/>
              <a:t>انقر لتحرير نمط العنوان الثانوي الرئيسي</a:t>
            </a:r>
            <a:endParaRPr/>
          </a:p>
        </p:txBody>
      </p:sp>
      <p:sp>
        <p:nvSpPr>
          <p:cNvPr id="119" name="Google Shape;119;p5"/>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r>
              <a:rPr lang="ar-SA" smtClean="0"/>
              <a:t>انقر لتحرير نمط العنوان الرئيسي</a:t>
            </a:r>
            <a:endParaRPr/>
          </a:p>
        </p:txBody>
      </p:sp>
    </p:spTree>
    <p:extLst>
      <p:ext uri="{BB962C8B-B14F-4D97-AF65-F5344CB8AC3E}">
        <p14:creationId xmlns:p14="http://schemas.microsoft.com/office/powerpoint/2010/main" val="1972120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990725" y="1437700"/>
            <a:ext cx="5166300" cy="1719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1986675" y="3193725"/>
            <a:ext cx="5166300" cy="512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Kodchasan"/>
                <a:ea typeface="Kodchasan"/>
                <a:cs typeface="Kodchasan"/>
                <a:sym typeface="Kodchasan"/>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408649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116150" y="2124075"/>
            <a:ext cx="3154800" cy="1051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3182850" y="1109225"/>
            <a:ext cx="1088100" cy="8418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5"/>
              </a:buClr>
              <a:buSzPts val="6000"/>
              <a:buNone/>
              <a:defRPr sz="6000">
                <a:solidFill>
                  <a:schemeClr val="accent5"/>
                </a:solidFill>
              </a:defRPr>
            </a:lvl1pPr>
            <a:lvl2pPr lvl="1" algn="ctr" rtl="0">
              <a:spcBef>
                <a:spcPts val="0"/>
              </a:spcBef>
              <a:spcAft>
                <a:spcPts val="0"/>
              </a:spcAft>
              <a:buClr>
                <a:schemeClr val="accent5"/>
              </a:buClr>
              <a:buSzPts val="6000"/>
              <a:buNone/>
              <a:defRPr sz="6000">
                <a:solidFill>
                  <a:schemeClr val="accent5"/>
                </a:solidFill>
              </a:defRPr>
            </a:lvl2pPr>
            <a:lvl3pPr lvl="2" algn="ctr" rtl="0">
              <a:spcBef>
                <a:spcPts val="0"/>
              </a:spcBef>
              <a:spcAft>
                <a:spcPts val="0"/>
              </a:spcAft>
              <a:buClr>
                <a:schemeClr val="accent5"/>
              </a:buClr>
              <a:buSzPts val="6000"/>
              <a:buNone/>
              <a:defRPr sz="6000">
                <a:solidFill>
                  <a:schemeClr val="accent5"/>
                </a:solidFill>
              </a:defRPr>
            </a:lvl3pPr>
            <a:lvl4pPr lvl="3" algn="ctr" rtl="0">
              <a:spcBef>
                <a:spcPts val="0"/>
              </a:spcBef>
              <a:spcAft>
                <a:spcPts val="0"/>
              </a:spcAft>
              <a:buClr>
                <a:schemeClr val="accent5"/>
              </a:buClr>
              <a:buSzPts val="6000"/>
              <a:buNone/>
              <a:defRPr sz="6000">
                <a:solidFill>
                  <a:schemeClr val="accent5"/>
                </a:solidFill>
              </a:defRPr>
            </a:lvl4pPr>
            <a:lvl5pPr lvl="4" algn="ctr" rtl="0">
              <a:spcBef>
                <a:spcPts val="0"/>
              </a:spcBef>
              <a:spcAft>
                <a:spcPts val="0"/>
              </a:spcAft>
              <a:buClr>
                <a:schemeClr val="accent5"/>
              </a:buClr>
              <a:buSzPts val="6000"/>
              <a:buNone/>
              <a:defRPr sz="6000">
                <a:solidFill>
                  <a:schemeClr val="accent5"/>
                </a:solidFill>
              </a:defRPr>
            </a:lvl5pPr>
            <a:lvl6pPr lvl="5" algn="ctr" rtl="0">
              <a:spcBef>
                <a:spcPts val="0"/>
              </a:spcBef>
              <a:spcAft>
                <a:spcPts val="0"/>
              </a:spcAft>
              <a:buClr>
                <a:schemeClr val="accent5"/>
              </a:buClr>
              <a:buSzPts val="6000"/>
              <a:buNone/>
              <a:defRPr sz="6000">
                <a:solidFill>
                  <a:schemeClr val="accent5"/>
                </a:solidFill>
              </a:defRPr>
            </a:lvl6pPr>
            <a:lvl7pPr lvl="6" algn="ctr" rtl="0">
              <a:spcBef>
                <a:spcPts val="0"/>
              </a:spcBef>
              <a:spcAft>
                <a:spcPts val="0"/>
              </a:spcAft>
              <a:buClr>
                <a:schemeClr val="accent5"/>
              </a:buClr>
              <a:buSzPts val="6000"/>
              <a:buNone/>
              <a:defRPr sz="6000">
                <a:solidFill>
                  <a:schemeClr val="accent5"/>
                </a:solidFill>
              </a:defRPr>
            </a:lvl7pPr>
            <a:lvl8pPr lvl="7" algn="ctr" rtl="0">
              <a:spcBef>
                <a:spcPts val="0"/>
              </a:spcBef>
              <a:spcAft>
                <a:spcPts val="0"/>
              </a:spcAft>
              <a:buClr>
                <a:schemeClr val="accent5"/>
              </a:buClr>
              <a:buSzPts val="6000"/>
              <a:buNone/>
              <a:defRPr sz="6000">
                <a:solidFill>
                  <a:schemeClr val="accent5"/>
                </a:solidFill>
              </a:defRPr>
            </a:lvl8pPr>
            <a:lvl9pPr lvl="8" algn="ctr" rtl="0">
              <a:spcBef>
                <a:spcPts val="0"/>
              </a:spcBef>
              <a:spcAft>
                <a:spcPts val="0"/>
              </a:spcAft>
              <a:buClr>
                <a:schemeClr val="accent5"/>
              </a:buClr>
              <a:buSzPts val="6000"/>
              <a:buNone/>
              <a:defRPr sz="6000">
                <a:solidFill>
                  <a:schemeClr val="accent5"/>
                </a:solidFill>
              </a:defRPr>
            </a:lvl9pPr>
          </a:lstStyle>
          <a:p>
            <a:r>
              <a:t>xx%</a:t>
            </a:r>
          </a:p>
        </p:txBody>
      </p:sp>
      <p:sp>
        <p:nvSpPr>
          <p:cNvPr id="14" name="Google Shape;14;p3"/>
          <p:cNvSpPr txBox="1">
            <a:spLocks noGrp="1"/>
          </p:cNvSpPr>
          <p:nvPr>
            <p:ph type="subTitle" idx="1"/>
          </p:nvPr>
        </p:nvSpPr>
        <p:spPr>
          <a:xfrm>
            <a:off x="1120050" y="3208375"/>
            <a:ext cx="3150900" cy="713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128278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body" idx="1"/>
          </p:nvPr>
        </p:nvSpPr>
        <p:spPr>
          <a:xfrm>
            <a:off x="720000" y="1124926"/>
            <a:ext cx="7725900" cy="34872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1"/>
              </a:buClr>
              <a:buSzPts val="1400"/>
              <a:buFont typeface="Roboto"/>
              <a:buAutoNum type="arabicPeriod"/>
              <a:defRPr/>
            </a:lvl1pPr>
            <a:lvl2pPr marL="914400" lvl="1" indent="-317500" rtl="0">
              <a:lnSpc>
                <a:spcPct val="100000"/>
              </a:lnSpc>
              <a:spcBef>
                <a:spcPts val="0"/>
              </a:spcBef>
              <a:spcAft>
                <a:spcPts val="0"/>
              </a:spcAft>
              <a:buSzPts val="1400"/>
              <a:buAutoNum type="alphaLcPeriod"/>
              <a:defRPr/>
            </a:lvl2pPr>
            <a:lvl3pPr marL="1371600" lvl="2" indent="-317500" rtl="0">
              <a:lnSpc>
                <a:spcPct val="100000"/>
              </a:lnSpc>
              <a:spcBef>
                <a:spcPts val="0"/>
              </a:spcBef>
              <a:spcAft>
                <a:spcPts val="0"/>
              </a:spcAft>
              <a:buSzPts val="1400"/>
              <a:buAutoNum type="romanLcPeriod"/>
              <a:defRPr/>
            </a:lvl3pPr>
            <a:lvl4pPr marL="1828800" lvl="3" indent="-317500" rtl="0">
              <a:lnSpc>
                <a:spcPct val="100000"/>
              </a:lnSpc>
              <a:spcBef>
                <a:spcPts val="0"/>
              </a:spcBef>
              <a:spcAft>
                <a:spcPts val="0"/>
              </a:spcAft>
              <a:buSzPts val="1400"/>
              <a:buAutoNum type="arabicPeriod"/>
              <a:defRPr/>
            </a:lvl4pPr>
            <a:lvl5pPr marL="2286000" lvl="4" indent="-317500" rtl="0">
              <a:lnSpc>
                <a:spcPct val="100000"/>
              </a:lnSpc>
              <a:spcBef>
                <a:spcPts val="0"/>
              </a:spcBef>
              <a:spcAft>
                <a:spcPts val="0"/>
              </a:spcAft>
              <a:buSzPts val="1400"/>
              <a:buAutoNum type="alphaLcPeriod"/>
              <a:defRPr/>
            </a:lvl5pPr>
            <a:lvl6pPr marL="2743200" lvl="5" indent="-317500" rtl="0">
              <a:lnSpc>
                <a:spcPct val="100000"/>
              </a:lnSpc>
              <a:spcBef>
                <a:spcPts val="0"/>
              </a:spcBef>
              <a:spcAft>
                <a:spcPts val="0"/>
              </a:spcAft>
              <a:buSzPts val="1400"/>
              <a:buAutoNum type="romanLcPeriod"/>
              <a:defRPr/>
            </a:lvl6pPr>
            <a:lvl7pPr marL="3200400" lvl="6" indent="-317500" rtl="0">
              <a:lnSpc>
                <a:spcPct val="100000"/>
              </a:lnSpc>
              <a:spcBef>
                <a:spcPts val="0"/>
              </a:spcBef>
              <a:spcAft>
                <a:spcPts val="0"/>
              </a:spcAft>
              <a:buSzPts val="1400"/>
              <a:buAutoNum type="arabicPeriod"/>
              <a:defRPr/>
            </a:lvl7pPr>
            <a:lvl8pPr marL="3657600" lvl="7" indent="-317500" rtl="0">
              <a:lnSpc>
                <a:spcPct val="100000"/>
              </a:lnSpc>
              <a:spcBef>
                <a:spcPts val="0"/>
              </a:spcBef>
              <a:spcAft>
                <a:spcPts val="0"/>
              </a:spcAft>
              <a:buSzPts val="1400"/>
              <a:buAutoNum type="alphaLcPeriod"/>
              <a:defRPr/>
            </a:lvl8pPr>
            <a:lvl9pPr marL="4114800" lvl="8" indent="-317500" rtl="0">
              <a:lnSpc>
                <a:spcPct val="100000"/>
              </a:lnSpc>
              <a:spcBef>
                <a:spcPts val="0"/>
              </a:spcBef>
              <a:spcAft>
                <a:spcPts val="0"/>
              </a:spcAft>
              <a:buSzPts val="1400"/>
              <a:buAutoNum type="romanLcPeriod"/>
              <a:defRPr/>
            </a:lvl9pPr>
          </a:lstStyle>
          <a:p>
            <a:endParaRPr/>
          </a:p>
        </p:txBody>
      </p:sp>
      <p:sp>
        <p:nvSpPr>
          <p:cNvPr id="17" name="Google Shape;17;p4"/>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spTree>
    <p:extLst>
      <p:ext uri="{BB962C8B-B14F-4D97-AF65-F5344CB8AC3E}">
        <p14:creationId xmlns:p14="http://schemas.microsoft.com/office/powerpoint/2010/main" val="3565294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grpSp>
        <p:nvGrpSpPr>
          <p:cNvPr id="19" name="Google Shape;19;p5"/>
          <p:cNvGrpSpPr/>
          <p:nvPr/>
        </p:nvGrpSpPr>
        <p:grpSpPr>
          <a:xfrm>
            <a:off x="9" y="2804016"/>
            <a:ext cx="9144293" cy="2324707"/>
            <a:chOff x="9" y="2804016"/>
            <a:chExt cx="9144293" cy="2324707"/>
          </a:xfrm>
        </p:grpSpPr>
        <p:sp>
          <p:nvSpPr>
            <p:cNvPr id="20" name="Google Shape;20;p5"/>
            <p:cNvSpPr/>
            <p:nvPr/>
          </p:nvSpPr>
          <p:spPr>
            <a:xfrm>
              <a:off x="3850641" y="2804398"/>
              <a:ext cx="478740" cy="464744"/>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906" y="1274"/>
                  </a:moveTo>
                  <a:lnTo>
                    <a:pt x="7120" y="2513"/>
                  </a:lnTo>
                  <a:lnTo>
                    <a:pt x="7120" y="6323"/>
                  </a:lnTo>
                  <a:lnTo>
                    <a:pt x="4275" y="3560"/>
                  </a:lnTo>
                  <a:lnTo>
                    <a:pt x="4906" y="1274"/>
                  </a:lnTo>
                  <a:close/>
                  <a:moveTo>
                    <a:pt x="3751" y="4215"/>
                  </a:moveTo>
                  <a:lnTo>
                    <a:pt x="6525" y="6894"/>
                  </a:lnTo>
                  <a:lnTo>
                    <a:pt x="2501" y="6894"/>
                  </a:lnTo>
                  <a:lnTo>
                    <a:pt x="1286" y="4846"/>
                  </a:lnTo>
                  <a:lnTo>
                    <a:pt x="3751" y="4215"/>
                  </a:lnTo>
                  <a:close/>
                  <a:moveTo>
                    <a:pt x="11395" y="4132"/>
                  </a:moveTo>
                  <a:lnTo>
                    <a:pt x="13740" y="4751"/>
                  </a:lnTo>
                  <a:lnTo>
                    <a:pt x="12466" y="6894"/>
                  </a:lnTo>
                  <a:lnTo>
                    <a:pt x="8549" y="6894"/>
                  </a:lnTo>
                  <a:lnTo>
                    <a:pt x="11395" y="4132"/>
                  </a:lnTo>
                  <a:close/>
                  <a:moveTo>
                    <a:pt x="12562" y="7704"/>
                  </a:moveTo>
                  <a:lnTo>
                    <a:pt x="13776" y="9752"/>
                  </a:lnTo>
                  <a:lnTo>
                    <a:pt x="11311" y="10383"/>
                  </a:lnTo>
                  <a:lnTo>
                    <a:pt x="8549" y="7704"/>
                  </a:lnTo>
                  <a:close/>
                  <a:moveTo>
                    <a:pt x="6537" y="7704"/>
                  </a:moveTo>
                  <a:lnTo>
                    <a:pt x="3680" y="10478"/>
                  </a:lnTo>
                  <a:lnTo>
                    <a:pt x="1346" y="9871"/>
                  </a:lnTo>
                  <a:lnTo>
                    <a:pt x="2620" y="7704"/>
                  </a:lnTo>
                  <a:close/>
                  <a:moveTo>
                    <a:pt x="7954" y="8287"/>
                  </a:moveTo>
                  <a:lnTo>
                    <a:pt x="10799" y="11038"/>
                  </a:lnTo>
                  <a:lnTo>
                    <a:pt x="10168" y="13324"/>
                  </a:lnTo>
                  <a:lnTo>
                    <a:pt x="7954" y="12085"/>
                  </a:lnTo>
                  <a:lnTo>
                    <a:pt x="7954" y="8287"/>
                  </a:lnTo>
                  <a:close/>
                  <a:moveTo>
                    <a:pt x="7120" y="8287"/>
                  </a:moveTo>
                  <a:lnTo>
                    <a:pt x="7120" y="12192"/>
                  </a:lnTo>
                  <a:lnTo>
                    <a:pt x="5025" y="13359"/>
                  </a:lnTo>
                  <a:lnTo>
                    <a:pt x="4346" y="10966"/>
                  </a:lnTo>
                  <a:lnTo>
                    <a:pt x="7120" y="8287"/>
                  </a:lnTo>
                  <a:close/>
                  <a:moveTo>
                    <a:pt x="10585" y="0"/>
                  </a:moveTo>
                  <a:lnTo>
                    <a:pt x="9823" y="417"/>
                  </a:lnTo>
                  <a:lnTo>
                    <a:pt x="7430" y="1751"/>
                  </a:lnTo>
                  <a:lnTo>
                    <a:pt x="5120" y="453"/>
                  </a:lnTo>
                  <a:lnTo>
                    <a:pt x="4358" y="48"/>
                  </a:lnTo>
                  <a:lnTo>
                    <a:pt x="4144" y="858"/>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5"/>
            <p:cNvSpPr/>
            <p:nvPr/>
          </p:nvSpPr>
          <p:spPr>
            <a:xfrm>
              <a:off x="2889788" y="3734204"/>
              <a:ext cx="478740" cy="464744"/>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5"/>
            <p:cNvSpPr/>
            <p:nvPr/>
          </p:nvSpPr>
          <p:spPr>
            <a:xfrm>
              <a:off x="2889788" y="3269110"/>
              <a:ext cx="478740" cy="465126"/>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5"/>
            <p:cNvSpPr/>
            <p:nvPr/>
          </p:nvSpPr>
          <p:spPr>
            <a:xfrm>
              <a:off x="2889788" y="4198916"/>
              <a:ext cx="478740" cy="465094"/>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5"/>
            <p:cNvSpPr/>
            <p:nvPr/>
          </p:nvSpPr>
          <p:spPr>
            <a:xfrm>
              <a:off x="2889407" y="4664010"/>
              <a:ext cx="479122" cy="464712"/>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5"/>
            <p:cNvSpPr/>
            <p:nvPr/>
          </p:nvSpPr>
          <p:spPr>
            <a:xfrm>
              <a:off x="2889788" y="2804398"/>
              <a:ext cx="478740" cy="464744"/>
            </a:xfrm>
            <a:custGeom>
              <a:avLst/>
              <a:gdLst/>
              <a:ahLst/>
              <a:cxnLst/>
              <a:rect l="l" t="t" r="r" b="b"/>
              <a:pathLst>
                <a:path w="15050" h="14610" extrusionOk="0">
                  <a:moveTo>
                    <a:pt x="10049" y="1239"/>
                  </a:moveTo>
                  <a:lnTo>
                    <a:pt x="10704" y="3632"/>
                  </a:lnTo>
                  <a:lnTo>
                    <a:pt x="7930" y="6311"/>
                  </a:lnTo>
                  <a:lnTo>
                    <a:pt x="7930" y="2405"/>
                  </a:lnTo>
                  <a:lnTo>
                    <a:pt x="7942" y="2405"/>
                  </a:lnTo>
                  <a:lnTo>
                    <a:pt x="10049" y="1239"/>
                  </a:lnTo>
                  <a:close/>
                  <a:moveTo>
                    <a:pt x="4882" y="1274"/>
                  </a:moveTo>
                  <a:lnTo>
                    <a:pt x="7096" y="2513"/>
                  </a:lnTo>
                  <a:lnTo>
                    <a:pt x="7096" y="6323"/>
                  </a:lnTo>
                  <a:lnTo>
                    <a:pt x="4251" y="3560"/>
                  </a:lnTo>
                  <a:lnTo>
                    <a:pt x="4882"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50" y="7704"/>
                  </a:moveTo>
                  <a:lnTo>
                    <a:pt x="13764" y="9752"/>
                  </a:lnTo>
                  <a:lnTo>
                    <a:pt x="11299" y="10383"/>
                  </a:lnTo>
                  <a:lnTo>
                    <a:pt x="8525" y="7704"/>
                  </a:lnTo>
                  <a:close/>
                  <a:moveTo>
                    <a:pt x="6513" y="7704"/>
                  </a:moveTo>
                  <a:lnTo>
                    <a:pt x="3656" y="10478"/>
                  </a:lnTo>
                  <a:lnTo>
                    <a:pt x="1322" y="9871"/>
                  </a:lnTo>
                  <a:lnTo>
                    <a:pt x="2596" y="7704"/>
                  </a:lnTo>
                  <a:close/>
                  <a:moveTo>
                    <a:pt x="7942" y="8287"/>
                  </a:moveTo>
                  <a:lnTo>
                    <a:pt x="10787" y="11038"/>
                  </a:lnTo>
                  <a:lnTo>
                    <a:pt x="10168" y="13324"/>
                  </a:lnTo>
                  <a:lnTo>
                    <a:pt x="7942" y="12085"/>
                  </a:lnTo>
                  <a:lnTo>
                    <a:pt x="7942" y="8287"/>
                  </a:lnTo>
                  <a:close/>
                  <a:moveTo>
                    <a:pt x="7096" y="8287"/>
                  </a:moveTo>
                  <a:lnTo>
                    <a:pt x="7096" y="12192"/>
                  </a:lnTo>
                  <a:lnTo>
                    <a:pt x="5001" y="13359"/>
                  </a:lnTo>
                  <a:lnTo>
                    <a:pt x="4322" y="10966"/>
                  </a:lnTo>
                  <a:lnTo>
                    <a:pt x="7096" y="8287"/>
                  </a:lnTo>
                  <a:close/>
                  <a:moveTo>
                    <a:pt x="10585"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7" y="9644"/>
                  </a:lnTo>
                  <a:lnTo>
                    <a:pt x="36" y="10371"/>
                  </a:lnTo>
                  <a:lnTo>
                    <a:pt x="893" y="10597"/>
                  </a:lnTo>
                  <a:lnTo>
                    <a:pt x="3548" y="11299"/>
                  </a:lnTo>
                  <a:lnTo>
                    <a:pt x="4239" y="13800"/>
                  </a:lnTo>
                  <a:lnTo>
                    <a:pt x="4465" y="14609"/>
                  </a:lnTo>
                  <a:lnTo>
                    <a:pt x="5215" y="14193"/>
                  </a:lnTo>
                  <a:lnTo>
                    <a:pt x="7620" y="12859"/>
                  </a:lnTo>
                  <a:lnTo>
                    <a:pt x="9930" y="14157"/>
                  </a:lnTo>
                  <a:lnTo>
                    <a:pt x="10680" y="14574"/>
                  </a:lnTo>
                  <a:lnTo>
                    <a:pt x="10906" y="13752"/>
                  </a:lnTo>
                  <a:lnTo>
                    <a:pt x="11621" y="11157"/>
                  </a:lnTo>
                  <a:lnTo>
                    <a:pt x="14193" y="10490"/>
                  </a:lnTo>
                  <a:lnTo>
                    <a:pt x="15050" y="10264"/>
                  </a:lnTo>
                  <a:lnTo>
                    <a:pt x="14609" y="9537"/>
                  </a:lnTo>
                  <a:lnTo>
                    <a:pt x="13228" y="7216"/>
                  </a:lnTo>
                  <a:lnTo>
                    <a:pt x="14574"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5"/>
            <p:cNvSpPr/>
            <p:nvPr/>
          </p:nvSpPr>
          <p:spPr>
            <a:xfrm>
              <a:off x="3850641" y="4663629"/>
              <a:ext cx="478740" cy="464744"/>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5"/>
            <p:cNvSpPr/>
            <p:nvPr/>
          </p:nvSpPr>
          <p:spPr>
            <a:xfrm>
              <a:off x="3850641" y="4198535"/>
              <a:ext cx="478740" cy="465126"/>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5"/>
            <p:cNvSpPr/>
            <p:nvPr/>
          </p:nvSpPr>
          <p:spPr>
            <a:xfrm>
              <a:off x="3850641" y="3733822"/>
              <a:ext cx="478740" cy="464744"/>
            </a:xfrm>
            <a:custGeom>
              <a:avLst/>
              <a:gdLst/>
              <a:ahLst/>
              <a:cxnLst/>
              <a:rect l="l" t="t" r="r" b="b"/>
              <a:pathLst>
                <a:path w="15050" h="14610" extrusionOk="0">
                  <a:moveTo>
                    <a:pt x="4882" y="1286"/>
                  </a:moveTo>
                  <a:lnTo>
                    <a:pt x="7109" y="2524"/>
                  </a:lnTo>
                  <a:lnTo>
                    <a:pt x="7109" y="6323"/>
                  </a:lnTo>
                  <a:lnTo>
                    <a:pt x="4263" y="3572"/>
                  </a:lnTo>
                  <a:lnTo>
                    <a:pt x="4882" y="1286"/>
                  </a:lnTo>
                  <a:close/>
                  <a:moveTo>
                    <a:pt x="10049" y="1250"/>
                  </a:moveTo>
                  <a:lnTo>
                    <a:pt x="10704" y="3644"/>
                  </a:lnTo>
                  <a:lnTo>
                    <a:pt x="7942" y="6323"/>
                  </a:lnTo>
                  <a:lnTo>
                    <a:pt x="7942" y="2417"/>
                  </a:lnTo>
                  <a:lnTo>
                    <a:pt x="7954" y="2417"/>
                  </a:lnTo>
                  <a:lnTo>
                    <a:pt x="10049" y="1250"/>
                  </a:lnTo>
                  <a:close/>
                  <a:moveTo>
                    <a:pt x="3751" y="4227"/>
                  </a:moveTo>
                  <a:lnTo>
                    <a:pt x="6525" y="6906"/>
                  </a:lnTo>
                  <a:lnTo>
                    <a:pt x="2501" y="6906"/>
                  </a:lnTo>
                  <a:lnTo>
                    <a:pt x="1286" y="4858"/>
                  </a:lnTo>
                  <a:lnTo>
                    <a:pt x="3751" y="4227"/>
                  </a:lnTo>
                  <a:close/>
                  <a:moveTo>
                    <a:pt x="11395" y="4144"/>
                  </a:moveTo>
                  <a:lnTo>
                    <a:pt x="13728" y="4763"/>
                  </a:lnTo>
                  <a:lnTo>
                    <a:pt x="12443" y="6906"/>
                  </a:lnTo>
                  <a:lnTo>
                    <a:pt x="8537" y="6906"/>
                  </a:lnTo>
                  <a:lnTo>
                    <a:pt x="11395" y="4144"/>
                  </a:lnTo>
                  <a:close/>
                  <a:moveTo>
                    <a:pt x="12550" y="7716"/>
                  </a:moveTo>
                  <a:lnTo>
                    <a:pt x="13776" y="9763"/>
                  </a:lnTo>
                  <a:lnTo>
                    <a:pt x="11300" y="10394"/>
                  </a:lnTo>
                  <a:lnTo>
                    <a:pt x="8537" y="7716"/>
                  </a:lnTo>
                  <a:close/>
                  <a:moveTo>
                    <a:pt x="6525" y="7716"/>
                  </a:moveTo>
                  <a:lnTo>
                    <a:pt x="3668" y="10478"/>
                  </a:lnTo>
                  <a:lnTo>
                    <a:pt x="1322" y="9859"/>
                  </a:lnTo>
                  <a:lnTo>
                    <a:pt x="2608" y="7716"/>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17"/>
                  </a:lnTo>
                  <a:lnTo>
                    <a:pt x="7430" y="1751"/>
                  </a:lnTo>
                  <a:lnTo>
                    <a:pt x="5120" y="453"/>
                  </a:lnTo>
                  <a:lnTo>
                    <a:pt x="4358" y="36"/>
                  </a:lnTo>
                  <a:lnTo>
                    <a:pt x="4144" y="858"/>
                  </a:lnTo>
                  <a:lnTo>
                    <a:pt x="3430" y="3441"/>
                  </a:lnTo>
                  <a:lnTo>
                    <a:pt x="858" y="4120"/>
                  </a:lnTo>
                  <a:lnTo>
                    <a:pt x="1" y="4334"/>
                  </a:lnTo>
                  <a:lnTo>
                    <a:pt x="429" y="5072"/>
                  </a:lnTo>
                  <a:lnTo>
                    <a:pt x="1822" y="7394"/>
                  </a:lnTo>
                  <a:lnTo>
                    <a:pt x="477" y="9644"/>
                  </a:lnTo>
                  <a:lnTo>
                    <a:pt x="48" y="10371"/>
                  </a:lnTo>
                  <a:lnTo>
                    <a:pt x="893" y="10585"/>
                  </a:lnTo>
                  <a:lnTo>
                    <a:pt x="3560" y="11287"/>
                  </a:lnTo>
                  <a:lnTo>
                    <a:pt x="4251" y="13788"/>
                  </a:lnTo>
                  <a:lnTo>
                    <a:pt x="4465" y="14609"/>
                  </a:lnTo>
                  <a:lnTo>
                    <a:pt x="5227" y="14193"/>
                  </a:lnTo>
                  <a:lnTo>
                    <a:pt x="7621" y="12859"/>
                  </a:lnTo>
                  <a:lnTo>
                    <a:pt x="9930" y="14145"/>
                  </a:lnTo>
                  <a:lnTo>
                    <a:pt x="10692" y="14562"/>
                  </a:lnTo>
                  <a:lnTo>
                    <a:pt x="10919" y="13752"/>
                  </a:lnTo>
                  <a:lnTo>
                    <a:pt x="11633" y="11156"/>
                  </a:lnTo>
                  <a:lnTo>
                    <a:pt x="14205" y="10490"/>
                  </a:lnTo>
                  <a:lnTo>
                    <a:pt x="15050" y="10263"/>
                  </a:lnTo>
                  <a:lnTo>
                    <a:pt x="14621" y="9537"/>
                  </a:lnTo>
                  <a:lnTo>
                    <a:pt x="13240" y="7215"/>
                  </a:lnTo>
                  <a:lnTo>
                    <a:pt x="14574" y="4965"/>
                  </a:lnTo>
                  <a:lnTo>
                    <a:pt x="15002" y="4239"/>
                  </a:lnTo>
                  <a:lnTo>
                    <a:pt x="14157" y="4013"/>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5"/>
            <p:cNvSpPr/>
            <p:nvPr/>
          </p:nvSpPr>
          <p:spPr>
            <a:xfrm>
              <a:off x="3371932" y="2804016"/>
              <a:ext cx="478740" cy="464744"/>
            </a:xfrm>
            <a:custGeom>
              <a:avLst/>
              <a:gdLst/>
              <a:ahLst/>
              <a:cxnLst/>
              <a:rect l="l" t="t" r="r" b="b"/>
              <a:pathLst>
                <a:path w="15050" h="14610" extrusionOk="0">
                  <a:moveTo>
                    <a:pt x="10049" y="1251"/>
                  </a:moveTo>
                  <a:lnTo>
                    <a:pt x="10704" y="3644"/>
                  </a:lnTo>
                  <a:lnTo>
                    <a:pt x="7941" y="6323"/>
                  </a:lnTo>
                  <a:lnTo>
                    <a:pt x="7941" y="2417"/>
                  </a:lnTo>
                  <a:lnTo>
                    <a:pt x="7953" y="2417"/>
                  </a:lnTo>
                  <a:lnTo>
                    <a:pt x="10049" y="1251"/>
                  </a:lnTo>
                  <a:close/>
                  <a:moveTo>
                    <a:pt x="4893" y="1286"/>
                  </a:moveTo>
                  <a:lnTo>
                    <a:pt x="7108" y="2525"/>
                  </a:lnTo>
                  <a:lnTo>
                    <a:pt x="7108" y="6335"/>
                  </a:lnTo>
                  <a:lnTo>
                    <a:pt x="4262" y="3572"/>
                  </a:lnTo>
                  <a:lnTo>
                    <a:pt x="4893" y="1286"/>
                  </a:lnTo>
                  <a:close/>
                  <a:moveTo>
                    <a:pt x="3762" y="4227"/>
                  </a:moveTo>
                  <a:lnTo>
                    <a:pt x="6525" y="6906"/>
                  </a:lnTo>
                  <a:lnTo>
                    <a:pt x="2512" y="6906"/>
                  </a:lnTo>
                  <a:lnTo>
                    <a:pt x="1286" y="4858"/>
                  </a:lnTo>
                  <a:lnTo>
                    <a:pt x="3762" y="4227"/>
                  </a:lnTo>
                  <a:close/>
                  <a:moveTo>
                    <a:pt x="11394" y="4144"/>
                  </a:moveTo>
                  <a:lnTo>
                    <a:pt x="13728" y="4763"/>
                  </a:lnTo>
                  <a:lnTo>
                    <a:pt x="12454" y="6906"/>
                  </a:lnTo>
                  <a:lnTo>
                    <a:pt x="8549" y="6906"/>
                  </a:lnTo>
                  <a:lnTo>
                    <a:pt x="11394" y="4144"/>
                  </a:lnTo>
                  <a:close/>
                  <a:moveTo>
                    <a:pt x="12549" y="7716"/>
                  </a:moveTo>
                  <a:lnTo>
                    <a:pt x="13776" y="9764"/>
                  </a:lnTo>
                  <a:lnTo>
                    <a:pt x="11299" y="10395"/>
                  </a:lnTo>
                  <a:lnTo>
                    <a:pt x="8537" y="7716"/>
                  </a:lnTo>
                  <a:close/>
                  <a:moveTo>
                    <a:pt x="6525" y="7716"/>
                  </a:moveTo>
                  <a:lnTo>
                    <a:pt x="3667" y="10490"/>
                  </a:lnTo>
                  <a:lnTo>
                    <a:pt x="1334" y="9883"/>
                  </a:lnTo>
                  <a:lnTo>
                    <a:pt x="2607" y="7716"/>
                  </a:lnTo>
                  <a:close/>
                  <a:moveTo>
                    <a:pt x="7953" y="8299"/>
                  </a:moveTo>
                  <a:lnTo>
                    <a:pt x="10799" y="11050"/>
                  </a:lnTo>
                  <a:lnTo>
                    <a:pt x="10168" y="13336"/>
                  </a:lnTo>
                  <a:lnTo>
                    <a:pt x="7953" y="12097"/>
                  </a:lnTo>
                  <a:lnTo>
                    <a:pt x="7953" y="8299"/>
                  </a:lnTo>
                  <a:close/>
                  <a:moveTo>
                    <a:pt x="7120" y="8299"/>
                  </a:moveTo>
                  <a:lnTo>
                    <a:pt x="7120" y="12204"/>
                  </a:lnTo>
                  <a:lnTo>
                    <a:pt x="7108" y="12204"/>
                  </a:lnTo>
                  <a:lnTo>
                    <a:pt x="5013" y="13371"/>
                  </a:lnTo>
                  <a:lnTo>
                    <a:pt x="4358" y="10978"/>
                  </a:lnTo>
                  <a:lnTo>
                    <a:pt x="7120" y="8299"/>
                  </a:lnTo>
                  <a:close/>
                  <a:moveTo>
                    <a:pt x="10585" y="1"/>
                  </a:moveTo>
                  <a:lnTo>
                    <a:pt x="9823" y="405"/>
                  </a:lnTo>
                  <a:lnTo>
                    <a:pt x="7430" y="1751"/>
                  </a:lnTo>
                  <a:lnTo>
                    <a:pt x="5120" y="453"/>
                  </a:lnTo>
                  <a:lnTo>
                    <a:pt x="4370" y="36"/>
                  </a:lnTo>
                  <a:lnTo>
                    <a:pt x="4143" y="858"/>
                  </a:lnTo>
                  <a:lnTo>
                    <a:pt x="3429" y="3441"/>
                  </a:lnTo>
                  <a:lnTo>
                    <a:pt x="857" y="4120"/>
                  </a:lnTo>
                  <a:lnTo>
                    <a:pt x="0" y="4334"/>
                  </a:lnTo>
                  <a:lnTo>
                    <a:pt x="441" y="5073"/>
                  </a:lnTo>
                  <a:lnTo>
                    <a:pt x="1822" y="7394"/>
                  </a:lnTo>
                  <a:lnTo>
                    <a:pt x="476" y="9633"/>
                  </a:lnTo>
                  <a:lnTo>
                    <a:pt x="48" y="10371"/>
                  </a:lnTo>
                  <a:lnTo>
                    <a:pt x="893" y="10597"/>
                  </a:lnTo>
                  <a:lnTo>
                    <a:pt x="3560" y="11288"/>
                  </a:lnTo>
                  <a:lnTo>
                    <a:pt x="4251" y="13788"/>
                  </a:lnTo>
                  <a:lnTo>
                    <a:pt x="4465" y="14609"/>
                  </a:lnTo>
                  <a:lnTo>
                    <a:pt x="5227" y="14193"/>
                  </a:lnTo>
                  <a:lnTo>
                    <a:pt x="7632" y="12859"/>
                  </a:lnTo>
                  <a:lnTo>
                    <a:pt x="9930" y="14145"/>
                  </a:lnTo>
                  <a:lnTo>
                    <a:pt x="10692" y="14562"/>
                  </a:lnTo>
                  <a:lnTo>
                    <a:pt x="10918" y="13752"/>
                  </a:lnTo>
                  <a:lnTo>
                    <a:pt x="11632" y="11157"/>
                  </a:lnTo>
                  <a:lnTo>
                    <a:pt x="14204" y="10490"/>
                  </a:lnTo>
                  <a:lnTo>
                    <a:pt x="15050" y="10264"/>
                  </a:lnTo>
                  <a:lnTo>
                    <a:pt x="14621" y="9537"/>
                  </a:lnTo>
                  <a:lnTo>
                    <a:pt x="13240" y="7216"/>
                  </a:lnTo>
                  <a:lnTo>
                    <a:pt x="14573" y="4965"/>
                  </a:lnTo>
                  <a:lnTo>
                    <a:pt x="15014" y="4239"/>
                  </a:lnTo>
                  <a:lnTo>
                    <a:pt x="14157" y="4013"/>
                  </a:lnTo>
                  <a:lnTo>
                    <a:pt x="11501" y="3310"/>
                  </a:lnTo>
                  <a:lnTo>
                    <a:pt x="10811" y="810"/>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5"/>
            <p:cNvSpPr/>
            <p:nvPr/>
          </p:nvSpPr>
          <p:spPr>
            <a:xfrm>
              <a:off x="3850641" y="3268728"/>
              <a:ext cx="478740" cy="465508"/>
            </a:xfrm>
            <a:custGeom>
              <a:avLst/>
              <a:gdLst/>
              <a:ahLst/>
              <a:cxnLst/>
              <a:rect l="l" t="t" r="r" b="b"/>
              <a:pathLst>
                <a:path w="15050" h="14634" extrusionOk="0">
                  <a:moveTo>
                    <a:pt x="4882" y="1298"/>
                  </a:moveTo>
                  <a:lnTo>
                    <a:pt x="7109" y="2537"/>
                  </a:lnTo>
                  <a:lnTo>
                    <a:pt x="7109" y="6323"/>
                  </a:lnTo>
                  <a:lnTo>
                    <a:pt x="4263" y="3572"/>
                  </a:lnTo>
                  <a:lnTo>
                    <a:pt x="4882" y="1298"/>
                  </a:lnTo>
                  <a:close/>
                  <a:moveTo>
                    <a:pt x="10049" y="1251"/>
                  </a:moveTo>
                  <a:lnTo>
                    <a:pt x="10704" y="3644"/>
                  </a:lnTo>
                  <a:lnTo>
                    <a:pt x="7942" y="6323"/>
                  </a:lnTo>
                  <a:lnTo>
                    <a:pt x="7942" y="2429"/>
                  </a:lnTo>
                  <a:lnTo>
                    <a:pt x="7954" y="2429"/>
                  </a:lnTo>
                  <a:lnTo>
                    <a:pt x="10049" y="1251"/>
                  </a:lnTo>
                  <a:close/>
                  <a:moveTo>
                    <a:pt x="3751" y="4227"/>
                  </a:moveTo>
                  <a:lnTo>
                    <a:pt x="6525" y="6906"/>
                  </a:lnTo>
                  <a:lnTo>
                    <a:pt x="2501" y="6906"/>
                  </a:lnTo>
                  <a:lnTo>
                    <a:pt x="1286" y="4870"/>
                  </a:lnTo>
                  <a:lnTo>
                    <a:pt x="3751" y="4227"/>
                  </a:lnTo>
                  <a:close/>
                  <a:moveTo>
                    <a:pt x="11371" y="4156"/>
                  </a:moveTo>
                  <a:lnTo>
                    <a:pt x="13717" y="4763"/>
                  </a:lnTo>
                  <a:lnTo>
                    <a:pt x="12443" y="6906"/>
                  </a:lnTo>
                  <a:lnTo>
                    <a:pt x="8537" y="6906"/>
                  </a:lnTo>
                  <a:lnTo>
                    <a:pt x="11371" y="4156"/>
                  </a:lnTo>
                  <a:close/>
                  <a:moveTo>
                    <a:pt x="12550" y="7728"/>
                  </a:moveTo>
                  <a:lnTo>
                    <a:pt x="13776" y="9764"/>
                  </a:lnTo>
                  <a:lnTo>
                    <a:pt x="11300" y="10407"/>
                  </a:lnTo>
                  <a:lnTo>
                    <a:pt x="8537" y="7728"/>
                  </a:lnTo>
                  <a:close/>
                  <a:moveTo>
                    <a:pt x="6525" y="7740"/>
                  </a:moveTo>
                  <a:lnTo>
                    <a:pt x="3668" y="10490"/>
                  </a:lnTo>
                  <a:lnTo>
                    <a:pt x="1322" y="9883"/>
                  </a:lnTo>
                  <a:lnTo>
                    <a:pt x="2608" y="7740"/>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3"/>
                  </a:lnTo>
                  <a:lnTo>
                    <a:pt x="5120" y="465"/>
                  </a:lnTo>
                  <a:lnTo>
                    <a:pt x="4358" y="48"/>
                  </a:lnTo>
                  <a:lnTo>
                    <a:pt x="4144" y="870"/>
                  </a:lnTo>
                  <a:lnTo>
                    <a:pt x="3430" y="3453"/>
                  </a:lnTo>
                  <a:lnTo>
                    <a:pt x="858" y="4120"/>
                  </a:lnTo>
                  <a:lnTo>
                    <a:pt x="1" y="4346"/>
                  </a:lnTo>
                  <a:lnTo>
                    <a:pt x="429" y="5073"/>
                  </a:lnTo>
                  <a:lnTo>
                    <a:pt x="1822" y="7394"/>
                  </a:lnTo>
                  <a:lnTo>
                    <a:pt x="477" y="9645"/>
                  </a:lnTo>
                  <a:lnTo>
                    <a:pt x="48" y="10395"/>
                  </a:lnTo>
                  <a:lnTo>
                    <a:pt x="893" y="10609"/>
                  </a:lnTo>
                  <a:lnTo>
                    <a:pt x="3560" y="11311"/>
                  </a:lnTo>
                  <a:lnTo>
                    <a:pt x="4251" y="13812"/>
                  </a:lnTo>
                  <a:lnTo>
                    <a:pt x="4465" y="14633"/>
                  </a:lnTo>
                  <a:lnTo>
                    <a:pt x="5227" y="14217"/>
                  </a:lnTo>
                  <a:lnTo>
                    <a:pt x="7621" y="12871"/>
                  </a:lnTo>
                  <a:lnTo>
                    <a:pt x="9930" y="14169"/>
                  </a:lnTo>
                  <a:lnTo>
                    <a:pt x="10692" y="14586"/>
                  </a:lnTo>
                  <a:lnTo>
                    <a:pt x="10919" y="13764"/>
                  </a:lnTo>
                  <a:lnTo>
                    <a:pt x="11633" y="11180"/>
                  </a:lnTo>
                  <a:lnTo>
                    <a:pt x="14205" y="10514"/>
                  </a:lnTo>
                  <a:lnTo>
                    <a:pt x="15050" y="10287"/>
                  </a:lnTo>
                  <a:lnTo>
                    <a:pt x="14621" y="9561"/>
                  </a:lnTo>
                  <a:lnTo>
                    <a:pt x="13240" y="7239"/>
                  </a:lnTo>
                  <a:lnTo>
                    <a:pt x="14574" y="4989"/>
                  </a:lnTo>
                  <a:lnTo>
                    <a:pt x="15002" y="4239"/>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5"/>
            <p:cNvSpPr/>
            <p:nvPr/>
          </p:nvSpPr>
          <p:spPr>
            <a:xfrm>
              <a:off x="2407262" y="3269110"/>
              <a:ext cx="478772" cy="465126"/>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5"/>
            <p:cNvSpPr/>
            <p:nvPr/>
          </p:nvSpPr>
          <p:spPr>
            <a:xfrm>
              <a:off x="3372282"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5"/>
            <p:cNvSpPr/>
            <p:nvPr/>
          </p:nvSpPr>
          <p:spPr>
            <a:xfrm>
              <a:off x="3372282"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1" y="3632"/>
                  </a:lnTo>
                  <a:lnTo>
                    <a:pt x="7919" y="6311"/>
                  </a:lnTo>
                  <a:lnTo>
                    <a:pt x="7919" y="2417"/>
                  </a:lnTo>
                  <a:lnTo>
                    <a:pt x="7930" y="2417"/>
                  </a:lnTo>
                  <a:lnTo>
                    <a:pt x="10026" y="1239"/>
                  </a:lnTo>
                  <a:close/>
                  <a:moveTo>
                    <a:pt x="3728" y="4215"/>
                  </a:moveTo>
                  <a:lnTo>
                    <a:pt x="6502" y="6894"/>
                  </a:lnTo>
                  <a:lnTo>
                    <a:pt x="2477" y="6894"/>
                  </a:lnTo>
                  <a:lnTo>
                    <a:pt x="1275" y="4858"/>
                  </a:lnTo>
                  <a:lnTo>
                    <a:pt x="3728" y="4215"/>
                  </a:lnTo>
                  <a:close/>
                  <a:moveTo>
                    <a:pt x="11371" y="4144"/>
                  </a:moveTo>
                  <a:lnTo>
                    <a:pt x="13705" y="4751"/>
                  </a:lnTo>
                  <a:lnTo>
                    <a:pt x="12419" y="6894"/>
                  </a:lnTo>
                  <a:lnTo>
                    <a:pt x="8514" y="6894"/>
                  </a:lnTo>
                  <a:lnTo>
                    <a:pt x="11371" y="4144"/>
                  </a:lnTo>
                  <a:close/>
                  <a:moveTo>
                    <a:pt x="12538" y="7716"/>
                  </a:moveTo>
                  <a:lnTo>
                    <a:pt x="13765" y="9752"/>
                  </a:lnTo>
                  <a:lnTo>
                    <a:pt x="11288" y="10395"/>
                  </a:lnTo>
                  <a:lnTo>
                    <a:pt x="8526" y="7716"/>
                  </a:lnTo>
                  <a:close/>
                  <a:moveTo>
                    <a:pt x="6514" y="7728"/>
                  </a:moveTo>
                  <a:lnTo>
                    <a:pt x="3656" y="10478"/>
                  </a:lnTo>
                  <a:lnTo>
                    <a:pt x="1323"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37" y="10383"/>
                  </a:lnTo>
                  <a:lnTo>
                    <a:pt x="894" y="10597"/>
                  </a:lnTo>
                  <a:lnTo>
                    <a:pt x="3549"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0"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5"/>
            <p:cNvSpPr/>
            <p:nvPr/>
          </p:nvSpPr>
          <p:spPr>
            <a:xfrm>
              <a:off x="3372282"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5"/>
            <p:cNvSpPr/>
            <p:nvPr/>
          </p:nvSpPr>
          <p:spPr>
            <a:xfrm>
              <a:off x="3372282"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5"/>
            <p:cNvSpPr/>
            <p:nvPr/>
          </p:nvSpPr>
          <p:spPr>
            <a:xfrm>
              <a:off x="1924768" y="3269110"/>
              <a:ext cx="478740" cy="465126"/>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5"/>
            <p:cNvSpPr/>
            <p:nvPr/>
          </p:nvSpPr>
          <p:spPr>
            <a:xfrm>
              <a:off x="1442242" y="2804398"/>
              <a:ext cx="478772" cy="464744"/>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5"/>
            <p:cNvSpPr/>
            <p:nvPr/>
          </p:nvSpPr>
          <p:spPr>
            <a:xfrm>
              <a:off x="1442624"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5"/>
            <p:cNvSpPr/>
            <p:nvPr/>
          </p:nvSpPr>
          <p:spPr>
            <a:xfrm>
              <a:off x="1442624"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5"/>
            <p:cNvSpPr/>
            <p:nvPr/>
          </p:nvSpPr>
          <p:spPr>
            <a:xfrm>
              <a:off x="1442624"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5"/>
            <p:cNvSpPr/>
            <p:nvPr/>
          </p:nvSpPr>
          <p:spPr>
            <a:xfrm>
              <a:off x="7228227" y="2804398"/>
              <a:ext cx="473460" cy="464744"/>
            </a:xfrm>
            <a:custGeom>
              <a:avLst/>
              <a:gdLst/>
              <a:ahLst/>
              <a:cxnLst/>
              <a:rect l="l" t="t" r="r" b="b"/>
              <a:pathLst>
                <a:path w="14884" h="14610" extrusionOk="0">
                  <a:moveTo>
                    <a:pt x="10026" y="1239"/>
                  </a:moveTo>
                  <a:lnTo>
                    <a:pt x="10680" y="3632"/>
                  </a:lnTo>
                  <a:lnTo>
                    <a:pt x="7918" y="6311"/>
                  </a:lnTo>
                  <a:lnTo>
                    <a:pt x="7918" y="2405"/>
                  </a:lnTo>
                  <a:lnTo>
                    <a:pt x="7930" y="2405"/>
                  </a:lnTo>
                  <a:lnTo>
                    <a:pt x="10026" y="1239"/>
                  </a:lnTo>
                  <a:close/>
                  <a:moveTo>
                    <a:pt x="4870" y="1298"/>
                  </a:moveTo>
                  <a:lnTo>
                    <a:pt x="7085" y="2525"/>
                  </a:lnTo>
                  <a:lnTo>
                    <a:pt x="7085" y="6323"/>
                  </a:lnTo>
                  <a:lnTo>
                    <a:pt x="4239" y="3572"/>
                  </a:lnTo>
                  <a:lnTo>
                    <a:pt x="4870" y="1298"/>
                  </a:lnTo>
                  <a:close/>
                  <a:moveTo>
                    <a:pt x="3727" y="4215"/>
                  </a:moveTo>
                  <a:lnTo>
                    <a:pt x="6501" y="6894"/>
                  </a:lnTo>
                  <a:lnTo>
                    <a:pt x="2477" y="6894"/>
                  </a:lnTo>
                  <a:lnTo>
                    <a:pt x="1263" y="4846"/>
                  </a:lnTo>
                  <a:lnTo>
                    <a:pt x="3727" y="4215"/>
                  </a:lnTo>
                  <a:close/>
                  <a:moveTo>
                    <a:pt x="11371" y="4132"/>
                  </a:moveTo>
                  <a:lnTo>
                    <a:pt x="13705" y="4751"/>
                  </a:lnTo>
                  <a:lnTo>
                    <a:pt x="12431" y="6894"/>
                  </a:lnTo>
                  <a:lnTo>
                    <a:pt x="8513" y="6894"/>
                  </a:lnTo>
                  <a:lnTo>
                    <a:pt x="11371" y="4132"/>
                  </a:lnTo>
                  <a:close/>
                  <a:moveTo>
                    <a:pt x="12550" y="7704"/>
                  </a:moveTo>
                  <a:lnTo>
                    <a:pt x="13764" y="9752"/>
                  </a:lnTo>
                  <a:lnTo>
                    <a:pt x="11299" y="10383"/>
                  </a:lnTo>
                  <a:lnTo>
                    <a:pt x="8525" y="7704"/>
                  </a:lnTo>
                  <a:close/>
                  <a:moveTo>
                    <a:pt x="6501" y="7704"/>
                  </a:moveTo>
                  <a:lnTo>
                    <a:pt x="3644" y="10478"/>
                  </a:lnTo>
                  <a:lnTo>
                    <a:pt x="1310" y="9871"/>
                  </a:lnTo>
                  <a:lnTo>
                    <a:pt x="2584" y="7704"/>
                  </a:lnTo>
                  <a:close/>
                  <a:moveTo>
                    <a:pt x="7930" y="8287"/>
                  </a:moveTo>
                  <a:lnTo>
                    <a:pt x="10776" y="11038"/>
                  </a:lnTo>
                  <a:lnTo>
                    <a:pt x="10145" y="13324"/>
                  </a:lnTo>
                  <a:lnTo>
                    <a:pt x="7930" y="12085"/>
                  </a:lnTo>
                  <a:lnTo>
                    <a:pt x="7930" y="8287"/>
                  </a:lnTo>
                  <a:close/>
                  <a:moveTo>
                    <a:pt x="7097" y="8287"/>
                  </a:moveTo>
                  <a:lnTo>
                    <a:pt x="7097" y="12192"/>
                  </a:lnTo>
                  <a:lnTo>
                    <a:pt x="7085" y="12192"/>
                  </a:lnTo>
                  <a:lnTo>
                    <a:pt x="4989" y="13359"/>
                  </a:lnTo>
                  <a:lnTo>
                    <a:pt x="4334" y="10966"/>
                  </a:lnTo>
                  <a:lnTo>
                    <a:pt x="7097" y="8287"/>
                  </a:lnTo>
                  <a:close/>
                  <a:moveTo>
                    <a:pt x="10585" y="0"/>
                  </a:moveTo>
                  <a:lnTo>
                    <a:pt x="9823" y="417"/>
                  </a:lnTo>
                  <a:lnTo>
                    <a:pt x="7430" y="1751"/>
                  </a:lnTo>
                  <a:lnTo>
                    <a:pt x="5120" y="453"/>
                  </a:lnTo>
                  <a:lnTo>
                    <a:pt x="4358" y="48"/>
                  </a:lnTo>
                  <a:lnTo>
                    <a:pt x="4132" y="858"/>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80" y="14574"/>
                  </a:lnTo>
                  <a:lnTo>
                    <a:pt x="10907" y="13752"/>
                  </a:lnTo>
                  <a:lnTo>
                    <a:pt x="11621" y="11157"/>
                  </a:lnTo>
                  <a:lnTo>
                    <a:pt x="14193" y="10490"/>
                  </a:lnTo>
                  <a:lnTo>
                    <a:pt x="14883" y="10311"/>
                  </a:lnTo>
                  <a:lnTo>
                    <a:pt x="14883" y="10002"/>
                  </a:lnTo>
                  <a:lnTo>
                    <a:pt x="14598" y="9537"/>
                  </a:lnTo>
                  <a:lnTo>
                    <a:pt x="13216" y="7216"/>
                  </a:lnTo>
                  <a:lnTo>
                    <a:pt x="14550" y="4965"/>
                  </a:lnTo>
                  <a:lnTo>
                    <a:pt x="14883" y="4430"/>
                  </a:lnTo>
                  <a:lnTo>
                    <a:pt x="14883" y="4215"/>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5"/>
            <p:cNvSpPr/>
            <p:nvPr/>
          </p:nvSpPr>
          <p:spPr>
            <a:xfrm>
              <a:off x="2407262" y="3734204"/>
              <a:ext cx="478772" cy="464744"/>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5"/>
            <p:cNvSpPr/>
            <p:nvPr/>
          </p:nvSpPr>
          <p:spPr>
            <a:xfrm>
              <a:off x="2407262" y="4198916"/>
              <a:ext cx="478772" cy="465094"/>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5"/>
            <p:cNvSpPr/>
            <p:nvPr/>
          </p:nvSpPr>
          <p:spPr>
            <a:xfrm>
              <a:off x="2407262" y="4663629"/>
              <a:ext cx="478772" cy="464744"/>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5"/>
            <p:cNvSpPr/>
            <p:nvPr/>
          </p:nvSpPr>
          <p:spPr>
            <a:xfrm>
              <a:off x="2407262" y="2804398"/>
              <a:ext cx="478772" cy="464744"/>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5"/>
            <p:cNvSpPr/>
            <p:nvPr/>
          </p:nvSpPr>
          <p:spPr>
            <a:xfrm>
              <a:off x="1924768" y="2804398"/>
              <a:ext cx="478740" cy="464744"/>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5"/>
            <p:cNvSpPr/>
            <p:nvPr/>
          </p:nvSpPr>
          <p:spPr>
            <a:xfrm>
              <a:off x="1924768" y="3734204"/>
              <a:ext cx="478740" cy="464744"/>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5"/>
            <p:cNvSpPr/>
            <p:nvPr/>
          </p:nvSpPr>
          <p:spPr>
            <a:xfrm>
              <a:off x="1924768" y="4198916"/>
              <a:ext cx="478740" cy="465094"/>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5"/>
            <p:cNvSpPr/>
            <p:nvPr/>
          </p:nvSpPr>
          <p:spPr>
            <a:xfrm>
              <a:off x="1924768" y="4663629"/>
              <a:ext cx="478740" cy="464744"/>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5"/>
            <p:cNvSpPr/>
            <p:nvPr/>
          </p:nvSpPr>
          <p:spPr>
            <a:xfrm>
              <a:off x="1442624"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5"/>
            <p:cNvSpPr/>
            <p:nvPr/>
          </p:nvSpPr>
          <p:spPr>
            <a:xfrm>
              <a:off x="6262825" y="4198916"/>
              <a:ext cx="478740" cy="465094"/>
            </a:xfrm>
            <a:custGeom>
              <a:avLst/>
              <a:gdLst/>
              <a:ahLst/>
              <a:cxnLst/>
              <a:rect l="l" t="t" r="r" b="b"/>
              <a:pathLst>
                <a:path w="15050" h="14621" extrusionOk="0">
                  <a:moveTo>
                    <a:pt x="4882" y="1286"/>
                  </a:moveTo>
                  <a:lnTo>
                    <a:pt x="7097" y="2512"/>
                  </a:lnTo>
                  <a:lnTo>
                    <a:pt x="7097" y="6310"/>
                  </a:lnTo>
                  <a:lnTo>
                    <a:pt x="4263" y="3560"/>
                  </a:lnTo>
                  <a:lnTo>
                    <a:pt x="4882" y="1286"/>
                  </a:lnTo>
                  <a:close/>
                  <a:moveTo>
                    <a:pt x="10049" y="1238"/>
                  </a:moveTo>
                  <a:lnTo>
                    <a:pt x="10704" y="3632"/>
                  </a:lnTo>
                  <a:lnTo>
                    <a:pt x="7930" y="6310"/>
                  </a:lnTo>
                  <a:lnTo>
                    <a:pt x="7930" y="2417"/>
                  </a:lnTo>
                  <a:lnTo>
                    <a:pt x="7954" y="2417"/>
                  </a:lnTo>
                  <a:lnTo>
                    <a:pt x="10049" y="1238"/>
                  </a:lnTo>
                  <a:close/>
                  <a:moveTo>
                    <a:pt x="11383" y="4132"/>
                  </a:moveTo>
                  <a:lnTo>
                    <a:pt x="13728" y="4739"/>
                  </a:lnTo>
                  <a:lnTo>
                    <a:pt x="12442" y="6882"/>
                  </a:lnTo>
                  <a:lnTo>
                    <a:pt x="8525" y="6882"/>
                  </a:lnTo>
                  <a:lnTo>
                    <a:pt x="11383" y="4132"/>
                  </a:lnTo>
                  <a:close/>
                  <a:moveTo>
                    <a:pt x="3751" y="4215"/>
                  </a:moveTo>
                  <a:lnTo>
                    <a:pt x="6525" y="6894"/>
                  </a:lnTo>
                  <a:lnTo>
                    <a:pt x="2501" y="6894"/>
                  </a:lnTo>
                  <a:lnTo>
                    <a:pt x="1298" y="4858"/>
                  </a:lnTo>
                  <a:lnTo>
                    <a:pt x="3751" y="4215"/>
                  </a:lnTo>
                  <a:close/>
                  <a:moveTo>
                    <a:pt x="12550" y="7715"/>
                  </a:moveTo>
                  <a:lnTo>
                    <a:pt x="13764" y="9751"/>
                  </a:lnTo>
                  <a:lnTo>
                    <a:pt x="11299" y="10394"/>
                  </a:lnTo>
                  <a:lnTo>
                    <a:pt x="8525" y="7715"/>
                  </a:lnTo>
                  <a:close/>
                  <a:moveTo>
                    <a:pt x="6513" y="7715"/>
                  </a:moveTo>
                  <a:lnTo>
                    <a:pt x="3668" y="10466"/>
                  </a:lnTo>
                  <a:lnTo>
                    <a:pt x="1322" y="9859"/>
                  </a:lnTo>
                  <a:lnTo>
                    <a:pt x="2608" y="7715"/>
                  </a:lnTo>
                  <a:close/>
                  <a:moveTo>
                    <a:pt x="7954" y="8299"/>
                  </a:moveTo>
                  <a:lnTo>
                    <a:pt x="10787" y="11049"/>
                  </a:lnTo>
                  <a:lnTo>
                    <a:pt x="10168" y="13323"/>
                  </a:lnTo>
                  <a:lnTo>
                    <a:pt x="7942" y="12085"/>
                  </a:lnTo>
                  <a:lnTo>
                    <a:pt x="7942" y="8299"/>
                  </a:lnTo>
                  <a:close/>
                  <a:moveTo>
                    <a:pt x="7097" y="8299"/>
                  </a:moveTo>
                  <a:lnTo>
                    <a:pt x="7097" y="12192"/>
                  </a:lnTo>
                  <a:lnTo>
                    <a:pt x="5001" y="13371"/>
                  </a:lnTo>
                  <a:lnTo>
                    <a:pt x="4334" y="10978"/>
                  </a:lnTo>
                  <a:lnTo>
                    <a:pt x="7097" y="8299"/>
                  </a:lnTo>
                  <a:close/>
                  <a:moveTo>
                    <a:pt x="10585" y="0"/>
                  </a:moveTo>
                  <a:lnTo>
                    <a:pt x="9823" y="417"/>
                  </a:lnTo>
                  <a:lnTo>
                    <a:pt x="7430" y="1762"/>
                  </a:lnTo>
                  <a:lnTo>
                    <a:pt x="5120" y="465"/>
                  </a:lnTo>
                  <a:lnTo>
                    <a:pt x="4358" y="48"/>
                  </a:lnTo>
                  <a:lnTo>
                    <a:pt x="4144" y="869"/>
                  </a:lnTo>
                  <a:lnTo>
                    <a:pt x="3429" y="3453"/>
                  </a:lnTo>
                  <a:lnTo>
                    <a:pt x="846" y="4132"/>
                  </a:lnTo>
                  <a:lnTo>
                    <a:pt x="0" y="4346"/>
                  </a:lnTo>
                  <a:lnTo>
                    <a:pt x="429" y="5084"/>
                  </a:lnTo>
                  <a:lnTo>
                    <a:pt x="1822"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5"/>
            <p:cNvSpPr/>
            <p:nvPr/>
          </p:nvSpPr>
          <p:spPr>
            <a:xfrm>
              <a:off x="6262825" y="3269110"/>
              <a:ext cx="478740" cy="465126"/>
            </a:xfrm>
            <a:custGeom>
              <a:avLst/>
              <a:gdLst/>
              <a:ahLst/>
              <a:cxnLst/>
              <a:rect l="l" t="t" r="r" b="b"/>
              <a:pathLst>
                <a:path w="15050" h="14622" extrusionOk="0">
                  <a:moveTo>
                    <a:pt x="4882" y="1286"/>
                  </a:moveTo>
                  <a:lnTo>
                    <a:pt x="7097" y="2525"/>
                  </a:lnTo>
                  <a:lnTo>
                    <a:pt x="7097" y="6311"/>
                  </a:lnTo>
                  <a:lnTo>
                    <a:pt x="4263" y="3560"/>
                  </a:lnTo>
                  <a:lnTo>
                    <a:pt x="4882" y="1286"/>
                  </a:lnTo>
                  <a:close/>
                  <a:moveTo>
                    <a:pt x="10049" y="1239"/>
                  </a:moveTo>
                  <a:lnTo>
                    <a:pt x="10716" y="3632"/>
                  </a:lnTo>
                  <a:lnTo>
                    <a:pt x="7954" y="6311"/>
                  </a:lnTo>
                  <a:lnTo>
                    <a:pt x="7954" y="2417"/>
                  </a:lnTo>
                  <a:lnTo>
                    <a:pt x="10049" y="1239"/>
                  </a:lnTo>
                  <a:close/>
                  <a:moveTo>
                    <a:pt x="3751" y="4215"/>
                  </a:moveTo>
                  <a:lnTo>
                    <a:pt x="6525" y="6894"/>
                  </a:lnTo>
                  <a:lnTo>
                    <a:pt x="2501" y="6894"/>
                  </a:lnTo>
                  <a:lnTo>
                    <a:pt x="1286" y="4858"/>
                  </a:lnTo>
                  <a:lnTo>
                    <a:pt x="3751" y="4215"/>
                  </a:lnTo>
                  <a:close/>
                  <a:moveTo>
                    <a:pt x="11383" y="4144"/>
                  </a:moveTo>
                  <a:lnTo>
                    <a:pt x="13728" y="4751"/>
                  </a:lnTo>
                  <a:lnTo>
                    <a:pt x="12442" y="6894"/>
                  </a:lnTo>
                  <a:lnTo>
                    <a:pt x="8525" y="6894"/>
                  </a:lnTo>
                  <a:lnTo>
                    <a:pt x="11383" y="4144"/>
                  </a:lnTo>
                  <a:close/>
                  <a:moveTo>
                    <a:pt x="12550" y="7716"/>
                  </a:moveTo>
                  <a:lnTo>
                    <a:pt x="13764" y="9752"/>
                  </a:lnTo>
                  <a:lnTo>
                    <a:pt x="11299" y="10395"/>
                  </a:lnTo>
                  <a:lnTo>
                    <a:pt x="8525" y="7716"/>
                  </a:lnTo>
                  <a:close/>
                  <a:moveTo>
                    <a:pt x="6501" y="7728"/>
                  </a:moveTo>
                  <a:lnTo>
                    <a:pt x="3668" y="10478"/>
                  </a:lnTo>
                  <a:lnTo>
                    <a:pt x="1310" y="9871"/>
                  </a:lnTo>
                  <a:lnTo>
                    <a:pt x="2596" y="7728"/>
                  </a:lnTo>
                  <a:close/>
                  <a:moveTo>
                    <a:pt x="7954" y="8299"/>
                  </a:moveTo>
                  <a:lnTo>
                    <a:pt x="10787" y="11049"/>
                  </a:lnTo>
                  <a:lnTo>
                    <a:pt x="10168" y="13323"/>
                  </a:lnTo>
                  <a:lnTo>
                    <a:pt x="7942" y="12085"/>
                  </a:lnTo>
                  <a:lnTo>
                    <a:pt x="7942" y="8299"/>
                  </a:lnTo>
                  <a:close/>
                  <a:moveTo>
                    <a:pt x="7120" y="8299"/>
                  </a:moveTo>
                  <a:lnTo>
                    <a:pt x="7120" y="12192"/>
                  </a:lnTo>
                  <a:lnTo>
                    <a:pt x="7097" y="12192"/>
                  </a:lnTo>
                  <a:lnTo>
                    <a:pt x="5001" y="13371"/>
                  </a:lnTo>
                  <a:lnTo>
                    <a:pt x="4346" y="10978"/>
                  </a:lnTo>
                  <a:lnTo>
                    <a:pt x="7120" y="8299"/>
                  </a:lnTo>
                  <a:close/>
                  <a:moveTo>
                    <a:pt x="10585" y="0"/>
                  </a:moveTo>
                  <a:lnTo>
                    <a:pt x="9823" y="417"/>
                  </a:lnTo>
                  <a:lnTo>
                    <a:pt x="7430" y="1763"/>
                  </a:lnTo>
                  <a:lnTo>
                    <a:pt x="5120" y="465"/>
                  </a:lnTo>
                  <a:lnTo>
                    <a:pt x="4358" y="48"/>
                  </a:lnTo>
                  <a:lnTo>
                    <a:pt x="4132" y="870"/>
                  </a:lnTo>
                  <a:lnTo>
                    <a:pt x="3418" y="3453"/>
                  </a:lnTo>
                  <a:lnTo>
                    <a:pt x="846" y="4132"/>
                  </a:lnTo>
                  <a:lnTo>
                    <a:pt x="0" y="4346"/>
                  </a:lnTo>
                  <a:lnTo>
                    <a:pt x="429" y="5084"/>
                  </a:lnTo>
                  <a:lnTo>
                    <a:pt x="1822"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7"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5"/>
            <p:cNvSpPr/>
            <p:nvPr/>
          </p:nvSpPr>
          <p:spPr>
            <a:xfrm>
              <a:off x="6262825" y="3734204"/>
              <a:ext cx="478740" cy="464744"/>
            </a:xfrm>
            <a:custGeom>
              <a:avLst/>
              <a:gdLst/>
              <a:ahLst/>
              <a:cxnLst/>
              <a:rect l="l" t="t" r="r" b="b"/>
              <a:pathLst>
                <a:path w="15050" h="14610" extrusionOk="0">
                  <a:moveTo>
                    <a:pt x="4882" y="1274"/>
                  </a:moveTo>
                  <a:lnTo>
                    <a:pt x="7097" y="2512"/>
                  </a:lnTo>
                  <a:lnTo>
                    <a:pt x="7097" y="6311"/>
                  </a:lnTo>
                  <a:lnTo>
                    <a:pt x="4263" y="3560"/>
                  </a:lnTo>
                  <a:lnTo>
                    <a:pt x="4882" y="1274"/>
                  </a:lnTo>
                  <a:close/>
                  <a:moveTo>
                    <a:pt x="10049" y="1238"/>
                  </a:moveTo>
                  <a:lnTo>
                    <a:pt x="10704" y="3632"/>
                  </a:lnTo>
                  <a:lnTo>
                    <a:pt x="7930" y="6311"/>
                  </a:lnTo>
                  <a:lnTo>
                    <a:pt x="7930" y="2405"/>
                  </a:lnTo>
                  <a:lnTo>
                    <a:pt x="7954" y="2405"/>
                  </a:lnTo>
                  <a:lnTo>
                    <a:pt x="10049" y="1238"/>
                  </a:lnTo>
                  <a:close/>
                  <a:moveTo>
                    <a:pt x="3751" y="4215"/>
                  </a:moveTo>
                  <a:lnTo>
                    <a:pt x="6525" y="6894"/>
                  </a:lnTo>
                  <a:lnTo>
                    <a:pt x="2501" y="6894"/>
                  </a:lnTo>
                  <a:lnTo>
                    <a:pt x="1286" y="4846"/>
                  </a:lnTo>
                  <a:lnTo>
                    <a:pt x="3751" y="4215"/>
                  </a:lnTo>
                  <a:close/>
                  <a:moveTo>
                    <a:pt x="11383" y="4132"/>
                  </a:moveTo>
                  <a:lnTo>
                    <a:pt x="13740" y="4751"/>
                  </a:lnTo>
                  <a:lnTo>
                    <a:pt x="12454" y="6894"/>
                  </a:lnTo>
                  <a:lnTo>
                    <a:pt x="8549" y="6894"/>
                  </a:lnTo>
                  <a:lnTo>
                    <a:pt x="11383" y="4132"/>
                  </a:lnTo>
                  <a:close/>
                  <a:moveTo>
                    <a:pt x="12550" y="7704"/>
                  </a:moveTo>
                  <a:lnTo>
                    <a:pt x="13764" y="9751"/>
                  </a:lnTo>
                  <a:lnTo>
                    <a:pt x="11299" y="10382"/>
                  </a:lnTo>
                  <a:lnTo>
                    <a:pt x="8525" y="7704"/>
                  </a:lnTo>
                  <a:close/>
                  <a:moveTo>
                    <a:pt x="6513" y="7704"/>
                  </a:moveTo>
                  <a:lnTo>
                    <a:pt x="3668" y="10466"/>
                  </a:lnTo>
                  <a:lnTo>
                    <a:pt x="1322" y="9847"/>
                  </a:lnTo>
                  <a:lnTo>
                    <a:pt x="2608" y="7704"/>
                  </a:lnTo>
                  <a:close/>
                  <a:moveTo>
                    <a:pt x="7954" y="8287"/>
                  </a:moveTo>
                  <a:lnTo>
                    <a:pt x="10787" y="11037"/>
                  </a:lnTo>
                  <a:lnTo>
                    <a:pt x="10168" y="13323"/>
                  </a:lnTo>
                  <a:lnTo>
                    <a:pt x="7942" y="12085"/>
                  </a:lnTo>
                  <a:lnTo>
                    <a:pt x="7942"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7"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5"/>
            <p:cNvSpPr/>
            <p:nvPr/>
          </p:nvSpPr>
          <p:spPr>
            <a:xfrm>
              <a:off x="6745319" y="2804398"/>
              <a:ext cx="478772" cy="464744"/>
            </a:xfrm>
            <a:custGeom>
              <a:avLst/>
              <a:gdLst/>
              <a:ahLst/>
              <a:cxnLst/>
              <a:rect l="l" t="t" r="r" b="b"/>
              <a:pathLst>
                <a:path w="15051" h="14610" extrusionOk="0">
                  <a:moveTo>
                    <a:pt x="10050" y="1239"/>
                  </a:moveTo>
                  <a:lnTo>
                    <a:pt x="10705" y="3632"/>
                  </a:lnTo>
                  <a:lnTo>
                    <a:pt x="7931" y="6311"/>
                  </a:lnTo>
                  <a:lnTo>
                    <a:pt x="7931" y="2405"/>
                  </a:lnTo>
                  <a:lnTo>
                    <a:pt x="7942" y="2405"/>
                  </a:lnTo>
                  <a:lnTo>
                    <a:pt x="10050" y="1239"/>
                  </a:lnTo>
                  <a:close/>
                  <a:moveTo>
                    <a:pt x="4883" y="1298"/>
                  </a:moveTo>
                  <a:lnTo>
                    <a:pt x="7097" y="2525"/>
                  </a:lnTo>
                  <a:lnTo>
                    <a:pt x="7097" y="6323"/>
                  </a:lnTo>
                  <a:lnTo>
                    <a:pt x="4252" y="3572"/>
                  </a:lnTo>
                  <a:lnTo>
                    <a:pt x="4883" y="1298"/>
                  </a:lnTo>
                  <a:close/>
                  <a:moveTo>
                    <a:pt x="3751" y="4215"/>
                  </a:moveTo>
                  <a:lnTo>
                    <a:pt x="6514"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7" y="9752"/>
                  </a:lnTo>
                  <a:lnTo>
                    <a:pt x="11312" y="10383"/>
                  </a:lnTo>
                  <a:lnTo>
                    <a:pt x="8538" y="7704"/>
                  </a:lnTo>
                  <a:close/>
                  <a:moveTo>
                    <a:pt x="6514" y="7704"/>
                  </a:moveTo>
                  <a:lnTo>
                    <a:pt x="3656" y="10478"/>
                  </a:lnTo>
                  <a:lnTo>
                    <a:pt x="1323" y="9871"/>
                  </a:lnTo>
                  <a:lnTo>
                    <a:pt x="2608" y="7704"/>
                  </a:lnTo>
                  <a:close/>
                  <a:moveTo>
                    <a:pt x="7942" y="8287"/>
                  </a:moveTo>
                  <a:lnTo>
                    <a:pt x="10788" y="11038"/>
                  </a:lnTo>
                  <a:lnTo>
                    <a:pt x="10169" y="13324"/>
                  </a:lnTo>
                  <a:lnTo>
                    <a:pt x="7942" y="12085"/>
                  </a:lnTo>
                  <a:lnTo>
                    <a:pt x="7942" y="8287"/>
                  </a:lnTo>
                  <a:close/>
                  <a:moveTo>
                    <a:pt x="7109" y="8287"/>
                  </a:moveTo>
                  <a:lnTo>
                    <a:pt x="7109" y="12192"/>
                  </a:lnTo>
                  <a:lnTo>
                    <a:pt x="7097" y="12192"/>
                  </a:lnTo>
                  <a:lnTo>
                    <a:pt x="5002" y="13359"/>
                  </a:lnTo>
                  <a:lnTo>
                    <a:pt x="4347" y="10966"/>
                  </a:lnTo>
                  <a:lnTo>
                    <a:pt x="7109" y="8287"/>
                  </a:lnTo>
                  <a:close/>
                  <a:moveTo>
                    <a:pt x="10586" y="0"/>
                  </a:moveTo>
                  <a:lnTo>
                    <a:pt x="9824" y="417"/>
                  </a:lnTo>
                  <a:lnTo>
                    <a:pt x="7430" y="1751"/>
                  </a:lnTo>
                  <a:lnTo>
                    <a:pt x="5121" y="453"/>
                  </a:lnTo>
                  <a:lnTo>
                    <a:pt x="4359" y="48"/>
                  </a:lnTo>
                  <a:lnTo>
                    <a:pt x="4132" y="858"/>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28" y="14193"/>
                  </a:lnTo>
                  <a:lnTo>
                    <a:pt x="7621" y="12859"/>
                  </a:lnTo>
                  <a:lnTo>
                    <a:pt x="9931"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8" y="4013"/>
                  </a:lnTo>
                  <a:lnTo>
                    <a:pt x="11491" y="3322"/>
                  </a:lnTo>
                  <a:lnTo>
                    <a:pt x="10800"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5"/>
            <p:cNvSpPr/>
            <p:nvPr/>
          </p:nvSpPr>
          <p:spPr>
            <a:xfrm>
              <a:off x="6262825" y="2804398"/>
              <a:ext cx="478740" cy="464744"/>
            </a:xfrm>
            <a:custGeom>
              <a:avLst/>
              <a:gdLst/>
              <a:ahLst/>
              <a:cxnLst/>
              <a:rect l="l" t="t" r="r" b="b"/>
              <a:pathLst>
                <a:path w="15050" h="14610" extrusionOk="0">
                  <a:moveTo>
                    <a:pt x="10049" y="1239"/>
                  </a:moveTo>
                  <a:lnTo>
                    <a:pt x="10704" y="3632"/>
                  </a:lnTo>
                  <a:lnTo>
                    <a:pt x="7930" y="6311"/>
                  </a:lnTo>
                  <a:lnTo>
                    <a:pt x="7930" y="2405"/>
                  </a:lnTo>
                  <a:lnTo>
                    <a:pt x="7954" y="2405"/>
                  </a:lnTo>
                  <a:lnTo>
                    <a:pt x="10049" y="1239"/>
                  </a:lnTo>
                  <a:close/>
                  <a:moveTo>
                    <a:pt x="4882" y="1298"/>
                  </a:moveTo>
                  <a:lnTo>
                    <a:pt x="7097" y="2525"/>
                  </a:lnTo>
                  <a:lnTo>
                    <a:pt x="7097" y="6323"/>
                  </a:lnTo>
                  <a:lnTo>
                    <a:pt x="4263" y="3572"/>
                  </a:lnTo>
                  <a:lnTo>
                    <a:pt x="4882" y="1298"/>
                  </a:lnTo>
                  <a:close/>
                  <a:moveTo>
                    <a:pt x="3751" y="4215"/>
                  </a:moveTo>
                  <a:lnTo>
                    <a:pt x="6513" y="6894"/>
                  </a:lnTo>
                  <a:lnTo>
                    <a:pt x="2501" y="6894"/>
                  </a:lnTo>
                  <a:lnTo>
                    <a:pt x="1286" y="4846"/>
                  </a:lnTo>
                  <a:lnTo>
                    <a:pt x="3751" y="4215"/>
                  </a:lnTo>
                  <a:close/>
                  <a:moveTo>
                    <a:pt x="11383" y="4132"/>
                  </a:moveTo>
                  <a:lnTo>
                    <a:pt x="13728" y="4751"/>
                  </a:lnTo>
                  <a:lnTo>
                    <a:pt x="12442" y="6894"/>
                  </a:lnTo>
                  <a:lnTo>
                    <a:pt x="8525" y="6894"/>
                  </a:lnTo>
                  <a:lnTo>
                    <a:pt x="11383" y="4132"/>
                  </a:lnTo>
                  <a:close/>
                  <a:moveTo>
                    <a:pt x="12562" y="7704"/>
                  </a:moveTo>
                  <a:lnTo>
                    <a:pt x="13764" y="9752"/>
                  </a:lnTo>
                  <a:lnTo>
                    <a:pt x="11311" y="10383"/>
                  </a:lnTo>
                  <a:lnTo>
                    <a:pt x="8549" y="7704"/>
                  </a:lnTo>
                  <a:close/>
                  <a:moveTo>
                    <a:pt x="6513" y="7704"/>
                  </a:moveTo>
                  <a:lnTo>
                    <a:pt x="3668" y="10478"/>
                  </a:lnTo>
                  <a:lnTo>
                    <a:pt x="1322" y="9871"/>
                  </a:lnTo>
                  <a:lnTo>
                    <a:pt x="2608" y="7704"/>
                  </a:lnTo>
                  <a:close/>
                  <a:moveTo>
                    <a:pt x="7954" y="8287"/>
                  </a:moveTo>
                  <a:lnTo>
                    <a:pt x="10787" y="11038"/>
                  </a:lnTo>
                  <a:lnTo>
                    <a:pt x="10168" y="13324"/>
                  </a:lnTo>
                  <a:lnTo>
                    <a:pt x="7954" y="12085"/>
                  </a:lnTo>
                  <a:lnTo>
                    <a:pt x="7954"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7" y="13752"/>
                  </a:lnTo>
                  <a:lnTo>
                    <a:pt x="11621" y="11157"/>
                  </a:lnTo>
                  <a:lnTo>
                    <a:pt x="14205" y="10490"/>
                  </a:lnTo>
                  <a:lnTo>
                    <a:pt x="15050" y="10264"/>
                  </a:lnTo>
                  <a:lnTo>
                    <a:pt x="14621" y="9537"/>
                  </a:lnTo>
                  <a:lnTo>
                    <a:pt x="13228" y="7216"/>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5"/>
            <p:cNvSpPr/>
            <p:nvPr/>
          </p:nvSpPr>
          <p:spPr>
            <a:xfrm>
              <a:off x="6262444" y="4663629"/>
              <a:ext cx="478391" cy="464744"/>
            </a:xfrm>
            <a:custGeom>
              <a:avLst/>
              <a:gdLst/>
              <a:ahLst/>
              <a:cxnLst/>
              <a:rect l="l" t="t" r="r" b="b"/>
              <a:pathLst>
                <a:path w="15039" h="14610" extrusionOk="0">
                  <a:moveTo>
                    <a:pt x="4894" y="1286"/>
                  </a:moveTo>
                  <a:lnTo>
                    <a:pt x="7109" y="2524"/>
                  </a:lnTo>
                  <a:lnTo>
                    <a:pt x="7109" y="6322"/>
                  </a:lnTo>
                  <a:lnTo>
                    <a:pt x="4275" y="3572"/>
                  </a:lnTo>
                  <a:lnTo>
                    <a:pt x="4894" y="1286"/>
                  </a:lnTo>
                  <a:close/>
                  <a:moveTo>
                    <a:pt x="10061" y="1250"/>
                  </a:moveTo>
                  <a:lnTo>
                    <a:pt x="10716" y="3643"/>
                  </a:lnTo>
                  <a:lnTo>
                    <a:pt x="7942" y="6322"/>
                  </a:lnTo>
                  <a:lnTo>
                    <a:pt x="7942" y="2417"/>
                  </a:lnTo>
                  <a:lnTo>
                    <a:pt x="7966" y="2417"/>
                  </a:lnTo>
                  <a:lnTo>
                    <a:pt x="10061" y="1250"/>
                  </a:lnTo>
                  <a:close/>
                  <a:moveTo>
                    <a:pt x="3763" y="4203"/>
                  </a:moveTo>
                  <a:lnTo>
                    <a:pt x="6537" y="6882"/>
                  </a:lnTo>
                  <a:lnTo>
                    <a:pt x="2513" y="6882"/>
                  </a:lnTo>
                  <a:lnTo>
                    <a:pt x="1310" y="4846"/>
                  </a:lnTo>
                  <a:lnTo>
                    <a:pt x="3763" y="4203"/>
                  </a:lnTo>
                  <a:close/>
                  <a:moveTo>
                    <a:pt x="11395" y="4132"/>
                  </a:moveTo>
                  <a:lnTo>
                    <a:pt x="13740" y="4739"/>
                  </a:lnTo>
                  <a:lnTo>
                    <a:pt x="12454" y="6882"/>
                  </a:lnTo>
                  <a:lnTo>
                    <a:pt x="8537" y="6882"/>
                  </a:lnTo>
                  <a:lnTo>
                    <a:pt x="11395" y="4132"/>
                  </a:lnTo>
                  <a:close/>
                  <a:moveTo>
                    <a:pt x="12562" y="7715"/>
                  </a:moveTo>
                  <a:lnTo>
                    <a:pt x="13776" y="9763"/>
                  </a:lnTo>
                  <a:lnTo>
                    <a:pt x="11311" y="10394"/>
                  </a:lnTo>
                  <a:lnTo>
                    <a:pt x="8537" y="7715"/>
                  </a:lnTo>
                  <a:close/>
                  <a:moveTo>
                    <a:pt x="6525" y="7715"/>
                  </a:moveTo>
                  <a:lnTo>
                    <a:pt x="3680" y="10478"/>
                  </a:lnTo>
                  <a:lnTo>
                    <a:pt x="1334" y="9858"/>
                  </a:lnTo>
                  <a:lnTo>
                    <a:pt x="2620" y="7715"/>
                  </a:lnTo>
                  <a:close/>
                  <a:moveTo>
                    <a:pt x="7966" y="8287"/>
                  </a:moveTo>
                  <a:lnTo>
                    <a:pt x="10799" y="11037"/>
                  </a:lnTo>
                  <a:lnTo>
                    <a:pt x="10180" y="13311"/>
                  </a:lnTo>
                  <a:lnTo>
                    <a:pt x="7954" y="12085"/>
                  </a:lnTo>
                  <a:lnTo>
                    <a:pt x="7954" y="8287"/>
                  </a:lnTo>
                  <a:close/>
                  <a:moveTo>
                    <a:pt x="7132" y="8299"/>
                  </a:moveTo>
                  <a:lnTo>
                    <a:pt x="7132" y="12204"/>
                  </a:lnTo>
                  <a:lnTo>
                    <a:pt x="7109" y="12204"/>
                  </a:lnTo>
                  <a:lnTo>
                    <a:pt x="5013" y="13371"/>
                  </a:lnTo>
                  <a:lnTo>
                    <a:pt x="4358" y="10978"/>
                  </a:lnTo>
                  <a:lnTo>
                    <a:pt x="7132"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34" y="7394"/>
                  </a:lnTo>
                  <a:lnTo>
                    <a:pt x="489" y="9632"/>
                  </a:lnTo>
                  <a:lnTo>
                    <a:pt x="60" y="10370"/>
                  </a:lnTo>
                  <a:lnTo>
                    <a:pt x="905" y="10597"/>
                  </a:lnTo>
                  <a:lnTo>
                    <a:pt x="3572" y="11287"/>
                  </a:lnTo>
                  <a:lnTo>
                    <a:pt x="4251" y="13788"/>
                  </a:lnTo>
                  <a:lnTo>
                    <a:pt x="4477" y="14609"/>
                  </a:lnTo>
                  <a:lnTo>
                    <a:pt x="5239" y="14192"/>
                  </a:lnTo>
                  <a:lnTo>
                    <a:pt x="7632" y="12859"/>
                  </a:lnTo>
                  <a:lnTo>
                    <a:pt x="9942" y="14145"/>
                  </a:lnTo>
                  <a:lnTo>
                    <a:pt x="10692" y="14561"/>
                  </a:lnTo>
                  <a:lnTo>
                    <a:pt x="10919" y="13752"/>
                  </a:lnTo>
                  <a:lnTo>
                    <a:pt x="11633" y="11156"/>
                  </a:lnTo>
                  <a:lnTo>
                    <a:pt x="14205" y="10489"/>
                  </a:lnTo>
                  <a:lnTo>
                    <a:pt x="15038" y="10263"/>
                  </a:lnTo>
                  <a:lnTo>
                    <a:pt x="14609" y="9537"/>
                  </a:lnTo>
                  <a:lnTo>
                    <a:pt x="13228" y="7215"/>
                  </a:lnTo>
                  <a:lnTo>
                    <a:pt x="14562" y="4965"/>
                  </a:lnTo>
                  <a:lnTo>
                    <a:pt x="15002" y="4239"/>
                  </a:lnTo>
                  <a:lnTo>
                    <a:pt x="14145" y="4012"/>
                  </a:lnTo>
                  <a:lnTo>
                    <a:pt x="11490" y="3310"/>
                  </a:lnTo>
                  <a:lnTo>
                    <a:pt x="10799"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5"/>
            <p:cNvSpPr/>
            <p:nvPr/>
          </p:nvSpPr>
          <p:spPr>
            <a:xfrm>
              <a:off x="6745319" y="4198916"/>
              <a:ext cx="478391" cy="465094"/>
            </a:xfrm>
            <a:custGeom>
              <a:avLst/>
              <a:gdLst/>
              <a:ahLst/>
              <a:cxnLst/>
              <a:rect l="l" t="t" r="r" b="b"/>
              <a:pathLst>
                <a:path w="15039" h="14621" extrusionOk="0">
                  <a:moveTo>
                    <a:pt x="4883" y="1286"/>
                  </a:moveTo>
                  <a:lnTo>
                    <a:pt x="7097" y="2512"/>
                  </a:lnTo>
                  <a:lnTo>
                    <a:pt x="7097" y="6310"/>
                  </a:lnTo>
                  <a:lnTo>
                    <a:pt x="4252" y="3560"/>
                  </a:lnTo>
                  <a:lnTo>
                    <a:pt x="4883" y="1286"/>
                  </a:lnTo>
                  <a:close/>
                  <a:moveTo>
                    <a:pt x="10050" y="1238"/>
                  </a:moveTo>
                  <a:lnTo>
                    <a:pt x="10705" y="3632"/>
                  </a:lnTo>
                  <a:lnTo>
                    <a:pt x="7931" y="6310"/>
                  </a:lnTo>
                  <a:lnTo>
                    <a:pt x="7931" y="2417"/>
                  </a:lnTo>
                  <a:lnTo>
                    <a:pt x="7942" y="2417"/>
                  </a:lnTo>
                  <a:lnTo>
                    <a:pt x="10050" y="1238"/>
                  </a:lnTo>
                  <a:close/>
                  <a:moveTo>
                    <a:pt x="11383" y="4132"/>
                  </a:moveTo>
                  <a:lnTo>
                    <a:pt x="13717" y="4739"/>
                  </a:lnTo>
                  <a:lnTo>
                    <a:pt x="12443" y="6882"/>
                  </a:lnTo>
                  <a:lnTo>
                    <a:pt x="8526" y="6882"/>
                  </a:lnTo>
                  <a:lnTo>
                    <a:pt x="11383" y="4132"/>
                  </a:lnTo>
                  <a:close/>
                  <a:moveTo>
                    <a:pt x="3751" y="4215"/>
                  </a:moveTo>
                  <a:lnTo>
                    <a:pt x="6514" y="6894"/>
                  </a:lnTo>
                  <a:lnTo>
                    <a:pt x="2501" y="6894"/>
                  </a:lnTo>
                  <a:lnTo>
                    <a:pt x="1299" y="4858"/>
                  </a:lnTo>
                  <a:lnTo>
                    <a:pt x="3751" y="4215"/>
                  </a:lnTo>
                  <a:close/>
                  <a:moveTo>
                    <a:pt x="12550" y="7715"/>
                  </a:moveTo>
                  <a:lnTo>
                    <a:pt x="13765" y="9751"/>
                  </a:lnTo>
                  <a:lnTo>
                    <a:pt x="11300" y="10394"/>
                  </a:lnTo>
                  <a:lnTo>
                    <a:pt x="8526" y="7715"/>
                  </a:lnTo>
                  <a:close/>
                  <a:moveTo>
                    <a:pt x="6514" y="7715"/>
                  </a:moveTo>
                  <a:lnTo>
                    <a:pt x="3656" y="10466"/>
                  </a:lnTo>
                  <a:lnTo>
                    <a:pt x="1323" y="9859"/>
                  </a:lnTo>
                  <a:lnTo>
                    <a:pt x="2608"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49" y="10382"/>
                  </a:lnTo>
                  <a:lnTo>
                    <a:pt x="894" y="10597"/>
                  </a:lnTo>
                  <a:lnTo>
                    <a:pt x="3561"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5"/>
            <p:cNvSpPr/>
            <p:nvPr/>
          </p:nvSpPr>
          <p:spPr>
            <a:xfrm>
              <a:off x="7228227" y="3733822"/>
              <a:ext cx="473460" cy="464744"/>
            </a:xfrm>
            <a:custGeom>
              <a:avLst/>
              <a:gdLst/>
              <a:ahLst/>
              <a:cxnLst/>
              <a:rect l="l" t="t" r="r" b="b"/>
              <a:pathLst>
                <a:path w="14884" h="14610" extrusionOk="0">
                  <a:moveTo>
                    <a:pt x="4870" y="1286"/>
                  </a:moveTo>
                  <a:lnTo>
                    <a:pt x="7085" y="2524"/>
                  </a:lnTo>
                  <a:lnTo>
                    <a:pt x="7085" y="6323"/>
                  </a:lnTo>
                  <a:lnTo>
                    <a:pt x="4239" y="3572"/>
                  </a:lnTo>
                  <a:lnTo>
                    <a:pt x="4870" y="1286"/>
                  </a:lnTo>
                  <a:close/>
                  <a:moveTo>
                    <a:pt x="10026" y="1250"/>
                  </a:moveTo>
                  <a:lnTo>
                    <a:pt x="10680" y="3644"/>
                  </a:lnTo>
                  <a:lnTo>
                    <a:pt x="7918" y="6323"/>
                  </a:lnTo>
                  <a:lnTo>
                    <a:pt x="7918" y="2417"/>
                  </a:lnTo>
                  <a:lnTo>
                    <a:pt x="7930" y="2417"/>
                  </a:lnTo>
                  <a:lnTo>
                    <a:pt x="10026" y="1250"/>
                  </a:lnTo>
                  <a:close/>
                  <a:moveTo>
                    <a:pt x="3727" y="4227"/>
                  </a:moveTo>
                  <a:lnTo>
                    <a:pt x="6501" y="6906"/>
                  </a:lnTo>
                  <a:lnTo>
                    <a:pt x="2477" y="6906"/>
                  </a:lnTo>
                  <a:lnTo>
                    <a:pt x="1263" y="4858"/>
                  </a:lnTo>
                  <a:lnTo>
                    <a:pt x="3727" y="4227"/>
                  </a:lnTo>
                  <a:close/>
                  <a:moveTo>
                    <a:pt x="11371" y="4144"/>
                  </a:moveTo>
                  <a:lnTo>
                    <a:pt x="13716" y="4763"/>
                  </a:lnTo>
                  <a:lnTo>
                    <a:pt x="12442" y="6906"/>
                  </a:lnTo>
                  <a:lnTo>
                    <a:pt x="8525" y="6906"/>
                  </a:lnTo>
                  <a:lnTo>
                    <a:pt x="11371" y="4144"/>
                  </a:lnTo>
                  <a:close/>
                  <a:moveTo>
                    <a:pt x="12526" y="7716"/>
                  </a:moveTo>
                  <a:lnTo>
                    <a:pt x="13752" y="9763"/>
                  </a:lnTo>
                  <a:lnTo>
                    <a:pt x="11276" y="10394"/>
                  </a:lnTo>
                  <a:lnTo>
                    <a:pt x="8513" y="7716"/>
                  </a:lnTo>
                  <a:close/>
                  <a:moveTo>
                    <a:pt x="6501" y="7716"/>
                  </a:moveTo>
                  <a:lnTo>
                    <a:pt x="3644" y="10478"/>
                  </a:lnTo>
                  <a:lnTo>
                    <a:pt x="1310" y="9859"/>
                  </a:lnTo>
                  <a:lnTo>
                    <a:pt x="2584" y="7716"/>
                  </a:lnTo>
                  <a:close/>
                  <a:moveTo>
                    <a:pt x="7930" y="8299"/>
                  </a:moveTo>
                  <a:lnTo>
                    <a:pt x="10776" y="11049"/>
                  </a:lnTo>
                  <a:lnTo>
                    <a:pt x="10145" y="13335"/>
                  </a:lnTo>
                  <a:lnTo>
                    <a:pt x="7930" y="12097"/>
                  </a:lnTo>
                  <a:lnTo>
                    <a:pt x="7930" y="8299"/>
                  </a:lnTo>
                  <a:close/>
                  <a:moveTo>
                    <a:pt x="7097" y="8299"/>
                  </a:moveTo>
                  <a:lnTo>
                    <a:pt x="7097" y="12204"/>
                  </a:lnTo>
                  <a:lnTo>
                    <a:pt x="7085" y="12204"/>
                  </a:lnTo>
                  <a:lnTo>
                    <a:pt x="4989" y="13371"/>
                  </a:lnTo>
                  <a:lnTo>
                    <a:pt x="4334" y="10978"/>
                  </a:lnTo>
                  <a:lnTo>
                    <a:pt x="7097" y="8299"/>
                  </a:lnTo>
                  <a:close/>
                  <a:moveTo>
                    <a:pt x="10585" y="0"/>
                  </a:moveTo>
                  <a:lnTo>
                    <a:pt x="9823" y="417"/>
                  </a:lnTo>
                  <a:lnTo>
                    <a:pt x="7430" y="1751"/>
                  </a:lnTo>
                  <a:lnTo>
                    <a:pt x="5120" y="453"/>
                  </a:lnTo>
                  <a:lnTo>
                    <a:pt x="4358" y="36"/>
                  </a:lnTo>
                  <a:lnTo>
                    <a:pt x="4132" y="858"/>
                  </a:lnTo>
                  <a:lnTo>
                    <a:pt x="3418" y="3441"/>
                  </a:lnTo>
                  <a:lnTo>
                    <a:pt x="846" y="4120"/>
                  </a:lnTo>
                  <a:lnTo>
                    <a:pt x="0" y="4334"/>
                  </a:lnTo>
                  <a:lnTo>
                    <a:pt x="429" y="5072"/>
                  </a:lnTo>
                  <a:lnTo>
                    <a:pt x="1810" y="7394"/>
                  </a:lnTo>
                  <a:lnTo>
                    <a:pt x="477" y="9644"/>
                  </a:lnTo>
                  <a:lnTo>
                    <a:pt x="48" y="10371"/>
                  </a:lnTo>
                  <a:lnTo>
                    <a:pt x="893" y="10585"/>
                  </a:lnTo>
                  <a:lnTo>
                    <a:pt x="3560" y="11287"/>
                  </a:lnTo>
                  <a:lnTo>
                    <a:pt x="4239" y="13788"/>
                  </a:lnTo>
                  <a:lnTo>
                    <a:pt x="4465" y="14609"/>
                  </a:lnTo>
                  <a:lnTo>
                    <a:pt x="5227" y="14193"/>
                  </a:lnTo>
                  <a:lnTo>
                    <a:pt x="7620" y="12859"/>
                  </a:lnTo>
                  <a:lnTo>
                    <a:pt x="9930" y="14145"/>
                  </a:lnTo>
                  <a:lnTo>
                    <a:pt x="10680" y="14562"/>
                  </a:lnTo>
                  <a:lnTo>
                    <a:pt x="10907" y="13752"/>
                  </a:lnTo>
                  <a:lnTo>
                    <a:pt x="11621" y="11156"/>
                  </a:lnTo>
                  <a:lnTo>
                    <a:pt x="14193" y="10490"/>
                  </a:lnTo>
                  <a:lnTo>
                    <a:pt x="14883" y="10311"/>
                  </a:lnTo>
                  <a:lnTo>
                    <a:pt x="14883" y="10013"/>
                  </a:lnTo>
                  <a:lnTo>
                    <a:pt x="14598" y="9537"/>
                  </a:lnTo>
                  <a:lnTo>
                    <a:pt x="13216" y="7215"/>
                  </a:lnTo>
                  <a:lnTo>
                    <a:pt x="14550" y="4965"/>
                  </a:lnTo>
                  <a:lnTo>
                    <a:pt x="14883" y="4418"/>
                  </a:lnTo>
                  <a:lnTo>
                    <a:pt x="14883" y="4203"/>
                  </a:lnTo>
                  <a:lnTo>
                    <a:pt x="14157" y="4013"/>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5"/>
            <p:cNvSpPr/>
            <p:nvPr/>
          </p:nvSpPr>
          <p:spPr>
            <a:xfrm>
              <a:off x="7227845" y="3269110"/>
              <a:ext cx="473460" cy="465126"/>
            </a:xfrm>
            <a:custGeom>
              <a:avLst/>
              <a:gdLst/>
              <a:ahLst/>
              <a:cxnLst/>
              <a:rect l="l" t="t" r="r" b="b"/>
              <a:pathLst>
                <a:path w="14884" h="14622" extrusionOk="0">
                  <a:moveTo>
                    <a:pt x="4882" y="1286"/>
                  </a:moveTo>
                  <a:lnTo>
                    <a:pt x="7097" y="2525"/>
                  </a:lnTo>
                  <a:lnTo>
                    <a:pt x="7097" y="6311"/>
                  </a:lnTo>
                  <a:lnTo>
                    <a:pt x="4251" y="3560"/>
                  </a:lnTo>
                  <a:lnTo>
                    <a:pt x="4882" y="1286"/>
                  </a:lnTo>
                  <a:close/>
                  <a:moveTo>
                    <a:pt x="10038" y="1239"/>
                  </a:moveTo>
                  <a:lnTo>
                    <a:pt x="10692" y="3632"/>
                  </a:lnTo>
                  <a:lnTo>
                    <a:pt x="7930" y="6311"/>
                  </a:lnTo>
                  <a:lnTo>
                    <a:pt x="7930" y="2417"/>
                  </a:lnTo>
                  <a:lnTo>
                    <a:pt x="7942" y="2417"/>
                  </a:lnTo>
                  <a:lnTo>
                    <a:pt x="10038" y="1239"/>
                  </a:lnTo>
                  <a:close/>
                  <a:moveTo>
                    <a:pt x="3739" y="4215"/>
                  </a:moveTo>
                  <a:lnTo>
                    <a:pt x="6513" y="6894"/>
                  </a:lnTo>
                  <a:lnTo>
                    <a:pt x="2489" y="6894"/>
                  </a:lnTo>
                  <a:lnTo>
                    <a:pt x="1275" y="4858"/>
                  </a:lnTo>
                  <a:lnTo>
                    <a:pt x="3739" y="4215"/>
                  </a:lnTo>
                  <a:close/>
                  <a:moveTo>
                    <a:pt x="11371" y="4144"/>
                  </a:moveTo>
                  <a:lnTo>
                    <a:pt x="13705" y="4751"/>
                  </a:lnTo>
                  <a:lnTo>
                    <a:pt x="12443" y="6894"/>
                  </a:lnTo>
                  <a:lnTo>
                    <a:pt x="8525" y="6894"/>
                  </a:lnTo>
                  <a:lnTo>
                    <a:pt x="11371" y="4144"/>
                  </a:lnTo>
                  <a:close/>
                  <a:moveTo>
                    <a:pt x="12538" y="7716"/>
                  </a:moveTo>
                  <a:lnTo>
                    <a:pt x="13764" y="9752"/>
                  </a:lnTo>
                  <a:lnTo>
                    <a:pt x="11288" y="10395"/>
                  </a:lnTo>
                  <a:lnTo>
                    <a:pt x="8525" y="7716"/>
                  </a:lnTo>
                  <a:close/>
                  <a:moveTo>
                    <a:pt x="6501" y="7728"/>
                  </a:moveTo>
                  <a:lnTo>
                    <a:pt x="3656" y="10478"/>
                  </a:lnTo>
                  <a:lnTo>
                    <a:pt x="1310" y="9871"/>
                  </a:lnTo>
                  <a:lnTo>
                    <a:pt x="2584"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5" y="14205"/>
                  </a:lnTo>
                  <a:lnTo>
                    <a:pt x="7621" y="12859"/>
                  </a:lnTo>
                  <a:lnTo>
                    <a:pt x="9918" y="14157"/>
                  </a:lnTo>
                  <a:lnTo>
                    <a:pt x="10680" y="14574"/>
                  </a:lnTo>
                  <a:lnTo>
                    <a:pt x="10907" y="13752"/>
                  </a:lnTo>
                  <a:lnTo>
                    <a:pt x="11621" y="11168"/>
                  </a:lnTo>
                  <a:lnTo>
                    <a:pt x="14193" y="10502"/>
                  </a:lnTo>
                  <a:lnTo>
                    <a:pt x="14883" y="10323"/>
                  </a:lnTo>
                  <a:lnTo>
                    <a:pt x="14883" y="10025"/>
                  </a:lnTo>
                  <a:lnTo>
                    <a:pt x="14598" y="9549"/>
                  </a:lnTo>
                  <a:lnTo>
                    <a:pt x="13216" y="7227"/>
                  </a:lnTo>
                  <a:lnTo>
                    <a:pt x="14550" y="4977"/>
                  </a:lnTo>
                  <a:lnTo>
                    <a:pt x="14883" y="4418"/>
                  </a:lnTo>
                  <a:lnTo>
                    <a:pt x="14883" y="4215"/>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5"/>
            <p:cNvSpPr/>
            <p:nvPr/>
          </p:nvSpPr>
          <p:spPr>
            <a:xfrm>
              <a:off x="7228227" y="4663629"/>
              <a:ext cx="473460" cy="464744"/>
            </a:xfrm>
            <a:custGeom>
              <a:avLst/>
              <a:gdLst/>
              <a:ahLst/>
              <a:cxnLst/>
              <a:rect l="l" t="t" r="r" b="b"/>
              <a:pathLst>
                <a:path w="14884" h="14610" extrusionOk="0">
                  <a:moveTo>
                    <a:pt x="4870" y="1286"/>
                  </a:moveTo>
                  <a:lnTo>
                    <a:pt x="7085" y="2524"/>
                  </a:lnTo>
                  <a:lnTo>
                    <a:pt x="7085" y="6322"/>
                  </a:lnTo>
                  <a:lnTo>
                    <a:pt x="4239" y="3572"/>
                  </a:lnTo>
                  <a:lnTo>
                    <a:pt x="4870" y="1286"/>
                  </a:lnTo>
                  <a:close/>
                  <a:moveTo>
                    <a:pt x="10026" y="1250"/>
                  </a:moveTo>
                  <a:lnTo>
                    <a:pt x="10680" y="3643"/>
                  </a:lnTo>
                  <a:lnTo>
                    <a:pt x="7918" y="6322"/>
                  </a:lnTo>
                  <a:lnTo>
                    <a:pt x="7918" y="2417"/>
                  </a:lnTo>
                  <a:lnTo>
                    <a:pt x="7930" y="2417"/>
                  </a:lnTo>
                  <a:lnTo>
                    <a:pt x="10026" y="1250"/>
                  </a:lnTo>
                  <a:close/>
                  <a:moveTo>
                    <a:pt x="11371" y="4132"/>
                  </a:moveTo>
                  <a:lnTo>
                    <a:pt x="13705" y="4739"/>
                  </a:lnTo>
                  <a:lnTo>
                    <a:pt x="12431" y="6882"/>
                  </a:lnTo>
                  <a:lnTo>
                    <a:pt x="8513" y="6882"/>
                  </a:lnTo>
                  <a:lnTo>
                    <a:pt x="11371" y="4132"/>
                  </a:lnTo>
                  <a:close/>
                  <a:moveTo>
                    <a:pt x="3727" y="4227"/>
                  </a:moveTo>
                  <a:lnTo>
                    <a:pt x="6501" y="6906"/>
                  </a:lnTo>
                  <a:lnTo>
                    <a:pt x="2477" y="6906"/>
                  </a:lnTo>
                  <a:lnTo>
                    <a:pt x="1263" y="4858"/>
                  </a:lnTo>
                  <a:lnTo>
                    <a:pt x="3727" y="4227"/>
                  </a:lnTo>
                  <a:close/>
                  <a:moveTo>
                    <a:pt x="12526" y="7715"/>
                  </a:moveTo>
                  <a:lnTo>
                    <a:pt x="13752" y="9763"/>
                  </a:lnTo>
                  <a:lnTo>
                    <a:pt x="11276" y="10394"/>
                  </a:lnTo>
                  <a:lnTo>
                    <a:pt x="8513" y="7715"/>
                  </a:lnTo>
                  <a:close/>
                  <a:moveTo>
                    <a:pt x="6501" y="7715"/>
                  </a:moveTo>
                  <a:lnTo>
                    <a:pt x="3644" y="10478"/>
                  </a:lnTo>
                  <a:lnTo>
                    <a:pt x="1310" y="9858"/>
                  </a:lnTo>
                  <a:lnTo>
                    <a:pt x="2584" y="7715"/>
                  </a:lnTo>
                  <a:close/>
                  <a:moveTo>
                    <a:pt x="7930" y="8299"/>
                  </a:moveTo>
                  <a:lnTo>
                    <a:pt x="10776" y="11049"/>
                  </a:lnTo>
                  <a:lnTo>
                    <a:pt x="10145" y="13335"/>
                  </a:lnTo>
                  <a:lnTo>
                    <a:pt x="7930" y="12097"/>
                  </a:lnTo>
                  <a:lnTo>
                    <a:pt x="7930" y="8299"/>
                  </a:lnTo>
                  <a:close/>
                  <a:moveTo>
                    <a:pt x="7085" y="8299"/>
                  </a:moveTo>
                  <a:lnTo>
                    <a:pt x="7085" y="12204"/>
                  </a:lnTo>
                  <a:lnTo>
                    <a:pt x="4989" y="13371"/>
                  </a:lnTo>
                  <a:lnTo>
                    <a:pt x="4311" y="10978"/>
                  </a:lnTo>
                  <a:lnTo>
                    <a:pt x="7085" y="8299"/>
                  </a:lnTo>
                  <a:close/>
                  <a:moveTo>
                    <a:pt x="10585" y="0"/>
                  </a:moveTo>
                  <a:lnTo>
                    <a:pt x="9823" y="405"/>
                  </a:lnTo>
                  <a:lnTo>
                    <a:pt x="7430" y="1750"/>
                  </a:lnTo>
                  <a:lnTo>
                    <a:pt x="5120" y="453"/>
                  </a:lnTo>
                  <a:lnTo>
                    <a:pt x="4358" y="36"/>
                  </a:lnTo>
                  <a:lnTo>
                    <a:pt x="4132" y="857"/>
                  </a:lnTo>
                  <a:lnTo>
                    <a:pt x="3418" y="3441"/>
                  </a:lnTo>
                  <a:lnTo>
                    <a:pt x="846" y="4120"/>
                  </a:lnTo>
                  <a:lnTo>
                    <a:pt x="0" y="4334"/>
                  </a:lnTo>
                  <a:lnTo>
                    <a:pt x="429" y="5072"/>
                  </a:lnTo>
                  <a:lnTo>
                    <a:pt x="1810" y="7394"/>
                  </a:lnTo>
                  <a:lnTo>
                    <a:pt x="477" y="9632"/>
                  </a:lnTo>
                  <a:lnTo>
                    <a:pt x="48" y="10370"/>
                  </a:lnTo>
                  <a:lnTo>
                    <a:pt x="893" y="10585"/>
                  </a:lnTo>
                  <a:lnTo>
                    <a:pt x="3560" y="11287"/>
                  </a:lnTo>
                  <a:lnTo>
                    <a:pt x="4239" y="13788"/>
                  </a:lnTo>
                  <a:lnTo>
                    <a:pt x="4465" y="14609"/>
                  </a:lnTo>
                  <a:lnTo>
                    <a:pt x="5227" y="14192"/>
                  </a:lnTo>
                  <a:lnTo>
                    <a:pt x="7620" y="12847"/>
                  </a:lnTo>
                  <a:lnTo>
                    <a:pt x="9930" y="14145"/>
                  </a:lnTo>
                  <a:lnTo>
                    <a:pt x="10680" y="14561"/>
                  </a:lnTo>
                  <a:lnTo>
                    <a:pt x="10907" y="13740"/>
                  </a:lnTo>
                  <a:lnTo>
                    <a:pt x="11621" y="11156"/>
                  </a:lnTo>
                  <a:lnTo>
                    <a:pt x="14193" y="10489"/>
                  </a:lnTo>
                  <a:lnTo>
                    <a:pt x="14883" y="10311"/>
                  </a:lnTo>
                  <a:lnTo>
                    <a:pt x="14883" y="9989"/>
                  </a:lnTo>
                  <a:lnTo>
                    <a:pt x="14598" y="9537"/>
                  </a:lnTo>
                  <a:lnTo>
                    <a:pt x="13216" y="7215"/>
                  </a:lnTo>
                  <a:lnTo>
                    <a:pt x="14550" y="4965"/>
                  </a:lnTo>
                  <a:lnTo>
                    <a:pt x="14883" y="4417"/>
                  </a:lnTo>
                  <a:lnTo>
                    <a:pt x="14883" y="4203"/>
                  </a:lnTo>
                  <a:lnTo>
                    <a:pt x="14157" y="4012"/>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5"/>
            <p:cNvSpPr/>
            <p:nvPr/>
          </p:nvSpPr>
          <p:spPr>
            <a:xfrm>
              <a:off x="7228227" y="4198535"/>
              <a:ext cx="473460" cy="465126"/>
            </a:xfrm>
            <a:custGeom>
              <a:avLst/>
              <a:gdLst/>
              <a:ahLst/>
              <a:cxnLst/>
              <a:rect l="l" t="t" r="r" b="b"/>
              <a:pathLst>
                <a:path w="14884" h="14622" extrusionOk="0">
                  <a:moveTo>
                    <a:pt x="4870" y="1298"/>
                  </a:moveTo>
                  <a:lnTo>
                    <a:pt x="7085" y="2536"/>
                  </a:lnTo>
                  <a:lnTo>
                    <a:pt x="7085" y="6322"/>
                  </a:lnTo>
                  <a:lnTo>
                    <a:pt x="4239" y="3572"/>
                  </a:lnTo>
                  <a:lnTo>
                    <a:pt x="4870" y="1298"/>
                  </a:lnTo>
                  <a:close/>
                  <a:moveTo>
                    <a:pt x="10026" y="1250"/>
                  </a:moveTo>
                  <a:lnTo>
                    <a:pt x="10680" y="3644"/>
                  </a:lnTo>
                  <a:lnTo>
                    <a:pt x="7918" y="6322"/>
                  </a:lnTo>
                  <a:lnTo>
                    <a:pt x="7918" y="2429"/>
                  </a:lnTo>
                  <a:lnTo>
                    <a:pt x="7930" y="2429"/>
                  </a:lnTo>
                  <a:lnTo>
                    <a:pt x="10026" y="1250"/>
                  </a:lnTo>
                  <a:close/>
                  <a:moveTo>
                    <a:pt x="11371" y="4144"/>
                  </a:moveTo>
                  <a:lnTo>
                    <a:pt x="13705" y="4751"/>
                  </a:lnTo>
                  <a:lnTo>
                    <a:pt x="12431" y="6894"/>
                  </a:lnTo>
                  <a:lnTo>
                    <a:pt x="8513" y="6894"/>
                  </a:lnTo>
                  <a:lnTo>
                    <a:pt x="11371" y="4144"/>
                  </a:lnTo>
                  <a:close/>
                  <a:moveTo>
                    <a:pt x="3727" y="4227"/>
                  </a:moveTo>
                  <a:lnTo>
                    <a:pt x="6501" y="6906"/>
                  </a:lnTo>
                  <a:lnTo>
                    <a:pt x="2477" y="6906"/>
                  </a:lnTo>
                  <a:lnTo>
                    <a:pt x="1263" y="4870"/>
                  </a:lnTo>
                  <a:lnTo>
                    <a:pt x="3727" y="4227"/>
                  </a:lnTo>
                  <a:close/>
                  <a:moveTo>
                    <a:pt x="12526" y="7727"/>
                  </a:moveTo>
                  <a:lnTo>
                    <a:pt x="13752" y="9763"/>
                  </a:lnTo>
                  <a:lnTo>
                    <a:pt x="11276" y="10406"/>
                  </a:lnTo>
                  <a:lnTo>
                    <a:pt x="8513" y="7727"/>
                  </a:lnTo>
                  <a:close/>
                  <a:moveTo>
                    <a:pt x="6501" y="7727"/>
                  </a:moveTo>
                  <a:lnTo>
                    <a:pt x="3644" y="10478"/>
                  </a:lnTo>
                  <a:lnTo>
                    <a:pt x="1310" y="9871"/>
                  </a:lnTo>
                  <a:lnTo>
                    <a:pt x="2584" y="7727"/>
                  </a:lnTo>
                  <a:close/>
                  <a:moveTo>
                    <a:pt x="7930" y="8311"/>
                  </a:moveTo>
                  <a:lnTo>
                    <a:pt x="10776" y="11061"/>
                  </a:lnTo>
                  <a:lnTo>
                    <a:pt x="10145" y="13335"/>
                  </a:lnTo>
                  <a:lnTo>
                    <a:pt x="7930" y="12097"/>
                  </a:lnTo>
                  <a:lnTo>
                    <a:pt x="7930" y="8311"/>
                  </a:lnTo>
                  <a:close/>
                  <a:moveTo>
                    <a:pt x="7097" y="8311"/>
                  </a:moveTo>
                  <a:lnTo>
                    <a:pt x="7097" y="12204"/>
                  </a:lnTo>
                  <a:lnTo>
                    <a:pt x="7085" y="12204"/>
                  </a:lnTo>
                  <a:lnTo>
                    <a:pt x="4989" y="13383"/>
                  </a:lnTo>
                  <a:lnTo>
                    <a:pt x="4334" y="10990"/>
                  </a:lnTo>
                  <a:lnTo>
                    <a:pt x="7097" y="8311"/>
                  </a:lnTo>
                  <a:close/>
                  <a:moveTo>
                    <a:pt x="10585" y="0"/>
                  </a:moveTo>
                  <a:lnTo>
                    <a:pt x="9823" y="417"/>
                  </a:lnTo>
                  <a:lnTo>
                    <a:pt x="7430" y="1762"/>
                  </a:lnTo>
                  <a:lnTo>
                    <a:pt x="5120" y="465"/>
                  </a:lnTo>
                  <a:lnTo>
                    <a:pt x="4358" y="48"/>
                  </a:lnTo>
                  <a:lnTo>
                    <a:pt x="4132" y="869"/>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21"/>
                  </a:lnTo>
                  <a:lnTo>
                    <a:pt x="5227" y="14204"/>
                  </a:lnTo>
                  <a:lnTo>
                    <a:pt x="7620" y="12859"/>
                  </a:lnTo>
                  <a:lnTo>
                    <a:pt x="9930" y="14157"/>
                  </a:lnTo>
                  <a:lnTo>
                    <a:pt x="10680" y="14573"/>
                  </a:lnTo>
                  <a:lnTo>
                    <a:pt x="10907" y="13752"/>
                  </a:lnTo>
                  <a:lnTo>
                    <a:pt x="11621" y="11168"/>
                  </a:lnTo>
                  <a:lnTo>
                    <a:pt x="14193" y="10490"/>
                  </a:lnTo>
                  <a:lnTo>
                    <a:pt x="14883" y="10311"/>
                  </a:lnTo>
                  <a:lnTo>
                    <a:pt x="14883" y="10013"/>
                  </a:lnTo>
                  <a:lnTo>
                    <a:pt x="14598" y="9561"/>
                  </a:lnTo>
                  <a:lnTo>
                    <a:pt x="13216" y="7215"/>
                  </a:lnTo>
                  <a:lnTo>
                    <a:pt x="14550" y="4977"/>
                  </a:lnTo>
                  <a:lnTo>
                    <a:pt x="14883" y="4417"/>
                  </a:lnTo>
                  <a:lnTo>
                    <a:pt x="14883" y="4215"/>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5"/>
            <p:cNvSpPr/>
            <p:nvPr/>
          </p:nvSpPr>
          <p:spPr>
            <a:xfrm>
              <a:off x="6745319" y="3269110"/>
              <a:ext cx="478391" cy="465126"/>
            </a:xfrm>
            <a:custGeom>
              <a:avLst/>
              <a:gdLst/>
              <a:ahLst/>
              <a:cxnLst/>
              <a:rect l="l" t="t" r="r" b="b"/>
              <a:pathLst>
                <a:path w="15039" h="14622" extrusionOk="0">
                  <a:moveTo>
                    <a:pt x="4883" y="1286"/>
                  </a:moveTo>
                  <a:lnTo>
                    <a:pt x="7097" y="2525"/>
                  </a:lnTo>
                  <a:lnTo>
                    <a:pt x="7097" y="6311"/>
                  </a:lnTo>
                  <a:lnTo>
                    <a:pt x="4252" y="3560"/>
                  </a:lnTo>
                  <a:lnTo>
                    <a:pt x="4883" y="1286"/>
                  </a:lnTo>
                  <a:close/>
                  <a:moveTo>
                    <a:pt x="10050" y="1239"/>
                  </a:moveTo>
                  <a:lnTo>
                    <a:pt x="10705" y="3632"/>
                  </a:lnTo>
                  <a:lnTo>
                    <a:pt x="7931" y="6311"/>
                  </a:lnTo>
                  <a:lnTo>
                    <a:pt x="7931" y="2417"/>
                  </a:lnTo>
                  <a:lnTo>
                    <a:pt x="7942" y="2417"/>
                  </a:lnTo>
                  <a:lnTo>
                    <a:pt x="10050" y="1239"/>
                  </a:lnTo>
                  <a:close/>
                  <a:moveTo>
                    <a:pt x="3751" y="4215"/>
                  </a:moveTo>
                  <a:lnTo>
                    <a:pt x="6514"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5" y="9752"/>
                  </a:lnTo>
                  <a:lnTo>
                    <a:pt x="11300" y="10395"/>
                  </a:lnTo>
                  <a:lnTo>
                    <a:pt x="8526" y="7716"/>
                  </a:lnTo>
                  <a:close/>
                  <a:moveTo>
                    <a:pt x="6514" y="7728"/>
                  </a:moveTo>
                  <a:lnTo>
                    <a:pt x="3656" y="10478"/>
                  </a:lnTo>
                  <a:lnTo>
                    <a:pt x="1323" y="9871"/>
                  </a:lnTo>
                  <a:lnTo>
                    <a:pt x="2608"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49" y="10383"/>
                  </a:lnTo>
                  <a:lnTo>
                    <a:pt x="894" y="10597"/>
                  </a:lnTo>
                  <a:lnTo>
                    <a:pt x="3561"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5"/>
            <p:cNvSpPr/>
            <p:nvPr/>
          </p:nvSpPr>
          <p:spPr>
            <a:xfrm>
              <a:off x="6745319" y="3734204"/>
              <a:ext cx="478391" cy="464744"/>
            </a:xfrm>
            <a:custGeom>
              <a:avLst/>
              <a:gdLst/>
              <a:ahLst/>
              <a:cxnLst/>
              <a:rect l="l" t="t" r="r" b="b"/>
              <a:pathLst>
                <a:path w="15039" h="14610" extrusionOk="0">
                  <a:moveTo>
                    <a:pt x="4883" y="1274"/>
                  </a:moveTo>
                  <a:lnTo>
                    <a:pt x="7097" y="2512"/>
                  </a:lnTo>
                  <a:lnTo>
                    <a:pt x="7097" y="6311"/>
                  </a:lnTo>
                  <a:lnTo>
                    <a:pt x="4252" y="3560"/>
                  </a:lnTo>
                  <a:lnTo>
                    <a:pt x="4883" y="1274"/>
                  </a:lnTo>
                  <a:close/>
                  <a:moveTo>
                    <a:pt x="10050" y="1238"/>
                  </a:moveTo>
                  <a:lnTo>
                    <a:pt x="10705" y="3632"/>
                  </a:lnTo>
                  <a:lnTo>
                    <a:pt x="7931" y="6311"/>
                  </a:lnTo>
                  <a:lnTo>
                    <a:pt x="7931" y="2405"/>
                  </a:lnTo>
                  <a:lnTo>
                    <a:pt x="7942" y="2405"/>
                  </a:lnTo>
                  <a:lnTo>
                    <a:pt x="10050" y="1238"/>
                  </a:lnTo>
                  <a:close/>
                  <a:moveTo>
                    <a:pt x="3751" y="4215"/>
                  </a:moveTo>
                  <a:lnTo>
                    <a:pt x="6514" y="6894"/>
                  </a:lnTo>
                  <a:lnTo>
                    <a:pt x="2501" y="6894"/>
                  </a:lnTo>
                  <a:lnTo>
                    <a:pt x="1299" y="4846"/>
                  </a:lnTo>
                  <a:lnTo>
                    <a:pt x="3751" y="4215"/>
                  </a:lnTo>
                  <a:close/>
                  <a:moveTo>
                    <a:pt x="11383" y="4132"/>
                  </a:moveTo>
                  <a:lnTo>
                    <a:pt x="13717" y="4751"/>
                  </a:lnTo>
                  <a:lnTo>
                    <a:pt x="12443" y="6894"/>
                  </a:lnTo>
                  <a:lnTo>
                    <a:pt x="8526" y="6894"/>
                  </a:lnTo>
                  <a:lnTo>
                    <a:pt x="11383" y="4132"/>
                  </a:lnTo>
                  <a:close/>
                  <a:moveTo>
                    <a:pt x="12550" y="7704"/>
                  </a:moveTo>
                  <a:lnTo>
                    <a:pt x="13765" y="9751"/>
                  </a:lnTo>
                  <a:lnTo>
                    <a:pt x="11300" y="10382"/>
                  </a:lnTo>
                  <a:lnTo>
                    <a:pt x="8526" y="7704"/>
                  </a:lnTo>
                  <a:close/>
                  <a:moveTo>
                    <a:pt x="6514" y="7704"/>
                  </a:moveTo>
                  <a:lnTo>
                    <a:pt x="3656" y="10466"/>
                  </a:lnTo>
                  <a:lnTo>
                    <a:pt x="1323"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5"/>
            <p:cNvSpPr/>
            <p:nvPr/>
          </p:nvSpPr>
          <p:spPr>
            <a:xfrm>
              <a:off x="5780299" y="3269110"/>
              <a:ext cx="478772" cy="465126"/>
            </a:xfrm>
            <a:custGeom>
              <a:avLst/>
              <a:gdLst/>
              <a:ahLst/>
              <a:cxnLst/>
              <a:rect l="l" t="t" r="r" b="b"/>
              <a:pathLst>
                <a:path w="15051" h="14622" extrusionOk="0">
                  <a:moveTo>
                    <a:pt x="4882" y="1286"/>
                  </a:moveTo>
                  <a:lnTo>
                    <a:pt x="7109" y="2525"/>
                  </a:lnTo>
                  <a:lnTo>
                    <a:pt x="7109" y="6311"/>
                  </a:lnTo>
                  <a:lnTo>
                    <a:pt x="4263" y="3560"/>
                  </a:lnTo>
                  <a:lnTo>
                    <a:pt x="4882" y="1286"/>
                  </a:lnTo>
                  <a:close/>
                  <a:moveTo>
                    <a:pt x="10050" y="1239"/>
                  </a:moveTo>
                  <a:lnTo>
                    <a:pt x="10705" y="3632"/>
                  </a:lnTo>
                  <a:lnTo>
                    <a:pt x="7942" y="6311"/>
                  </a:lnTo>
                  <a:lnTo>
                    <a:pt x="7942" y="2417"/>
                  </a:lnTo>
                  <a:lnTo>
                    <a:pt x="7954" y="2417"/>
                  </a:lnTo>
                  <a:lnTo>
                    <a:pt x="10050" y="1239"/>
                  </a:lnTo>
                  <a:close/>
                  <a:moveTo>
                    <a:pt x="3751" y="4215"/>
                  </a:moveTo>
                  <a:lnTo>
                    <a:pt x="6525" y="6894"/>
                  </a:lnTo>
                  <a:lnTo>
                    <a:pt x="2501" y="6894"/>
                  </a:lnTo>
                  <a:lnTo>
                    <a:pt x="1299" y="4858"/>
                  </a:lnTo>
                  <a:lnTo>
                    <a:pt x="3751" y="4215"/>
                  </a:lnTo>
                  <a:close/>
                  <a:moveTo>
                    <a:pt x="11395" y="4144"/>
                  </a:moveTo>
                  <a:lnTo>
                    <a:pt x="13729" y="4751"/>
                  </a:lnTo>
                  <a:lnTo>
                    <a:pt x="12443" y="6894"/>
                  </a:lnTo>
                  <a:lnTo>
                    <a:pt x="8538" y="6894"/>
                  </a:lnTo>
                  <a:lnTo>
                    <a:pt x="11395" y="4144"/>
                  </a:lnTo>
                  <a:close/>
                  <a:moveTo>
                    <a:pt x="12550" y="7716"/>
                  </a:moveTo>
                  <a:lnTo>
                    <a:pt x="13776" y="9752"/>
                  </a:lnTo>
                  <a:lnTo>
                    <a:pt x="11300" y="10395"/>
                  </a:lnTo>
                  <a:lnTo>
                    <a:pt x="8538" y="7716"/>
                  </a:lnTo>
                  <a:close/>
                  <a:moveTo>
                    <a:pt x="6525"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58" y="4132"/>
                  </a:lnTo>
                  <a:lnTo>
                    <a:pt x="1" y="4346"/>
                  </a:lnTo>
                  <a:lnTo>
                    <a:pt x="441" y="5084"/>
                  </a:lnTo>
                  <a:lnTo>
                    <a:pt x="1823" y="7406"/>
                  </a:lnTo>
                  <a:lnTo>
                    <a:pt x="477" y="9644"/>
                  </a:lnTo>
                  <a:lnTo>
                    <a:pt x="48"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5"/>
            <p:cNvSpPr/>
            <p:nvPr/>
          </p:nvSpPr>
          <p:spPr>
            <a:xfrm>
              <a:off x="6745319" y="4663629"/>
              <a:ext cx="478391" cy="464744"/>
            </a:xfrm>
            <a:custGeom>
              <a:avLst/>
              <a:gdLst/>
              <a:ahLst/>
              <a:cxnLst/>
              <a:rect l="l" t="t" r="r" b="b"/>
              <a:pathLst>
                <a:path w="15039" h="14610" extrusionOk="0">
                  <a:moveTo>
                    <a:pt x="4883" y="1286"/>
                  </a:moveTo>
                  <a:lnTo>
                    <a:pt x="7097" y="2524"/>
                  </a:lnTo>
                  <a:lnTo>
                    <a:pt x="7097" y="6322"/>
                  </a:lnTo>
                  <a:lnTo>
                    <a:pt x="4252" y="3572"/>
                  </a:lnTo>
                  <a:lnTo>
                    <a:pt x="4883" y="1286"/>
                  </a:lnTo>
                  <a:close/>
                  <a:moveTo>
                    <a:pt x="10050" y="1250"/>
                  </a:moveTo>
                  <a:lnTo>
                    <a:pt x="10705" y="3643"/>
                  </a:lnTo>
                  <a:lnTo>
                    <a:pt x="7931" y="6322"/>
                  </a:lnTo>
                  <a:lnTo>
                    <a:pt x="7931" y="2417"/>
                  </a:lnTo>
                  <a:lnTo>
                    <a:pt x="7942" y="2417"/>
                  </a:lnTo>
                  <a:lnTo>
                    <a:pt x="10050" y="1250"/>
                  </a:lnTo>
                  <a:close/>
                  <a:moveTo>
                    <a:pt x="3751" y="4203"/>
                  </a:moveTo>
                  <a:lnTo>
                    <a:pt x="6514" y="6882"/>
                  </a:lnTo>
                  <a:lnTo>
                    <a:pt x="2501" y="6882"/>
                  </a:lnTo>
                  <a:lnTo>
                    <a:pt x="1299" y="4846"/>
                  </a:lnTo>
                  <a:lnTo>
                    <a:pt x="3751" y="4203"/>
                  </a:lnTo>
                  <a:close/>
                  <a:moveTo>
                    <a:pt x="11383" y="4132"/>
                  </a:moveTo>
                  <a:lnTo>
                    <a:pt x="13717" y="4739"/>
                  </a:lnTo>
                  <a:lnTo>
                    <a:pt x="12443" y="6882"/>
                  </a:lnTo>
                  <a:lnTo>
                    <a:pt x="8526" y="6882"/>
                  </a:lnTo>
                  <a:lnTo>
                    <a:pt x="11383" y="4132"/>
                  </a:lnTo>
                  <a:close/>
                  <a:moveTo>
                    <a:pt x="12550" y="7715"/>
                  </a:moveTo>
                  <a:lnTo>
                    <a:pt x="13765" y="9763"/>
                  </a:lnTo>
                  <a:lnTo>
                    <a:pt x="11300" y="10394"/>
                  </a:lnTo>
                  <a:lnTo>
                    <a:pt x="8526" y="7715"/>
                  </a:lnTo>
                  <a:close/>
                  <a:moveTo>
                    <a:pt x="6514" y="7715"/>
                  </a:moveTo>
                  <a:lnTo>
                    <a:pt x="3656" y="10478"/>
                  </a:lnTo>
                  <a:lnTo>
                    <a:pt x="1323" y="9858"/>
                  </a:lnTo>
                  <a:lnTo>
                    <a:pt x="2608"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49" y="10370"/>
                  </a:lnTo>
                  <a:lnTo>
                    <a:pt x="894" y="10597"/>
                  </a:lnTo>
                  <a:lnTo>
                    <a:pt x="3561"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1" y="3310"/>
                  </a:lnTo>
                  <a:lnTo>
                    <a:pt x="10800" y="810"/>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5"/>
            <p:cNvSpPr/>
            <p:nvPr/>
          </p:nvSpPr>
          <p:spPr>
            <a:xfrm>
              <a:off x="4333167" y="4663629"/>
              <a:ext cx="478740" cy="464744"/>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5"/>
            <p:cNvSpPr/>
            <p:nvPr/>
          </p:nvSpPr>
          <p:spPr>
            <a:xfrm>
              <a:off x="4815661"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50" y="1250"/>
                  </a:moveTo>
                  <a:lnTo>
                    <a:pt x="10704" y="3643"/>
                  </a:lnTo>
                  <a:lnTo>
                    <a:pt x="7930" y="6322"/>
                  </a:lnTo>
                  <a:lnTo>
                    <a:pt x="7930" y="2417"/>
                  </a:lnTo>
                  <a:lnTo>
                    <a:pt x="7942" y="2417"/>
                  </a:lnTo>
                  <a:lnTo>
                    <a:pt x="10050"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5" y="14609"/>
                  </a:lnTo>
                  <a:lnTo>
                    <a:pt x="5216" y="14192"/>
                  </a:lnTo>
                  <a:lnTo>
                    <a:pt x="7621" y="12859"/>
                  </a:lnTo>
                  <a:lnTo>
                    <a:pt x="9919" y="14145"/>
                  </a:lnTo>
                  <a:lnTo>
                    <a:pt x="10681" y="14561"/>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10"/>
                  </a:lnTo>
                  <a:lnTo>
                    <a:pt x="10800"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5"/>
            <p:cNvSpPr/>
            <p:nvPr/>
          </p:nvSpPr>
          <p:spPr>
            <a:xfrm>
              <a:off x="4815661" y="2804398"/>
              <a:ext cx="478772" cy="464744"/>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25" y="7704"/>
                  </a:moveTo>
                  <a:lnTo>
                    <a:pt x="3680" y="10478"/>
                  </a:lnTo>
                  <a:lnTo>
                    <a:pt x="1334" y="9871"/>
                  </a:lnTo>
                  <a:lnTo>
                    <a:pt x="2620" y="7704"/>
                  </a:lnTo>
                  <a:close/>
                  <a:moveTo>
                    <a:pt x="7942" y="8287"/>
                  </a:moveTo>
                  <a:lnTo>
                    <a:pt x="10788" y="11038"/>
                  </a:lnTo>
                  <a:lnTo>
                    <a:pt x="10169" y="13324"/>
                  </a:lnTo>
                  <a:lnTo>
                    <a:pt x="7942" y="12085"/>
                  </a:lnTo>
                  <a:lnTo>
                    <a:pt x="7942"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27" y="14193"/>
                  </a:lnTo>
                  <a:lnTo>
                    <a:pt x="7621" y="12859"/>
                  </a:lnTo>
                  <a:lnTo>
                    <a:pt x="9930" y="14157"/>
                  </a:lnTo>
                  <a:lnTo>
                    <a:pt x="10681" y="14574"/>
                  </a:lnTo>
                  <a:lnTo>
                    <a:pt x="10907" y="13752"/>
                  </a:lnTo>
                  <a:lnTo>
                    <a:pt x="11621" y="11157"/>
                  </a:lnTo>
                  <a:lnTo>
                    <a:pt x="14193" y="10490"/>
                  </a:lnTo>
                  <a:lnTo>
                    <a:pt x="15050" y="10264"/>
                  </a:lnTo>
                  <a:lnTo>
                    <a:pt x="14610" y="9537"/>
                  </a:lnTo>
                  <a:lnTo>
                    <a:pt x="13228" y="7216"/>
                  </a:lnTo>
                  <a:lnTo>
                    <a:pt x="14574" y="4965"/>
                  </a:lnTo>
                  <a:lnTo>
                    <a:pt x="15003" y="4239"/>
                  </a:lnTo>
                  <a:lnTo>
                    <a:pt x="14157" y="4013"/>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5"/>
            <p:cNvSpPr/>
            <p:nvPr/>
          </p:nvSpPr>
          <p:spPr>
            <a:xfrm>
              <a:off x="4815661"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50" y="1239"/>
                  </a:moveTo>
                  <a:lnTo>
                    <a:pt x="10704" y="3632"/>
                  </a:lnTo>
                  <a:lnTo>
                    <a:pt x="7930" y="6311"/>
                  </a:lnTo>
                  <a:lnTo>
                    <a:pt x="7930" y="2417"/>
                  </a:lnTo>
                  <a:lnTo>
                    <a:pt x="7942" y="2417"/>
                  </a:lnTo>
                  <a:lnTo>
                    <a:pt x="10050" y="1239"/>
                  </a:lnTo>
                  <a:close/>
                  <a:moveTo>
                    <a:pt x="3751" y="4215"/>
                  </a:moveTo>
                  <a:lnTo>
                    <a:pt x="6513"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48" y="10383"/>
                  </a:lnTo>
                  <a:lnTo>
                    <a:pt x="894" y="10597"/>
                  </a:lnTo>
                  <a:lnTo>
                    <a:pt x="3561" y="11299"/>
                  </a:lnTo>
                  <a:lnTo>
                    <a:pt x="4239" y="13800"/>
                  </a:lnTo>
                  <a:lnTo>
                    <a:pt x="4465"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8" y="7227"/>
                  </a:lnTo>
                  <a:lnTo>
                    <a:pt x="14562" y="4977"/>
                  </a:lnTo>
                  <a:lnTo>
                    <a:pt x="15003" y="4251"/>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5"/>
            <p:cNvSpPr/>
            <p:nvPr/>
          </p:nvSpPr>
          <p:spPr>
            <a:xfrm>
              <a:off x="4815661"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50" y="1238"/>
                  </a:moveTo>
                  <a:lnTo>
                    <a:pt x="10704" y="3632"/>
                  </a:lnTo>
                  <a:lnTo>
                    <a:pt x="7930" y="6310"/>
                  </a:lnTo>
                  <a:lnTo>
                    <a:pt x="7930" y="2417"/>
                  </a:lnTo>
                  <a:lnTo>
                    <a:pt x="7942" y="2417"/>
                  </a:lnTo>
                  <a:lnTo>
                    <a:pt x="10050" y="1238"/>
                  </a:lnTo>
                  <a:close/>
                  <a:moveTo>
                    <a:pt x="11383" y="4132"/>
                  </a:moveTo>
                  <a:lnTo>
                    <a:pt x="13717" y="4739"/>
                  </a:lnTo>
                  <a:lnTo>
                    <a:pt x="12443" y="6882"/>
                  </a:lnTo>
                  <a:lnTo>
                    <a:pt x="8526" y="6882"/>
                  </a:lnTo>
                  <a:lnTo>
                    <a:pt x="11383" y="4132"/>
                  </a:lnTo>
                  <a:close/>
                  <a:moveTo>
                    <a:pt x="3751" y="4215"/>
                  </a:moveTo>
                  <a:lnTo>
                    <a:pt x="6513" y="6894"/>
                  </a:lnTo>
                  <a:lnTo>
                    <a:pt x="2501" y="6894"/>
                  </a:lnTo>
                  <a:lnTo>
                    <a:pt x="1275" y="4858"/>
                  </a:lnTo>
                  <a:lnTo>
                    <a:pt x="3751" y="4215"/>
                  </a:lnTo>
                  <a:close/>
                  <a:moveTo>
                    <a:pt x="12550" y="7715"/>
                  </a:moveTo>
                  <a:lnTo>
                    <a:pt x="13764" y="9751"/>
                  </a:lnTo>
                  <a:lnTo>
                    <a:pt x="11300" y="10394"/>
                  </a:lnTo>
                  <a:lnTo>
                    <a:pt x="8526" y="7715"/>
                  </a:lnTo>
                  <a:close/>
                  <a:moveTo>
                    <a:pt x="6513" y="7715"/>
                  </a:moveTo>
                  <a:lnTo>
                    <a:pt x="3656" y="10466"/>
                  </a:lnTo>
                  <a:lnTo>
                    <a:pt x="1322" y="9859"/>
                  </a:lnTo>
                  <a:lnTo>
                    <a:pt x="2596"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5" y="14621"/>
                  </a:lnTo>
                  <a:lnTo>
                    <a:pt x="5216" y="14204"/>
                  </a:lnTo>
                  <a:lnTo>
                    <a:pt x="7621" y="12859"/>
                  </a:lnTo>
                  <a:lnTo>
                    <a:pt x="9919" y="14157"/>
                  </a:lnTo>
                  <a:lnTo>
                    <a:pt x="10681" y="14573"/>
                  </a:lnTo>
                  <a:lnTo>
                    <a:pt x="10907" y="13752"/>
                  </a:lnTo>
                  <a:lnTo>
                    <a:pt x="11621" y="11168"/>
                  </a:lnTo>
                  <a:lnTo>
                    <a:pt x="14193" y="10501"/>
                  </a:lnTo>
                  <a:lnTo>
                    <a:pt x="15038" y="10275"/>
                  </a:lnTo>
                  <a:lnTo>
                    <a:pt x="14610" y="9549"/>
                  </a:lnTo>
                  <a:lnTo>
                    <a:pt x="13228" y="7227"/>
                  </a:lnTo>
                  <a:lnTo>
                    <a:pt x="14562" y="4977"/>
                  </a:lnTo>
                  <a:lnTo>
                    <a:pt x="15003" y="4251"/>
                  </a:lnTo>
                  <a:lnTo>
                    <a:pt x="14145" y="4024"/>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5"/>
            <p:cNvSpPr/>
            <p:nvPr/>
          </p:nvSpPr>
          <p:spPr>
            <a:xfrm>
              <a:off x="4815661"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50" y="1238"/>
                  </a:moveTo>
                  <a:lnTo>
                    <a:pt x="10704" y="3632"/>
                  </a:lnTo>
                  <a:lnTo>
                    <a:pt x="7930" y="6311"/>
                  </a:lnTo>
                  <a:lnTo>
                    <a:pt x="7930" y="2405"/>
                  </a:lnTo>
                  <a:lnTo>
                    <a:pt x="7942" y="2405"/>
                  </a:lnTo>
                  <a:lnTo>
                    <a:pt x="10050"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80" y="10466"/>
                  </a:lnTo>
                  <a:lnTo>
                    <a:pt x="1334"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16" y="14192"/>
                  </a:lnTo>
                  <a:lnTo>
                    <a:pt x="7621" y="12859"/>
                  </a:lnTo>
                  <a:lnTo>
                    <a:pt x="9919" y="14157"/>
                  </a:lnTo>
                  <a:lnTo>
                    <a:pt x="10681" y="14573"/>
                  </a:lnTo>
                  <a:lnTo>
                    <a:pt x="10907" y="13752"/>
                  </a:lnTo>
                  <a:lnTo>
                    <a:pt x="11621" y="11156"/>
                  </a:lnTo>
                  <a:lnTo>
                    <a:pt x="14193" y="10490"/>
                  </a:lnTo>
                  <a:lnTo>
                    <a:pt x="15038" y="10263"/>
                  </a:lnTo>
                  <a:lnTo>
                    <a:pt x="14610" y="9537"/>
                  </a:lnTo>
                  <a:lnTo>
                    <a:pt x="13228" y="7215"/>
                  </a:lnTo>
                  <a:lnTo>
                    <a:pt x="14562" y="4965"/>
                  </a:lnTo>
                  <a:lnTo>
                    <a:pt x="15003" y="4239"/>
                  </a:lnTo>
                  <a:lnTo>
                    <a:pt x="14145" y="4013"/>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5"/>
            <p:cNvSpPr/>
            <p:nvPr/>
          </p:nvSpPr>
          <p:spPr>
            <a:xfrm>
              <a:off x="4333167" y="4198916"/>
              <a:ext cx="478740" cy="465094"/>
            </a:xfrm>
            <a:custGeom>
              <a:avLst/>
              <a:gdLst/>
              <a:ahLst/>
              <a:cxnLst/>
              <a:rect l="l" t="t" r="r" b="b"/>
              <a:pathLst>
                <a:path w="15050" h="14621" extrusionOk="0">
                  <a:moveTo>
                    <a:pt x="4882" y="1286"/>
                  </a:moveTo>
                  <a:lnTo>
                    <a:pt x="7096" y="2512"/>
                  </a:lnTo>
                  <a:lnTo>
                    <a:pt x="7096" y="6310"/>
                  </a:lnTo>
                  <a:lnTo>
                    <a:pt x="4263" y="3560"/>
                  </a:lnTo>
                  <a:lnTo>
                    <a:pt x="4882"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49"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501"/>
                  </a:lnTo>
                  <a:lnTo>
                    <a:pt x="15050" y="10275"/>
                  </a:lnTo>
                  <a:lnTo>
                    <a:pt x="14621" y="9549"/>
                  </a:lnTo>
                  <a:lnTo>
                    <a:pt x="13228" y="7227"/>
                  </a:lnTo>
                  <a:lnTo>
                    <a:pt x="14573"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5"/>
            <p:cNvSpPr/>
            <p:nvPr/>
          </p:nvSpPr>
          <p:spPr>
            <a:xfrm>
              <a:off x="4333167" y="2804398"/>
              <a:ext cx="478740" cy="464744"/>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74"/>
                  </a:moveTo>
                  <a:lnTo>
                    <a:pt x="7120" y="2513"/>
                  </a:lnTo>
                  <a:lnTo>
                    <a:pt x="7120" y="6323"/>
                  </a:lnTo>
                  <a:lnTo>
                    <a:pt x="4274" y="3560"/>
                  </a:lnTo>
                  <a:lnTo>
                    <a:pt x="4894" y="1274"/>
                  </a:lnTo>
                  <a:close/>
                  <a:moveTo>
                    <a:pt x="3751" y="4215"/>
                  </a:moveTo>
                  <a:lnTo>
                    <a:pt x="6525" y="6894"/>
                  </a:lnTo>
                  <a:lnTo>
                    <a:pt x="2500" y="6894"/>
                  </a:lnTo>
                  <a:lnTo>
                    <a:pt x="1286" y="4846"/>
                  </a:lnTo>
                  <a:lnTo>
                    <a:pt x="3751" y="4215"/>
                  </a:lnTo>
                  <a:close/>
                  <a:moveTo>
                    <a:pt x="11382" y="4132"/>
                  </a:moveTo>
                  <a:lnTo>
                    <a:pt x="13728" y="4751"/>
                  </a:lnTo>
                  <a:lnTo>
                    <a:pt x="12442" y="6894"/>
                  </a:lnTo>
                  <a:lnTo>
                    <a:pt x="8549" y="6894"/>
                  </a:lnTo>
                  <a:lnTo>
                    <a:pt x="11382" y="4132"/>
                  </a:lnTo>
                  <a:close/>
                  <a:moveTo>
                    <a:pt x="12561" y="7704"/>
                  </a:moveTo>
                  <a:lnTo>
                    <a:pt x="13788" y="9752"/>
                  </a:lnTo>
                  <a:lnTo>
                    <a:pt x="11311" y="10383"/>
                  </a:lnTo>
                  <a:lnTo>
                    <a:pt x="8549" y="7704"/>
                  </a:lnTo>
                  <a:close/>
                  <a:moveTo>
                    <a:pt x="6537" y="7704"/>
                  </a:moveTo>
                  <a:lnTo>
                    <a:pt x="3679" y="10478"/>
                  </a:lnTo>
                  <a:lnTo>
                    <a:pt x="1334" y="9871"/>
                  </a:lnTo>
                  <a:lnTo>
                    <a:pt x="2619" y="7704"/>
                  </a:lnTo>
                  <a:close/>
                  <a:moveTo>
                    <a:pt x="7953" y="8287"/>
                  </a:moveTo>
                  <a:lnTo>
                    <a:pt x="10787" y="11038"/>
                  </a:lnTo>
                  <a:lnTo>
                    <a:pt x="10168" y="13324"/>
                  </a:lnTo>
                  <a:lnTo>
                    <a:pt x="7953" y="12085"/>
                  </a:lnTo>
                  <a:lnTo>
                    <a:pt x="7953"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32" y="858"/>
                  </a:lnTo>
                  <a:lnTo>
                    <a:pt x="3417" y="3453"/>
                  </a:lnTo>
                  <a:lnTo>
                    <a:pt x="845" y="4120"/>
                  </a:lnTo>
                  <a:lnTo>
                    <a:pt x="0" y="4346"/>
                  </a:lnTo>
                  <a:lnTo>
                    <a:pt x="429" y="5072"/>
                  </a:lnTo>
                  <a:lnTo>
                    <a:pt x="1810"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192"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5"/>
            <p:cNvSpPr/>
            <p:nvPr/>
          </p:nvSpPr>
          <p:spPr>
            <a:xfrm>
              <a:off x="5780299" y="3734204"/>
              <a:ext cx="478772" cy="464744"/>
            </a:xfrm>
            <a:custGeom>
              <a:avLst/>
              <a:gdLst/>
              <a:ahLst/>
              <a:cxnLst/>
              <a:rect l="l" t="t" r="r" b="b"/>
              <a:pathLst>
                <a:path w="15051" h="14610" extrusionOk="0">
                  <a:moveTo>
                    <a:pt x="4882" y="1274"/>
                  </a:moveTo>
                  <a:lnTo>
                    <a:pt x="7109" y="2512"/>
                  </a:lnTo>
                  <a:lnTo>
                    <a:pt x="7109" y="6311"/>
                  </a:lnTo>
                  <a:lnTo>
                    <a:pt x="4263" y="3560"/>
                  </a:lnTo>
                  <a:lnTo>
                    <a:pt x="4882" y="1274"/>
                  </a:lnTo>
                  <a:close/>
                  <a:moveTo>
                    <a:pt x="10050" y="1238"/>
                  </a:moveTo>
                  <a:lnTo>
                    <a:pt x="10705" y="3632"/>
                  </a:lnTo>
                  <a:lnTo>
                    <a:pt x="7942" y="6311"/>
                  </a:lnTo>
                  <a:lnTo>
                    <a:pt x="7942" y="2405"/>
                  </a:lnTo>
                  <a:lnTo>
                    <a:pt x="7954" y="2405"/>
                  </a:lnTo>
                  <a:lnTo>
                    <a:pt x="10050" y="1238"/>
                  </a:lnTo>
                  <a:close/>
                  <a:moveTo>
                    <a:pt x="3751" y="4215"/>
                  </a:moveTo>
                  <a:lnTo>
                    <a:pt x="6525" y="6894"/>
                  </a:lnTo>
                  <a:lnTo>
                    <a:pt x="2501" y="6894"/>
                  </a:lnTo>
                  <a:lnTo>
                    <a:pt x="1299" y="4846"/>
                  </a:lnTo>
                  <a:lnTo>
                    <a:pt x="3751" y="4215"/>
                  </a:lnTo>
                  <a:close/>
                  <a:moveTo>
                    <a:pt x="11395" y="4132"/>
                  </a:moveTo>
                  <a:lnTo>
                    <a:pt x="13729" y="4751"/>
                  </a:lnTo>
                  <a:lnTo>
                    <a:pt x="12443" y="6894"/>
                  </a:lnTo>
                  <a:lnTo>
                    <a:pt x="8538" y="6894"/>
                  </a:lnTo>
                  <a:lnTo>
                    <a:pt x="11395" y="4132"/>
                  </a:lnTo>
                  <a:close/>
                  <a:moveTo>
                    <a:pt x="12550" y="7704"/>
                  </a:moveTo>
                  <a:lnTo>
                    <a:pt x="13776" y="9751"/>
                  </a:lnTo>
                  <a:lnTo>
                    <a:pt x="11300" y="10382"/>
                  </a:lnTo>
                  <a:lnTo>
                    <a:pt x="8538" y="7704"/>
                  </a:lnTo>
                  <a:close/>
                  <a:moveTo>
                    <a:pt x="6525"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1"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5"/>
            <p:cNvSpPr/>
            <p:nvPr/>
          </p:nvSpPr>
          <p:spPr>
            <a:xfrm>
              <a:off x="4333167" y="3734204"/>
              <a:ext cx="478740" cy="464744"/>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49"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53" y="12085"/>
                  </a:lnTo>
                  <a:lnTo>
                    <a:pt x="7953"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92" y="14573"/>
                  </a:lnTo>
                  <a:lnTo>
                    <a:pt x="10906" y="13752"/>
                  </a:lnTo>
                  <a:lnTo>
                    <a:pt x="11621" y="11156"/>
                  </a:lnTo>
                  <a:lnTo>
                    <a:pt x="14204" y="10490"/>
                  </a:lnTo>
                  <a:lnTo>
                    <a:pt x="15050" y="10263"/>
                  </a:lnTo>
                  <a:lnTo>
                    <a:pt x="14621" y="9537"/>
                  </a:lnTo>
                  <a:lnTo>
                    <a:pt x="13228" y="7215"/>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5"/>
            <p:cNvSpPr/>
            <p:nvPr/>
          </p:nvSpPr>
          <p:spPr>
            <a:xfrm>
              <a:off x="4333167" y="3269110"/>
              <a:ext cx="478740" cy="465126"/>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49"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92" y="14574"/>
                  </a:lnTo>
                  <a:lnTo>
                    <a:pt x="10906" y="13752"/>
                  </a:lnTo>
                  <a:lnTo>
                    <a:pt x="11621" y="11168"/>
                  </a:lnTo>
                  <a:lnTo>
                    <a:pt x="14204" y="10502"/>
                  </a:lnTo>
                  <a:lnTo>
                    <a:pt x="15050" y="10275"/>
                  </a:lnTo>
                  <a:lnTo>
                    <a:pt x="14621" y="9549"/>
                  </a:lnTo>
                  <a:lnTo>
                    <a:pt x="13228" y="7227"/>
                  </a:lnTo>
                  <a:lnTo>
                    <a:pt x="14573" y="4977"/>
                  </a:lnTo>
                  <a:lnTo>
                    <a:pt x="15002" y="4251"/>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5"/>
            <p:cNvSpPr/>
            <p:nvPr/>
          </p:nvSpPr>
          <p:spPr>
            <a:xfrm>
              <a:off x="5780299" y="4663629"/>
              <a:ext cx="478772" cy="464744"/>
            </a:xfrm>
            <a:custGeom>
              <a:avLst/>
              <a:gdLst/>
              <a:ahLst/>
              <a:cxnLst/>
              <a:rect l="l" t="t" r="r" b="b"/>
              <a:pathLst>
                <a:path w="15051" h="14610" extrusionOk="0">
                  <a:moveTo>
                    <a:pt x="4882" y="1286"/>
                  </a:moveTo>
                  <a:lnTo>
                    <a:pt x="7109" y="2524"/>
                  </a:lnTo>
                  <a:lnTo>
                    <a:pt x="7109" y="6322"/>
                  </a:lnTo>
                  <a:lnTo>
                    <a:pt x="4263" y="3572"/>
                  </a:lnTo>
                  <a:lnTo>
                    <a:pt x="4882" y="1286"/>
                  </a:lnTo>
                  <a:close/>
                  <a:moveTo>
                    <a:pt x="10050" y="1250"/>
                  </a:moveTo>
                  <a:lnTo>
                    <a:pt x="10705" y="3643"/>
                  </a:lnTo>
                  <a:lnTo>
                    <a:pt x="7942" y="6322"/>
                  </a:lnTo>
                  <a:lnTo>
                    <a:pt x="7942" y="2417"/>
                  </a:lnTo>
                  <a:lnTo>
                    <a:pt x="7954" y="2417"/>
                  </a:lnTo>
                  <a:lnTo>
                    <a:pt x="10050" y="1250"/>
                  </a:lnTo>
                  <a:close/>
                  <a:moveTo>
                    <a:pt x="3751" y="4203"/>
                  </a:moveTo>
                  <a:lnTo>
                    <a:pt x="6525" y="6882"/>
                  </a:lnTo>
                  <a:lnTo>
                    <a:pt x="2501" y="6882"/>
                  </a:lnTo>
                  <a:lnTo>
                    <a:pt x="1287" y="4846"/>
                  </a:lnTo>
                  <a:lnTo>
                    <a:pt x="3751" y="4203"/>
                  </a:lnTo>
                  <a:close/>
                  <a:moveTo>
                    <a:pt x="11395" y="4132"/>
                  </a:moveTo>
                  <a:lnTo>
                    <a:pt x="13729" y="4739"/>
                  </a:lnTo>
                  <a:lnTo>
                    <a:pt x="12443" y="6882"/>
                  </a:lnTo>
                  <a:lnTo>
                    <a:pt x="8538" y="6882"/>
                  </a:lnTo>
                  <a:lnTo>
                    <a:pt x="11395" y="4132"/>
                  </a:lnTo>
                  <a:close/>
                  <a:moveTo>
                    <a:pt x="12550" y="7715"/>
                  </a:moveTo>
                  <a:lnTo>
                    <a:pt x="13776" y="9763"/>
                  </a:lnTo>
                  <a:lnTo>
                    <a:pt x="11300" y="10394"/>
                  </a:lnTo>
                  <a:lnTo>
                    <a:pt x="8538" y="7715"/>
                  </a:lnTo>
                  <a:close/>
                  <a:moveTo>
                    <a:pt x="6525" y="7715"/>
                  </a:moveTo>
                  <a:lnTo>
                    <a:pt x="3668" y="10478"/>
                  </a:lnTo>
                  <a:lnTo>
                    <a:pt x="1334" y="9858"/>
                  </a:lnTo>
                  <a:lnTo>
                    <a:pt x="2608" y="7715"/>
                  </a:lnTo>
                  <a:close/>
                  <a:moveTo>
                    <a:pt x="7954" y="8287"/>
                  </a:moveTo>
                  <a:lnTo>
                    <a:pt x="10800" y="11037"/>
                  </a:lnTo>
                  <a:lnTo>
                    <a:pt x="10169" y="13311"/>
                  </a:lnTo>
                  <a:lnTo>
                    <a:pt x="7954" y="12085"/>
                  </a:lnTo>
                  <a:lnTo>
                    <a:pt x="7954" y="8287"/>
                  </a:lnTo>
                  <a:close/>
                  <a:moveTo>
                    <a:pt x="7109" y="8299"/>
                  </a:moveTo>
                  <a:lnTo>
                    <a:pt x="7109" y="12204"/>
                  </a:lnTo>
                  <a:lnTo>
                    <a:pt x="5001" y="13371"/>
                  </a:lnTo>
                  <a:lnTo>
                    <a:pt x="4335" y="10978"/>
                  </a:lnTo>
                  <a:lnTo>
                    <a:pt x="7109" y="8299"/>
                  </a:lnTo>
                  <a:close/>
                  <a:moveTo>
                    <a:pt x="10586" y="0"/>
                  </a:moveTo>
                  <a:lnTo>
                    <a:pt x="9824" y="405"/>
                  </a:lnTo>
                  <a:lnTo>
                    <a:pt x="7430" y="1750"/>
                  </a:lnTo>
                  <a:lnTo>
                    <a:pt x="5121" y="453"/>
                  </a:lnTo>
                  <a:lnTo>
                    <a:pt x="4359" y="36"/>
                  </a:lnTo>
                  <a:lnTo>
                    <a:pt x="4144" y="857"/>
                  </a:lnTo>
                  <a:lnTo>
                    <a:pt x="3430" y="3441"/>
                  </a:lnTo>
                  <a:lnTo>
                    <a:pt x="858" y="4120"/>
                  </a:lnTo>
                  <a:lnTo>
                    <a:pt x="1" y="4334"/>
                  </a:lnTo>
                  <a:lnTo>
                    <a:pt x="441" y="5072"/>
                  </a:lnTo>
                  <a:lnTo>
                    <a:pt x="1823" y="7394"/>
                  </a:lnTo>
                  <a:lnTo>
                    <a:pt x="477" y="9632"/>
                  </a:lnTo>
                  <a:lnTo>
                    <a:pt x="48"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5"/>
            <p:cNvSpPr/>
            <p:nvPr/>
          </p:nvSpPr>
          <p:spPr>
            <a:xfrm>
              <a:off x="5780299" y="2804398"/>
              <a:ext cx="478772" cy="464744"/>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98"/>
                  </a:moveTo>
                  <a:lnTo>
                    <a:pt x="7121" y="2525"/>
                  </a:lnTo>
                  <a:lnTo>
                    <a:pt x="7121" y="6323"/>
                  </a:lnTo>
                  <a:lnTo>
                    <a:pt x="4275" y="3572"/>
                  </a:lnTo>
                  <a:lnTo>
                    <a:pt x="4906" y="1298"/>
                  </a:lnTo>
                  <a:close/>
                  <a:moveTo>
                    <a:pt x="3751" y="4215"/>
                  </a:moveTo>
                  <a:lnTo>
                    <a:pt x="6525" y="6894"/>
                  </a:lnTo>
                  <a:lnTo>
                    <a:pt x="2501" y="6894"/>
                  </a:lnTo>
                  <a:lnTo>
                    <a:pt x="1287" y="4846"/>
                  </a:lnTo>
                  <a:lnTo>
                    <a:pt x="3751" y="4215"/>
                  </a:lnTo>
                  <a:close/>
                  <a:moveTo>
                    <a:pt x="11395" y="4132"/>
                  </a:moveTo>
                  <a:lnTo>
                    <a:pt x="13729" y="4751"/>
                  </a:lnTo>
                  <a:lnTo>
                    <a:pt x="12443" y="6894"/>
                  </a:lnTo>
                  <a:lnTo>
                    <a:pt x="8538" y="6894"/>
                  </a:lnTo>
                  <a:lnTo>
                    <a:pt x="11395" y="4132"/>
                  </a:lnTo>
                  <a:close/>
                  <a:moveTo>
                    <a:pt x="12562" y="7704"/>
                  </a:moveTo>
                  <a:lnTo>
                    <a:pt x="13788" y="9752"/>
                  </a:lnTo>
                  <a:lnTo>
                    <a:pt x="11312" y="10383"/>
                  </a:lnTo>
                  <a:lnTo>
                    <a:pt x="8550" y="7704"/>
                  </a:lnTo>
                  <a:close/>
                  <a:moveTo>
                    <a:pt x="6525" y="7704"/>
                  </a:moveTo>
                  <a:lnTo>
                    <a:pt x="3668" y="10478"/>
                  </a:lnTo>
                  <a:lnTo>
                    <a:pt x="1334" y="9871"/>
                  </a:lnTo>
                  <a:lnTo>
                    <a:pt x="2608"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59" y="10966"/>
                  </a:lnTo>
                  <a:lnTo>
                    <a:pt x="7133" y="8287"/>
                  </a:lnTo>
                  <a:close/>
                  <a:moveTo>
                    <a:pt x="10586" y="0"/>
                  </a:moveTo>
                  <a:lnTo>
                    <a:pt x="9824" y="417"/>
                  </a:lnTo>
                  <a:lnTo>
                    <a:pt x="7430" y="1751"/>
                  </a:lnTo>
                  <a:lnTo>
                    <a:pt x="5121" y="453"/>
                  </a:lnTo>
                  <a:lnTo>
                    <a:pt x="4370" y="48"/>
                  </a:lnTo>
                  <a:lnTo>
                    <a:pt x="4144" y="858"/>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3"/>
                  </a:lnTo>
                  <a:lnTo>
                    <a:pt x="7621" y="12859"/>
                  </a:lnTo>
                  <a:lnTo>
                    <a:pt x="9931" y="14157"/>
                  </a:lnTo>
                  <a:lnTo>
                    <a:pt x="10693" y="14574"/>
                  </a:lnTo>
                  <a:lnTo>
                    <a:pt x="10919"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5"/>
            <p:cNvSpPr/>
            <p:nvPr/>
          </p:nvSpPr>
          <p:spPr>
            <a:xfrm>
              <a:off x="5780299" y="4198916"/>
              <a:ext cx="478772" cy="465094"/>
            </a:xfrm>
            <a:custGeom>
              <a:avLst/>
              <a:gdLst/>
              <a:ahLst/>
              <a:cxnLst/>
              <a:rect l="l" t="t" r="r" b="b"/>
              <a:pathLst>
                <a:path w="15051" h="14621" extrusionOk="0">
                  <a:moveTo>
                    <a:pt x="4882" y="1286"/>
                  </a:moveTo>
                  <a:lnTo>
                    <a:pt x="7109" y="2512"/>
                  </a:lnTo>
                  <a:lnTo>
                    <a:pt x="7109" y="6310"/>
                  </a:lnTo>
                  <a:lnTo>
                    <a:pt x="4263" y="3560"/>
                  </a:lnTo>
                  <a:lnTo>
                    <a:pt x="4882"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38" y="6882"/>
                  </a:lnTo>
                  <a:lnTo>
                    <a:pt x="11395" y="4132"/>
                  </a:lnTo>
                  <a:close/>
                  <a:moveTo>
                    <a:pt x="3751" y="4215"/>
                  </a:moveTo>
                  <a:lnTo>
                    <a:pt x="6525" y="6894"/>
                  </a:lnTo>
                  <a:lnTo>
                    <a:pt x="2501" y="6894"/>
                  </a:lnTo>
                  <a:lnTo>
                    <a:pt x="1287" y="4858"/>
                  </a:lnTo>
                  <a:lnTo>
                    <a:pt x="3751" y="4215"/>
                  </a:lnTo>
                  <a:close/>
                  <a:moveTo>
                    <a:pt x="12550" y="7715"/>
                  </a:moveTo>
                  <a:lnTo>
                    <a:pt x="13776" y="9751"/>
                  </a:lnTo>
                  <a:lnTo>
                    <a:pt x="11300" y="10394"/>
                  </a:lnTo>
                  <a:lnTo>
                    <a:pt x="8538" y="7715"/>
                  </a:lnTo>
                  <a:close/>
                  <a:moveTo>
                    <a:pt x="6525" y="7715"/>
                  </a:moveTo>
                  <a:lnTo>
                    <a:pt x="3668" y="10466"/>
                  </a:lnTo>
                  <a:lnTo>
                    <a:pt x="1334" y="9859"/>
                  </a:lnTo>
                  <a:lnTo>
                    <a:pt x="2608"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58" y="4132"/>
                  </a:lnTo>
                  <a:lnTo>
                    <a:pt x="1" y="4346"/>
                  </a:lnTo>
                  <a:lnTo>
                    <a:pt x="441" y="5084"/>
                  </a:lnTo>
                  <a:lnTo>
                    <a:pt x="1823" y="7406"/>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5"/>
            <p:cNvSpPr/>
            <p:nvPr/>
          </p:nvSpPr>
          <p:spPr>
            <a:xfrm>
              <a:off x="5298187" y="2804398"/>
              <a:ext cx="478359" cy="464744"/>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82" y="1274"/>
                  </a:moveTo>
                  <a:lnTo>
                    <a:pt x="7096" y="2513"/>
                  </a:lnTo>
                  <a:lnTo>
                    <a:pt x="7096" y="6311"/>
                  </a:lnTo>
                  <a:lnTo>
                    <a:pt x="4251" y="3560"/>
                  </a:lnTo>
                  <a:lnTo>
                    <a:pt x="4882" y="1274"/>
                  </a:lnTo>
                  <a:close/>
                  <a:moveTo>
                    <a:pt x="3739" y="4215"/>
                  </a:moveTo>
                  <a:lnTo>
                    <a:pt x="6513" y="6894"/>
                  </a:lnTo>
                  <a:lnTo>
                    <a:pt x="2489" y="6894"/>
                  </a:lnTo>
                  <a:lnTo>
                    <a:pt x="1274" y="4846"/>
                  </a:lnTo>
                  <a:lnTo>
                    <a:pt x="3739" y="4215"/>
                  </a:lnTo>
                  <a:close/>
                  <a:moveTo>
                    <a:pt x="11383" y="4132"/>
                  </a:moveTo>
                  <a:lnTo>
                    <a:pt x="13716" y="4751"/>
                  </a:lnTo>
                  <a:lnTo>
                    <a:pt x="12442" y="6894"/>
                  </a:lnTo>
                  <a:lnTo>
                    <a:pt x="8525" y="6894"/>
                  </a:lnTo>
                  <a:lnTo>
                    <a:pt x="11383" y="4132"/>
                  </a:lnTo>
                  <a:close/>
                  <a:moveTo>
                    <a:pt x="12561" y="7704"/>
                  </a:moveTo>
                  <a:lnTo>
                    <a:pt x="13776" y="9752"/>
                  </a:lnTo>
                  <a:lnTo>
                    <a:pt x="11311" y="10383"/>
                  </a:lnTo>
                  <a:lnTo>
                    <a:pt x="8537" y="7704"/>
                  </a:lnTo>
                  <a:close/>
                  <a:moveTo>
                    <a:pt x="6525" y="7704"/>
                  </a:moveTo>
                  <a:lnTo>
                    <a:pt x="3667" y="10478"/>
                  </a:lnTo>
                  <a:lnTo>
                    <a:pt x="1334" y="9871"/>
                  </a:lnTo>
                  <a:lnTo>
                    <a:pt x="2608"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5"/>
            <p:cNvSpPr/>
            <p:nvPr/>
          </p:nvSpPr>
          <p:spPr>
            <a:xfrm>
              <a:off x="5297805" y="4198916"/>
              <a:ext cx="478740" cy="465094"/>
            </a:xfrm>
            <a:custGeom>
              <a:avLst/>
              <a:gdLst/>
              <a:ahLst/>
              <a:cxnLst/>
              <a:rect l="l" t="t" r="r" b="b"/>
              <a:pathLst>
                <a:path w="15050" h="14621" extrusionOk="0">
                  <a:moveTo>
                    <a:pt x="4894" y="1286"/>
                  </a:moveTo>
                  <a:lnTo>
                    <a:pt x="7108" y="2512"/>
                  </a:lnTo>
                  <a:lnTo>
                    <a:pt x="7108" y="6310"/>
                  </a:lnTo>
                  <a:lnTo>
                    <a:pt x="4263" y="3560"/>
                  </a:lnTo>
                  <a:lnTo>
                    <a:pt x="4894" y="1286"/>
                  </a:lnTo>
                  <a:close/>
                  <a:moveTo>
                    <a:pt x="10049" y="1238"/>
                  </a:moveTo>
                  <a:lnTo>
                    <a:pt x="10704" y="3632"/>
                  </a:lnTo>
                  <a:lnTo>
                    <a:pt x="7942" y="6310"/>
                  </a:lnTo>
                  <a:lnTo>
                    <a:pt x="7942" y="2417"/>
                  </a:lnTo>
                  <a:lnTo>
                    <a:pt x="7954" y="2417"/>
                  </a:lnTo>
                  <a:lnTo>
                    <a:pt x="10049" y="1238"/>
                  </a:lnTo>
                  <a:close/>
                  <a:moveTo>
                    <a:pt x="3751" y="4215"/>
                  </a:moveTo>
                  <a:lnTo>
                    <a:pt x="6525" y="6894"/>
                  </a:lnTo>
                  <a:lnTo>
                    <a:pt x="2501" y="6894"/>
                  </a:lnTo>
                  <a:lnTo>
                    <a:pt x="1286" y="4858"/>
                  </a:lnTo>
                  <a:lnTo>
                    <a:pt x="3751" y="4215"/>
                  </a:lnTo>
                  <a:close/>
                  <a:moveTo>
                    <a:pt x="11395" y="4132"/>
                  </a:moveTo>
                  <a:lnTo>
                    <a:pt x="13728" y="4739"/>
                  </a:lnTo>
                  <a:lnTo>
                    <a:pt x="12454" y="6894"/>
                  </a:lnTo>
                  <a:lnTo>
                    <a:pt x="8537" y="6894"/>
                  </a:lnTo>
                  <a:lnTo>
                    <a:pt x="11395" y="4132"/>
                  </a:lnTo>
                  <a:close/>
                  <a:moveTo>
                    <a:pt x="12549" y="7715"/>
                  </a:moveTo>
                  <a:lnTo>
                    <a:pt x="13776" y="9751"/>
                  </a:lnTo>
                  <a:lnTo>
                    <a:pt x="11299" y="10394"/>
                  </a:lnTo>
                  <a:lnTo>
                    <a:pt x="8537" y="7715"/>
                  </a:lnTo>
                  <a:close/>
                  <a:moveTo>
                    <a:pt x="6525" y="7715"/>
                  </a:moveTo>
                  <a:lnTo>
                    <a:pt x="3667" y="10466"/>
                  </a:lnTo>
                  <a:lnTo>
                    <a:pt x="1334" y="9859"/>
                  </a:lnTo>
                  <a:lnTo>
                    <a:pt x="2608" y="7715"/>
                  </a:lnTo>
                  <a:close/>
                  <a:moveTo>
                    <a:pt x="7954" y="8299"/>
                  </a:moveTo>
                  <a:lnTo>
                    <a:pt x="10799" y="11049"/>
                  </a:lnTo>
                  <a:lnTo>
                    <a:pt x="10168" y="13323"/>
                  </a:lnTo>
                  <a:lnTo>
                    <a:pt x="7954" y="12085"/>
                  </a:lnTo>
                  <a:lnTo>
                    <a:pt x="7954" y="8299"/>
                  </a:lnTo>
                  <a:close/>
                  <a:moveTo>
                    <a:pt x="7120" y="8299"/>
                  </a:moveTo>
                  <a:lnTo>
                    <a:pt x="7120" y="12192"/>
                  </a:lnTo>
                  <a:lnTo>
                    <a:pt x="7108" y="12192"/>
                  </a:lnTo>
                  <a:lnTo>
                    <a:pt x="5013"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8" y="4132"/>
                  </a:lnTo>
                  <a:lnTo>
                    <a:pt x="0" y="4346"/>
                  </a:lnTo>
                  <a:lnTo>
                    <a:pt x="441" y="5084"/>
                  </a:lnTo>
                  <a:lnTo>
                    <a:pt x="1822" y="7406"/>
                  </a:lnTo>
                  <a:lnTo>
                    <a:pt x="477"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4"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5"/>
            <p:cNvSpPr/>
            <p:nvPr/>
          </p:nvSpPr>
          <p:spPr>
            <a:xfrm>
              <a:off x="5297805" y="3734204"/>
              <a:ext cx="478740" cy="464744"/>
            </a:xfrm>
            <a:custGeom>
              <a:avLst/>
              <a:gdLst/>
              <a:ahLst/>
              <a:cxnLst/>
              <a:rect l="l" t="t" r="r" b="b"/>
              <a:pathLst>
                <a:path w="15050" h="14610" extrusionOk="0">
                  <a:moveTo>
                    <a:pt x="4894" y="1274"/>
                  </a:moveTo>
                  <a:lnTo>
                    <a:pt x="7108" y="2512"/>
                  </a:lnTo>
                  <a:lnTo>
                    <a:pt x="7108" y="6311"/>
                  </a:lnTo>
                  <a:lnTo>
                    <a:pt x="4263" y="3560"/>
                  </a:lnTo>
                  <a:lnTo>
                    <a:pt x="4894"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86" y="4846"/>
                  </a:lnTo>
                  <a:lnTo>
                    <a:pt x="3751" y="4215"/>
                  </a:lnTo>
                  <a:close/>
                  <a:moveTo>
                    <a:pt x="11395" y="4132"/>
                  </a:moveTo>
                  <a:lnTo>
                    <a:pt x="13728" y="4751"/>
                  </a:lnTo>
                  <a:lnTo>
                    <a:pt x="12454" y="6894"/>
                  </a:lnTo>
                  <a:lnTo>
                    <a:pt x="8537" y="6894"/>
                  </a:lnTo>
                  <a:lnTo>
                    <a:pt x="11395" y="4132"/>
                  </a:lnTo>
                  <a:close/>
                  <a:moveTo>
                    <a:pt x="12549" y="7704"/>
                  </a:moveTo>
                  <a:lnTo>
                    <a:pt x="13776" y="9751"/>
                  </a:lnTo>
                  <a:lnTo>
                    <a:pt x="11299" y="10382"/>
                  </a:lnTo>
                  <a:lnTo>
                    <a:pt x="8537" y="7704"/>
                  </a:lnTo>
                  <a:close/>
                  <a:moveTo>
                    <a:pt x="6525" y="7704"/>
                  </a:moveTo>
                  <a:lnTo>
                    <a:pt x="3667" y="10466"/>
                  </a:lnTo>
                  <a:lnTo>
                    <a:pt x="1334" y="9847"/>
                  </a:lnTo>
                  <a:lnTo>
                    <a:pt x="2608" y="7704"/>
                  </a:lnTo>
                  <a:close/>
                  <a:moveTo>
                    <a:pt x="7954" y="8287"/>
                  </a:moveTo>
                  <a:lnTo>
                    <a:pt x="10799" y="11037"/>
                  </a:lnTo>
                  <a:lnTo>
                    <a:pt x="10168" y="13323"/>
                  </a:lnTo>
                  <a:lnTo>
                    <a:pt x="7954" y="12085"/>
                  </a:lnTo>
                  <a:lnTo>
                    <a:pt x="7954" y="8287"/>
                  </a:lnTo>
                  <a:close/>
                  <a:moveTo>
                    <a:pt x="7120" y="8287"/>
                  </a:moveTo>
                  <a:lnTo>
                    <a:pt x="7120" y="12192"/>
                  </a:lnTo>
                  <a:lnTo>
                    <a:pt x="7108" y="12192"/>
                  </a:lnTo>
                  <a:lnTo>
                    <a:pt x="5013"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8" y="4120"/>
                  </a:lnTo>
                  <a:lnTo>
                    <a:pt x="0" y="4346"/>
                  </a:lnTo>
                  <a:lnTo>
                    <a:pt x="441" y="5072"/>
                  </a:lnTo>
                  <a:lnTo>
                    <a:pt x="1822" y="7394"/>
                  </a:lnTo>
                  <a:lnTo>
                    <a:pt x="477"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5"/>
            <p:cNvSpPr/>
            <p:nvPr/>
          </p:nvSpPr>
          <p:spPr>
            <a:xfrm>
              <a:off x="5297424" y="3269110"/>
              <a:ext cx="479122" cy="465126"/>
            </a:xfrm>
            <a:custGeom>
              <a:avLst/>
              <a:gdLst/>
              <a:ahLst/>
              <a:cxnLst/>
              <a:rect l="l" t="t" r="r" b="b"/>
              <a:pathLst>
                <a:path w="15062" h="14622" extrusionOk="0">
                  <a:moveTo>
                    <a:pt x="4906" y="1286"/>
                  </a:moveTo>
                  <a:lnTo>
                    <a:pt x="7120" y="2525"/>
                  </a:lnTo>
                  <a:lnTo>
                    <a:pt x="7120" y="6311"/>
                  </a:lnTo>
                  <a:lnTo>
                    <a:pt x="4275" y="3560"/>
                  </a:lnTo>
                  <a:lnTo>
                    <a:pt x="4906" y="1286"/>
                  </a:lnTo>
                  <a:close/>
                  <a:moveTo>
                    <a:pt x="10061" y="1239"/>
                  </a:moveTo>
                  <a:lnTo>
                    <a:pt x="10716" y="3632"/>
                  </a:lnTo>
                  <a:lnTo>
                    <a:pt x="7954" y="6311"/>
                  </a:lnTo>
                  <a:lnTo>
                    <a:pt x="7954" y="2417"/>
                  </a:lnTo>
                  <a:lnTo>
                    <a:pt x="7966" y="2417"/>
                  </a:lnTo>
                  <a:lnTo>
                    <a:pt x="10061" y="1239"/>
                  </a:lnTo>
                  <a:close/>
                  <a:moveTo>
                    <a:pt x="3763" y="4215"/>
                  </a:moveTo>
                  <a:lnTo>
                    <a:pt x="6537" y="6894"/>
                  </a:lnTo>
                  <a:lnTo>
                    <a:pt x="2513" y="6894"/>
                  </a:lnTo>
                  <a:lnTo>
                    <a:pt x="1310" y="4858"/>
                  </a:lnTo>
                  <a:lnTo>
                    <a:pt x="3763" y="4215"/>
                  </a:lnTo>
                  <a:close/>
                  <a:moveTo>
                    <a:pt x="11407" y="4144"/>
                  </a:moveTo>
                  <a:lnTo>
                    <a:pt x="13740" y="4751"/>
                  </a:lnTo>
                  <a:lnTo>
                    <a:pt x="12466" y="6894"/>
                  </a:lnTo>
                  <a:lnTo>
                    <a:pt x="8549" y="6894"/>
                  </a:lnTo>
                  <a:lnTo>
                    <a:pt x="11407" y="4144"/>
                  </a:lnTo>
                  <a:close/>
                  <a:moveTo>
                    <a:pt x="12561" y="7716"/>
                  </a:moveTo>
                  <a:lnTo>
                    <a:pt x="13788" y="9752"/>
                  </a:lnTo>
                  <a:lnTo>
                    <a:pt x="11311" y="10395"/>
                  </a:lnTo>
                  <a:lnTo>
                    <a:pt x="8549" y="7716"/>
                  </a:lnTo>
                  <a:close/>
                  <a:moveTo>
                    <a:pt x="6537" y="7728"/>
                  </a:moveTo>
                  <a:lnTo>
                    <a:pt x="3679" y="10478"/>
                  </a:lnTo>
                  <a:lnTo>
                    <a:pt x="1346" y="9871"/>
                  </a:lnTo>
                  <a:lnTo>
                    <a:pt x="2620" y="7728"/>
                  </a:lnTo>
                  <a:close/>
                  <a:moveTo>
                    <a:pt x="7966" y="8299"/>
                  </a:moveTo>
                  <a:lnTo>
                    <a:pt x="10811" y="11049"/>
                  </a:lnTo>
                  <a:lnTo>
                    <a:pt x="10180" y="13323"/>
                  </a:lnTo>
                  <a:lnTo>
                    <a:pt x="7966" y="12085"/>
                  </a:lnTo>
                  <a:lnTo>
                    <a:pt x="7966" y="8299"/>
                  </a:lnTo>
                  <a:close/>
                  <a:moveTo>
                    <a:pt x="7132" y="8299"/>
                  </a:moveTo>
                  <a:lnTo>
                    <a:pt x="7132" y="12192"/>
                  </a:lnTo>
                  <a:lnTo>
                    <a:pt x="7120" y="12192"/>
                  </a:lnTo>
                  <a:lnTo>
                    <a:pt x="5025" y="13371"/>
                  </a:lnTo>
                  <a:lnTo>
                    <a:pt x="4358" y="10978"/>
                  </a:lnTo>
                  <a:lnTo>
                    <a:pt x="7132" y="8299"/>
                  </a:lnTo>
                  <a:close/>
                  <a:moveTo>
                    <a:pt x="10597" y="0"/>
                  </a:moveTo>
                  <a:lnTo>
                    <a:pt x="9835" y="417"/>
                  </a:lnTo>
                  <a:lnTo>
                    <a:pt x="7442" y="1763"/>
                  </a:lnTo>
                  <a:lnTo>
                    <a:pt x="5132" y="465"/>
                  </a:lnTo>
                  <a:lnTo>
                    <a:pt x="4382" y="48"/>
                  </a:lnTo>
                  <a:lnTo>
                    <a:pt x="4156" y="870"/>
                  </a:lnTo>
                  <a:lnTo>
                    <a:pt x="3441" y="3453"/>
                  </a:lnTo>
                  <a:lnTo>
                    <a:pt x="858" y="4132"/>
                  </a:lnTo>
                  <a:lnTo>
                    <a:pt x="0" y="4346"/>
                  </a:lnTo>
                  <a:lnTo>
                    <a:pt x="453" y="5084"/>
                  </a:lnTo>
                  <a:lnTo>
                    <a:pt x="1834" y="7406"/>
                  </a:lnTo>
                  <a:lnTo>
                    <a:pt x="489" y="9644"/>
                  </a:lnTo>
                  <a:lnTo>
                    <a:pt x="60" y="10383"/>
                  </a:lnTo>
                  <a:lnTo>
                    <a:pt x="905" y="10597"/>
                  </a:lnTo>
                  <a:lnTo>
                    <a:pt x="3572" y="11299"/>
                  </a:lnTo>
                  <a:lnTo>
                    <a:pt x="4263" y="13800"/>
                  </a:lnTo>
                  <a:lnTo>
                    <a:pt x="4477" y="14621"/>
                  </a:lnTo>
                  <a:lnTo>
                    <a:pt x="5239" y="14205"/>
                  </a:lnTo>
                  <a:lnTo>
                    <a:pt x="7632" y="12859"/>
                  </a:lnTo>
                  <a:lnTo>
                    <a:pt x="9942" y="14157"/>
                  </a:lnTo>
                  <a:lnTo>
                    <a:pt x="10704" y="14574"/>
                  </a:lnTo>
                  <a:lnTo>
                    <a:pt x="10930" y="13752"/>
                  </a:lnTo>
                  <a:lnTo>
                    <a:pt x="11645" y="11168"/>
                  </a:lnTo>
                  <a:lnTo>
                    <a:pt x="14216" y="10502"/>
                  </a:lnTo>
                  <a:lnTo>
                    <a:pt x="15062" y="10275"/>
                  </a:lnTo>
                  <a:lnTo>
                    <a:pt x="14633" y="9549"/>
                  </a:lnTo>
                  <a:lnTo>
                    <a:pt x="13252" y="7227"/>
                  </a:lnTo>
                  <a:lnTo>
                    <a:pt x="14586" y="4977"/>
                  </a:lnTo>
                  <a:lnTo>
                    <a:pt x="15014" y="4251"/>
                  </a:lnTo>
                  <a:lnTo>
                    <a:pt x="14169" y="4025"/>
                  </a:lnTo>
                  <a:lnTo>
                    <a:pt x="11502" y="3322"/>
                  </a:lnTo>
                  <a:lnTo>
                    <a:pt x="10823" y="822"/>
                  </a:lnTo>
                  <a:lnTo>
                    <a:pt x="10597"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5"/>
            <p:cNvSpPr/>
            <p:nvPr/>
          </p:nvSpPr>
          <p:spPr>
            <a:xfrm>
              <a:off x="5297805" y="4663629"/>
              <a:ext cx="478740" cy="464744"/>
            </a:xfrm>
            <a:custGeom>
              <a:avLst/>
              <a:gdLst/>
              <a:ahLst/>
              <a:cxnLst/>
              <a:rect l="l" t="t" r="r" b="b"/>
              <a:pathLst>
                <a:path w="15050" h="14610" extrusionOk="0">
                  <a:moveTo>
                    <a:pt x="4894" y="1286"/>
                  </a:moveTo>
                  <a:lnTo>
                    <a:pt x="7108" y="2524"/>
                  </a:lnTo>
                  <a:lnTo>
                    <a:pt x="7108" y="6322"/>
                  </a:lnTo>
                  <a:lnTo>
                    <a:pt x="4263" y="3572"/>
                  </a:lnTo>
                  <a:lnTo>
                    <a:pt x="4894"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54" y="6882"/>
                  </a:lnTo>
                  <a:lnTo>
                    <a:pt x="8537" y="6882"/>
                  </a:lnTo>
                  <a:lnTo>
                    <a:pt x="11395" y="4132"/>
                  </a:lnTo>
                  <a:close/>
                  <a:moveTo>
                    <a:pt x="12573" y="7715"/>
                  </a:moveTo>
                  <a:lnTo>
                    <a:pt x="13788" y="9763"/>
                  </a:lnTo>
                  <a:lnTo>
                    <a:pt x="11323" y="10394"/>
                  </a:lnTo>
                  <a:lnTo>
                    <a:pt x="8549"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13"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8" y="4120"/>
                  </a:lnTo>
                  <a:lnTo>
                    <a:pt x="0" y="4334"/>
                  </a:lnTo>
                  <a:lnTo>
                    <a:pt x="441" y="5072"/>
                  </a:lnTo>
                  <a:lnTo>
                    <a:pt x="1822" y="7394"/>
                  </a:lnTo>
                  <a:lnTo>
                    <a:pt x="477"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8665530"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38" y="1239"/>
                  </a:moveTo>
                  <a:lnTo>
                    <a:pt x="10704" y="3632"/>
                  </a:lnTo>
                  <a:lnTo>
                    <a:pt x="7930" y="6311"/>
                  </a:lnTo>
                  <a:lnTo>
                    <a:pt x="7930" y="2417"/>
                  </a:lnTo>
                  <a:lnTo>
                    <a:pt x="7942" y="2417"/>
                  </a:lnTo>
                  <a:lnTo>
                    <a:pt x="10038" y="1239"/>
                  </a:lnTo>
                  <a:close/>
                  <a:moveTo>
                    <a:pt x="3751" y="4215"/>
                  </a:moveTo>
                  <a:lnTo>
                    <a:pt x="6513" y="6894"/>
                  </a:lnTo>
                  <a:lnTo>
                    <a:pt x="2501" y="6894"/>
                  </a:lnTo>
                  <a:lnTo>
                    <a:pt x="1298"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9" y="7227"/>
                  </a:lnTo>
                  <a:lnTo>
                    <a:pt x="14562" y="4977"/>
                  </a:lnTo>
                  <a:lnTo>
                    <a:pt x="15003" y="4251"/>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5"/>
            <p:cNvSpPr/>
            <p:nvPr/>
          </p:nvSpPr>
          <p:spPr>
            <a:xfrm>
              <a:off x="8183036" y="3269110"/>
              <a:ext cx="478740" cy="465126"/>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25"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2" y="10502"/>
                  </a:lnTo>
                  <a:lnTo>
                    <a:pt x="15050" y="10275"/>
                  </a:lnTo>
                  <a:lnTo>
                    <a:pt x="14609" y="9549"/>
                  </a:lnTo>
                  <a:lnTo>
                    <a:pt x="13228" y="7227"/>
                  </a:lnTo>
                  <a:lnTo>
                    <a:pt x="14573" y="4977"/>
                  </a:lnTo>
                  <a:lnTo>
                    <a:pt x="15002" y="4251"/>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5"/>
            <p:cNvSpPr/>
            <p:nvPr/>
          </p:nvSpPr>
          <p:spPr>
            <a:xfrm>
              <a:off x="7700510" y="2804398"/>
              <a:ext cx="478772" cy="464744"/>
            </a:xfrm>
            <a:custGeom>
              <a:avLst/>
              <a:gdLst/>
              <a:ahLst/>
              <a:cxnLst/>
              <a:rect l="l" t="t" r="r" b="b"/>
              <a:pathLst>
                <a:path w="15051" h="14610" extrusionOk="0">
                  <a:moveTo>
                    <a:pt x="10049" y="1239"/>
                  </a:moveTo>
                  <a:lnTo>
                    <a:pt x="10704" y="3632"/>
                  </a:lnTo>
                  <a:lnTo>
                    <a:pt x="7942" y="6311"/>
                  </a:lnTo>
                  <a:lnTo>
                    <a:pt x="7942" y="2405"/>
                  </a:lnTo>
                  <a:lnTo>
                    <a:pt x="7954" y="2405"/>
                  </a:lnTo>
                  <a:lnTo>
                    <a:pt x="10049" y="1239"/>
                  </a:lnTo>
                  <a:close/>
                  <a:moveTo>
                    <a:pt x="4906" y="1298"/>
                  </a:moveTo>
                  <a:lnTo>
                    <a:pt x="7120" y="2525"/>
                  </a:lnTo>
                  <a:lnTo>
                    <a:pt x="7120" y="6323"/>
                  </a:lnTo>
                  <a:lnTo>
                    <a:pt x="4275" y="3572"/>
                  </a:lnTo>
                  <a:lnTo>
                    <a:pt x="4906" y="1298"/>
                  </a:lnTo>
                  <a:close/>
                  <a:moveTo>
                    <a:pt x="3751" y="4215"/>
                  </a:moveTo>
                  <a:lnTo>
                    <a:pt x="6525" y="6894"/>
                  </a:lnTo>
                  <a:lnTo>
                    <a:pt x="2501" y="6894"/>
                  </a:lnTo>
                  <a:lnTo>
                    <a:pt x="1286" y="4846"/>
                  </a:lnTo>
                  <a:lnTo>
                    <a:pt x="3751" y="4215"/>
                  </a:lnTo>
                  <a:close/>
                  <a:moveTo>
                    <a:pt x="11395" y="4132"/>
                  </a:moveTo>
                  <a:lnTo>
                    <a:pt x="13728" y="4751"/>
                  </a:lnTo>
                  <a:lnTo>
                    <a:pt x="12443" y="6894"/>
                  </a:lnTo>
                  <a:lnTo>
                    <a:pt x="8537" y="6894"/>
                  </a:lnTo>
                  <a:lnTo>
                    <a:pt x="11395" y="4132"/>
                  </a:lnTo>
                  <a:close/>
                  <a:moveTo>
                    <a:pt x="12562" y="7704"/>
                  </a:moveTo>
                  <a:lnTo>
                    <a:pt x="13788" y="9752"/>
                  </a:lnTo>
                  <a:lnTo>
                    <a:pt x="11311" y="10383"/>
                  </a:lnTo>
                  <a:lnTo>
                    <a:pt x="8549" y="7704"/>
                  </a:lnTo>
                  <a:close/>
                  <a:moveTo>
                    <a:pt x="6537" y="7704"/>
                  </a:moveTo>
                  <a:lnTo>
                    <a:pt x="3680" y="10478"/>
                  </a:lnTo>
                  <a:lnTo>
                    <a:pt x="1346" y="9871"/>
                  </a:lnTo>
                  <a:lnTo>
                    <a:pt x="2620" y="7704"/>
                  </a:lnTo>
                  <a:close/>
                  <a:moveTo>
                    <a:pt x="7954" y="8287"/>
                  </a:moveTo>
                  <a:lnTo>
                    <a:pt x="10800" y="11038"/>
                  </a:lnTo>
                  <a:lnTo>
                    <a:pt x="10168" y="13324"/>
                  </a:lnTo>
                  <a:lnTo>
                    <a:pt x="7954" y="12085"/>
                  </a:lnTo>
                  <a:lnTo>
                    <a:pt x="7954" y="8287"/>
                  </a:lnTo>
                  <a:close/>
                  <a:moveTo>
                    <a:pt x="7132" y="8287"/>
                  </a:moveTo>
                  <a:lnTo>
                    <a:pt x="7132" y="12192"/>
                  </a:lnTo>
                  <a:lnTo>
                    <a:pt x="7120" y="12192"/>
                  </a:lnTo>
                  <a:lnTo>
                    <a:pt x="5025" y="13359"/>
                  </a:lnTo>
                  <a:lnTo>
                    <a:pt x="4370" y="10966"/>
                  </a:lnTo>
                  <a:lnTo>
                    <a:pt x="7132"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5"/>
            <p:cNvSpPr/>
            <p:nvPr/>
          </p:nvSpPr>
          <p:spPr>
            <a:xfrm>
              <a:off x="7700510" y="3269110"/>
              <a:ext cx="478772" cy="465126"/>
            </a:xfrm>
            <a:custGeom>
              <a:avLst/>
              <a:gdLst/>
              <a:ahLst/>
              <a:cxnLst/>
              <a:rect l="l" t="t" r="r" b="b"/>
              <a:pathLst>
                <a:path w="15051" h="14622" extrusionOk="0">
                  <a:moveTo>
                    <a:pt x="4882" y="1286"/>
                  </a:moveTo>
                  <a:lnTo>
                    <a:pt x="7109" y="2525"/>
                  </a:lnTo>
                  <a:lnTo>
                    <a:pt x="7109" y="6311"/>
                  </a:lnTo>
                  <a:lnTo>
                    <a:pt x="4263" y="3560"/>
                  </a:lnTo>
                  <a:lnTo>
                    <a:pt x="4882" y="1286"/>
                  </a:lnTo>
                  <a:close/>
                  <a:moveTo>
                    <a:pt x="10049" y="1239"/>
                  </a:moveTo>
                  <a:lnTo>
                    <a:pt x="10704" y="3632"/>
                  </a:lnTo>
                  <a:lnTo>
                    <a:pt x="7942" y="6311"/>
                  </a:lnTo>
                  <a:lnTo>
                    <a:pt x="7942" y="2417"/>
                  </a:lnTo>
                  <a:lnTo>
                    <a:pt x="7954" y="2417"/>
                  </a:lnTo>
                  <a:lnTo>
                    <a:pt x="10049" y="1239"/>
                  </a:lnTo>
                  <a:close/>
                  <a:moveTo>
                    <a:pt x="3751" y="4215"/>
                  </a:moveTo>
                  <a:lnTo>
                    <a:pt x="6525" y="6894"/>
                  </a:lnTo>
                  <a:lnTo>
                    <a:pt x="2501" y="6894"/>
                  </a:lnTo>
                  <a:lnTo>
                    <a:pt x="1298" y="4858"/>
                  </a:lnTo>
                  <a:lnTo>
                    <a:pt x="3751" y="4215"/>
                  </a:lnTo>
                  <a:close/>
                  <a:moveTo>
                    <a:pt x="11395" y="4144"/>
                  </a:moveTo>
                  <a:lnTo>
                    <a:pt x="13728" y="4751"/>
                  </a:lnTo>
                  <a:lnTo>
                    <a:pt x="12443" y="6894"/>
                  </a:lnTo>
                  <a:lnTo>
                    <a:pt x="8537" y="6894"/>
                  </a:lnTo>
                  <a:lnTo>
                    <a:pt x="11395" y="4144"/>
                  </a:lnTo>
                  <a:close/>
                  <a:moveTo>
                    <a:pt x="12550" y="7716"/>
                  </a:moveTo>
                  <a:lnTo>
                    <a:pt x="13776" y="9752"/>
                  </a:lnTo>
                  <a:lnTo>
                    <a:pt x="11300" y="10395"/>
                  </a:lnTo>
                  <a:lnTo>
                    <a:pt x="8537" y="7716"/>
                  </a:lnTo>
                  <a:close/>
                  <a:moveTo>
                    <a:pt x="6525" y="7728"/>
                  </a:moveTo>
                  <a:lnTo>
                    <a:pt x="3668" y="10478"/>
                  </a:lnTo>
                  <a:lnTo>
                    <a:pt x="1334" y="9871"/>
                  </a:lnTo>
                  <a:lnTo>
                    <a:pt x="2608" y="7728"/>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3"/>
                  </a:lnTo>
                  <a:lnTo>
                    <a:pt x="5120" y="465"/>
                  </a:lnTo>
                  <a:lnTo>
                    <a:pt x="4358" y="48"/>
                  </a:lnTo>
                  <a:lnTo>
                    <a:pt x="4144" y="870"/>
                  </a:lnTo>
                  <a:lnTo>
                    <a:pt x="3430" y="3453"/>
                  </a:lnTo>
                  <a:lnTo>
                    <a:pt x="858" y="4132"/>
                  </a:lnTo>
                  <a:lnTo>
                    <a:pt x="1" y="4346"/>
                  </a:lnTo>
                  <a:lnTo>
                    <a:pt x="441" y="5084"/>
                  </a:lnTo>
                  <a:lnTo>
                    <a:pt x="1822" y="7406"/>
                  </a:lnTo>
                  <a:lnTo>
                    <a:pt x="477" y="9644"/>
                  </a:lnTo>
                  <a:lnTo>
                    <a:pt x="48" y="10383"/>
                  </a:lnTo>
                  <a:lnTo>
                    <a:pt x="894" y="10597"/>
                  </a:lnTo>
                  <a:lnTo>
                    <a:pt x="3561" y="11299"/>
                  </a:lnTo>
                  <a:lnTo>
                    <a:pt x="4251" y="13800"/>
                  </a:lnTo>
                  <a:lnTo>
                    <a:pt x="4465" y="14621"/>
                  </a:lnTo>
                  <a:lnTo>
                    <a:pt x="5227" y="14205"/>
                  </a:lnTo>
                  <a:lnTo>
                    <a:pt x="7621" y="12859"/>
                  </a:lnTo>
                  <a:lnTo>
                    <a:pt x="9930" y="14157"/>
                  </a:lnTo>
                  <a:lnTo>
                    <a:pt x="10692" y="14574"/>
                  </a:lnTo>
                  <a:lnTo>
                    <a:pt x="10907" y="13752"/>
                  </a:lnTo>
                  <a:lnTo>
                    <a:pt x="11621" y="11168"/>
                  </a:lnTo>
                  <a:lnTo>
                    <a:pt x="14205" y="10502"/>
                  </a:lnTo>
                  <a:lnTo>
                    <a:pt x="15050" y="10275"/>
                  </a:lnTo>
                  <a:lnTo>
                    <a:pt x="14621" y="9549"/>
                  </a:lnTo>
                  <a:lnTo>
                    <a:pt x="13228" y="7227"/>
                  </a:lnTo>
                  <a:lnTo>
                    <a:pt x="14574" y="4977"/>
                  </a:lnTo>
                  <a:lnTo>
                    <a:pt x="15002" y="4251"/>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5"/>
            <p:cNvSpPr/>
            <p:nvPr/>
          </p:nvSpPr>
          <p:spPr>
            <a:xfrm>
              <a:off x="7700510" y="4198916"/>
              <a:ext cx="478772" cy="465094"/>
            </a:xfrm>
            <a:custGeom>
              <a:avLst/>
              <a:gdLst/>
              <a:ahLst/>
              <a:cxnLst/>
              <a:rect l="l" t="t" r="r" b="b"/>
              <a:pathLst>
                <a:path w="15051" h="14621" extrusionOk="0">
                  <a:moveTo>
                    <a:pt x="4906" y="1286"/>
                  </a:moveTo>
                  <a:lnTo>
                    <a:pt x="7120" y="2512"/>
                  </a:lnTo>
                  <a:lnTo>
                    <a:pt x="7120" y="6310"/>
                  </a:lnTo>
                  <a:lnTo>
                    <a:pt x="4275" y="3560"/>
                  </a:lnTo>
                  <a:lnTo>
                    <a:pt x="4906" y="1286"/>
                  </a:lnTo>
                  <a:close/>
                  <a:moveTo>
                    <a:pt x="10049" y="1238"/>
                  </a:moveTo>
                  <a:lnTo>
                    <a:pt x="10704" y="3632"/>
                  </a:lnTo>
                  <a:lnTo>
                    <a:pt x="7942" y="6310"/>
                  </a:lnTo>
                  <a:lnTo>
                    <a:pt x="7942" y="2417"/>
                  </a:lnTo>
                  <a:lnTo>
                    <a:pt x="7954" y="2417"/>
                  </a:lnTo>
                  <a:lnTo>
                    <a:pt x="10049" y="1238"/>
                  </a:lnTo>
                  <a:close/>
                  <a:moveTo>
                    <a:pt x="11395" y="4132"/>
                  </a:moveTo>
                  <a:lnTo>
                    <a:pt x="13728" y="4739"/>
                  </a:lnTo>
                  <a:lnTo>
                    <a:pt x="12443" y="6882"/>
                  </a:lnTo>
                  <a:lnTo>
                    <a:pt x="8537" y="6882"/>
                  </a:lnTo>
                  <a:lnTo>
                    <a:pt x="11395" y="4132"/>
                  </a:lnTo>
                  <a:close/>
                  <a:moveTo>
                    <a:pt x="3751" y="4215"/>
                  </a:moveTo>
                  <a:lnTo>
                    <a:pt x="6525" y="6894"/>
                  </a:lnTo>
                  <a:lnTo>
                    <a:pt x="2501" y="6894"/>
                  </a:lnTo>
                  <a:lnTo>
                    <a:pt x="1286" y="4858"/>
                  </a:lnTo>
                  <a:lnTo>
                    <a:pt x="3751" y="4215"/>
                  </a:lnTo>
                  <a:close/>
                  <a:moveTo>
                    <a:pt x="12562" y="7715"/>
                  </a:moveTo>
                  <a:lnTo>
                    <a:pt x="13788" y="9751"/>
                  </a:lnTo>
                  <a:lnTo>
                    <a:pt x="11311" y="10394"/>
                  </a:lnTo>
                  <a:lnTo>
                    <a:pt x="8549" y="7715"/>
                  </a:lnTo>
                  <a:close/>
                  <a:moveTo>
                    <a:pt x="6525" y="7715"/>
                  </a:moveTo>
                  <a:lnTo>
                    <a:pt x="3668" y="10466"/>
                  </a:lnTo>
                  <a:lnTo>
                    <a:pt x="1334" y="9859"/>
                  </a:lnTo>
                  <a:lnTo>
                    <a:pt x="2608" y="7715"/>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2"/>
                  </a:lnTo>
                  <a:lnTo>
                    <a:pt x="5120" y="465"/>
                  </a:lnTo>
                  <a:lnTo>
                    <a:pt x="4358" y="48"/>
                  </a:lnTo>
                  <a:lnTo>
                    <a:pt x="4144" y="869"/>
                  </a:lnTo>
                  <a:lnTo>
                    <a:pt x="3430" y="3453"/>
                  </a:lnTo>
                  <a:lnTo>
                    <a:pt x="858" y="4132"/>
                  </a:lnTo>
                  <a:lnTo>
                    <a:pt x="1" y="4346"/>
                  </a:lnTo>
                  <a:lnTo>
                    <a:pt x="441" y="5084"/>
                  </a:lnTo>
                  <a:lnTo>
                    <a:pt x="1822" y="7406"/>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07" y="13752"/>
                  </a:lnTo>
                  <a:lnTo>
                    <a:pt x="11621" y="11168"/>
                  </a:lnTo>
                  <a:lnTo>
                    <a:pt x="14205" y="10501"/>
                  </a:lnTo>
                  <a:lnTo>
                    <a:pt x="15050" y="10275"/>
                  </a:lnTo>
                  <a:lnTo>
                    <a:pt x="14621" y="9549"/>
                  </a:lnTo>
                  <a:lnTo>
                    <a:pt x="13228" y="7227"/>
                  </a:lnTo>
                  <a:lnTo>
                    <a:pt x="14574"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5"/>
            <p:cNvSpPr/>
            <p:nvPr/>
          </p:nvSpPr>
          <p:spPr>
            <a:xfrm>
              <a:off x="7700510" y="3734204"/>
              <a:ext cx="478772" cy="464744"/>
            </a:xfrm>
            <a:custGeom>
              <a:avLst/>
              <a:gdLst/>
              <a:ahLst/>
              <a:cxnLst/>
              <a:rect l="l" t="t" r="r" b="b"/>
              <a:pathLst>
                <a:path w="15051" h="14610" extrusionOk="0">
                  <a:moveTo>
                    <a:pt x="4882" y="1274"/>
                  </a:moveTo>
                  <a:lnTo>
                    <a:pt x="7109" y="2512"/>
                  </a:lnTo>
                  <a:lnTo>
                    <a:pt x="7109" y="6311"/>
                  </a:lnTo>
                  <a:lnTo>
                    <a:pt x="4263" y="3560"/>
                  </a:lnTo>
                  <a:lnTo>
                    <a:pt x="4882"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98" y="4846"/>
                  </a:lnTo>
                  <a:lnTo>
                    <a:pt x="3751" y="4215"/>
                  </a:lnTo>
                  <a:close/>
                  <a:moveTo>
                    <a:pt x="11395" y="4132"/>
                  </a:moveTo>
                  <a:lnTo>
                    <a:pt x="13728" y="4751"/>
                  </a:lnTo>
                  <a:lnTo>
                    <a:pt x="12443" y="6894"/>
                  </a:lnTo>
                  <a:lnTo>
                    <a:pt x="8537" y="6894"/>
                  </a:lnTo>
                  <a:lnTo>
                    <a:pt x="11395" y="4132"/>
                  </a:lnTo>
                  <a:close/>
                  <a:moveTo>
                    <a:pt x="12562" y="7704"/>
                  </a:moveTo>
                  <a:lnTo>
                    <a:pt x="13788" y="9751"/>
                  </a:lnTo>
                  <a:lnTo>
                    <a:pt x="11311" y="10382"/>
                  </a:lnTo>
                  <a:lnTo>
                    <a:pt x="8549" y="7704"/>
                  </a:lnTo>
                  <a:close/>
                  <a:moveTo>
                    <a:pt x="6525" y="7704"/>
                  </a:moveTo>
                  <a:lnTo>
                    <a:pt x="3668" y="10466"/>
                  </a:lnTo>
                  <a:lnTo>
                    <a:pt x="1334" y="9847"/>
                  </a:lnTo>
                  <a:lnTo>
                    <a:pt x="2608" y="7704"/>
                  </a:lnTo>
                  <a:close/>
                  <a:moveTo>
                    <a:pt x="7954" y="8287"/>
                  </a:moveTo>
                  <a:lnTo>
                    <a:pt x="10800" y="11037"/>
                  </a:lnTo>
                  <a:lnTo>
                    <a:pt x="10168" y="13323"/>
                  </a:lnTo>
                  <a:lnTo>
                    <a:pt x="7954" y="12085"/>
                  </a:lnTo>
                  <a:lnTo>
                    <a:pt x="7954" y="8287"/>
                  </a:lnTo>
                  <a:close/>
                  <a:moveTo>
                    <a:pt x="7120" y="8287"/>
                  </a:moveTo>
                  <a:lnTo>
                    <a:pt x="7120" y="12192"/>
                  </a:lnTo>
                  <a:lnTo>
                    <a:pt x="7109"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2"/>
                  </a:lnTo>
                  <a:lnTo>
                    <a:pt x="7621" y="12859"/>
                  </a:lnTo>
                  <a:lnTo>
                    <a:pt x="9930" y="14157"/>
                  </a:lnTo>
                  <a:lnTo>
                    <a:pt x="10692" y="14573"/>
                  </a:lnTo>
                  <a:lnTo>
                    <a:pt x="10907" y="13752"/>
                  </a:lnTo>
                  <a:lnTo>
                    <a:pt x="11621" y="11156"/>
                  </a:lnTo>
                  <a:lnTo>
                    <a:pt x="14205" y="10490"/>
                  </a:lnTo>
                  <a:lnTo>
                    <a:pt x="15050" y="10263"/>
                  </a:lnTo>
                  <a:lnTo>
                    <a:pt x="14621" y="9537"/>
                  </a:lnTo>
                  <a:lnTo>
                    <a:pt x="13228" y="7215"/>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5"/>
            <p:cNvSpPr/>
            <p:nvPr/>
          </p:nvSpPr>
          <p:spPr>
            <a:xfrm>
              <a:off x="8665530"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38" y="1238"/>
                  </a:moveTo>
                  <a:lnTo>
                    <a:pt x="10704" y="3632"/>
                  </a:lnTo>
                  <a:lnTo>
                    <a:pt x="7930" y="6311"/>
                  </a:lnTo>
                  <a:lnTo>
                    <a:pt x="7930" y="2405"/>
                  </a:lnTo>
                  <a:lnTo>
                    <a:pt x="7942" y="2405"/>
                  </a:lnTo>
                  <a:lnTo>
                    <a:pt x="10038"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56" y="10466"/>
                  </a:lnTo>
                  <a:lnTo>
                    <a:pt x="1322" y="9847"/>
                  </a:lnTo>
                  <a:lnTo>
                    <a:pt x="2596"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38" y="10263"/>
                  </a:lnTo>
                  <a:lnTo>
                    <a:pt x="14610" y="9537"/>
                  </a:lnTo>
                  <a:lnTo>
                    <a:pt x="13229" y="7215"/>
                  </a:lnTo>
                  <a:lnTo>
                    <a:pt x="14562" y="4965"/>
                  </a:lnTo>
                  <a:lnTo>
                    <a:pt x="15003" y="4239"/>
                  </a:lnTo>
                  <a:lnTo>
                    <a:pt x="14145" y="4013"/>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5"/>
            <p:cNvSpPr/>
            <p:nvPr/>
          </p:nvSpPr>
          <p:spPr>
            <a:xfrm>
              <a:off x="8665530" y="4198916"/>
              <a:ext cx="478391" cy="465094"/>
            </a:xfrm>
            <a:custGeom>
              <a:avLst/>
              <a:gdLst/>
              <a:ahLst/>
              <a:cxnLst/>
              <a:rect l="l" t="t" r="r" b="b"/>
              <a:pathLst>
                <a:path w="15039" h="14621" extrusionOk="0">
                  <a:moveTo>
                    <a:pt x="4894" y="1286"/>
                  </a:moveTo>
                  <a:lnTo>
                    <a:pt x="7109" y="2512"/>
                  </a:lnTo>
                  <a:lnTo>
                    <a:pt x="7109" y="6310"/>
                  </a:lnTo>
                  <a:lnTo>
                    <a:pt x="4275" y="3560"/>
                  </a:lnTo>
                  <a:lnTo>
                    <a:pt x="4894" y="1286"/>
                  </a:lnTo>
                  <a:close/>
                  <a:moveTo>
                    <a:pt x="10038" y="1238"/>
                  </a:moveTo>
                  <a:lnTo>
                    <a:pt x="10704" y="3632"/>
                  </a:lnTo>
                  <a:lnTo>
                    <a:pt x="7930" y="6310"/>
                  </a:lnTo>
                  <a:lnTo>
                    <a:pt x="7930" y="2417"/>
                  </a:lnTo>
                  <a:lnTo>
                    <a:pt x="7942" y="2417"/>
                  </a:lnTo>
                  <a:lnTo>
                    <a:pt x="10038" y="1238"/>
                  </a:lnTo>
                  <a:close/>
                  <a:moveTo>
                    <a:pt x="11383" y="4132"/>
                  </a:moveTo>
                  <a:lnTo>
                    <a:pt x="13717" y="4739"/>
                  </a:lnTo>
                  <a:lnTo>
                    <a:pt x="12443" y="6882"/>
                  </a:lnTo>
                  <a:lnTo>
                    <a:pt x="8526" y="6882"/>
                  </a:lnTo>
                  <a:lnTo>
                    <a:pt x="11383" y="4132"/>
                  </a:lnTo>
                  <a:close/>
                  <a:moveTo>
                    <a:pt x="3751" y="4215"/>
                  </a:moveTo>
                  <a:lnTo>
                    <a:pt x="6513" y="6894"/>
                  </a:lnTo>
                  <a:lnTo>
                    <a:pt x="2501" y="6894"/>
                  </a:lnTo>
                  <a:lnTo>
                    <a:pt x="1298" y="4858"/>
                  </a:lnTo>
                  <a:lnTo>
                    <a:pt x="3751" y="4215"/>
                  </a:lnTo>
                  <a:close/>
                  <a:moveTo>
                    <a:pt x="12562" y="7715"/>
                  </a:moveTo>
                  <a:lnTo>
                    <a:pt x="13776" y="9751"/>
                  </a:lnTo>
                  <a:lnTo>
                    <a:pt x="11312" y="10394"/>
                  </a:lnTo>
                  <a:lnTo>
                    <a:pt x="8537"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38" y="10275"/>
                  </a:lnTo>
                  <a:lnTo>
                    <a:pt x="14610" y="9549"/>
                  </a:lnTo>
                  <a:lnTo>
                    <a:pt x="13229" y="7227"/>
                  </a:lnTo>
                  <a:lnTo>
                    <a:pt x="14562" y="4977"/>
                  </a:lnTo>
                  <a:lnTo>
                    <a:pt x="15003" y="4251"/>
                  </a:lnTo>
                  <a:lnTo>
                    <a:pt x="14145" y="4024"/>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8665530" y="4663629"/>
              <a:ext cx="478391" cy="464744"/>
            </a:xfrm>
            <a:custGeom>
              <a:avLst/>
              <a:gdLst/>
              <a:ahLst/>
              <a:cxnLst/>
              <a:rect l="l" t="t" r="r" b="b"/>
              <a:pathLst>
                <a:path w="15039" h="14610" extrusionOk="0">
                  <a:moveTo>
                    <a:pt x="4894" y="1286"/>
                  </a:moveTo>
                  <a:lnTo>
                    <a:pt x="7109" y="2524"/>
                  </a:lnTo>
                  <a:lnTo>
                    <a:pt x="7109" y="6322"/>
                  </a:lnTo>
                  <a:lnTo>
                    <a:pt x="4275" y="3572"/>
                  </a:lnTo>
                  <a:lnTo>
                    <a:pt x="4894" y="1286"/>
                  </a:lnTo>
                  <a:close/>
                  <a:moveTo>
                    <a:pt x="10038" y="1250"/>
                  </a:moveTo>
                  <a:lnTo>
                    <a:pt x="10704" y="3643"/>
                  </a:lnTo>
                  <a:lnTo>
                    <a:pt x="7930" y="6322"/>
                  </a:lnTo>
                  <a:lnTo>
                    <a:pt x="7930" y="2417"/>
                  </a:lnTo>
                  <a:lnTo>
                    <a:pt x="7942" y="2417"/>
                  </a:lnTo>
                  <a:lnTo>
                    <a:pt x="10038"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30"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38" y="10263"/>
                  </a:lnTo>
                  <a:lnTo>
                    <a:pt x="14610" y="9537"/>
                  </a:lnTo>
                  <a:lnTo>
                    <a:pt x="13229" y="7215"/>
                  </a:lnTo>
                  <a:lnTo>
                    <a:pt x="14562" y="4965"/>
                  </a:lnTo>
                  <a:lnTo>
                    <a:pt x="15003" y="4239"/>
                  </a:lnTo>
                  <a:lnTo>
                    <a:pt x="14145" y="4012"/>
                  </a:lnTo>
                  <a:lnTo>
                    <a:pt x="11490" y="3310"/>
                  </a:lnTo>
                  <a:lnTo>
                    <a:pt x="10800"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8665530" y="2804398"/>
              <a:ext cx="478772" cy="464744"/>
            </a:xfrm>
            <a:custGeom>
              <a:avLst/>
              <a:gdLst/>
              <a:ahLst/>
              <a:cxnLst/>
              <a:rect l="l" t="t" r="r" b="b"/>
              <a:pathLst>
                <a:path w="15051" h="14610" extrusionOk="0">
                  <a:moveTo>
                    <a:pt x="10038" y="1239"/>
                  </a:moveTo>
                  <a:lnTo>
                    <a:pt x="10704" y="3632"/>
                  </a:lnTo>
                  <a:lnTo>
                    <a:pt x="7930" y="6311"/>
                  </a:lnTo>
                  <a:lnTo>
                    <a:pt x="7930" y="2405"/>
                  </a:lnTo>
                  <a:lnTo>
                    <a:pt x="7942" y="2405"/>
                  </a:lnTo>
                  <a:lnTo>
                    <a:pt x="10038"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7" y="4013"/>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8183036" y="2804398"/>
              <a:ext cx="478740" cy="464744"/>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98"/>
                  </a:moveTo>
                  <a:lnTo>
                    <a:pt x="7120" y="2525"/>
                  </a:lnTo>
                  <a:lnTo>
                    <a:pt x="7120" y="6323"/>
                  </a:lnTo>
                  <a:lnTo>
                    <a:pt x="4274" y="3572"/>
                  </a:lnTo>
                  <a:lnTo>
                    <a:pt x="4894" y="1298"/>
                  </a:lnTo>
                  <a:close/>
                  <a:moveTo>
                    <a:pt x="3751" y="4215"/>
                  </a:moveTo>
                  <a:lnTo>
                    <a:pt x="6525" y="6894"/>
                  </a:lnTo>
                  <a:lnTo>
                    <a:pt x="2500" y="6894"/>
                  </a:lnTo>
                  <a:lnTo>
                    <a:pt x="1286" y="4846"/>
                  </a:lnTo>
                  <a:lnTo>
                    <a:pt x="3751" y="4215"/>
                  </a:lnTo>
                  <a:close/>
                  <a:moveTo>
                    <a:pt x="11382" y="4132"/>
                  </a:moveTo>
                  <a:lnTo>
                    <a:pt x="13728" y="4751"/>
                  </a:lnTo>
                  <a:lnTo>
                    <a:pt x="12442" y="6894"/>
                  </a:lnTo>
                  <a:lnTo>
                    <a:pt x="8525" y="6894"/>
                  </a:lnTo>
                  <a:lnTo>
                    <a:pt x="11382" y="4132"/>
                  </a:lnTo>
                  <a:close/>
                  <a:moveTo>
                    <a:pt x="12561" y="7704"/>
                  </a:moveTo>
                  <a:lnTo>
                    <a:pt x="13764" y="9752"/>
                  </a:lnTo>
                  <a:lnTo>
                    <a:pt x="11311" y="10383"/>
                  </a:lnTo>
                  <a:lnTo>
                    <a:pt x="8549" y="7704"/>
                  </a:lnTo>
                  <a:close/>
                  <a:moveTo>
                    <a:pt x="6537" y="7704"/>
                  </a:moveTo>
                  <a:lnTo>
                    <a:pt x="3679" y="10478"/>
                  </a:lnTo>
                  <a:lnTo>
                    <a:pt x="1346" y="9871"/>
                  </a:lnTo>
                  <a:lnTo>
                    <a:pt x="2619" y="7704"/>
                  </a:lnTo>
                  <a:close/>
                  <a:moveTo>
                    <a:pt x="7942" y="8287"/>
                  </a:moveTo>
                  <a:lnTo>
                    <a:pt x="10787" y="11038"/>
                  </a:lnTo>
                  <a:lnTo>
                    <a:pt x="10168" y="13324"/>
                  </a:lnTo>
                  <a:lnTo>
                    <a:pt x="7942" y="12085"/>
                  </a:lnTo>
                  <a:lnTo>
                    <a:pt x="7942"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43" y="858"/>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204"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8183036" y="3734204"/>
              <a:ext cx="478740" cy="464744"/>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25"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42" y="12085"/>
                  </a:lnTo>
                  <a:lnTo>
                    <a:pt x="7942"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2" y="10490"/>
                  </a:lnTo>
                  <a:lnTo>
                    <a:pt x="15050" y="10263"/>
                  </a:lnTo>
                  <a:lnTo>
                    <a:pt x="14609" y="9537"/>
                  </a:lnTo>
                  <a:lnTo>
                    <a:pt x="13228" y="7215"/>
                  </a:lnTo>
                  <a:lnTo>
                    <a:pt x="14573"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8183036" y="4198916"/>
              <a:ext cx="478740" cy="465094"/>
            </a:xfrm>
            <a:custGeom>
              <a:avLst/>
              <a:gdLst/>
              <a:ahLst/>
              <a:cxnLst/>
              <a:rect l="l" t="t" r="r" b="b"/>
              <a:pathLst>
                <a:path w="15050" h="14621" extrusionOk="0">
                  <a:moveTo>
                    <a:pt x="4894" y="1286"/>
                  </a:moveTo>
                  <a:lnTo>
                    <a:pt x="7120" y="2512"/>
                  </a:lnTo>
                  <a:lnTo>
                    <a:pt x="7120" y="6310"/>
                  </a:lnTo>
                  <a:lnTo>
                    <a:pt x="4274" y="3560"/>
                  </a:lnTo>
                  <a:lnTo>
                    <a:pt x="4894"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25"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2" y="10501"/>
                  </a:lnTo>
                  <a:lnTo>
                    <a:pt x="15050" y="10275"/>
                  </a:lnTo>
                  <a:lnTo>
                    <a:pt x="14609" y="9549"/>
                  </a:lnTo>
                  <a:lnTo>
                    <a:pt x="13228" y="7227"/>
                  </a:lnTo>
                  <a:lnTo>
                    <a:pt x="14573" y="4977"/>
                  </a:lnTo>
                  <a:lnTo>
                    <a:pt x="15002" y="4251"/>
                  </a:lnTo>
                  <a:lnTo>
                    <a:pt x="14157" y="4024"/>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5"/>
            <p:cNvSpPr/>
            <p:nvPr/>
          </p:nvSpPr>
          <p:spPr>
            <a:xfrm>
              <a:off x="8183036" y="4663629"/>
              <a:ext cx="478740" cy="464744"/>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86" y="4846"/>
                  </a:lnTo>
                  <a:lnTo>
                    <a:pt x="3751" y="4203"/>
                  </a:lnTo>
                  <a:close/>
                  <a:moveTo>
                    <a:pt x="11382" y="4132"/>
                  </a:moveTo>
                  <a:lnTo>
                    <a:pt x="13728" y="4739"/>
                  </a:lnTo>
                  <a:lnTo>
                    <a:pt x="12442" y="6882"/>
                  </a:lnTo>
                  <a:lnTo>
                    <a:pt x="8525"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42" y="12085"/>
                  </a:lnTo>
                  <a:lnTo>
                    <a:pt x="7942"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53"/>
                  </a:lnTo>
                  <a:lnTo>
                    <a:pt x="4358" y="36"/>
                  </a:lnTo>
                  <a:lnTo>
                    <a:pt x="4143" y="857"/>
                  </a:lnTo>
                  <a:lnTo>
                    <a:pt x="3429" y="3441"/>
                  </a:lnTo>
                  <a:lnTo>
                    <a:pt x="845" y="4120"/>
                  </a:lnTo>
                  <a:lnTo>
                    <a:pt x="0" y="4334"/>
                  </a:lnTo>
                  <a:lnTo>
                    <a:pt x="429" y="5072"/>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80" y="14561"/>
                  </a:lnTo>
                  <a:lnTo>
                    <a:pt x="10906" y="13752"/>
                  </a:lnTo>
                  <a:lnTo>
                    <a:pt x="11621" y="11156"/>
                  </a:lnTo>
                  <a:lnTo>
                    <a:pt x="14192" y="10489"/>
                  </a:lnTo>
                  <a:lnTo>
                    <a:pt x="15050" y="10263"/>
                  </a:lnTo>
                  <a:lnTo>
                    <a:pt x="14609" y="9537"/>
                  </a:lnTo>
                  <a:lnTo>
                    <a:pt x="13228" y="7215"/>
                  </a:lnTo>
                  <a:lnTo>
                    <a:pt x="14573" y="4965"/>
                  </a:lnTo>
                  <a:lnTo>
                    <a:pt x="15002" y="4239"/>
                  </a:lnTo>
                  <a:lnTo>
                    <a:pt x="14157" y="4012"/>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5"/>
            <p:cNvSpPr/>
            <p:nvPr/>
          </p:nvSpPr>
          <p:spPr>
            <a:xfrm>
              <a:off x="7700510" y="4663629"/>
              <a:ext cx="478772" cy="464744"/>
            </a:xfrm>
            <a:custGeom>
              <a:avLst/>
              <a:gdLst/>
              <a:ahLst/>
              <a:cxnLst/>
              <a:rect l="l" t="t" r="r" b="b"/>
              <a:pathLst>
                <a:path w="15051" h="14610" extrusionOk="0">
                  <a:moveTo>
                    <a:pt x="4906" y="1286"/>
                  </a:moveTo>
                  <a:lnTo>
                    <a:pt x="7120" y="2524"/>
                  </a:lnTo>
                  <a:lnTo>
                    <a:pt x="7120" y="6322"/>
                  </a:lnTo>
                  <a:lnTo>
                    <a:pt x="4275" y="3572"/>
                  </a:lnTo>
                  <a:lnTo>
                    <a:pt x="4906"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43" y="6882"/>
                  </a:lnTo>
                  <a:lnTo>
                    <a:pt x="8537" y="6882"/>
                  </a:lnTo>
                  <a:lnTo>
                    <a:pt x="11395" y="4132"/>
                  </a:lnTo>
                  <a:close/>
                  <a:moveTo>
                    <a:pt x="12562" y="7715"/>
                  </a:moveTo>
                  <a:lnTo>
                    <a:pt x="13788" y="9763"/>
                  </a:lnTo>
                  <a:lnTo>
                    <a:pt x="11311" y="10394"/>
                  </a:lnTo>
                  <a:lnTo>
                    <a:pt x="8549" y="7715"/>
                  </a:lnTo>
                  <a:close/>
                  <a:moveTo>
                    <a:pt x="6513" y="7715"/>
                  </a:moveTo>
                  <a:lnTo>
                    <a:pt x="3668" y="10478"/>
                  </a:lnTo>
                  <a:lnTo>
                    <a:pt x="1310" y="9858"/>
                  </a:lnTo>
                  <a:lnTo>
                    <a:pt x="2596" y="7715"/>
                  </a:lnTo>
                  <a:close/>
                  <a:moveTo>
                    <a:pt x="7954" y="8287"/>
                  </a:moveTo>
                  <a:lnTo>
                    <a:pt x="10800" y="11037"/>
                  </a:lnTo>
                  <a:lnTo>
                    <a:pt x="10168" y="13311"/>
                  </a:lnTo>
                  <a:lnTo>
                    <a:pt x="7954" y="12085"/>
                  </a:lnTo>
                  <a:lnTo>
                    <a:pt x="7954" y="8287"/>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41" y="5072"/>
                  </a:lnTo>
                  <a:lnTo>
                    <a:pt x="1822" y="7394"/>
                  </a:lnTo>
                  <a:lnTo>
                    <a:pt x="477" y="9632"/>
                  </a:lnTo>
                  <a:lnTo>
                    <a:pt x="48" y="10370"/>
                  </a:lnTo>
                  <a:lnTo>
                    <a:pt x="894" y="10597"/>
                  </a:lnTo>
                  <a:lnTo>
                    <a:pt x="3561" y="11287"/>
                  </a:lnTo>
                  <a:lnTo>
                    <a:pt x="4251" y="13788"/>
                  </a:lnTo>
                  <a:lnTo>
                    <a:pt x="4465" y="14609"/>
                  </a:lnTo>
                  <a:lnTo>
                    <a:pt x="5227" y="14192"/>
                  </a:lnTo>
                  <a:lnTo>
                    <a:pt x="7621" y="12859"/>
                  </a:lnTo>
                  <a:lnTo>
                    <a:pt x="9930" y="14145"/>
                  </a:lnTo>
                  <a:lnTo>
                    <a:pt x="10692" y="14561"/>
                  </a:lnTo>
                  <a:lnTo>
                    <a:pt x="10907" y="13752"/>
                  </a:lnTo>
                  <a:lnTo>
                    <a:pt x="11621" y="11156"/>
                  </a:lnTo>
                  <a:lnTo>
                    <a:pt x="14205" y="10489"/>
                  </a:lnTo>
                  <a:lnTo>
                    <a:pt x="15050" y="10263"/>
                  </a:lnTo>
                  <a:lnTo>
                    <a:pt x="14621" y="9537"/>
                  </a:lnTo>
                  <a:lnTo>
                    <a:pt x="13228" y="7215"/>
                  </a:lnTo>
                  <a:lnTo>
                    <a:pt x="14574"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5"/>
            <p:cNvSpPr/>
            <p:nvPr/>
          </p:nvSpPr>
          <p:spPr>
            <a:xfrm>
              <a:off x="964647" y="3269110"/>
              <a:ext cx="478772" cy="465126"/>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5"/>
            <p:cNvSpPr/>
            <p:nvPr/>
          </p:nvSpPr>
          <p:spPr>
            <a:xfrm>
              <a:off x="482535" y="3269110"/>
              <a:ext cx="478359" cy="465126"/>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5"/>
            <p:cNvSpPr/>
            <p:nvPr/>
          </p:nvSpPr>
          <p:spPr>
            <a:xfrm>
              <a:off x="9" y="2804398"/>
              <a:ext cx="478772" cy="464744"/>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5"/>
            <p:cNvSpPr/>
            <p:nvPr/>
          </p:nvSpPr>
          <p:spPr>
            <a:xfrm>
              <a:off x="9" y="3269110"/>
              <a:ext cx="478772" cy="465126"/>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5"/>
            <p:cNvSpPr/>
            <p:nvPr/>
          </p:nvSpPr>
          <p:spPr>
            <a:xfrm>
              <a:off x="9" y="4198916"/>
              <a:ext cx="478772" cy="465094"/>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5"/>
            <p:cNvSpPr/>
            <p:nvPr/>
          </p:nvSpPr>
          <p:spPr>
            <a:xfrm>
              <a:off x="9" y="3734204"/>
              <a:ext cx="478772" cy="464744"/>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5"/>
            <p:cNvSpPr/>
            <p:nvPr/>
          </p:nvSpPr>
          <p:spPr>
            <a:xfrm>
              <a:off x="964647" y="3734204"/>
              <a:ext cx="478772" cy="464744"/>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5"/>
            <p:cNvSpPr/>
            <p:nvPr/>
          </p:nvSpPr>
          <p:spPr>
            <a:xfrm>
              <a:off x="964647" y="4198916"/>
              <a:ext cx="478772" cy="465094"/>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5"/>
            <p:cNvSpPr/>
            <p:nvPr/>
          </p:nvSpPr>
          <p:spPr>
            <a:xfrm>
              <a:off x="964647" y="4663629"/>
              <a:ext cx="478772" cy="464744"/>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5"/>
            <p:cNvSpPr/>
            <p:nvPr/>
          </p:nvSpPr>
          <p:spPr>
            <a:xfrm>
              <a:off x="964647" y="2804398"/>
              <a:ext cx="478772" cy="464744"/>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5"/>
            <p:cNvSpPr/>
            <p:nvPr/>
          </p:nvSpPr>
          <p:spPr>
            <a:xfrm>
              <a:off x="482535" y="2804398"/>
              <a:ext cx="478359" cy="464744"/>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5"/>
            <p:cNvSpPr/>
            <p:nvPr/>
          </p:nvSpPr>
          <p:spPr>
            <a:xfrm>
              <a:off x="482535" y="3734204"/>
              <a:ext cx="478359" cy="464744"/>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5"/>
            <p:cNvSpPr/>
            <p:nvPr/>
          </p:nvSpPr>
          <p:spPr>
            <a:xfrm>
              <a:off x="482535" y="4198916"/>
              <a:ext cx="478359" cy="465094"/>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5"/>
            <p:cNvSpPr/>
            <p:nvPr/>
          </p:nvSpPr>
          <p:spPr>
            <a:xfrm>
              <a:off x="482535" y="4663629"/>
              <a:ext cx="478359" cy="464744"/>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5"/>
            <p:cNvSpPr/>
            <p:nvPr/>
          </p:nvSpPr>
          <p:spPr>
            <a:xfrm>
              <a:off x="9" y="4663629"/>
              <a:ext cx="478772" cy="464744"/>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5" name="Google Shape;115;p5"/>
          <p:cNvSpPr txBox="1">
            <a:spLocks noGrp="1"/>
          </p:cNvSpPr>
          <p:nvPr>
            <p:ph type="subTitle" idx="1"/>
          </p:nvPr>
        </p:nvSpPr>
        <p:spPr>
          <a:xfrm>
            <a:off x="1427238" y="2155400"/>
            <a:ext cx="2222100" cy="48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1pPr>
            <a:lvl2pPr lvl="1"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2pPr>
            <a:lvl3pPr lvl="2"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3pPr>
            <a:lvl4pPr lvl="3"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4pPr>
            <a:lvl5pPr lvl="4"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5pPr>
            <a:lvl6pPr lvl="5"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6pPr>
            <a:lvl7pPr lvl="6"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7pPr>
            <a:lvl8pPr lvl="7"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8pPr>
            <a:lvl9pPr lvl="8"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9pPr>
          </a:lstStyle>
          <a:p>
            <a:endParaRPr/>
          </a:p>
        </p:txBody>
      </p:sp>
      <p:sp>
        <p:nvSpPr>
          <p:cNvPr id="116" name="Google Shape;116;p5"/>
          <p:cNvSpPr txBox="1">
            <a:spLocks noGrp="1"/>
          </p:cNvSpPr>
          <p:nvPr>
            <p:ph type="subTitle" idx="2"/>
          </p:nvPr>
        </p:nvSpPr>
        <p:spPr>
          <a:xfrm>
            <a:off x="5494638" y="2155400"/>
            <a:ext cx="2222100" cy="48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1pPr>
            <a:lvl2pPr lvl="1"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2pPr>
            <a:lvl3pPr lvl="2"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3pPr>
            <a:lvl4pPr lvl="3"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4pPr>
            <a:lvl5pPr lvl="4"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5pPr>
            <a:lvl6pPr lvl="5"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6pPr>
            <a:lvl7pPr lvl="6"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7pPr>
            <a:lvl8pPr lvl="7"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8pPr>
            <a:lvl9pPr lvl="8"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9pPr>
          </a:lstStyle>
          <a:p>
            <a:endParaRPr/>
          </a:p>
        </p:txBody>
      </p:sp>
      <p:sp>
        <p:nvSpPr>
          <p:cNvPr id="117" name="Google Shape;117;p5"/>
          <p:cNvSpPr txBox="1">
            <a:spLocks noGrp="1"/>
          </p:cNvSpPr>
          <p:nvPr>
            <p:ph type="subTitle" idx="3"/>
          </p:nvPr>
        </p:nvSpPr>
        <p:spPr>
          <a:xfrm>
            <a:off x="1427238" y="2537300"/>
            <a:ext cx="2222100" cy="104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 name="Google Shape;118;p5"/>
          <p:cNvSpPr txBox="1">
            <a:spLocks noGrp="1"/>
          </p:cNvSpPr>
          <p:nvPr>
            <p:ph type="subTitle" idx="4"/>
          </p:nvPr>
        </p:nvSpPr>
        <p:spPr>
          <a:xfrm>
            <a:off x="5494638" y="2537300"/>
            <a:ext cx="2222100" cy="104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 name="Google Shape;119;p5"/>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spTree>
    <p:extLst>
      <p:ext uri="{BB962C8B-B14F-4D97-AF65-F5344CB8AC3E}">
        <p14:creationId xmlns:p14="http://schemas.microsoft.com/office/powerpoint/2010/main" val="15651423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0"/>
        <p:cNvGrpSpPr/>
        <p:nvPr/>
      </p:nvGrpSpPr>
      <p:grpSpPr>
        <a:xfrm>
          <a:off x="0" y="0"/>
          <a:ext cx="0" cy="0"/>
          <a:chOff x="0" y="0"/>
          <a:chExt cx="0" cy="0"/>
        </a:xfrm>
      </p:grpSpPr>
      <p:sp>
        <p:nvSpPr>
          <p:cNvPr id="121" name="Google Shape;121;p6"/>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spTree>
    <p:extLst>
      <p:ext uri="{BB962C8B-B14F-4D97-AF65-F5344CB8AC3E}">
        <p14:creationId xmlns:p14="http://schemas.microsoft.com/office/powerpoint/2010/main" val="3994284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2"/>
        <p:cNvGrpSpPr/>
        <p:nvPr/>
      </p:nvGrpSpPr>
      <p:grpSpPr>
        <a:xfrm>
          <a:off x="0" y="0"/>
          <a:ext cx="0" cy="0"/>
          <a:chOff x="0" y="0"/>
          <a:chExt cx="0" cy="0"/>
        </a:xfrm>
      </p:grpSpPr>
      <p:sp>
        <p:nvSpPr>
          <p:cNvPr id="123" name="Google Shape;123;p7"/>
          <p:cNvSpPr txBox="1">
            <a:spLocks noGrp="1"/>
          </p:cNvSpPr>
          <p:nvPr>
            <p:ph type="subTitle" idx="1"/>
          </p:nvPr>
        </p:nvSpPr>
        <p:spPr>
          <a:xfrm>
            <a:off x="1113400" y="2362500"/>
            <a:ext cx="2751300" cy="10623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24" name="Google Shape;124;p7"/>
          <p:cNvSpPr txBox="1">
            <a:spLocks noGrp="1"/>
          </p:cNvSpPr>
          <p:nvPr>
            <p:ph type="title"/>
          </p:nvPr>
        </p:nvSpPr>
        <p:spPr>
          <a:xfrm>
            <a:off x="1117900" y="1718700"/>
            <a:ext cx="2746800" cy="643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232613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bg>
      <p:bgPr>
        <a:gradFill>
          <a:gsLst>
            <a:gs pos="0">
              <a:schemeClr val="accent3"/>
            </a:gs>
            <a:gs pos="100000">
              <a:schemeClr val="accent4"/>
            </a:gs>
          </a:gsLst>
          <a:lin ang="5400700" scaled="0"/>
        </a:gradFill>
        <a:effectLst/>
      </p:bgPr>
    </p:bg>
    <p:spTree>
      <p:nvGrpSpPr>
        <p:cNvPr id="1" name="Shape 125"/>
        <p:cNvGrpSpPr/>
        <p:nvPr/>
      </p:nvGrpSpPr>
      <p:grpSpPr>
        <a:xfrm>
          <a:off x="0" y="0"/>
          <a:ext cx="0" cy="0"/>
          <a:chOff x="0" y="0"/>
          <a:chExt cx="0" cy="0"/>
        </a:xfrm>
      </p:grpSpPr>
      <p:grpSp>
        <p:nvGrpSpPr>
          <p:cNvPr id="126" name="Google Shape;126;p8"/>
          <p:cNvGrpSpPr/>
          <p:nvPr/>
        </p:nvGrpSpPr>
        <p:grpSpPr>
          <a:xfrm>
            <a:off x="9" y="15011"/>
            <a:ext cx="9144293" cy="5113712"/>
            <a:chOff x="216975" y="846375"/>
            <a:chExt cx="7186650" cy="4018950"/>
          </a:xfrm>
        </p:grpSpPr>
        <p:sp>
          <p:nvSpPr>
            <p:cNvPr id="127" name="Google Shape;127;p8"/>
            <p:cNvSpPr/>
            <p:nvPr/>
          </p:nvSpPr>
          <p:spPr>
            <a:xfrm>
              <a:off x="2488100" y="1577100"/>
              <a:ext cx="376250" cy="365250"/>
            </a:xfrm>
            <a:custGeom>
              <a:avLst/>
              <a:gdLst/>
              <a:ahLst/>
              <a:cxnLst/>
              <a:rect l="l" t="t" r="r" b="b"/>
              <a:pathLst>
                <a:path w="15050" h="14610" extrusionOk="0">
                  <a:moveTo>
                    <a:pt x="4882" y="1299"/>
                  </a:moveTo>
                  <a:lnTo>
                    <a:pt x="7096" y="2525"/>
                  </a:lnTo>
                  <a:lnTo>
                    <a:pt x="7096" y="6323"/>
                  </a:lnTo>
                  <a:lnTo>
                    <a:pt x="4251" y="3573"/>
                  </a:lnTo>
                  <a:lnTo>
                    <a:pt x="4882" y="1299"/>
                  </a:lnTo>
                  <a:close/>
                  <a:moveTo>
                    <a:pt x="10049" y="1251"/>
                  </a:moveTo>
                  <a:lnTo>
                    <a:pt x="10704" y="3644"/>
                  </a:lnTo>
                  <a:lnTo>
                    <a:pt x="7930" y="6323"/>
                  </a:lnTo>
                  <a:lnTo>
                    <a:pt x="7930" y="2430"/>
                  </a:lnTo>
                  <a:lnTo>
                    <a:pt x="7942" y="2430"/>
                  </a:lnTo>
                  <a:lnTo>
                    <a:pt x="10049" y="1251"/>
                  </a:lnTo>
                  <a:close/>
                  <a:moveTo>
                    <a:pt x="3739" y="4228"/>
                  </a:moveTo>
                  <a:lnTo>
                    <a:pt x="6501" y="6906"/>
                  </a:lnTo>
                  <a:lnTo>
                    <a:pt x="2489" y="6906"/>
                  </a:lnTo>
                  <a:lnTo>
                    <a:pt x="1262" y="4871"/>
                  </a:lnTo>
                  <a:lnTo>
                    <a:pt x="3739" y="4228"/>
                  </a:lnTo>
                  <a:close/>
                  <a:moveTo>
                    <a:pt x="11383" y="4156"/>
                  </a:moveTo>
                  <a:lnTo>
                    <a:pt x="13716" y="4763"/>
                  </a:lnTo>
                  <a:lnTo>
                    <a:pt x="12442" y="6906"/>
                  </a:lnTo>
                  <a:lnTo>
                    <a:pt x="8525" y="6906"/>
                  </a:lnTo>
                  <a:lnTo>
                    <a:pt x="11383" y="4156"/>
                  </a:lnTo>
                  <a:close/>
                  <a:moveTo>
                    <a:pt x="12550" y="7728"/>
                  </a:moveTo>
                  <a:lnTo>
                    <a:pt x="13752" y="9764"/>
                  </a:lnTo>
                  <a:lnTo>
                    <a:pt x="11299" y="10407"/>
                  </a:lnTo>
                  <a:lnTo>
                    <a:pt x="8525" y="7728"/>
                  </a:lnTo>
                  <a:close/>
                  <a:moveTo>
                    <a:pt x="6513" y="7704"/>
                  </a:moveTo>
                  <a:lnTo>
                    <a:pt x="3656" y="10478"/>
                  </a:lnTo>
                  <a:lnTo>
                    <a:pt x="1322" y="9859"/>
                  </a:lnTo>
                  <a:lnTo>
                    <a:pt x="2596" y="7704"/>
                  </a:lnTo>
                  <a:close/>
                  <a:moveTo>
                    <a:pt x="7930" y="8300"/>
                  </a:moveTo>
                  <a:lnTo>
                    <a:pt x="10776" y="11050"/>
                  </a:lnTo>
                  <a:lnTo>
                    <a:pt x="10144" y="13336"/>
                  </a:lnTo>
                  <a:lnTo>
                    <a:pt x="7930" y="12098"/>
                  </a:lnTo>
                  <a:lnTo>
                    <a:pt x="7930" y="8300"/>
                  </a:lnTo>
                  <a:close/>
                  <a:moveTo>
                    <a:pt x="7108" y="8300"/>
                  </a:moveTo>
                  <a:lnTo>
                    <a:pt x="7108" y="12205"/>
                  </a:lnTo>
                  <a:lnTo>
                    <a:pt x="7096" y="12205"/>
                  </a:lnTo>
                  <a:lnTo>
                    <a:pt x="5001" y="13383"/>
                  </a:lnTo>
                  <a:lnTo>
                    <a:pt x="4346" y="10978"/>
                  </a:lnTo>
                  <a:lnTo>
                    <a:pt x="7108" y="8300"/>
                  </a:lnTo>
                  <a:close/>
                  <a:moveTo>
                    <a:pt x="10585"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7" y="9645"/>
                  </a:lnTo>
                  <a:lnTo>
                    <a:pt x="36" y="10371"/>
                  </a:lnTo>
                  <a:lnTo>
                    <a:pt x="893" y="10597"/>
                  </a:lnTo>
                  <a:lnTo>
                    <a:pt x="3548" y="11300"/>
                  </a:lnTo>
                  <a:lnTo>
                    <a:pt x="4239" y="13800"/>
                  </a:lnTo>
                  <a:lnTo>
                    <a:pt x="4465" y="14610"/>
                  </a:lnTo>
                  <a:lnTo>
                    <a:pt x="5215" y="14193"/>
                  </a:lnTo>
                  <a:lnTo>
                    <a:pt x="7620" y="12860"/>
                  </a:lnTo>
                  <a:lnTo>
                    <a:pt x="9930" y="14145"/>
                  </a:lnTo>
                  <a:lnTo>
                    <a:pt x="10680" y="14574"/>
                  </a:lnTo>
                  <a:lnTo>
                    <a:pt x="10906" y="13753"/>
                  </a:lnTo>
                  <a:lnTo>
                    <a:pt x="11621" y="11157"/>
                  </a:lnTo>
                  <a:lnTo>
                    <a:pt x="14193" y="10490"/>
                  </a:lnTo>
                  <a:lnTo>
                    <a:pt x="15050" y="10264"/>
                  </a:lnTo>
                  <a:lnTo>
                    <a:pt x="14609" y="9538"/>
                  </a:lnTo>
                  <a:lnTo>
                    <a:pt x="13228" y="7216"/>
                  </a:lnTo>
                  <a:lnTo>
                    <a:pt x="14574" y="4966"/>
                  </a:lnTo>
                  <a:lnTo>
                    <a:pt x="15002" y="4239"/>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8"/>
            <p:cNvSpPr/>
            <p:nvPr/>
          </p:nvSpPr>
          <p:spPr>
            <a:xfrm>
              <a:off x="3243250"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906" y="1274"/>
                  </a:moveTo>
                  <a:lnTo>
                    <a:pt x="7120" y="2513"/>
                  </a:lnTo>
                  <a:lnTo>
                    <a:pt x="7120" y="6323"/>
                  </a:lnTo>
                  <a:lnTo>
                    <a:pt x="4275" y="3560"/>
                  </a:lnTo>
                  <a:lnTo>
                    <a:pt x="4906" y="1274"/>
                  </a:lnTo>
                  <a:close/>
                  <a:moveTo>
                    <a:pt x="3751" y="4215"/>
                  </a:moveTo>
                  <a:lnTo>
                    <a:pt x="6525" y="6894"/>
                  </a:lnTo>
                  <a:lnTo>
                    <a:pt x="2501" y="6894"/>
                  </a:lnTo>
                  <a:lnTo>
                    <a:pt x="1286" y="4846"/>
                  </a:lnTo>
                  <a:lnTo>
                    <a:pt x="3751" y="4215"/>
                  </a:lnTo>
                  <a:close/>
                  <a:moveTo>
                    <a:pt x="11395" y="4132"/>
                  </a:moveTo>
                  <a:lnTo>
                    <a:pt x="13740" y="4751"/>
                  </a:lnTo>
                  <a:lnTo>
                    <a:pt x="12466" y="6894"/>
                  </a:lnTo>
                  <a:lnTo>
                    <a:pt x="8549" y="6894"/>
                  </a:lnTo>
                  <a:lnTo>
                    <a:pt x="11395" y="4132"/>
                  </a:lnTo>
                  <a:close/>
                  <a:moveTo>
                    <a:pt x="12562" y="7704"/>
                  </a:moveTo>
                  <a:lnTo>
                    <a:pt x="13776" y="9752"/>
                  </a:lnTo>
                  <a:lnTo>
                    <a:pt x="11311" y="10383"/>
                  </a:lnTo>
                  <a:lnTo>
                    <a:pt x="8549" y="7704"/>
                  </a:lnTo>
                  <a:close/>
                  <a:moveTo>
                    <a:pt x="6537" y="7704"/>
                  </a:moveTo>
                  <a:lnTo>
                    <a:pt x="3680" y="10478"/>
                  </a:lnTo>
                  <a:lnTo>
                    <a:pt x="1346" y="9871"/>
                  </a:lnTo>
                  <a:lnTo>
                    <a:pt x="2620" y="7704"/>
                  </a:lnTo>
                  <a:close/>
                  <a:moveTo>
                    <a:pt x="7954" y="8287"/>
                  </a:moveTo>
                  <a:lnTo>
                    <a:pt x="10799" y="11038"/>
                  </a:lnTo>
                  <a:lnTo>
                    <a:pt x="10168" y="13324"/>
                  </a:lnTo>
                  <a:lnTo>
                    <a:pt x="7954" y="12085"/>
                  </a:lnTo>
                  <a:lnTo>
                    <a:pt x="7954" y="8287"/>
                  </a:lnTo>
                  <a:close/>
                  <a:moveTo>
                    <a:pt x="7120" y="8287"/>
                  </a:moveTo>
                  <a:lnTo>
                    <a:pt x="7120" y="12192"/>
                  </a:lnTo>
                  <a:lnTo>
                    <a:pt x="5025" y="13359"/>
                  </a:lnTo>
                  <a:lnTo>
                    <a:pt x="4346" y="10966"/>
                  </a:lnTo>
                  <a:lnTo>
                    <a:pt x="7120" y="8287"/>
                  </a:lnTo>
                  <a:close/>
                  <a:moveTo>
                    <a:pt x="10585" y="0"/>
                  </a:moveTo>
                  <a:lnTo>
                    <a:pt x="9823" y="417"/>
                  </a:lnTo>
                  <a:lnTo>
                    <a:pt x="7430" y="1751"/>
                  </a:lnTo>
                  <a:lnTo>
                    <a:pt x="5120" y="453"/>
                  </a:lnTo>
                  <a:lnTo>
                    <a:pt x="4358" y="48"/>
                  </a:lnTo>
                  <a:lnTo>
                    <a:pt x="4144" y="858"/>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8"/>
            <p:cNvSpPr/>
            <p:nvPr/>
          </p:nvSpPr>
          <p:spPr>
            <a:xfrm>
              <a:off x="2488100" y="3769350"/>
              <a:ext cx="376250" cy="365250"/>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8"/>
            <p:cNvSpPr/>
            <p:nvPr/>
          </p:nvSpPr>
          <p:spPr>
            <a:xfrm>
              <a:off x="24881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49" y="1251"/>
                  </a:moveTo>
                  <a:lnTo>
                    <a:pt x="10704" y="3656"/>
                  </a:lnTo>
                  <a:lnTo>
                    <a:pt x="7930" y="6335"/>
                  </a:lnTo>
                  <a:lnTo>
                    <a:pt x="7930" y="2430"/>
                  </a:lnTo>
                  <a:lnTo>
                    <a:pt x="7942" y="2430"/>
                  </a:lnTo>
                  <a:lnTo>
                    <a:pt x="10049" y="1251"/>
                  </a:lnTo>
                  <a:close/>
                  <a:moveTo>
                    <a:pt x="11383" y="4144"/>
                  </a:moveTo>
                  <a:lnTo>
                    <a:pt x="13716" y="4751"/>
                  </a:lnTo>
                  <a:lnTo>
                    <a:pt x="12442" y="6895"/>
                  </a:lnTo>
                  <a:lnTo>
                    <a:pt x="8525" y="6895"/>
                  </a:lnTo>
                  <a:lnTo>
                    <a:pt x="11383" y="4144"/>
                  </a:lnTo>
                  <a:close/>
                  <a:moveTo>
                    <a:pt x="3739" y="4228"/>
                  </a:moveTo>
                  <a:lnTo>
                    <a:pt x="6501" y="6906"/>
                  </a:lnTo>
                  <a:lnTo>
                    <a:pt x="2489" y="6906"/>
                  </a:lnTo>
                  <a:lnTo>
                    <a:pt x="1262" y="4870"/>
                  </a:lnTo>
                  <a:lnTo>
                    <a:pt x="3739" y="4228"/>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311"/>
                  </a:moveTo>
                  <a:lnTo>
                    <a:pt x="10776"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7" y="9645"/>
                  </a:lnTo>
                  <a:lnTo>
                    <a:pt x="36" y="10383"/>
                  </a:lnTo>
                  <a:lnTo>
                    <a:pt x="893" y="10597"/>
                  </a:lnTo>
                  <a:lnTo>
                    <a:pt x="3548" y="11300"/>
                  </a:lnTo>
                  <a:lnTo>
                    <a:pt x="4239" y="13800"/>
                  </a:lnTo>
                  <a:lnTo>
                    <a:pt x="4465" y="14622"/>
                  </a:lnTo>
                  <a:lnTo>
                    <a:pt x="5215" y="14205"/>
                  </a:lnTo>
                  <a:lnTo>
                    <a:pt x="7620" y="12860"/>
                  </a:lnTo>
                  <a:lnTo>
                    <a:pt x="9930" y="14157"/>
                  </a:lnTo>
                  <a:lnTo>
                    <a:pt x="10680" y="14574"/>
                  </a:lnTo>
                  <a:lnTo>
                    <a:pt x="10906" y="13753"/>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8"/>
            <p:cNvSpPr/>
            <p:nvPr/>
          </p:nvSpPr>
          <p:spPr>
            <a:xfrm>
              <a:off x="2488100" y="3403825"/>
              <a:ext cx="376250" cy="365550"/>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8"/>
            <p:cNvSpPr/>
            <p:nvPr/>
          </p:nvSpPr>
          <p:spPr>
            <a:xfrm>
              <a:off x="2488100" y="846675"/>
              <a:ext cx="376250" cy="365525"/>
            </a:xfrm>
            <a:custGeom>
              <a:avLst/>
              <a:gdLst/>
              <a:ahLst/>
              <a:cxnLst/>
              <a:rect l="l" t="t" r="r" b="b"/>
              <a:pathLst>
                <a:path w="15050" h="14621" extrusionOk="0">
                  <a:moveTo>
                    <a:pt x="10025" y="1238"/>
                  </a:moveTo>
                  <a:lnTo>
                    <a:pt x="10680" y="3631"/>
                  </a:lnTo>
                  <a:lnTo>
                    <a:pt x="7918" y="6310"/>
                  </a:lnTo>
                  <a:lnTo>
                    <a:pt x="7918" y="2417"/>
                  </a:lnTo>
                  <a:lnTo>
                    <a:pt x="7930" y="2417"/>
                  </a:lnTo>
                  <a:lnTo>
                    <a:pt x="10025" y="1238"/>
                  </a:lnTo>
                  <a:close/>
                  <a:moveTo>
                    <a:pt x="4882" y="1298"/>
                  </a:moveTo>
                  <a:lnTo>
                    <a:pt x="7096" y="2536"/>
                  </a:lnTo>
                  <a:lnTo>
                    <a:pt x="7096" y="6322"/>
                  </a:lnTo>
                  <a:lnTo>
                    <a:pt x="4251" y="3572"/>
                  </a:lnTo>
                  <a:lnTo>
                    <a:pt x="4882" y="1298"/>
                  </a:lnTo>
                  <a:close/>
                  <a:moveTo>
                    <a:pt x="3739" y="4215"/>
                  </a:moveTo>
                  <a:lnTo>
                    <a:pt x="6501" y="6894"/>
                  </a:lnTo>
                  <a:lnTo>
                    <a:pt x="2489" y="6894"/>
                  </a:lnTo>
                  <a:lnTo>
                    <a:pt x="1262" y="4858"/>
                  </a:lnTo>
                  <a:lnTo>
                    <a:pt x="3739" y="4215"/>
                  </a:lnTo>
                  <a:close/>
                  <a:moveTo>
                    <a:pt x="11371" y="4131"/>
                  </a:moveTo>
                  <a:lnTo>
                    <a:pt x="13704" y="4751"/>
                  </a:lnTo>
                  <a:lnTo>
                    <a:pt x="12442" y="6894"/>
                  </a:lnTo>
                  <a:lnTo>
                    <a:pt x="8525" y="6894"/>
                  </a:lnTo>
                  <a:lnTo>
                    <a:pt x="11371" y="4131"/>
                  </a:lnTo>
                  <a:close/>
                  <a:moveTo>
                    <a:pt x="12550" y="7715"/>
                  </a:moveTo>
                  <a:lnTo>
                    <a:pt x="13764" y="9751"/>
                  </a:lnTo>
                  <a:lnTo>
                    <a:pt x="11299" y="10394"/>
                  </a:lnTo>
                  <a:lnTo>
                    <a:pt x="8525" y="7715"/>
                  </a:lnTo>
                  <a:close/>
                  <a:moveTo>
                    <a:pt x="6513" y="7727"/>
                  </a:moveTo>
                  <a:lnTo>
                    <a:pt x="3656" y="10477"/>
                  </a:lnTo>
                  <a:lnTo>
                    <a:pt x="1322" y="9870"/>
                  </a:lnTo>
                  <a:lnTo>
                    <a:pt x="2596" y="7727"/>
                  </a:lnTo>
                  <a:close/>
                  <a:moveTo>
                    <a:pt x="7930" y="8287"/>
                  </a:moveTo>
                  <a:lnTo>
                    <a:pt x="10776" y="11049"/>
                  </a:lnTo>
                  <a:lnTo>
                    <a:pt x="10144" y="13323"/>
                  </a:lnTo>
                  <a:lnTo>
                    <a:pt x="7930" y="12085"/>
                  </a:lnTo>
                  <a:lnTo>
                    <a:pt x="7930" y="8287"/>
                  </a:lnTo>
                  <a:close/>
                  <a:moveTo>
                    <a:pt x="7108" y="8287"/>
                  </a:moveTo>
                  <a:lnTo>
                    <a:pt x="7108" y="12192"/>
                  </a:lnTo>
                  <a:lnTo>
                    <a:pt x="7096" y="12192"/>
                  </a:lnTo>
                  <a:lnTo>
                    <a:pt x="5001" y="13371"/>
                  </a:lnTo>
                  <a:lnTo>
                    <a:pt x="4346" y="10966"/>
                  </a:lnTo>
                  <a:lnTo>
                    <a:pt x="7108" y="8287"/>
                  </a:lnTo>
                  <a:close/>
                  <a:moveTo>
                    <a:pt x="10561" y="0"/>
                  </a:moveTo>
                  <a:lnTo>
                    <a:pt x="9811" y="417"/>
                  </a:lnTo>
                  <a:lnTo>
                    <a:pt x="7406" y="1762"/>
                  </a:lnTo>
                  <a:lnTo>
                    <a:pt x="5108" y="476"/>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489"/>
                  </a:lnTo>
                  <a:lnTo>
                    <a:pt x="15050" y="10275"/>
                  </a:lnTo>
                  <a:lnTo>
                    <a:pt x="14609" y="9537"/>
                  </a:lnTo>
                  <a:lnTo>
                    <a:pt x="13228" y="7215"/>
                  </a:lnTo>
                  <a:lnTo>
                    <a:pt x="14574" y="4965"/>
                  </a:lnTo>
                  <a:lnTo>
                    <a:pt x="15002" y="4227"/>
                  </a:lnTo>
                  <a:lnTo>
                    <a:pt x="14157" y="4000"/>
                  </a:lnTo>
                  <a:lnTo>
                    <a:pt x="11490" y="3310"/>
                  </a:lnTo>
                  <a:lnTo>
                    <a:pt x="10799" y="798"/>
                  </a:lnTo>
                  <a:lnTo>
                    <a:pt x="10561"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8"/>
            <p:cNvSpPr/>
            <p:nvPr/>
          </p:nvSpPr>
          <p:spPr>
            <a:xfrm>
              <a:off x="24881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49" y="1251"/>
                  </a:moveTo>
                  <a:lnTo>
                    <a:pt x="10704" y="3644"/>
                  </a:lnTo>
                  <a:lnTo>
                    <a:pt x="7930" y="6323"/>
                  </a:lnTo>
                  <a:lnTo>
                    <a:pt x="7930" y="2430"/>
                  </a:lnTo>
                  <a:lnTo>
                    <a:pt x="7942" y="2430"/>
                  </a:lnTo>
                  <a:lnTo>
                    <a:pt x="10049" y="1251"/>
                  </a:lnTo>
                  <a:close/>
                  <a:moveTo>
                    <a:pt x="11383" y="4132"/>
                  </a:moveTo>
                  <a:lnTo>
                    <a:pt x="13716" y="4751"/>
                  </a:lnTo>
                  <a:lnTo>
                    <a:pt x="12442" y="6894"/>
                  </a:lnTo>
                  <a:lnTo>
                    <a:pt x="8525" y="6894"/>
                  </a:lnTo>
                  <a:lnTo>
                    <a:pt x="11383" y="4132"/>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299"/>
                  </a:moveTo>
                  <a:lnTo>
                    <a:pt x="10776"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3" y="10490"/>
                  </a:lnTo>
                  <a:lnTo>
                    <a:pt x="15050" y="10264"/>
                  </a:lnTo>
                  <a:lnTo>
                    <a:pt x="14609" y="9538"/>
                  </a:lnTo>
                  <a:lnTo>
                    <a:pt x="13228" y="7216"/>
                  </a:lnTo>
                  <a:lnTo>
                    <a:pt x="14574"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8"/>
            <p:cNvSpPr/>
            <p:nvPr/>
          </p:nvSpPr>
          <p:spPr>
            <a:xfrm>
              <a:off x="2488100" y="2673075"/>
              <a:ext cx="376250" cy="365550"/>
            </a:xfrm>
            <a:custGeom>
              <a:avLst/>
              <a:gdLst/>
              <a:ahLst/>
              <a:cxnLst/>
              <a:rect l="l" t="t" r="r" b="b"/>
              <a:pathLst>
                <a:path w="15050" h="14622" extrusionOk="0">
                  <a:moveTo>
                    <a:pt x="4882" y="1286"/>
                  </a:moveTo>
                  <a:lnTo>
                    <a:pt x="7096" y="2525"/>
                  </a:lnTo>
                  <a:lnTo>
                    <a:pt x="7096" y="6311"/>
                  </a:lnTo>
                  <a:lnTo>
                    <a:pt x="4251" y="3561"/>
                  </a:lnTo>
                  <a:lnTo>
                    <a:pt x="4882" y="1286"/>
                  </a:lnTo>
                  <a:close/>
                  <a:moveTo>
                    <a:pt x="10049" y="1251"/>
                  </a:moveTo>
                  <a:lnTo>
                    <a:pt x="10704" y="3656"/>
                  </a:lnTo>
                  <a:lnTo>
                    <a:pt x="7930" y="6335"/>
                  </a:lnTo>
                  <a:lnTo>
                    <a:pt x="7930" y="2429"/>
                  </a:lnTo>
                  <a:lnTo>
                    <a:pt x="7942" y="2429"/>
                  </a:lnTo>
                  <a:lnTo>
                    <a:pt x="10049" y="1251"/>
                  </a:lnTo>
                  <a:close/>
                  <a:moveTo>
                    <a:pt x="11383" y="4144"/>
                  </a:moveTo>
                  <a:lnTo>
                    <a:pt x="13716" y="4751"/>
                  </a:lnTo>
                  <a:lnTo>
                    <a:pt x="12442" y="6894"/>
                  </a:lnTo>
                  <a:lnTo>
                    <a:pt x="8525" y="6894"/>
                  </a:lnTo>
                  <a:lnTo>
                    <a:pt x="11383" y="4144"/>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16"/>
                  </a:moveTo>
                  <a:lnTo>
                    <a:pt x="3679" y="10466"/>
                  </a:lnTo>
                  <a:lnTo>
                    <a:pt x="1334" y="9859"/>
                  </a:lnTo>
                  <a:lnTo>
                    <a:pt x="2608" y="7716"/>
                  </a:lnTo>
                  <a:close/>
                  <a:moveTo>
                    <a:pt x="7942" y="8299"/>
                  </a:moveTo>
                  <a:lnTo>
                    <a:pt x="10787" y="11050"/>
                  </a:lnTo>
                  <a:lnTo>
                    <a:pt x="10168" y="13324"/>
                  </a:lnTo>
                  <a:lnTo>
                    <a:pt x="7942" y="12085"/>
                  </a:lnTo>
                  <a:lnTo>
                    <a:pt x="7942" y="8299"/>
                  </a:lnTo>
                  <a:close/>
                  <a:moveTo>
                    <a:pt x="7108" y="8287"/>
                  </a:moveTo>
                  <a:lnTo>
                    <a:pt x="7108" y="12193"/>
                  </a:lnTo>
                  <a:lnTo>
                    <a:pt x="7096" y="12193"/>
                  </a:lnTo>
                  <a:lnTo>
                    <a:pt x="5001" y="13371"/>
                  </a:lnTo>
                  <a:lnTo>
                    <a:pt x="4346" y="10966"/>
                  </a:lnTo>
                  <a:lnTo>
                    <a:pt x="7108" y="8287"/>
                  </a:lnTo>
                  <a:close/>
                  <a:moveTo>
                    <a:pt x="10585" y="1"/>
                  </a:moveTo>
                  <a:lnTo>
                    <a:pt x="9823" y="417"/>
                  </a:lnTo>
                  <a:lnTo>
                    <a:pt x="7430" y="1763"/>
                  </a:lnTo>
                  <a:lnTo>
                    <a:pt x="5120" y="465"/>
                  </a:lnTo>
                  <a:lnTo>
                    <a:pt x="4358" y="48"/>
                  </a:lnTo>
                  <a:lnTo>
                    <a:pt x="4132" y="870"/>
                  </a:lnTo>
                  <a:lnTo>
                    <a:pt x="3417" y="3453"/>
                  </a:lnTo>
                  <a:lnTo>
                    <a:pt x="846" y="4132"/>
                  </a:lnTo>
                  <a:lnTo>
                    <a:pt x="0" y="4346"/>
                  </a:lnTo>
                  <a:lnTo>
                    <a:pt x="429" y="5085"/>
                  </a:lnTo>
                  <a:lnTo>
                    <a:pt x="1810"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8"/>
            <p:cNvSpPr/>
            <p:nvPr/>
          </p:nvSpPr>
          <p:spPr>
            <a:xfrm>
              <a:off x="2488100" y="1211875"/>
              <a:ext cx="376250" cy="365550"/>
            </a:xfrm>
            <a:custGeom>
              <a:avLst/>
              <a:gdLst/>
              <a:ahLst/>
              <a:cxnLst/>
              <a:rect l="l" t="t" r="r" b="b"/>
              <a:pathLst>
                <a:path w="15050" h="14622" extrusionOk="0">
                  <a:moveTo>
                    <a:pt x="4882" y="1287"/>
                  </a:moveTo>
                  <a:lnTo>
                    <a:pt x="7096" y="2525"/>
                  </a:lnTo>
                  <a:lnTo>
                    <a:pt x="7096" y="6323"/>
                  </a:lnTo>
                  <a:lnTo>
                    <a:pt x="4251" y="3561"/>
                  </a:lnTo>
                  <a:lnTo>
                    <a:pt x="4882" y="1287"/>
                  </a:lnTo>
                  <a:close/>
                  <a:moveTo>
                    <a:pt x="10049" y="1239"/>
                  </a:moveTo>
                  <a:lnTo>
                    <a:pt x="10704" y="3644"/>
                  </a:lnTo>
                  <a:lnTo>
                    <a:pt x="7930" y="6323"/>
                  </a:lnTo>
                  <a:lnTo>
                    <a:pt x="7930" y="2418"/>
                  </a:lnTo>
                  <a:lnTo>
                    <a:pt x="7942" y="2418"/>
                  </a:lnTo>
                  <a:lnTo>
                    <a:pt x="10049" y="1239"/>
                  </a:lnTo>
                  <a:close/>
                  <a:moveTo>
                    <a:pt x="3727" y="4216"/>
                  </a:moveTo>
                  <a:lnTo>
                    <a:pt x="6501" y="6895"/>
                  </a:lnTo>
                  <a:lnTo>
                    <a:pt x="2489" y="6895"/>
                  </a:lnTo>
                  <a:lnTo>
                    <a:pt x="1274" y="4859"/>
                  </a:lnTo>
                  <a:lnTo>
                    <a:pt x="3727" y="4216"/>
                  </a:lnTo>
                  <a:close/>
                  <a:moveTo>
                    <a:pt x="11383" y="4144"/>
                  </a:moveTo>
                  <a:lnTo>
                    <a:pt x="13716" y="4752"/>
                  </a:lnTo>
                  <a:lnTo>
                    <a:pt x="12442" y="6895"/>
                  </a:lnTo>
                  <a:lnTo>
                    <a:pt x="8525" y="6895"/>
                  </a:lnTo>
                  <a:lnTo>
                    <a:pt x="11383" y="4144"/>
                  </a:lnTo>
                  <a:close/>
                  <a:moveTo>
                    <a:pt x="12550" y="7716"/>
                  </a:moveTo>
                  <a:lnTo>
                    <a:pt x="13764" y="9752"/>
                  </a:lnTo>
                  <a:lnTo>
                    <a:pt x="11299" y="10395"/>
                  </a:lnTo>
                  <a:lnTo>
                    <a:pt x="8525" y="7716"/>
                  </a:lnTo>
                  <a:close/>
                  <a:moveTo>
                    <a:pt x="6513" y="7728"/>
                  </a:moveTo>
                  <a:lnTo>
                    <a:pt x="3656" y="10490"/>
                  </a:lnTo>
                  <a:lnTo>
                    <a:pt x="1322" y="9871"/>
                  </a:lnTo>
                  <a:lnTo>
                    <a:pt x="2596" y="7728"/>
                  </a:lnTo>
                  <a:close/>
                  <a:moveTo>
                    <a:pt x="7942" y="8300"/>
                  </a:moveTo>
                  <a:lnTo>
                    <a:pt x="10787" y="11050"/>
                  </a:lnTo>
                  <a:lnTo>
                    <a:pt x="10168" y="13324"/>
                  </a:lnTo>
                  <a:lnTo>
                    <a:pt x="7942" y="12098"/>
                  </a:lnTo>
                  <a:lnTo>
                    <a:pt x="7942" y="8300"/>
                  </a:lnTo>
                  <a:close/>
                  <a:moveTo>
                    <a:pt x="7108" y="8300"/>
                  </a:moveTo>
                  <a:lnTo>
                    <a:pt x="7108" y="12193"/>
                  </a:lnTo>
                  <a:lnTo>
                    <a:pt x="7096" y="12193"/>
                  </a:lnTo>
                  <a:lnTo>
                    <a:pt x="5001" y="13372"/>
                  </a:lnTo>
                  <a:lnTo>
                    <a:pt x="4346" y="10978"/>
                  </a:lnTo>
                  <a:lnTo>
                    <a:pt x="7108" y="8300"/>
                  </a:lnTo>
                  <a:close/>
                  <a:moveTo>
                    <a:pt x="10585" y="1"/>
                  </a:moveTo>
                  <a:lnTo>
                    <a:pt x="9823" y="418"/>
                  </a:lnTo>
                  <a:lnTo>
                    <a:pt x="7430" y="1763"/>
                  </a:lnTo>
                  <a:lnTo>
                    <a:pt x="5120" y="465"/>
                  </a:lnTo>
                  <a:lnTo>
                    <a:pt x="4358" y="49"/>
                  </a:lnTo>
                  <a:lnTo>
                    <a:pt x="4132" y="870"/>
                  </a:lnTo>
                  <a:lnTo>
                    <a:pt x="3417" y="3454"/>
                  </a:lnTo>
                  <a:lnTo>
                    <a:pt x="846" y="4132"/>
                  </a:lnTo>
                  <a:lnTo>
                    <a:pt x="0" y="4347"/>
                  </a:lnTo>
                  <a:lnTo>
                    <a:pt x="429" y="5085"/>
                  </a:lnTo>
                  <a:lnTo>
                    <a:pt x="1810" y="7407"/>
                  </a:lnTo>
                  <a:lnTo>
                    <a:pt x="477" y="9657"/>
                  </a:lnTo>
                  <a:lnTo>
                    <a:pt x="48" y="10383"/>
                  </a:lnTo>
                  <a:lnTo>
                    <a:pt x="893" y="10609"/>
                  </a:lnTo>
                  <a:lnTo>
                    <a:pt x="3560" y="11300"/>
                  </a:lnTo>
                  <a:lnTo>
                    <a:pt x="4239" y="13800"/>
                  </a:lnTo>
                  <a:lnTo>
                    <a:pt x="4465" y="14622"/>
                  </a:lnTo>
                  <a:lnTo>
                    <a:pt x="5227" y="14205"/>
                  </a:lnTo>
                  <a:lnTo>
                    <a:pt x="7620" y="12872"/>
                  </a:lnTo>
                  <a:lnTo>
                    <a:pt x="9930" y="14157"/>
                  </a:lnTo>
                  <a:lnTo>
                    <a:pt x="10680" y="14574"/>
                  </a:lnTo>
                  <a:lnTo>
                    <a:pt x="10906" y="13765"/>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8"/>
            <p:cNvSpPr/>
            <p:nvPr/>
          </p:nvSpPr>
          <p:spPr>
            <a:xfrm>
              <a:off x="2108875" y="2673075"/>
              <a:ext cx="376275" cy="365550"/>
            </a:xfrm>
            <a:custGeom>
              <a:avLst/>
              <a:gdLst/>
              <a:ahLst/>
              <a:cxnLst/>
              <a:rect l="l" t="t" r="r" b="b"/>
              <a:pathLst>
                <a:path w="15051" h="14622" extrusionOk="0">
                  <a:moveTo>
                    <a:pt x="4882" y="1286"/>
                  </a:moveTo>
                  <a:lnTo>
                    <a:pt x="7097" y="2525"/>
                  </a:lnTo>
                  <a:lnTo>
                    <a:pt x="7097" y="6311"/>
                  </a:lnTo>
                  <a:lnTo>
                    <a:pt x="4263" y="3561"/>
                  </a:lnTo>
                  <a:lnTo>
                    <a:pt x="4882" y="1286"/>
                  </a:lnTo>
                  <a:close/>
                  <a:moveTo>
                    <a:pt x="10050" y="1251"/>
                  </a:moveTo>
                  <a:lnTo>
                    <a:pt x="10705" y="3656"/>
                  </a:lnTo>
                  <a:lnTo>
                    <a:pt x="7930" y="6335"/>
                  </a:lnTo>
                  <a:lnTo>
                    <a:pt x="7930" y="2429"/>
                  </a:lnTo>
                  <a:lnTo>
                    <a:pt x="7954" y="2429"/>
                  </a:lnTo>
                  <a:lnTo>
                    <a:pt x="10050" y="1251"/>
                  </a:lnTo>
                  <a:close/>
                  <a:moveTo>
                    <a:pt x="11383" y="4144"/>
                  </a:moveTo>
                  <a:lnTo>
                    <a:pt x="13729" y="4751"/>
                  </a:lnTo>
                  <a:lnTo>
                    <a:pt x="12443" y="6894"/>
                  </a:lnTo>
                  <a:lnTo>
                    <a:pt x="8526" y="6894"/>
                  </a:lnTo>
                  <a:lnTo>
                    <a:pt x="11383" y="4144"/>
                  </a:lnTo>
                  <a:close/>
                  <a:moveTo>
                    <a:pt x="3739" y="4227"/>
                  </a:moveTo>
                  <a:lnTo>
                    <a:pt x="6502" y="6906"/>
                  </a:lnTo>
                  <a:lnTo>
                    <a:pt x="2489" y="6906"/>
                  </a:lnTo>
                  <a:lnTo>
                    <a:pt x="1263" y="4870"/>
                  </a:lnTo>
                  <a:lnTo>
                    <a:pt x="3739" y="4227"/>
                  </a:lnTo>
                  <a:close/>
                  <a:moveTo>
                    <a:pt x="12550" y="7728"/>
                  </a:moveTo>
                  <a:lnTo>
                    <a:pt x="13764" y="9764"/>
                  </a:lnTo>
                  <a:lnTo>
                    <a:pt x="11300" y="10407"/>
                  </a:lnTo>
                  <a:lnTo>
                    <a:pt x="8526" y="7728"/>
                  </a:lnTo>
                  <a:close/>
                  <a:moveTo>
                    <a:pt x="6514" y="7716"/>
                  </a:moveTo>
                  <a:lnTo>
                    <a:pt x="3680" y="10466"/>
                  </a:lnTo>
                  <a:lnTo>
                    <a:pt x="1334" y="9859"/>
                  </a:lnTo>
                  <a:lnTo>
                    <a:pt x="2608" y="7716"/>
                  </a:lnTo>
                  <a:close/>
                  <a:moveTo>
                    <a:pt x="7954" y="8299"/>
                  </a:moveTo>
                  <a:lnTo>
                    <a:pt x="10788" y="11050"/>
                  </a:lnTo>
                  <a:lnTo>
                    <a:pt x="10169" y="13324"/>
                  </a:lnTo>
                  <a:lnTo>
                    <a:pt x="7954" y="12085"/>
                  </a:lnTo>
                  <a:lnTo>
                    <a:pt x="7954" y="8299"/>
                  </a:lnTo>
                  <a:close/>
                  <a:moveTo>
                    <a:pt x="7121" y="8287"/>
                  </a:moveTo>
                  <a:lnTo>
                    <a:pt x="7121" y="12193"/>
                  </a:lnTo>
                  <a:lnTo>
                    <a:pt x="7097" y="12193"/>
                  </a:lnTo>
                  <a:lnTo>
                    <a:pt x="5001" y="13371"/>
                  </a:lnTo>
                  <a:lnTo>
                    <a:pt x="4347" y="10966"/>
                  </a:lnTo>
                  <a:lnTo>
                    <a:pt x="7121" y="8287"/>
                  </a:lnTo>
                  <a:close/>
                  <a:moveTo>
                    <a:pt x="10585" y="1"/>
                  </a:moveTo>
                  <a:lnTo>
                    <a:pt x="9823" y="417"/>
                  </a:lnTo>
                  <a:lnTo>
                    <a:pt x="7430" y="1763"/>
                  </a:lnTo>
                  <a:lnTo>
                    <a:pt x="5120" y="465"/>
                  </a:lnTo>
                  <a:lnTo>
                    <a:pt x="4358" y="48"/>
                  </a:lnTo>
                  <a:lnTo>
                    <a:pt x="4132" y="870"/>
                  </a:lnTo>
                  <a:lnTo>
                    <a:pt x="3418" y="3453"/>
                  </a:lnTo>
                  <a:lnTo>
                    <a:pt x="846" y="4120"/>
                  </a:lnTo>
                  <a:lnTo>
                    <a:pt x="1" y="4346"/>
                  </a:lnTo>
                  <a:lnTo>
                    <a:pt x="429" y="5073"/>
                  </a:lnTo>
                  <a:lnTo>
                    <a:pt x="1811" y="7394"/>
                  </a:lnTo>
                  <a:lnTo>
                    <a:pt x="477" y="9645"/>
                  </a:lnTo>
                  <a:lnTo>
                    <a:pt x="48" y="10383"/>
                  </a:lnTo>
                  <a:lnTo>
                    <a:pt x="894" y="10597"/>
                  </a:lnTo>
                  <a:lnTo>
                    <a:pt x="3561" y="11300"/>
                  </a:lnTo>
                  <a:lnTo>
                    <a:pt x="4239"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8"/>
            <p:cNvSpPr/>
            <p:nvPr/>
          </p:nvSpPr>
          <p:spPr>
            <a:xfrm>
              <a:off x="2108875" y="2307850"/>
              <a:ext cx="376275" cy="365250"/>
            </a:xfrm>
            <a:custGeom>
              <a:avLst/>
              <a:gdLst/>
              <a:ahLst/>
              <a:cxnLst/>
              <a:rect l="l" t="t" r="r" b="b"/>
              <a:pathLst>
                <a:path w="15051" h="14610" extrusionOk="0">
                  <a:moveTo>
                    <a:pt x="4882" y="1298"/>
                  </a:moveTo>
                  <a:lnTo>
                    <a:pt x="7097" y="2525"/>
                  </a:lnTo>
                  <a:lnTo>
                    <a:pt x="7097" y="6323"/>
                  </a:lnTo>
                  <a:lnTo>
                    <a:pt x="4263" y="3573"/>
                  </a:lnTo>
                  <a:lnTo>
                    <a:pt x="4882" y="1298"/>
                  </a:lnTo>
                  <a:close/>
                  <a:moveTo>
                    <a:pt x="10050" y="1251"/>
                  </a:moveTo>
                  <a:lnTo>
                    <a:pt x="10705" y="3644"/>
                  </a:lnTo>
                  <a:lnTo>
                    <a:pt x="7930" y="6323"/>
                  </a:lnTo>
                  <a:lnTo>
                    <a:pt x="7930" y="2430"/>
                  </a:lnTo>
                  <a:lnTo>
                    <a:pt x="7954" y="2430"/>
                  </a:lnTo>
                  <a:lnTo>
                    <a:pt x="10050" y="1251"/>
                  </a:lnTo>
                  <a:close/>
                  <a:moveTo>
                    <a:pt x="11383" y="4132"/>
                  </a:moveTo>
                  <a:lnTo>
                    <a:pt x="13729" y="4751"/>
                  </a:lnTo>
                  <a:lnTo>
                    <a:pt x="12443" y="6894"/>
                  </a:lnTo>
                  <a:lnTo>
                    <a:pt x="8526" y="6894"/>
                  </a:lnTo>
                  <a:lnTo>
                    <a:pt x="11383" y="4132"/>
                  </a:lnTo>
                  <a:close/>
                  <a:moveTo>
                    <a:pt x="3739" y="4227"/>
                  </a:moveTo>
                  <a:lnTo>
                    <a:pt x="6502" y="6906"/>
                  </a:lnTo>
                  <a:lnTo>
                    <a:pt x="2489" y="6906"/>
                  </a:lnTo>
                  <a:lnTo>
                    <a:pt x="1263" y="4870"/>
                  </a:lnTo>
                  <a:lnTo>
                    <a:pt x="3739" y="4227"/>
                  </a:lnTo>
                  <a:close/>
                  <a:moveTo>
                    <a:pt x="12550" y="7728"/>
                  </a:moveTo>
                  <a:lnTo>
                    <a:pt x="13753" y="9764"/>
                  </a:lnTo>
                  <a:lnTo>
                    <a:pt x="11300" y="10407"/>
                  </a:lnTo>
                  <a:lnTo>
                    <a:pt x="8526" y="7728"/>
                  </a:lnTo>
                  <a:close/>
                  <a:moveTo>
                    <a:pt x="6514" y="7728"/>
                  </a:moveTo>
                  <a:lnTo>
                    <a:pt x="3668" y="10478"/>
                  </a:lnTo>
                  <a:lnTo>
                    <a:pt x="1322" y="9871"/>
                  </a:lnTo>
                  <a:lnTo>
                    <a:pt x="2608" y="7728"/>
                  </a:lnTo>
                  <a:close/>
                  <a:moveTo>
                    <a:pt x="7930" y="8299"/>
                  </a:moveTo>
                  <a:lnTo>
                    <a:pt x="10776" y="11062"/>
                  </a:lnTo>
                  <a:lnTo>
                    <a:pt x="10157" y="13336"/>
                  </a:lnTo>
                  <a:lnTo>
                    <a:pt x="7930" y="12097"/>
                  </a:lnTo>
                  <a:lnTo>
                    <a:pt x="7930" y="8299"/>
                  </a:lnTo>
                  <a:close/>
                  <a:moveTo>
                    <a:pt x="7121" y="8299"/>
                  </a:moveTo>
                  <a:lnTo>
                    <a:pt x="7121" y="12205"/>
                  </a:lnTo>
                  <a:lnTo>
                    <a:pt x="7097" y="12205"/>
                  </a:lnTo>
                  <a:lnTo>
                    <a:pt x="5001" y="13383"/>
                  </a:lnTo>
                  <a:lnTo>
                    <a:pt x="4347" y="10978"/>
                  </a:lnTo>
                  <a:lnTo>
                    <a:pt x="7121"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1" y="7394"/>
                  </a:lnTo>
                  <a:lnTo>
                    <a:pt x="477" y="9645"/>
                  </a:lnTo>
                  <a:lnTo>
                    <a:pt x="48" y="10371"/>
                  </a:lnTo>
                  <a:lnTo>
                    <a:pt x="894" y="10597"/>
                  </a:lnTo>
                  <a:lnTo>
                    <a:pt x="3561" y="11300"/>
                  </a:lnTo>
                  <a:lnTo>
                    <a:pt x="4239" y="13800"/>
                  </a:lnTo>
                  <a:lnTo>
                    <a:pt x="4466" y="14610"/>
                  </a:lnTo>
                  <a:lnTo>
                    <a:pt x="5228" y="14193"/>
                  </a:lnTo>
                  <a:lnTo>
                    <a:pt x="7621" y="12859"/>
                  </a:lnTo>
                  <a:lnTo>
                    <a:pt x="9931" y="14145"/>
                  </a:lnTo>
                  <a:lnTo>
                    <a:pt x="10693" y="14574"/>
                  </a:lnTo>
                  <a:lnTo>
                    <a:pt x="10907" y="13752"/>
                  </a:lnTo>
                  <a:lnTo>
                    <a:pt x="11621" y="11157"/>
                  </a:lnTo>
                  <a:lnTo>
                    <a:pt x="14193" y="10490"/>
                  </a:lnTo>
                  <a:lnTo>
                    <a:pt x="15050" y="10264"/>
                  </a:lnTo>
                  <a:lnTo>
                    <a:pt x="14622" y="9538"/>
                  </a:lnTo>
                  <a:lnTo>
                    <a:pt x="13229" y="7216"/>
                  </a:lnTo>
                  <a:lnTo>
                    <a:pt x="14574" y="4966"/>
                  </a:lnTo>
                  <a:lnTo>
                    <a:pt x="15003" y="4239"/>
                  </a:lnTo>
                  <a:lnTo>
                    <a:pt x="14157" y="4013"/>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8"/>
            <p:cNvSpPr/>
            <p:nvPr/>
          </p:nvSpPr>
          <p:spPr>
            <a:xfrm>
              <a:off x="2108875" y="1942325"/>
              <a:ext cx="376275" cy="365550"/>
            </a:xfrm>
            <a:custGeom>
              <a:avLst/>
              <a:gdLst/>
              <a:ahLst/>
              <a:cxnLst/>
              <a:rect l="l" t="t" r="r" b="b"/>
              <a:pathLst>
                <a:path w="15051" h="14622" extrusionOk="0">
                  <a:moveTo>
                    <a:pt x="4882" y="1299"/>
                  </a:moveTo>
                  <a:lnTo>
                    <a:pt x="7097" y="2537"/>
                  </a:lnTo>
                  <a:lnTo>
                    <a:pt x="7097" y="6335"/>
                  </a:lnTo>
                  <a:lnTo>
                    <a:pt x="4263" y="3573"/>
                  </a:lnTo>
                  <a:lnTo>
                    <a:pt x="4882" y="1299"/>
                  </a:lnTo>
                  <a:close/>
                  <a:moveTo>
                    <a:pt x="10050" y="1251"/>
                  </a:moveTo>
                  <a:lnTo>
                    <a:pt x="10705" y="3656"/>
                  </a:lnTo>
                  <a:lnTo>
                    <a:pt x="7930" y="6335"/>
                  </a:lnTo>
                  <a:lnTo>
                    <a:pt x="7930" y="2430"/>
                  </a:lnTo>
                  <a:lnTo>
                    <a:pt x="7954" y="2430"/>
                  </a:lnTo>
                  <a:lnTo>
                    <a:pt x="10050" y="1251"/>
                  </a:lnTo>
                  <a:close/>
                  <a:moveTo>
                    <a:pt x="11383" y="4144"/>
                  </a:moveTo>
                  <a:lnTo>
                    <a:pt x="13729" y="4751"/>
                  </a:lnTo>
                  <a:lnTo>
                    <a:pt x="12443" y="6895"/>
                  </a:lnTo>
                  <a:lnTo>
                    <a:pt x="8526" y="6895"/>
                  </a:lnTo>
                  <a:lnTo>
                    <a:pt x="11383" y="4144"/>
                  </a:lnTo>
                  <a:close/>
                  <a:moveTo>
                    <a:pt x="3739" y="4228"/>
                  </a:moveTo>
                  <a:lnTo>
                    <a:pt x="6502" y="6906"/>
                  </a:lnTo>
                  <a:lnTo>
                    <a:pt x="2489" y="6906"/>
                  </a:lnTo>
                  <a:lnTo>
                    <a:pt x="1263" y="4870"/>
                  </a:lnTo>
                  <a:lnTo>
                    <a:pt x="3739" y="4228"/>
                  </a:lnTo>
                  <a:close/>
                  <a:moveTo>
                    <a:pt x="12550" y="7728"/>
                  </a:moveTo>
                  <a:lnTo>
                    <a:pt x="13764" y="9764"/>
                  </a:lnTo>
                  <a:lnTo>
                    <a:pt x="11300" y="10407"/>
                  </a:lnTo>
                  <a:lnTo>
                    <a:pt x="8526" y="7728"/>
                  </a:lnTo>
                  <a:close/>
                  <a:moveTo>
                    <a:pt x="6514" y="7728"/>
                  </a:moveTo>
                  <a:lnTo>
                    <a:pt x="3668" y="10478"/>
                  </a:lnTo>
                  <a:lnTo>
                    <a:pt x="1322" y="9871"/>
                  </a:lnTo>
                  <a:lnTo>
                    <a:pt x="2608" y="7728"/>
                  </a:lnTo>
                  <a:close/>
                  <a:moveTo>
                    <a:pt x="7930" y="8311"/>
                  </a:moveTo>
                  <a:lnTo>
                    <a:pt x="10776" y="11062"/>
                  </a:lnTo>
                  <a:lnTo>
                    <a:pt x="10157" y="13336"/>
                  </a:lnTo>
                  <a:lnTo>
                    <a:pt x="7930" y="12109"/>
                  </a:lnTo>
                  <a:lnTo>
                    <a:pt x="7930" y="8311"/>
                  </a:lnTo>
                  <a:close/>
                  <a:moveTo>
                    <a:pt x="7121" y="8311"/>
                  </a:moveTo>
                  <a:lnTo>
                    <a:pt x="7121" y="12205"/>
                  </a:lnTo>
                  <a:lnTo>
                    <a:pt x="7097" y="12205"/>
                  </a:lnTo>
                  <a:lnTo>
                    <a:pt x="5001" y="13383"/>
                  </a:lnTo>
                  <a:lnTo>
                    <a:pt x="4347" y="10990"/>
                  </a:lnTo>
                  <a:lnTo>
                    <a:pt x="7121"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1" y="7406"/>
                  </a:lnTo>
                  <a:lnTo>
                    <a:pt x="477" y="9645"/>
                  </a:lnTo>
                  <a:lnTo>
                    <a:pt x="48" y="10383"/>
                  </a:lnTo>
                  <a:lnTo>
                    <a:pt x="894" y="10597"/>
                  </a:lnTo>
                  <a:lnTo>
                    <a:pt x="3561" y="11300"/>
                  </a:lnTo>
                  <a:lnTo>
                    <a:pt x="4239" y="13800"/>
                  </a:lnTo>
                  <a:lnTo>
                    <a:pt x="4466" y="14622"/>
                  </a:lnTo>
                  <a:lnTo>
                    <a:pt x="5228" y="14205"/>
                  </a:lnTo>
                  <a:lnTo>
                    <a:pt x="7621" y="12860"/>
                  </a:lnTo>
                  <a:lnTo>
                    <a:pt x="9931" y="14157"/>
                  </a:lnTo>
                  <a:lnTo>
                    <a:pt x="10693" y="14574"/>
                  </a:lnTo>
                  <a:lnTo>
                    <a:pt x="10907" y="13753"/>
                  </a:lnTo>
                  <a:lnTo>
                    <a:pt x="11621" y="11169"/>
                  </a:lnTo>
                  <a:lnTo>
                    <a:pt x="14193" y="10502"/>
                  </a:lnTo>
                  <a:lnTo>
                    <a:pt x="15050" y="10276"/>
                  </a:lnTo>
                  <a:lnTo>
                    <a:pt x="14622" y="9550"/>
                  </a:lnTo>
                  <a:lnTo>
                    <a:pt x="13229" y="7228"/>
                  </a:lnTo>
                  <a:lnTo>
                    <a:pt x="14574" y="4978"/>
                  </a:lnTo>
                  <a:lnTo>
                    <a:pt x="15003" y="4251"/>
                  </a:lnTo>
                  <a:lnTo>
                    <a:pt x="14157" y="4025"/>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8"/>
            <p:cNvSpPr/>
            <p:nvPr/>
          </p:nvSpPr>
          <p:spPr>
            <a:xfrm>
              <a:off x="2488100" y="4134575"/>
              <a:ext cx="376250" cy="365525"/>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8"/>
            <p:cNvSpPr/>
            <p:nvPr/>
          </p:nvSpPr>
          <p:spPr>
            <a:xfrm>
              <a:off x="2108575" y="846675"/>
              <a:ext cx="375975" cy="365525"/>
            </a:xfrm>
            <a:custGeom>
              <a:avLst/>
              <a:gdLst/>
              <a:ahLst/>
              <a:cxnLst/>
              <a:rect l="l" t="t" r="r" b="b"/>
              <a:pathLst>
                <a:path w="15039" h="14621" extrusionOk="0">
                  <a:moveTo>
                    <a:pt x="10050" y="1238"/>
                  </a:moveTo>
                  <a:lnTo>
                    <a:pt x="10705" y="3631"/>
                  </a:lnTo>
                  <a:lnTo>
                    <a:pt x="7930" y="6310"/>
                  </a:lnTo>
                  <a:lnTo>
                    <a:pt x="7930" y="2417"/>
                  </a:lnTo>
                  <a:lnTo>
                    <a:pt x="7942" y="2417"/>
                  </a:lnTo>
                  <a:lnTo>
                    <a:pt x="10050" y="1238"/>
                  </a:lnTo>
                  <a:close/>
                  <a:moveTo>
                    <a:pt x="4894" y="1298"/>
                  </a:moveTo>
                  <a:lnTo>
                    <a:pt x="7109" y="2536"/>
                  </a:lnTo>
                  <a:lnTo>
                    <a:pt x="7109" y="6322"/>
                  </a:lnTo>
                  <a:lnTo>
                    <a:pt x="4275" y="3572"/>
                  </a:lnTo>
                  <a:lnTo>
                    <a:pt x="4894" y="1298"/>
                  </a:lnTo>
                  <a:close/>
                  <a:moveTo>
                    <a:pt x="3751" y="4215"/>
                  </a:moveTo>
                  <a:lnTo>
                    <a:pt x="6514" y="6894"/>
                  </a:lnTo>
                  <a:lnTo>
                    <a:pt x="2501" y="6894"/>
                  </a:lnTo>
                  <a:lnTo>
                    <a:pt x="1275" y="4858"/>
                  </a:lnTo>
                  <a:lnTo>
                    <a:pt x="3751" y="4215"/>
                  </a:lnTo>
                  <a:close/>
                  <a:moveTo>
                    <a:pt x="11383" y="4131"/>
                  </a:moveTo>
                  <a:lnTo>
                    <a:pt x="13717" y="4751"/>
                  </a:lnTo>
                  <a:lnTo>
                    <a:pt x="12455" y="6894"/>
                  </a:lnTo>
                  <a:lnTo>
                    <a:pt x="8538" y="6894"/>
                  </a:lnTo>
                  <a:lnTo>
                    <a:pt x="11383" y="4131"/>
                  </a:lnTo>
                  <a:close/>
                  <a:moveTo>
                    <a:pt x="12562" y="7715"/>
                  </a:moveTo>
                  <a:lnTo>
                    <a:pt x="13776" y="9751"/>
                  </a:lnTo>
                  <a:lnTo>
                    <a:pt x="11312" y="10394"/>
                  </a:lnTo>
                  <a:lnTo>
                    <a:pt x="8538" y="7715"/>
                  </a:lnTo>
                  <a:close/>
                  <a:moveTo>
                    <a:pt x="6526" y="7727"/>
                  </a:moveTo>
                  <a:lnTo>
                    <a:pt x="3680" y="10477"/>
                  </a:lnTo>
                  <a:lnTo>
                    <a:pt x="1334" y="9870"/>
                  </a:lnTo>
                  <a:lnTo>
                    <a:pt x="2620"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9" y="10966"/>
                  </a:lnTo>
                  <a:lnTo>
                    <a:pt x="7133" y="8287"/>
                  </a:lnTo>
                  <a:close/>
                  <a:moveTo>
                    <a:pt x="10574" y="0"/>
                  </a:moveTo>
                  <a:lnTo>
                    <a:pt x="9824" y="417"/>
                  </a:lnTo>
                  <a:lnTo>
                    <a:pt x="7418" y="1762"/>
                  </a:lnTo>
                  <a:lnTo>
                    <a:pt x="5121" y="464"/>
                  </a:lnTo>
                  <a:lnTo>
                    <a:pt x="4359" y="48"/>
                  </a:lnTo>
                  <a:lnTo>
                    <a:pt x="4132" y="869"/>
                  </a:lnTo>
                  <a:lnTo>
                    <a:pt x="3418" y="3453"/>
                  </a:lnTo>
                  <a:lnTo>
                    <a:pt x="846" y="4120"/>
                  </a:lnTo>
                  <a:lnTo>
                    <a:pt x="1" y="4346"/>
                  </a:lnTo>
                  <a:lnTo>
                    <a:pt x="430" y="5072"/>
                  </a:lnTo>
                  <a:lnTo>
                    <a:pt x="1811" y="7394"/>
                  </a:lnTo>
                  <a:lnTo>
                    <a:pt x="477" y="9644"/>
                  </a:lnTo>
                  <a:lnTo>
                    <a:pt x="37" y="10370"/>
                  </a:lnTo>
                  <a:lnTo>
                    <a:pt x="894" y="10597"/>
                  </a:lnTo>
                  <a:lnTo>
                    <a:pt x="3549" y="11299"/>
                  </a:lnTo>
                  <a:lnTo>
                    <a:pt x="4240" y="13799"/>
                  </a:lnTo>
                  <a:lnTo>
                    <a:pt x="4466" y="14621"/>
                  </a:lnTo>
                  <a:lnTo>
                    <a:pt x="5216" y="14204"/>
                  </a:lnTo>
                  <a:lnTo>
                    <a:pt x="7621" y="12859"/>
                  </a:lnTo>
                  <a:lnTo>
                    <a:pt x="9931" y="14157"/>
                  </a:lnTo>
                  <a:lnTo>
                    <a:pt x="10681" y="14573"/>
                  </a:lnTo>
                  <a:lnTo>
                    <a:pt x="10907" y="13752"/>
                  </a:lnTo>
                  <a:lnTo>
                    <a:pt x="11621" y="11168"/>
                  </a:lnTo>
                  <a:lnTo>
                    <a:pt x="14193" y="10489"/>
                  </a:lnTo>
                  <a:lnTo>
                    <a:pt x="15038" y="10275"/>
                  </a:lnTo>
                  <a:lnTo>
                    <a:pt x="14610" y="9537"/>
                  </a:lnTo>
                  <a:lnTo>
                    <a:pt x="13229" y="7215"/>
                  </a:lnTo>
                  <a:lnTo>
                    <a:pt x="14574" y="4965"/>
                  </a:lnTo>
                  <a:lnTo>
                    <a:pt x="15015" y="4227"/>
                  </a:lnTo>
                  <a:lnTo>
                    <a:pt x="14169" y="4000"/>
                  </a:lnTo>
                  <a:lnTo>
                    <a:pt x="11502" y="3322"/>
                  </a:lnTo>
                  <a:lnTo>
                    <a:pt x="10824"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8"/>
            <p:cNvSpPr/>
            <p:nvPr/>
          </p:nvSpPr>
          <p:spPr>
            <a:xfrm>
              <a:off x="2108875" y="1211600"/>
              <a:ext cx="376275" cy="365525"/>
            </a:xfrm>
            <a:custGeom>
              <a:avLst/>
              <a:gdLst/>
              <a:ahLst/>
              <a:cxnLst/>
              <a:rect l="l" t="t" r="r" b="b"/>
              <a:pathLst>
                <a:path w="15051" h="14621" extrusionOk="0">
                  <a:moveTo>
                    <a:pt x="4882" y="1298"/>
                  </a:moveTo>
                  <a:lnTo>
                    <a:pt x="7097" y="2536"/>
                  </a:lnTo>
                  <a:lnTo>
                    <a:pt x="7097" y="6334"/>
                  </a:lnTo>
                  <a:lnTo>
                    <a:pt x="4263" y="3572"/>
                  </a:lnTo>
                  <a:lnTo>
                    <a:pt x="4882" y="1298"/>
                  </a:lnTo>
                  <a:close/>
                  <a:moveTo>
                    <a:pt x="10050" y="1250"/>
                  </a:moveTo>
                  <a:lnTo>
                    <a:pt x="10705" y="3655"/>
                  </a:lnTo>
                  <a:lnTo>
                    <a:pt x="7930" y="6334"/>
                  </a:lnTo>
                  <a:lnTo>
                    <a:pt x="7930" y="2429"/>
                  </a:lnTo>
                  <a:lnTo>
                    <a:pt x="7954" y="2429"/>
                  </a:lnTo>
                  <a:lnTo>
                    <a:pt x="10050" y="1250"/>
                  </a:lnTo>
                  <a:close/>
                  <a:moveTo>
                    <a:pt x="3739" y="4227"/>
                  </a:moveTo>
                  <a:lnTo>
                    <a:pt x="6502" y="6906"/>
                  </a:lnTo>
                  <a:lnTo>
                    <a:pt x="2489" y="6906"/>
                  </a:lnTo>
                  <a:lnTo>
                    <a:pt x="1263" y="4870"/>
                  </a:lnTo>
                  <a:lnTo>
                    <a:pt x="3739" y="4227"/>
                  </a:lnTo>
                  <a:close/>
                  <a:moveTo>
                    <a:pt x="11383" y="4155"/>
                  </a:moveTo>
                  <a:lnTo>
                    <a:pt x="13729" y="4763"/>
                  </a:lnTo>
                  <a:lnTo>
                    <a:pt x="12443" y="6906"/>
                  </a:lnTo>
                  <a:lnTo>
                    <a:pt x="8526" y="6906"/>
                  </a:lnTo>
                  <a:lnTo>
                    <a:pt x="11383" y="4155"/>
                  </a:lnTo>
                  <a:close/>
                  <a:moveTo>
                    <a:pt x="12550" y="7727"/>
                  </a:moveTo>
                  <a:lnTo>
                    <a:pt x="13764" y="9763"/>
                  </a:lnTo>
                  <a:lnTo>
                    <a:pt x="11300" y="10406"/>
                  </a:lnTo>
                  <a:lnTo>
                    <a:pt x="8526" y="7727"/>
                  </a:lnTo>
                  <a:close/>
                  <a:moveTo>
                    <a:pt x="6514" y="7739"/>
                  </a:moveTo>
                  <a:lnTo>
                    <a:pt x="3668" y="10501"/>
                  </a:lnTo>
                  <a:lnTo>
                    <a:pt x="1322" y="9882"/>
                  </a:lnTo>
                  <a:lnTo>
                    <a:pt x="2608" y="7739"/>
                  </a:lnTo>
                  <a:close/>
                  <a:moveTo>
                    <a:pt x="7930" y="8311"/>
                  </a:moveTo>
                  <a:lnTo>
                    <a:pt x="10776" y="11061"/>
                  </a:lnTo>
                  <a:lnTo>
                    <a:pt x="10157" y="13335"/>
                  </a:lnTo>
                  <a:lnTo>
                    <a:pt x="7930" y="12097"/>
                  </a:lnTo>
                  <a:lnTo>
                    <a:pt x="7930" y="8311"/>
                  </a:lnTo>
                  <a:close/>
                  <a:moveTo>
                    <a:pt x="7121" y="8311"/>
                  </a:moveTo>
                  <a:lnTo>
                    <a:pt x="7121" y="12204"/>
                  </a:lnTo>
                  <a:lnTo>
                    <a:pt x="7097" y="12204"/>
                  </a:lnTo>
                  <a:lnTo>
                    <a:pt x="5001" y="13383"/>
                  </a:lnTo>
                  <a:lnTo>
                    <a:pt x="4347" y="10989"/>
                  </a:lnTo>
                  <a:lnTo>
                    <a:pt x="7121"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1" y="7394"/>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193" y="10489"/>
                  </a:lnTo>
                  <a:lnTo>
                    <a:pt x="15050" y="10275"/>
                  </a:lnTo>
                  <a:lnTo>
                    <a:pt x="14622" y="9537"/>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8"/>
            <p:cNvSpPr/>
            <p:nvPr/>
          </p:nvSpPr>
          <p:spPr>
            <a:xfrm>
              <a:off x="2108875" y="1577100"/>
              <a:ext cx="376275" cy="365250"/>
            </a:xfrm>
            <a:custGeom>
              <a:avLst/>
              <a:gdLst/>
              <a:ahLst/>
              <a:cxnLst/>
              <a:rect l="l" t="t" r="r" b="b"/>
              <a:pathLst>
                <a:path w="15051" h="14610" extrusionOk="0">
                  <a:moveTo>
                    <a:pt x="4882" y="1299"/>
                  </a:moveTo>
                  <a:lnTo>
                    <a:pt x="7097" y="2525"/>
                  </a:lnTo>
                  <a:lnTo>
                    <a:pt x="7097" y="6323"/>
                  </a:lnTo>
                  <a:lnTo>
                    <a:pt x="4263" y="3573"/>
                  </a:lnTo>
                  <a:lnTo>
                    <a:pt x="4882" y="1299"/>
                  </a:lnTo>
                  <a:close/>
                  <a:moveTo>
                    <a:pt x="10050" y="1251"/>
                  </a:moveTo>
                  <a:lnTo>
                    <a:pt x="10705" y="3644"/>
                  </a:lnTo>
                  <a:lnTo>
                    <a:pt x="7930" y="6323"/>
                  </a:lnTo>
                  <a:lnTo>
                    <a:pt x="7930" y="2430"/>
                  </a:lnTo>
                  <a:lnTo>
                    <a:pt x="7954" y="2430"/>
                  </a:lnTo>
                  <a:lnTo>
                    <a:pt x="10050" y="1251"/>
                  </a:lnTo>
                  <a:close/>
                  <a:moveTo>
                    <a:pt x="3739" y="4228"/>
                  </a:moveTo>
                  <a:lnTo>
                    <a:pt x="6502" y="6906"/>
                  </a:lnTo>
                  <a:lnTo>
                    <a:pt x="2489" y="6906"/>
                  </a:lnTo>
                  <a:lnTo>
                    <a:pt x="1263" y="4871"/>
                  </a:lnTo>
                  <a:lnTo>
                    <a:pt x="3739" y="4228"/>
                  </a:lnTo>
                  <a:close/>
                  <a:moveTo>
                    <a:pt x="11383" y="4156"/>
                  </a:moveTo>
                  <a:lnTo>
                    <a:pt x="13729" y="4763"/>
                  </a:lnTo>
                  <a:lnTo>
                    <a:pt x="12443" y="6906"/>
                  </a:lnTo>
                  <a:lnTo>
                    <a:pt x="8526" y="6906"/>
                  </a:lnTo>
                  <a:lnTo>
                    <a:pt x="11383" y="4156"/>
                  </a:lnTo>
                  <a:close/>
                  <a:moveTo>
                    <a:pt x="12550" y="7728"/>
                  </a:moveTo>
                  <a:lnTo>
                    <a:pt x="13753" y="9764"/>
                  </a:lnTo>
                  <a:lnTo>
                    <a:pt x="11300" y="10407"/>
                  </a:lnTo>
                  <a:lnTo>
                    <a:pt x="8526" y="7728"/>
                  </a:lnTo>
                  <a:close/>
                  <a:moveTo>
                    <a:pt x="6514" y="7704"/>
                  </a:moveTo>
                  <a:lnTo>
                    <a:pt x="3668" y="10478"/>
                  </a:lnTo>
                  <a:lnTo>
                    <a:pt x="1322" y="9859"/>
                  </a:lnTo>
                  <a:lnTo>
                    <a:pt x="2608" y="7704"/>
                  </a:lnTo>
                  <a:close/>
                  <a:moveTo>
                    <a:pt x="7930" y="8300"/>
                  </a:moveTo>
                  <a:lnTo>
                    <a:pt x="10776" y="11050"/>
                  </a:lnTo>
                  <a:lnTo>
                    <a:pt x="10157" y="13336"/>
                  </a:lnTo>
                  <a:lnTo>
                    <a:pt x="7930" y="12098"/>
                  </a:lnTo>
                  <a:lnTo>
                    <a:pt x="7930" y="8300"/>
                  </a:lnTo>
                  <a:close/>
                  <a:moveTo>
                    <a:pt x="7121" y="8300"/>
                  </a:moveTo>
                  <a:lnTo>
                    <a:pt x="7121" y="12205"/>
                  </a:lnTo>
                  <a:lnTo>
                    <a:pt x="7097" y="12205"/>
                  </a:lnTo>
                  <a:lnTo>
                    <a:pt x="5001" y="13383"/>
                  </a:lnTo>
                  <a:lnTo>
                    <a:pt x="4347" y="10978"/>
                  </a:lnTo>
                  <a:lnTo>
                    <a:pt x="7121"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1" y="7395"/>
                  </a:lnTo>
                  <a:lnTo>
                    <a:pt x="477" y="9645"/>
                  </a:lnTo>
                  <a:lnTo>
                    <a:pt x="48" y="10371"/>
                  </a:lnTo>
                  <a:lnTo>
                    <a:pt x="894" y="10597"/>
                  </a:lnTo>
                  <a:lnTo>
                    <a:pt x="3561" y="11300"/>
                  </a:lnTo>
                  <a:lnTo>
                    <a:pt x="4239" y="13800"/>
                  </a:lnTo>
                  <a:lnTo>
                    <a:pt x="4466" y="14610"/>
                  </a:lnTo>
                  <a:lnTo>
                    <a:pt x="5228" y="14193"/>
                  </a:lnTo>
                  <a:lnTo>
                    <a:pt x="7621" y="12860"/>
                  </a:lnTo>
                  <a:lnTo>
                    <a:pt x="9931" y="14145"/>
                  </a:lnTo>
                  <a:lnTo>
                    <a:pt x="10693" y="14574"/>
                  </a:lnTo>
                  <a:lnTo>
                    <a:pt x="10907" y="13753"/>
                  </a:lnTo>
                  <a:lnTo>
                    <a:pt x="11621" y="11157"/>
                  </a:lnTo>
                  <a:lnTo>
                    <a:pt x="14193" y="10490"/>
                  </a:lnTo>
                  <a:lnTo>
                    <a:pt x="15050" y="10264"/>
                  </a:lnTo>
                  <a:lnTo>
                    <a:pt x="14622" y="9538"/>
                  </a:lnTo>
                  <a:lnTo>
                    <a:pt x="13229" y="7216"/>
                  </a:lnTo>
                  <a:lnTo>
                    <a:pt x="14574" y="4966"/>
                  </a:lnTo>
                  <a:lnTo>
                    <a:pt x="15003" y="4239"/>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8"/>
            <p:cNvSpPr/>
            <p:nvPr/>
          </p:nvSpPr>
          <p:spPr>
            <a:xfrm>
              <a:off x="2487800" y="4500100"/>
              <a:ext cx="376550" cy="365225"/>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8"/>
            <p:cNvSpPr/>
            <p:nvPr/>
          </p:nvSpPr>
          <p:spPr>
            <a:xfrm>
              <a:off x="2488100" y="3038600"/>
              <a:ext cx="376250" cy="365250"/>
            </a:xfrm>
            <a:custGeom>
              <a:avLst/>
              <a:gdLst/>
              <a:ahLst/>
              <a:cxnLst/>
              <a:rect l="l" t="t" r="r" b="b"/>
              <a:pathLst>
                <a:path w="15050" h="14610" extrusionOk="0">
                  <a:moveTo>
                    <a:pt x="10049" y="1239"/>
                  </a:moveTo>
                  <a:lnTo>
                    <a:pt x="10704" y="3632"/>
                  </a:lnTo>
                  <a:lnTo>
                    <a:pt x="7930" y="6311"/>
                  </a:lnTo>
                  <a:lnTo>
                    <a:pt x="7930" y="2405"/>
                  </a:lnTo>
                  <a:lnTo>
                    <a:pt x="7942" y="2405"/>
                  </a:lnTo>
                  <a:lnTo>
                    <a:pt x="10049" y="1239"/>
                  </a:lnTo>
                  <a:close/>
                  <a:moveTo>
                    <a:pt x="4882" y="1274"/>
                  </a:moveTo>
                  <a:lnTo>
                    <a:pt x="7096" y="2513"/>
                  </a:lnTo>
                  <a:lnTo>
                    <a:pt x="7096" y="6323"/>
                  </a:lnTo>
                  <a:lnTo>
                    <a:pt x="4251" y="3560"/>
                  </a:lnTo>
                  <a:lnTo>
                    <a:pt x="4882"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50" y="7704"/>
                  </a:moveTo>
                  <a:lnTo>
                    <a:pt x="13764" y="9752"/>
                  </a:lnTo>
                  <a:lnTo>
                    <a:pt x="11299" y="10383"/>
                  </a:lnTo>
                  <a:lnTo>
                    <a:pt x="8525" y="7704"/>
                  </a:lnTo>
                  <a:close/>
                  <a:moveTo>
                    <a:pt x="6513" y="7704"/>
                  </a:moveTo>
                  <a:lnTo>
                    <a:pt x="3656" y="10478"/>
                  </a:lnTo>
                  <a:lnTo>
                    <a:pt x="1322" y="9871"/>
                  </a:lnTo>
                  <a:lnTo>
                    <a:pt x="2596" y="7704"/>
                  </a:lnTo>
                  <a:close/>
                  <a:moveTo>
                    <a:pt x="7942" y="8287"/>
                  </a:moveTo>
                  <a:lnTo>
                    <a:pt x="10787" y="11038"/>
                  </a:lnTo>
                  <a:lnTo>
                    <a:pt x="10168" y="13324"/>
                  </a:lnTo>
                  <a:lnTo>
                    <a:pt x="7942" y="12085"/>
                  </a:lnTo>
                  <a:lnTo>
                    <a:pt x="7942" y="8287"/>
                  </a:lnTo>
                  <a:close/>
                  <a:moveTo>
                    <a:pt x="7096" y="8287"/>
                  </a:moveTo>
                  <a:lnTo>
                    <a:pt x="7096" y="12192"/>
                  </a:lnTo>
                  <a:lnTo>
                    <a:pt x="5001" y="13359"/>
                  </a:lnTo>
                  <a:lnTo>
                    <a:pt x="4322" y="10966"/>
                  </a:lnTo>
                  <a:lnTo>
                    <a:pt x="7096" y="8287"/>
                  </a:lnTo>
                  <a:close/>
                  <a:moveTo>
                    <a:pt x="10585"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7" y="9644"/>
                  </a:lnTo>
                  <a:lnTo>
                    <a:pt x="36" y="10371"/>
                  </a:lnTo>
                  <a:lnTo>
                    <a:pt x="893" y="10597"/>
                  </a:lnTo>
                  <a:lnTo>
                    <a:pt x="3548" y="11299"/>
                  </a:lnTo>
                  <a:lnTo>
                    <a:pt x="4239" y="13800"/>
                  </a:lnTo>
                  <a:lnTo>
                    <a:pt x="4465" y="14609"/>
                  </a:lnTo>
                  <a:lnTo>
                    <a:pt x="5215" y="14193"/>
                  </a:lnTo>
                  <a:lnTo>
                    <a:pt x="7620" y="12859"/>
                  </a:lnTo>
                  <a:lnTo>
                    <a:pt x="9930" y="14157"/>
                  </a:lnTo>
                  <a:lnTo>
                    <a:pt x="10680" y="14574"/>
                  </a:lnTo>
                  <a:lnTo>
                    <a:pt x="10906" y="13752"/>
                  </a:lnTo>
                  <a:lnTo>
                    <a:pt x="11621" y="11157"/>
                  </a:lnTo>
                  <a:lnTo>
                    <a:pt x="14193" y="10490"/>
                  </a:lnTo>
                  <a:lnTo>
                    <a:pt x="15050" y="10264"/>
                  </a:lnTo>
                  <a:lnTo>
                    <a:pt x="14609" y="9537"/>
                  </a:lnTo>
                  <a:lnTo>
                    <a:pt x="13228" y="7216"/>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8"/>
            <p:cNvSpPr/>
            <p:nvPr/>
          </p:nvSpPr>
          <p:spPr>
            <a:xfrm>
              <a:off x="2867025" y="1577100"/>
              <a:ext cx="376250" cy="365250"/>
            </a:xfrm>
            <a:custGeom>
              <a:avLst/>
              <a:gdLst/>
              <a:ahLst/>
              <a:cxnLst/>
              <a:rect l="l" t="t" r="r" b="b"/>
              <a:pathLst>
                <a:path w="15050" h="14610" extrusionOk="0">
                  <a:moveTo>
                    <a:pt x="4893" y="1299"/>
                  </a:moveTo>
                  <a:lnTo>
                    <a:pt x="7108" y="2525"/>
                  </a:lnTo>
                  <a:lnTo>
                    <a:pt x="7108" y="6323"/>
                  </a:lnTo>
                  <a:lnTo>
                    <a:pt x="4262" y="3573"/>
                  </a:lnTo>
                  <a:lnTo>
                    <a:pt x="4893" y="1299"/>
                  </a:lnTo>
                  <a:close/>
                  <a:moveTo>
                    <a:pt x="10049" y="1251"/>
                  </a:moveTo>
                  <a:lnTo>
                    <a:pt x="10704" y="3644"/>
                  </a:lnTo>
                  <a:lnTo>
                    <a:pt x="7941" y="6323"/>
                  </a:lnTo>
                  <a:lnTo>
                    <a:pt x="7941" y="2430"/>
                  </a:lnTo>
                  <a:lnTo>
                    <a:pt x="7953" y="2430"/>
                  </a:lnTo>
                  <a:lnTo>
                    <a:pt x="10049" y="1251"/>
                  </a:lnTo>
                  <a:close/>
                  <a:moveTo>
                    <a:pt x="3739" y="4228"/>
                  </a:moveTo>
                  <a:lnTo>
                    <a:pt x="6513" y="6906"/>
                  </a:lnTo>
                  <a:lnTo>
                    <a:pt x="2488" y="6906"/>
                  </a:lnTo>
                  <a:lnTo>
                    <a:pt x="1274" y="4871"/>
                  </a:lnTo>
                  <a:lnTo>
                    <a:pt x="3739" y="4228"/>
                  </a:lnTo>
                  <a:close/>
                  <a:moveTo>
                    <a:pt x="11394" y="4156"/>
                  </a:moveTo>
                  <a:lnTo>
                    <a:pt x="13728" y="4763"/>
                  </a:lnTo>
                  <a:lnTo>
                    <a:pt x="12454" y="6906"/>
                  </a:lnTo>
                  <a:lnTo>
                    <a:pt x="8549" y="6906"/>
                  </a:lnTo>
                  <a:lnTo>
                    <a:pt x="11394" y="4156"/>
                  </a:lnTo>
                  <a:close/>
                  <a:moveTo>
                    <a:pt x="12549" y="7728"/>
                  </a:moveTo>
                  <a:lnTo>
                    <a:pt x="13776" y="9764"/>
                  </a:lnTo>
                  <a:lnTo>
                    <a:pt x="11299" y="10407"/>
                  </a:lnTo>
                  <a:lnTo>
                    <a:pt x="8537" y="7728"/>
                  </a:lnTo>
                  <a:close/>
                  <a:moveTo>
                    <a:pt x="6525" y="7704"/>
                  </a:moveTo>
                  <a:lnTo>
                    <a:pt x="3667" y="10478"/>
                  </a:lnTo>
                  <a:lnTo>
                    <a:pt x="1334" y="9859"/>
                  </a:lnTo>
                  <a:lnTo>
                    <a:pt x="2607" y="7704"/>
                  </a:lnTo>
                  <a:close/>
                  <a:moveTo>
                    <a:pt x="7941" y="8300"/>
                  </a:moveTo>
                  <a:lnTo>
                    <a:pt x="10787" y="11050"/>
                  </a:lnTo>
                  <a:lnTo>
                    <a:pt x="10156" y="13336"/>
                  </a:lnTo>
                  <a:lnTo>
                    <a:pt x="7941" y="12098"/>
                  </a:lnTo>
                  <a:lnTo>
                    <a:pt x="7941" y="8300"/>
                  </a:lnTo>
                  <a:close/>
                  <a:moveTo>
                    <a:pt x="7120" y="8300"/>
                  </a:moveTo>
                  <a:lnTo>
                    <a:pt x="7120" y="12205"/>
                  </a:lnTo>
                  <a:lnTo>
                    <a:pt x="7108" y="12205"/>
                  </a:lnTo>
                  <a:lnTo>
                    <a:pt x="5013" y="13383"/>
                  </a:lnTo>
                  <a:lnTo>
                    <a:pt x="4358" y="10978"/>
                  </a:lnTo>
                  <a:lnTo>
                    <a:pt x="7120" y="8300"/>
                  </a:lnTo>
                  <a:close/>
                  <a:moveTo>
                    <a:pt x="10585" y="1"/>
                  </a:moveTo>
                  <a:lnTo>
                    <a:pt x="9823" y="418"/>
                  </a:lnTo>
                  <a:lnTo>
                    <a:pt x="7430" y="1751"/>
                  </a:lnTo>
                  <a:lnTo>
                    <a:pt x="5120" y="465"/>
                  </a:lnTo>
                  <a:lnTo>
                    <a:pt x="4370" y="49"/>
                  </a:lnTo>
                  <a:lnTo>
                    <a:pt x="4143" y="858"/>
                  </a:lnTo>
                  <a:lnTo>
                    <a:pt x="3429" y="3454"/>
                  </a:lnTo>
                  <a:lnTo>
                    <a:pt x="857" y="4120"/>
                  </a:lnTo>
                  <a:lnTo>
                    <a:pt x="0" y="4347"/>
                  </a:lnTo>
                  <a:lnTo>
                    <a:pt x="441" y="5073"/>
                  </a:lnTo>
                  <a:lnTo>
                    <a:pt x="1822" y="7395"/>
                  </a:lnTo>
                  <a:lnTo>
                    <a:pt x="476" y="9645"/>
                  </a:lnTo>
                  <a:lnTo>
                    <a:pt x="48" y="10371"/>
                  </a:lnTo>
                  <a:lnTo>
                    <a:pt x="893" y="10597"/>
                  </a:lnTo>
                  <a:lnTo>
                    <a:pt x="3560" y="11300"/>
                  </a:lnTo>
                  <a:lnTo>
                    <a:pt x="4251" y="13800"/>
                  </a:lnTo>
                  <a:lnTo>
                    <a:pt x="4465" y="14610"/>
                  </a:lnTo>
                  <a:lnTo>
                    <a:pt x="5227" y="14193"/>
                  </a:lnTo>
                  <a:lnTo>
                    <a:pt x="7632" y="12860"/>
                  </a:lnTo>
                  <a:lnTo>
                    <a:pt x="9930" y="14145"/>
                  </a:lnTo>
                  <a:lnTo>
                    <a:pt x="10692" y="14574"/>
                  </a:lnTo>
                  <a:lnTo>
                    <a:pt x="10918" y="13753"/>
                  </a:lnTo>
                  <a:lnTo>
                    <a:pt x="11632" y="11157"/>
                  </a:lnTo>
                  <a:lnTo>
                    <a:pt x="14204" y="10490"/>
                  </a:lnTo>
                  <a:lnTo>
                    <a:pt x="15050" y="10264"/>
                  </a:lnTo>
                  <a:lnTo>
                    <a:pt x="14621" y="9538"/>
                  </a:lnTo>
                  <a:lnTo>
                    <a:pt x="13240" y="7216"/>
                  </a:lnTo>
                  <a:lnTo>
                    <a:pt x="14573" y="4966"/>
                  </a:lnTo>
                  <a:lnTo>
                    <a:pt x="15014" y="4239"/>
                  </a:lnTo>
                  <a:lnTo>
                    <a:pt x="14157" y="4013"/>
                  </a:lnTo>
                  <a:lnTo>
                    <a:pt x="11501"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8"/>
            <p:cNvSpPr/>
            <p:nvPr/>
          </p:nvSpPr>
          <p:spPr>
            <a:xfrm>
              <a:off x="3243250" y="4499800"/>
              <a:ext cx="376250" cy="365250"/>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8"/>
            <p:cNvSpPr/>
            <p:nvPr/>
          </p:nvSpPr>
          <p:spPr>
            <a:xfrm>
              <a:off x="3243250" y="4134275"/>
              <a:ext cx="376250" cy="365550"/>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8"/>
            <p:cNvSpPr/>
            <p:nvPr/>
          </p:nvSpPr>
          <p:spPr>
            <a:xfrm>
              <a:off x="3243250" y="3769050"/>
              <a:ext cx="376250" cy="365250"/>
            </a:xfrm>
            <a:custGeom>
              <a:avLst/>
              <a:gdLst/>
              <a:ahLst/>
              <a:cxnLst/>
              <a:rect l="l" t="t" r="r" b="b"/>
              <a:pathLst>
                <a:path w="15050" h="14610" extrusionOk="0">
                  <a:moveTo>
                    <a:pt x="4882" y="1286"/>
                  </a:moveTo>
                  <a:lnTo>
                    <a:pt x="7109" y="2524"/>
                  </a:lnTo>
                  <a:lnTo>
                    <a:pt x="7109" y="6323"/>
                  </a:lnTo>
                  <a:lnTo>
                    <a:pt x="4263" y="3572"/>
                  </a:lnTo>
                  <a:lnTo>
                    <a:pt x="4882" y="1286"/>
                  </a:lnTo>
                  <a:close/>
                  <a:moveTo>
                    <a:pt x="10049" y="1250"/>
                  </a:moveTo>
                  <a:lnTo>
                    <a:pt x="10704" y="3644"/>
                  </a:lnTo>
                  <a:lnTo>
                    <a:pt x="7942" y="6323"/>
                  </a:lnTo>
                  <a:lnTo>
                    <a:pt x="7942" y="2417"/>
                  </a:lnTo>
                  <a:lnTo>
                    <a:pt x="7954" y="2417"/>
                  </a:lnTo>
                  <a:lnTo>
                    <a:pt x="10049" y="1250"/>
                  </a:lnTo>
                  <a:close/>
                  <a:moveTo>
                    <a:pt x="3751" y="4227"/>
                  </a:moveTo>
                  <a:lnTo>
                    <a:pt x="6525" y="6906"/>
                  </a:lnTo>
                  <a:lnTo>
                    <a:pt x="2501" y="6906"/>
                  </a:lnTo>
                  <a:lnTo>
                    <a:pt x="1286" y="4858"/>
                  </a:lnTo>
                  <a:lnTo>
                    <a:pt x="3751" y="4227"/>
                  </a:lnTo>
                  <a:close/>
                  <a:moveTo>
                    <a:pt x="11395" y="4144"/>
                  </a:moveTo>
                  <a:lnTo>
                    <a:pt x="13728" y="4763"/>
                  </a:lnTo>
                  <a:lnTo>
                    <a:pt x="12443" y="6906"/>
                  </a:lnTo>
                  <a:lnTo>
                    <a:pt x="8537" y="6906"/>
                  </a:lnTo>
                  <a:lnTo>
                    <a:pt x="11395" y="4144"/>
                  </a:lnTo>
                  <a:close/>
                  <a:moveTo>
                    <a:pt x="12550" y="7716"/>
                  </a:moveTo>
                  <a:lnTo>
                    <a:pt x="13776" y="9763"/>
                  </a:lnTo>
                  <a:lnTo>
                    <a:pt x="11300" y="10394"/>
                  </a:lnTo>
                  <a:lnTo>
                    <a:pt x="8537" y="7716"/>
                  </a:lnTo>
                  <a:close/>
                  <a:moveTo>
                    <a:pt x="6525" y="7716"/>
                  </a:moveTo>
                  <a:lnTo>
                    <a:pt x="3668" y="10478"/>
                  </a:lnTo>
                  <a:lnTo>
                    <a:pt x="1322" y="9859"/>
                  </a:lnTo>
                  <a:lnTo>
                    <a:pt x="2608" y="7716"/>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17"/>
                  </a:lnTo>
                  <a:lnTo>
                    <a:pt x="7430" y="1751"/>
                  </a:lnTo>
                  <a:lnTo>
                    <a:pt x="5120" y="453"/>
                  </a:lnTo>
                  <a:lnTo>
                    <a:pt x="4358" y="36"/>
                  </a:lnTo>
                  <a:lnTo>
                    <a:pt x="4144" y="858"/>
                  </a:lnTo>
                  <a:lnTo>
                    <a:pt x="3430" y="3441"/>
                  </a:lnTo>
                  <a:lnTo>
                    <a:pt x="858" y="4120"/>
                  </a:lnTo>
                  <a:lnTo>
                    <a:pt x="1" y="4334"/>
                  </a:lnTo>
                  <a:lnTo>
                    <a:pt x="429" y="5072"/>
                  </a:lnTo>
                  <a:lnTo>
                    <a:pt x="1822" y="7394"/>
                  </a:lnTo>
                  <a:lnTo>
                    <a:pt x="477" y="9644"/>
                  </a:lnTo>
                  <a:lnTo>
                    <a:pt x="48" y="10371"/>
                  </a:lnTo>
                  <a:lnTo>
                    <a:pt x="893" y="10585"/>
                  </a:lnTo>
                  <a:lnTo>
                    <a:pt x="3560" y="11287"/>
                  </a:lnTo>
                  <a:lnTo>
                    <a:pt x="4251" y="13788"/>
                  </a:lnTo>
                  <a:lnTo>
                    <a:pt x="4465" y="14609"/>
                  </a:lnTo>
                  <a:lnTo>
                    <a:pt x="5227" y="14193"/>
                  </a:lnTo>
                  <a:lnTo>
                    <a:pt x="7621" y="12859"/>
                  </a:lnTo>
                  <a:lnTo>
                    <a:pt x="9930" y="14145"/>
                  </a:lnTo>
                  <a:lnTo>
                    <a:pt x="10692" y="14562"/>
                  </a:lnTo>
                  <a:lnTo>
                    <a:pt x="10919" y="13752"/>
                  </a:lnTo>
                  <a:lnTo>
                    <a:pt x="11633" y="11156"/>
                  </a:lnTo>
                  <a:lnTo>
                    <a:pt x="14205" y="10490"/>
                  </a:lnTo>
                  <a:lnTo>
                    <a:pt x="15050" y="10263"/>
                  </a:lnTo>
                  <a:lnTo>
                    <a:pt x="14621" y="9537"/>
                  </a:lnTo>
                  <a:lnTo>
                    <a:pt x="13240" y="7215"/>
                  </a:lnTo>
                  <a:lnTo>
                    <a:pt x="14574" y="4965"/>
                  </a:lnTo>
                  <a:lnTo>
                    <a:pt x="15002" y="4239"/>
                  </a:lnTo>
                  <a:lnTo>
                    <a:pt x="14157" y="4013"/>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8"/>
            <p:cNvSpPr/>
            <p:nvPr/>
          </p:nvSpPr>
          <p:spPr>
            <a:xfrm>
              <a:off x="2867025" y="3038300"/>
              <a:ext cx="376250" cy="365250"/>
            </a:xfrm>
            <a:custGeom>
              <a:avLst/>
              <a:gdLst/>
              <a:ahLst/>
              <a:cxnLst/>
              <a:rect l="l" t="t" r="r" b="b"/>
              <a:pathLst>
                <a:path w="15050" h="14610" extrusionOk="0">
                  <a:moveTo>
                    <a:pt x="10049" y="1251"/>
                  </a:moveTo>
                  <a:lnTo>
                    <a:pt x="10704" y="3644"/>
                  </a:lnTo>
                  <a:lnTo>
                    <a:pt x="7941" y="6323"/>
                  </a:lnTo>
                  <a:lnTo>
                    <a:pt x="7941" y="2417"/>
                  </a:lnTo>
                  <a:lnTo>
                    <a:pt x="7953" y="2417"/>
                  </a:lnTo>
                  <a:lnTo>
                    <a:pt x="10049" y="1251"/>
                  </a:lnTo>
                  <a:close/>
                  <a:moveTo>
                    <a:pt x="4893" y="1286"/>
                  </a:moveTo>
                  <a:lnTo>
                    <a:pt x="7108" y="2525"/>
                  </a:lnTo>
                  <a:lnTo>
                    <a:pt x="7108" y="6335"/>
                  </a:lnTo>
                  <a:lnTo>
                    <a:pt x="4262" y="3572"/>
                  </a:lnTo>
                  <a:lnTo>
                    <a:pt x="4893" y="1286"/>
                  </a:lnTo>
                  <a:close/>
                  <a:moveTo>
                    <a:pt x="3762" y="4227"/>
                  </a:moveTo>
                  <a:lnTo>
                    <a:pt x="6525" y="6906"/>
                  </a:lnTo>
                  <a:lnTo>
                    <a:pt x="2512" y="6906"/>
                  </a:lnTo>
                  <a:lnTo>
                    <a:pt x="1286" y="4858"/>
                  </a:lnTo>
                  <a:lnTo>
                    <a:pt x="3762" y="4227"/>
                  </a:lnTo>
                  <a:close/>
                  <a:moveTo>
                    <a:pt x="11394" y="4144"/>
                  </a:moveTo>
                  <a:lnTo>
                    <a:pt x="13728" y="4763"/>
                  </a:lnTo>
                  <a:lnTo>
                    <a:pt x="12454" y="6906"/>
                  </a:lnTo>
                  <a:lnTo>
                    <a:pt x="8549" y="6906"/>
                  </a:lnTo>
                  <a:lnTo>
                    <a:pt x="11394" y="4144"/>
                  </a:lnTo>
                  <a:close/>
                  <a:moveTo>
                    <a:pt x="12549" y="7716"/>
                  </a:moveTo>
                  <a:lnTo>
                    <a:pt x="13776" y="9764"/>
                  </a:lnTo>
                  <a:lnTo>
                    <a:pt x="11299" y="10395"/>
                  </a:lnTo>
                  <a:lnTo>
                    <a:pt x="8537" y="7716"/>
                  </a:lnTo>
                  <a:close/>
                  <a:moveTo>
                    <a:pt x="6525" y="7716"/>
                  </a:moveTo>
                  <a:lnTo>
                    <a:pt x="3667" y="10490"/>
                  </a:lnTo>
                  <a:lnTo>
                    <a:pt x="1334" y="9883"/>
                  </a:lnTo>
                  <a:lnTo>
                    <a:pt x="2607" y="7716"/>
                  </a:lnTo>
                  <a:close/>
                  <a:moveTo>
                    <a:pt x="7953" y="8299"/>
                  </a:moveTo>
                  <a:lnTo>
                    <a:pt x="10799" y="11050"/>
                  </a:lnTo>
                  <a:lnTo>
                    <a:pt x="10168" y="13336"/>
                  </a:lnTo>
                  <a:lnTo>
                    <a:pt x="7953" y="12097"/>
                  </a:lnTo>
                  <a:lnTo>
                    <a:pt x="7953" y="8299"/>
                  </a:lnTo>
                  <a:close/>
                  <a:moveTo>
                    <a:pt x="7120" y="8299"/>
                  </a:moveTo>
                  <a:lnTo>
                    <a:pt x="7120" y="12204"/>
                  </a:lnTo>
                  <a:lnTo>
                    <a:pt x="7108" y="12204"/>
                  </a:lnTo>
                  <a:lnTo>
                    <a:pt x="5013" y="13371"/>
                  </a:lnTo>
                  <a:lnTo>
                    <a:pt x="4358" y="10978"/>
                  </a:lnTo>
                  <a:lnTo>
                    <a:pt x="7120" y="8299"/>
                  </a:lnTo>
                  <a:close/>
                  <a:moveTo>
                    <a:pt x="10585" y="1"/>
                  </a:moveTo>
                  <a:lnTo>
                    <a:pt x="9823" y="405"/>
                  </a:lnTo>
                  <a:lnTo>
                    <a:pt x="7430" y="1751"/>
                  </a:lnTo>
                  <a:lnTo>
                    <a:pt x="5120" y="453"/>
                  </a:lnTo>
                  <a:lnTo>
                    <a:pt x="4370" y="36"/>
                  </a:lnTo>
                  <a:lnTo>
                    <a:pt x="4143" y="858"/>
                  </a:lnTo>
                  <a:lnTo>
                    <a:pt x="3429" y="3441"/>
                  </a:lnTo>
                  <a:lnTo>
                    <a:pt x="857" y="4120"/>
                  </a:lnTo>
                  <a:lnTo>
                    <a:pt x="0" y="4334"/>
                  </a:lnTo>
                  <a:lnTo>
                    <a:pt x="441" y="5073"/>
                  </a:lnTo>
                  <a:lnTo>
                    <a:pt x="1822" y="7394"/>
                  </a:lnTo>
                  <a:lnTo>
                    <a:pt x="476" y="9633"/>
                  </a:lnTo>
                  <a:lnTo>
                    <a:pt x="48" y="10371"/>
                  </a:lnTo>
                  <a:lnTo>
                    <a:pt x="893" y="10597"/>
                  </a:lnTo>
                  <a:lnTo>
                    <a:pt x="3560" y="11288"/>
                  </a:lnTo>
                  <a:lnTo>
                    <a:pt x="4251" y="13788"/>
                  </a:lnTo>
                  <a:lnTo>
                    <a:pt x="4465" y="14609"/>
                  </a:lnTo>
                  <a:lnTo>
                    <a:pt x="5227" y="14193"/>
                  </a:lnTo>
                  <a:lnTo>
                    <a:pt x="7632" y="12859"/>
                  </a:lnTo>
                  <a:lnTo>
                    <a:pt x="9930" y="14145"/>
                  </a:lnTo>
                  <a:lnTo>
                    <a:pt x="10692" y="14562"/>
                  </a:lnTo>
                  <a:lnTo>
                    <a:pt x="10918" y="13752"/>
                  </a:lnTo>
                  <a:lnTo>
                    <a:pt x="11632" y="11157"/>
                  </a:lnTo>
                  <a:lnTo>
                    <a:pt x="14204" y="10490"/>
                  </a:lnTo>
                  <a:lnTo>
                    <a:pt x="15050" y="10264"/>
                  </a:lnTo>
                  <a:lnTo>
                    <a:pt x="14621" y="9537"/>
                  </a:lnTo>
                  <a:lnTo>
                    <a:pt x="13240" y="7216"/>
                  </a:lnTo>
                  <a:lnTo>
                    <a:pt x="14573" y="4965"/>
                  </a:lnTo>
                  <a:lnTo>
                    <a:pt x="15014" y="4239"/>
                  </a:lnTo>
                  <a:lnTo>
                    <a:pt x="14157" y="4013"/>
                  </a:lnTo>
                  <a:lnTo>
                    <a:pt x="11501" y="3310"/>
                  </a:lnTo>
                  <a:lnTo>
                    <a:pt x="10811" y="810"/>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8"/>
            <p:cNvSpPr/>
            <p:nvPr/>
          </p:nvSpPr>
          <p:spPr>
            <a:xfrm>
              <a:off x="2866725" y="846675"/>
              <a:ext cx="376250" cy="365525"/>
            </a:xfrm>
            <a:custGeom>
              <a:avLst/>
              <a:gdLst/>
              <a:ahLst/>
              <a:cxnLst/>
              <a:rect l="l" t="t" r="r" b="b"/>
              <a:pathLst>
                <a:path w="15050" h="14621" extrusionOk="0">
                  <a:moveTo>
                    <a:pt x="10049" y="1238"/>
                  </a:moveTo>
                  <a:lnTo>
                    <a:pt x="10704" y="3631"/>
                  </a:lnTo>
                  <a:lnTo>
                    <a:pt x="7942" y="6310"/>
                  </a:lnTo>
                  <a:lnTo>
                    <a:pt x="7942" y="2417"/>
                  </a:lnTo>
                  <a:lnTo>
                    <a:pt x="7953" y="2417"/>
                  </a:lnTo>
                  <a:lnTo>
                    <a:pt x="10049" y="1238"/>
                  </a:lnTo>
                  <a:close/>
                  <a:moveTo>
                    <a:pt x="4905" y="1298"/>
                  </a:moveTo>
                  <a:lnTo>
                    <a:pt x="7120" y="2536"/>
                  </a:lnTo>
                  <a:lnTo>
                    <a:pt x="7120" y="6322"/>
                  </a:lnTo>
                  <a:lnTo>
                    <a:pt x="4274" y="3572"/>
                  </a:lnTo>
                  <a:lnTo>
                    <a:pt x="4905" y="1298"/>
                  </a:lnTo>
                  <a:close/>
                  <a:moveTo>
                    <a:pt x="3751" y="4215"/>
                  </a:moveTo>
                  <a:lnTo>
                    <a:pt x="6525" y="6894"/>
                  </a:lnTo>
                  <a:lnTo>
                    <a:pt x="2500" y="6894"/>
                  </a:lnTo>
                  <a:lnTo>
                    <a:pt x="1286" y="4858"/>
                  </a:lnTo>
                  <a:lnTo>
                    <a:pt x="3751" y="4215"/>
                  </a:lnTo>
                  <a:close/>
                  <a:moveTo>
                    <a:pt x="11394" y="4143"/>
                  </a:moveTo>
                  <a:lnTo>
                    <a:pt x="13728" y="4751"/>
                  </a:lnTo>
                  <a:lnTo>
                    <a:pt x="12466" y="6894"/>
                  </a:lnTo>
                  <a:lnTo>
                    <a:pt x="8549" y="6894"/>
                  </a:lnTo>
                  <a:lnTo>
                    <a:pt x="11394" y="4143"/>
                  </a:lnTo>
                  <a:close/>
                  <a:moveTo>
                    <a:pt x="12561" y="7715"/>
                  </a:moveTo>
                  <a:lnTo>
                    <a:pt x="13788" y="9751"/>
                  </a:lnTo>
                  <a:lnTo>
                    <a:pt x="11311" y="10394"/>
                  </a:lnTo>
                  <a:lnTo>
                    <a:pt x="8549" y="7715"/>
                  </a:lnTo>
                  <a:close/>
                  <a:moveTo>
                    <a:pt x="6537" y="7727"/>
                  </a:moveTo>
                  <a:lnTo>
                    <a:pt x="3679" y="10477"/>
                  </a:lnTo>
                  <a:lnTo>
                    <a:pt x="1346" y="9870"/>
                  </a:lnTo>
                  <a:lnTo>
                    <a:pt x="2619" y="7727"/>
                  </a:lnTo>
                  <a:close/>
                  <a:moveTo>
                    <a:pt x="7953" y="8287"/>
                  </a:moveTo>
                  <a:lnTo>
                    <a:pt x="10799" y="11061"/>
                  </a:lnTo>
                  <a:lnTo>
                    <a:pt x="10168" y="13323"/>
                  </a:lnTo>
                  <a:lnTo>
                    <a:pt x="7953" y="12085"/>
                  </a:lnTo>
                  <a:lnTo>
                    <a:pt x="7953" y="8287"/>
                  </a:lnTo>
                  <a:close/>
                  <a:moveTo>
                    <a:pt x="7132" y="8287"/>
                  </a:moveTo>
                  <a:lnTo>
                    <a:pt x="7132" y="12192"/>
                  </a:lnTo>
                  <a:lnTo>
                    <a:pt x="7120" y="12192"/>
                  </a:lnTo>
                  <a:lnTo>
                    <a:pt x="5025" y="13371"/>
                  </a:lnTo>
                  <a:lnTo>
                    <a:pt x="4370" y="10966"/>
                  </a:lnTo>
                  <a:lnTo>
                    <a:pt x="7132"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15"/>
                  </a:lnTo>
                  <a:lnTo>
                    <a:pt x="14573" y="4965"/>
                  </a:lnTo>
                  <a:lnTo>
                    <a:pt x="15026" y="4227"/>
                  </a:lnTo>
                  <a:lnTo>
                    <a:pt x="14169" y="4000"/>
                  </a:lnTo>
                  <a:lnTo>
                    <a:pt x="11513" y="3310"/>
                  </a:lnTo>
                  <a:lnTo>
                    <a:pt x="10823"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8"/>
            <p:cNvSpPr/>
            <p:nvPr/>
          </p:nvSpPr>
          <p:spPr>
            <a:xfrm>
              <a:off x="2867300" y="1942325"/>
              <a:ext cx="375975" cy="365850"/>
            </a:xfrm>
            <a:custGeom>
              <a:avLst/>
              <a:gdLst/>
              <a:ahLst/>
              <a:cxnLst/>
              <a:rect l="l" t="t" r="r" b="b"/>
              <a:pathLst>
                <a:path w="15039" h="14634" extrusionOk="0">
                  <a:moveTo>
                    <a:pt x="4882" y="1299"/>
                  </a:moveTo>
                  <a:lnTo>
                    <a:pt x="7097" y="2537"/>
                  </a:lnTo>
                  <a:lnTo>
                    <a:pt x="7097" y="6335"/>
                  </a:lnTo>
                  <a:lnTo>
                    <a:pt x="4251" y="3573"/>
                  </a:lnTo>
                  <a:lnTo>
                    <a:pt x="4882" y="1299"/>
                  </a:lnTo>
                  <a:close/>
                  <a:moveTo>
                    <a:pt x="10038" y="1251"/>
                  </a:moveTo>
                  <a:lnTo>
                    <a:pt x="10693" y="3656"/>
                  </a:lnTo>
                  <a:lnTo>
                    <a:pt x="7942" y="6335"/>
                  </a:lnTo>
                  <a:lnTo>
                    <a:pt x="7942" y="2430"/>
                  </a:lnTo>
                  <a:lnTo>
                    <a:pt x="10038" y="1251"/>
                  </a:lnTo>
                  <a:close/>
                  <a:moveTo>
                    <a:pt x="11383" y="4144"/>
                  </a:moveTo>
                  <a:lnTo>
                    <a:pt x="13717" y="4751"/>
                  </a:lnTo>
                  <a:lnTo>
                    <a:pt x="12443" y="6895"/>
                  </a:lnTo>
                  <a:lnTo>
                    <a:pt x="8538" y="6895"/>
                  </a:lnTo>
                  <a:lnTo>
                    <a:pt x="11383" y="4144"/>
                  </a:lnTo>
                  <a:close/>
                  <a:moveTo>
                    <a:pt x="3728" y="4228"/>
                  </a:moveTo>
                  <a:lnTo>
                    <a:pt x="6502" y="6906"/>
                  </a:lnTo>
                  <a:lnTo>
                    <a:pt x="2477" y="6906"/>
                  </a:lnTo>
                  <a:lnTo>
                    <a:pt x="1263" y="4870"/>
                  </a:lnTo>
                  <a:lnTo>
                    <a:pt x="3728" y="4228"/>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311"/>
                  </a:moveTo>
                  <a:lnTo>
                    <a:pt x="10788" y="11062"/>
                  </a:lnTo>
                  <a:lnTo>
                    <a:pt x="10157" y="13336"/>
                  </a:lnTo>
                  <a:lnTo>
                    <a:pt x="7942" y="12109"/>
                  </a:lnTo>
                  <a:lnTo>
                    <a:pt x="7942" y="8311"/>
                  </a:lnTo>
                  <a:close/>
                  <a:moveTo>
                    <a:pt x="7109" y="8311"/>
                  </a:moveTo>
                  <a:lnTo>
                    <a:pt x="7109" y="12205"/>
                  </a:lnTo>
                  <a:lnTo>
                    <a:pt x="7097" y="12205"/>
                  </a:lnTo>
                  <a:lnTo>
                    <a:pt x="5002" y="13383"/>
                  </a:lnTo>
                  <a:lnTo>
                    <a:pt x="4347" y="10990"/>
                  </a:lnTo>
                  <a:lnTo>
                    <a:pt x="7109" y="8311"/>
                  </a:lnTo>
                  <a:close/>
                  <a:moveTo>
                    <a:pt x="10574" y="1"/>
                  </a:moveTo>
                  <a:lnTo>
                    <a:pt x="9824" y="418"/>
                  </a:lnTo>
                  <a:lnTo>
                    <a:pt x="7419" y="1763"/>
                  </a:lnTo>
                  <a:lnTo>
                    <a:pt x="5121" y="465"/>
                  </a:lnTo>
                  <a:lnTo>
                    <a:pt x="4359" y="48"/>
                  </a:lnTo>
                  <a:lnTo>
                    <a:pt x="4132" y="870"/>
                  </a:lnTo>
                  <a:lnTo>
                    <a:pt x="3418" y="3454"/>
                  </a:lnTo>
                  <a:lnTo>
                    <a:pt x="846" y="4132"/>
                  </a:lnTo>
                  <a:lnTo>
                    <a:pt x="1" y="4347"/>
                  </a:lnTo>
                  <a:lnTo>
                    <a:pt x="430" y="5085"/>
                  </a:lnTo>
                  <a:lnTo>
                    <a:pt x="1811" y="7418"/>
                  </a:lnTo>
                  <a:lnTo>
                    <a:pt x="477" y="9669"/>
                  </a:lnTo>
                  <a:lnTo>
                    <a:pt x="37" y="10395"/>
                  </a:lnTo>
                  <a:lnTo>
                    <a:pt x="894" y="10621"/>
                  </a:lnTo>
                  <a:lnTo>
                    <a:pt x="3549" y="11312"/>
                  </a:lnTo>
                  <a:lnTo>
                    <a:pt x="4240" y="13812"/>
                  </a:lnTo>
                  <a:lnTo>
                    <a:pt x="4466" y="14634"/>
                  </a:lnTo>
                  <a:lnTo>
                    <a:pt x="5216" y="14217"/>
                  </a:lnTo>
                  <a:lnTo>
                    <a:pt x="7621" y="12883"/>
                  </a:lnTo>
                  <a:lnTo>
                    <a:pt x="9919" y="14169"/>
                  </a:lnTo>
                  <a:lnTo>
                    <a:pt x="10681" y="14586"/>
                  </a:lnTo>
                  <a:lnTo>
                    <a:pt x="10907" y="13776"/>
                  </a:lnTo>
                  <a:lnTo>
                    <a:pt x="11621" y="11181"/>
                  </a:lnTo>
                  <a:lnTo>
                    <a:pt x="14193" y="10502"/>
                  </a:lnTo>
                  <a:lnTo>
                    <a:pt x="15039" y="10276"/>
                  </a:lnTo>
                  <a:lnTo>
                    <a:pt x="14610" y="9550"/>
                  </a:lnTo>
                  <a:lnTo>
                    <a:pt x="13229" y="7228"/>
                  </a:lnTo>
                  <a:lnTo>
                    <a:pt x="14562" y="4978"/>
                  </a:lnTo>
                  <a:lnTo>
                    <a:pt x="15003" y="4251"/>
                  </a:lnTo>
                  <a:lnTo>
                    <a:pt x="14146" y="4025"/>
                  </a:lnTo>
                  <a:lnTo>
                    <a:pt x="11490" y="3323"/>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8"/>
            <p:cNvSpPr/>
            <p:nvPr/>
          </p:nvSpPr>
          <p:spPr>
            <a:xfrm>
              <a:off x="3243250" y="2673075"/>
              <a:ext cx="376250" cy="365550"/>
            </a:xfrm>
            <a:custGeom>
              <a:avLst/>
              <a:gdLst/>
              <a:ahLst/>
              <a:cxnLst/>
              <a:rect l="l" t="t" r="r" b="b"/>
              <a:pathLst>
                <a:path w="15050"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799"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3" y="10597"/>
                  </a:lnTo>
                  <a:lnTo>
                    <a:pt x="3560" y="11300"/>
                  </a:lnTo>
                  <a:lnTo>
                    <a:pt x="4251" y="13800"/>
                  </a:lnTo>
                  <a:lnTo>
                    <a:pt x="4465" y="14621"/>
                  </a:lnTo>
                  <a:lnTo>
                    <a:pt x="5227" y="14205"/>
                  </a:lnTo>
                  <a:lnTo>
                    <a:pt x="7621" y="12859"/>
                  </a:lnTo>
                  <a:lnTo>
                    <a:pt x="9930" y="14157"/>
                  </a:lnTo>
                  <a:lnTo>
                    <a:pt x="10692" y="14574"/>
                  </a:lnTo>
                  <a:lnTo>
                    <a:pt x="10919" y="13752"/>
                  </a:lnTo>
                  <a:lnTo>
                    <a:pt x="11633" y="11169"/>
                  </a:lnTo>
                  <a:lnTo>
                    <a:pt x="14205" y="10502"/>
                  </a:lnTo>
                  <a:lnTo>
                    <a:pt x="15050" y="10276"/>
                  </a:lnTo>
                  <a:lnTo>
                    <a:pt x="14621" y="9549"/>
                  </a:lnTo>
                  <a:lnTo>
                    <a:pt x="13240"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8"/>
            <p:cNvSpPr/>
            <p:nvPr/>
          </p:nvSpPr>
          <p:spPr>
            <a:xfrm>
              <a:off x="3243250" y="846675"/>
              <a:ext cx="376250" cy="365525"/>
            </a:xfrm>
            <a:custGeom>
              <a:avLst/>
              <a:gdLst/>
              <a:ahLst/>
              <a:cxnLst/>
              <a:rect l="l" t="t" r="r" b="b"/>
              <a:pathLst>
                <a:path w="15050"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25" y="7727"/>
                  </a:moveTo>
                  <a:lnTo>
                    <a:pt x="3668" y="10477"/>
                  </a:lnTo>
                  <a:lnTo>
                    <a:pt x="1322" y="9870"/>
                  </a:lnTo>
                  <a:lnTo>
                    <a:pt x="2608" y="7727"/>
                  </a:lnTo>
                  <a:close/>
                  <a:moveTo>
                    <a:pt x="7954" y="8287"/>
                  </a:moveTo>
                  <a:lnTo>
                    <a:pt x="10799"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8"/>
            <p:cNvSpPr/>
            <p:nvPr/>
          </p:nvSpPr>
          <p:spPr>
            <a:xfrm>
              <a:off x="3243250" y="3403525"/>
              <a:ext cx="376250" cy="365850"/>
            </a:xfrm>
            <a:custGeom>
              <a:avLst/>
              <a:gdLst/>
              <a:ahLst/>
              <a:cxnLst/>
              <a:rect l="l" t="t" r="r" b="b"/>
              <a:pathLst>
                <a:path w="15050" h="14634" extrusionOk="0">
                  <a:moveTo>
                    <a:pt x="4882" y="1298"/>
                  </a:moveTo>
                  <a:lnTo>
                    <a:pt x="7109" y="2537"/>
                  </a:lnTo>
                  <a:lnTo>
                    <a:pt x="7109" y="6323"/>
                  </a:lnTo>
                  <a:lnTo>
                    <a:pt x="4263" y="3572"/>
                  </a:lnTo>
                  <a:lnTo>
                    <a:pt x="4882" y="1298"/>
                  </a:lnTo>
                  <a:close/>
                  <a:moveTo>
                    <a:pt x="10049" y="1251"/>
                  </a:moveTo>
                  <a:lnTo>
                    <a:pt x="10704" y="3644"/>
                  </a:lnTo>
                  <a:lnTo>
                    <a:pt x="7942" y="6323"/>
                  </a:lnTo>
                  <a:lnTo>
                    <a:pt x="7942" y="2429"/>
                  </a:lnTo>
                  <a:lnTo>
                    <a:pt x="7954" y="2429"/>
                  </a:lnTo>
                  <a:lnTo>
                    <a:pt x="10049" y="1251"/>
                  </a:lnTo>
                  <a:close/>
                  <a:moveTo>
                    <a:pt x="3751" y="4227"/>
                  </a:moveTo>
                  <a:lnTo>
                    <a:pt x="6525" y="6906"/>
                  </a:lnTo>
                  <a:lnTo>
                    <a:pt x="2501" y="6906"/>
                  </a:lnTo>
                  <a:lnTo>
                    <a:pt x="1286" y="4870"/>
                  </a:lnTo>
                  <a:lnTo>
                    <a:pt x="3751" y="4227"/>
                  </a:lnTo>
                  <a:close/>
                  <a:moveTo>
                    <a:pt x="11371" y="4156"/>
                  </a:moveTo>
                  <a:lnTo>
                    <a:pt x="13717" y="4763"/>
                  </a:lnTo>
                  <a:lnTo>
                    <a:pt x="12443" y="6906"/>
                  </a:lnTo>
                  <a:lnTo>
                    <a:pt x="8537" y="6906"/>
                  </a:lnTo>
                  <a:lnTo>
                    <a:pt x="11371" y="4156"/>
                  </a:lnTo>
                  <a:close/>
                  <a:moveTo>
                    <a:pt x="12550" y="7728"/>
                  </a:moveTo>
                  <a:lnTo>
                    <a:pt x="13776" y="9764"/>
                  </a:lnTo>
                  <a:lnTo>
                    <a:pt x="11300" y="10407"/>
                  </a:lnTo>
                  <a:lnTo>
                    <a:pt x="8537" y="7728"/>
                  </a:lnTo>
                  <a:close/>
                  <a:moveTo>
                    <a:pt x="6525" y="7740"/>
                  </a:moveTo>
                  <a:lnTo>
                    <a:pt x="3668" y="10490"/>
                  </a:lnTo>
                  <a:lnTo>
                    <a:pt x="1322" y="9883"/>
                  </a:lnTo>
                  <a:lnTo>
                    <a:pt x="2608" y="7740"/>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3"/>
                  </a:lnTo>
                  <a:lnTo>
                    <a:pt x="5120" y="465"/>
                  </a:lnTo>
                  <a:lnTo>
                    <a:pt x="4358" y="48"/>
                  </a:lnTo>
                  <a:lnTo>
                    <a:pt x="4144" y="870"/>
                  </a:lnTo>
                  <a:lnTo>
                    <a:pt x="3430" y="3453"/>
                  </a:lnTo>
                  <a:lnTo>
                    <a:pt x="858" y="4120"/>
                  </a:lnTo>
                  <a:lnTo>
                    <a:pt x="1" y="4346"/>
                  </a:lnTo>
                  <a:lnTo>
                    <a:pt x="429" y="5073"/>
                  </a:lnTo>
                  <a:lnTo>
                    <a:pt x="1822" y="7394"/>
                  </a:lnTo>
                  <a:lnTo>
                    <a:pt x="477" y="9645"/>
                  </a:lnTo>
                  <a:lnTo>
                    <a:pt x="48" y="10395"/>
                  </a:lnTo>
                  <a:lnTo>
                    <a:pt x="893" y="10609"/>
                  </a:lnTo>
                  <a:lnTo>
                    <a:pt x="3560" y="11311"/>
                  </a:lnTo>
                  <a:lnTo>
                    <a:pt x="4251" y="13812"/>
                  </a:lnTo>
                  <a:lnTo>
                    <a:pt x="4465" y="14633"/>
                  </a:lnTo>
                  <a:lnTo>
                    <a:pt x="5227" y="14217"/>
                  </a:lnTo>
                  <a:lnTo>
                    <a:pt x="7621" y="12871"/>
                  </a:lnTo>
                  <a:lnTo>
                    <a:pt x="9930" y="14169"/>
                  </a:lnTo>
                  <a:lnTo>
                    <a:pt x="10692" y="14586"/>
                  </a:lnTo>
                  <a:lnTo>
                    <a:pt x="10919" y="13764"/>
                  </a:lnTo>
                  <a:lnTo>
                    <a:pt x="11633" y="11180"/>
                  </a:lnTo>
                  <a:lnTo>
                    <a:pt x="14205" y="10514"/>
                  </a:lnTo>
                  <a:lnTo>
                    <a:pt x="15050" y="10287"/>
                  </a:lnTo>
                  <a:lnTo>
                    <a:pt x="14621" y="9561"/>
                  </a:lnTo>
                  <a:lnTo>
                    <a:pt x="13240" y="7239"/>
                  </a:lnTo>
                  <a:lnTo>
                    <a:pt x="14574" y="4989"/>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8"/>
            <p:cNvSpPr/>
            <p:nvPr/>
          </p:nvSpPr>
          <p:spPr>
            <a:xfrm>
              <a:off x="2108875" y="3403825"/>
              <a:ext cx="376275" cy="365550"/>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8"/>
            <p:cNvSpPr/>
            <p:nvPr/>
          </p:nvSpPr>
          <p:spPr>
            <a:xfrm>
              <a:off x="286730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8"/>
            <p:cNvSpPr/>
            <p:nvPr/>
          </p:nvSpPr>
          <p:spPr>
            <a:xfrm>
              <a:off x="286730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1" y="3632"/>
                  </a:lnTo>
                  <a:lnTo>
                    <a:pt x="7919" y="6311"/>
                  </a:lnTo>
                  <a:lnTo>
                    <a:pt x="7919" y="2417"/>
                  </a:lnTo>
                  <a:lnTo>
                    <a:pt x="7930" y="2417"/>
                  </a:lnTo>
                  <a:lnTo>
                    <a:pt x="10026" y="1239"/>
                  </a:lnTo>
                  <a:close/>
                  <a:moveTo>
                    <a:pt x="3728" y="4215"/>
                  </a:moveTo>
                  <a:lnTo>
                    <a:pt x="6502" y="6894"/>
                  </a:lnTo>
                  <a:lnTo>
                    <a:pt x="2477" y="6894"/>
                  </a:lnTo>
                  <a:lnTo>
                    <a:pt x="1275" y="4858"/>
                  </a:lnTo>
                  <a:lnTo>
                    <a:pt x="3728" y="4215"/>
                  </a:lnTo>
                  <a:close/>
                  <a:moveTo>
                    <a:pt x="11371" y="4144"/>
                  </a:moveTo>
                  <a:lnTo>
                    <a:pt x="13705" y="4751"/>
                  </a:lnTo>
                  <a:lnTo>
                    <a:pt x="12419" y="6894"/>
                  </a:lnTo>
                  <a:lnTo>
                    <a:pt x="8514" y="6894"/>
                  </a:lnTo>
                  <a:lnTo>
                    <a:pt x="11371" y="4144"/>
                  </a:lnTo>
                  <a:close/>
                  <a:moveTo>
                    <a:pt x="12538" y="7716"/>
                  </a:moveTo>
                  <a:lnTo>
                    <a:pt x="13765" y="9752"/>
                  </a:lnTo>
                  <a:lnTo>
                    <a:pt x="11288" y="10395"/>
                  </a:lnTo>
                  <a:lnTo>
                    <a:pt x="8526" y="7716"/>
                  </a:lnTo>
                  <a:close/>
                  <a:moveTo>
                    <a:pt x="6514" y="7728"/>
                  </a:moveTo>
                  <a:lnTo>
                    <a:pt x="3656" y="10478"/>
                  </a:lnTo>
                  <a:lnTo>
                    <a:pt x="1323"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37" y="10383"/>
                  </a:lnTo>
                  <a:lnTo>
                    <a:pt x="894" y="10597"/>
                  </a:lnTo>
                  <a:lnTo>
                    <a:pt x="3549"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8"/>
            <p:cNvSpPr/>
            <p:nvPr/>
          </p:nvSpPr>
          <p:spPr>
            <a:xfrm>
              <a:off x="286730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8"/>
            <p:cNvSpPr/>
            <p:nvPr/>
          </p:nvSpPr>
          <p:spPr>
            <a:xfrm>
              <a:off x="2867025" y="1211600"/>
              <a:ext cx="376250" cy="365525"/>
            </a:xfrm>
            <a:custGeom>
              <a:avLst/>
              <a:gdLst/>
              <a:ahLst/>
              <a:cxnLst/>
              <a:rect l="l" t="t" r="r" b="b"/>
              <a:pathLst>
                <a:path w="15050" h="14621" extrusionOk="0">
                  <a:moveTo>
                    <a:pt x="4893" y="1298"/>
                  </a:moveTo>
                  <a:lnTo>
                    <a:pt x="7108" y="2536"/>
                  </a:lnTo>
                  <a:lnTo>
                    <a:pt x="7108" y="6334"/>
                  </a:lnTo>
                  <a:lnTo>
                    <a:pt x="4262" y="3572"/>
                  </a:lnTo>
                  <a:lnTo>
                    <a:pt x="4893" y="1298"/>
                  </a:lnTo>
                  <a:close/>
                  <a:moveTo>
                    <a:pt x="10037" y="1250"/>
                  </a:moveTo>
                  <a:lnTo>
                    <a:pt x="10692" y="3655"/>
                  </a:lnTo>
                  <a:lnTo>
                    <a:pt x="7930" y="6334"/>
                  </a:lnTo>
                  <a:lnTo>
                    <a:pt x="7930" y="2429"/>
                  </a:lnTo>
                  <a:lnTo>
                    <a:pt x="7941" y="2429"/>
                  </a:lnTo>
                  <a:lnTo>
                    <a:pt x="10037" y="1250"/>
                  </a:lnTo>
                  <a:close/>
                  <a:moveTo>
                    <a:pt x="3739" y="4227"/>
                  </a:moveTo>
                  <a:lnTo>
                    <a:pt x="6513" y="6906"/>
                  </a:lnTo>
                  <a:lnTo>
                    <a:pt x="2488" y="6906"/>
                  </a:lnTo>
                  <a:lnTo>
                    <a:pt x="1274" y="4870"/>
                  </a:lnTo>
                  <a:lnTo>
                    <a:pt x="3739" y="4227"/>
                  </a:lnTo>
                  <a:close/>
                  <a:moveTo>
                    <a:pt x="11382" y="4155"/>
                  </a:moveTo>
                  <a:lnTo>
                    <a:pt x="13716" y="4763"/>
                  </a:lnTo>
                  <a:lnTo>
                    <a:pt x="12430" y="6906"/>
                  </a:lnTo>
                  <a:lnTo>
                    <a:pt x="8525" y="6906"/>
                  </a:lnTo>
                  <a:lnTo>
                    <a:pt x="11382" y="4155"/>
                  </a:lnTo>
                  <a:close/>
                  <a:moveTo>
                    <a:pt x="12549" y="7727"/>
                  </a:moveTo>
                  <a:lnTo>
                    <a:pt x="13776" y="9763"/>
                  </a:lnTo>
                  <a:lnTo>
                    <a:pt x="11299" y="10406"/>
                  </a:lnTo>
                  <a:lnTo>
                    <a:pt x="8537" y="7727"/>
                  </a:lnTo>
                  <a:close/>
                  <a:moveTo>
                    <a:pt x="6513" y="7727"/>
                  </a:moveTo>
                  <a:lnTo>
                    <a:pt x="3667" y="10501"/>
                  </a:lnTo>
                  <a:lnTo>
                    <a:pt x="1334" y="9882"/>
                  </a:lnTo>
                  <a:lnTo>
                    <a:pt x="2596" y="7727"/>
                  </a:lnTo>
                  <a:close/>
                  <a:moveTo>
                    <a:pt x="7941" y="8311"/>
                  </a:moveTo>
                  <a:lnTo>
                    <a:pt x="10787" y="11061"/>
                  </a:lnTo>
                  <a:lnTo>
                    <a:pt x="10156" y="13335"/>
                  </a:lnTo>
                  <a:lnTo>
                    <a:pt x="7941" y="12097"/>
                  </a:lnTo>
                  <a:lnTo>
                    <a:pt x="7941" y="8311"/>
                  </a:lnTo>
                  <a:close/>
                  <a:moveTo>
                    <a:pt x="7120" y="8311"/>
                  </a:moveTo>
                  <a:lnTo>
                    <a:pt x="7120" y="12204"/>
                  </a:lnTo>
                  <a:lnTo>
                    <a:pt x="7108" y="12204"/>
                  </a:lnTo>
                  <a:lnTo>
                    <a:pt x="5013" y="13383"/>
                  </a:lnTo>
                  <a:lnTo>
                    <a:pt x="4358" y="10989"/>
                  </a:lnTo>
                  <a:lnTo>
                    <a:pt x="7120" y="8311"/>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82"/>
                  </a:lnTo>
                  <a:lnTo>
                    <a:pt x="893" y="10597"/>
                  </a:lnTo>
                  <a:lnTo>
                    <a:pt x="3560" y="11299"/>
                  </a:lnTo>
                  <a:lnTo>
                    <a:pt x="4251" y="13799"/>
                  </a:lnTo>
                  <a:lnTo>
                    <a:pt x="4465" y="14621"/>
                  </a:lnTo>
                  <a:lnTo>
                    <a:pt x="5227" y="14204"/>
                  </a:lnTo>
                  <a:lnTo>
                    <a:pt x="7632" y="12859"/>
                  </a:lnTo>
                  <a:lnTo>
                    <a:pt x="9930" y="14157"/>
                  </a:lnTo>
                  <a:lnTo>
                    <a:pt x="10692" y="14573"/>
                  </a:lnTo>
                  <a:lnTo>
                    <a:pt x="10918" y="13752"/>
                  </a:lnTo>
                  <a:lnTo>
                    <a:pt x="11632" y="11168"/>
                  </a:lnTo>
                  <a:lnTo>
                    <a:pt x="14204" y="10489"/>
                  </a:lnTo>
                  <a:lnTo>
                    <a:pt x="15050" y="10275"/>
                  </a:lnTo>
                  <a:lnTo>
                    <a:pt x="14621" y="9537"/>
                  </a:lnTo>
                  <a:lnTo>
                    <a:pt x="13240" y="7227"/>
                  </a:lnTo>
                  <a:lnTo>
                    <a:pt x="14573" y="4977"/>
                  </a:lnTo>
                  <a:lnTo>
                    <a:pt x="15014" y="4251"/>
                  </a:lnTo>
                  <a:lnTo>
                    <a:pt x="14157" y="4024"/>
                  </a:lnTo>
                  <a:lnTo>
                    <a:pt x="11501"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8"/>
            <p:cNvSpPr/>
            <p:nvPr/>
          </p:nvSpPr>
          <p:spPr>
            <a:xfrm>
              <a:off x="286730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8"/>
            <p:cNvSpPr/>
            <p:nvPr/>
          </p:nvSpPr>
          <p:spPr>
            <a:xfrm>
              <a:off x="3243250" y="1211600"/>
              <a:ext cx="376250" cy="365525"/>
            </a:xfrm>
            <a:custGeom>
              <a:avLst/>
              <a:gdLst/>
              <a:ahLst/>
              <a:cxnLst/>
              <a:rect l="l" t="t" r="r" b="b"/>
              <a:pathLst>
                <a:path w="15050"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88" y="9763"/>
                  </a:lnTo>
                  <a:lnTo>
                    <a:pt x="11311" y="10406"/>
                  </a:lnTo>
                  <a:lnTo>
                    <a:pt x="8549" y="7727"/>
                  </a:lnTo>
                  <a:close/>
                  <a:moveTo>
                    <a:pt x="6525" y="7739"/>
                  </a:moveTo>
                  <a:lnTo>
                    <a:pt x="3668" y="10501"/>
                  </a:lnTo>
                  <a:lnTo>
                    <a:pt x="1322" y="9882"/>
                  </a:lnTo>
                  <a:lnTo>
                    <a:pt x="2608" y="7739"/>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30" y="3453"/>
                  </a:lnTo>
                  <a:lnTo>
                    <a:pt x="858" y="4120"/>
                  </a:lnTo>
                  <a:lnTo>
                    <a:pt x="1" y="4346"/>
                  </a:lnTo>
                  <a:lnTo>
                    <a:pt x="429" y="5072"/>
                  </a:lnTo>
                  <a:lnTo>
                    <a:pt x="1822" y="7394"/>
                  </a:lnTo>
                  <a:lnTo>
                    <a:pt x="477" y="9644"/>
                  </a:lnTo>
                  <a:lnTo>
                    <a:pt x="48" y="10382"/>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8"/>
            <p:cNvSpPr/>
            <p:nvPr/>
          </p:nvSpPr>
          <p:spPr>
            <a:xfrm>
              <a:off x="3243250" y="2307850"/>
              <a:ext cx="376250" cy="365250"/>
            </a:xfrm>
            <a:custGeom>
              <a:avLst/>
              <a:gdLst/>
              <a:ahLst/>
              <a:cxnLst/>
              <a:rect l="l" t="t" r="r" b="b"/>
              <a:pathLst>
                <a:path w="15050"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299"/>
                  </a:moveTo>
                  <a:lnTo>
                    <a:pt x="10799"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8"/>
            <p:cNvSpPr/>
            <p:nvPr/>
          </p:nvSpPr>
          <p:spPr>
            <a:xfrm>
              <a:off x="286730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3" y="3656"/>
                  </a:lnTo>
                  <a:lnTo>
                    <a:pt x="7930" y="6335"/>
                  </a:lnTo>
                  <a:lnTo>
                    <a:pt x="7930" y="2429"/>
                  </a:lnTo>
                  <a:lnTo>
                    <a:pt x="7942" y="2429"/>
                  </a:lnTo>
                  <a:lnTo>
                    <a:pt x="10038" y="1251"/>
                  </a:lnTo>
                  <a:close/>
                  <a:moveTo>
                    <a:pt x="3728" y="4215"/>
                  </a:moveTo>
                  <a:lnTo>
                    <a:pt x="6502" y="6894"/>
                  </a:lnTo>
                  <a:lnTo>
                    <a:pt x="2477" y="6894"/>
                  </a:lnTo>
                  <a:lnTo>
                    <a:pt x="1263" y="4858"/>
                  </a:lnTo>
                  <a:lnTo>
                    <a:pt x="3728" y="4215"/>
                  </a:lnTo>
                  <a:close/>
                  <a:moveTo>
                    <a:pt x="11383" y="4144"/>
                  </a:moveTo>
                  <a:lnTo>
                    <a:pt x="13717" y="4751"/>
                  </a:lnTo>
                  <a:lnTo>
                    <a:pt x="12443" y="6894"/>
                  </a:lnTo>
                  <a:lnTo>
                    <a:pt x="8538" y="6894"/>
                  </a:lnTo>
                  <a:lnTo>
                    <a:pt x="11383" y="4144"/>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299"/>
                  </a:moveTo>
                  <a:lnTo>
                    <a:pt x="10788" y="11050"/>
                  </a:lnTo>
                  <a:lnTo>
                    <a:pt x="10157"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32"/>
                  </a:lnTo>
                  <a:lnTo>
                    <a:pt x="1" y="4346"/>
                  </a:lnTo>
                  <a:lnTo>
                    <a:pt x="430" y="5085"/>
                  </a:lnTo>
                  <a:lnTo>
                    <a:pt x="1811" y="7406"/>
                  </a:lnTo>
                  <a:lnTo>
                    <a:pt x="477" y="9645"/>
                  </a:lnTo>
                  <a:lnTo>
                    <a:pt x="37" y="10383"/>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8"/>
            <p:cNvSpPr/>
            <p:nvPr/>
          </p:nvSpPr>
          <p:spPr>
            <a:xfrm>
              <a:off x="3243250" y="1942325"/>
              <a:ext cx="376250" cy="365550"/>
            </a:xfrm>
            <a:custGeom>
              <a:avLst/>
              <a:gdLst/>
              <a:ahLst/>
              <a:cxnLst/>
              <a:rect l="l" t="t" r="r" b="b"/>
              <a:pathLst>
                <a:path w="15050" h="14622" extrusionOk="0">
                  <a:moveTo>
                    <a:pt x="4882" y="1299"/>
                  </a:moveTo>
                  <a:lnTo>
                    <a:pt x="7109" y="2537"/>
                  </a:lnTo>
                  <a:lnTo>
                    <a:pt x="7109" y="6335"/>
                  </a:lnTo>
                  <a:lnTo>
                    <a:pt x="4263" y="3573"/>
                  </a:lnTo>
                  <a:lnTo>
                    <a:pt x="4882"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311"/>
                  </a:moveTo>
                  <a:lnTo>
                    <a:pt x="10799" y="11062"/>
                  </a:lnTo>
                  <a:lnTo>
                    <a:pt x="10168" y="13336"/>
                  </a:lnTo>
                  <a:lnTo>
                    <a:pt x="7954" y="12109"/>
                  </a:lnTo>
                  <a:lnTo>
                    <a:pt x="7954" y="8311"/>
                  </a:lnTo>
                  <a:close/>
                  <a:moveTo>
                    <a:pt x="7120" y="8311"/>
                  </a:moveTo>
                  <a:lnTo>
                    <a:pt x="7120" y="12205"/>
                  </a:lnTo>
                  <a:lnTo>
                    <a:pt x="7109"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30" y="3454"/>
                  </a:lnTo>
                  <a:lnTo>
                    <a:pt x="858" y="4132"/>
                  </a:lnTo>
                  <a:lnTo>
                    <a:pt x="1" y="4347"/>
                  </a:lnTo>
                  <a:lnTo>
                    <a:pt x="429" y="5085"/>
                  </a:lnTo>
                  <a:lnTo>
                    <a:pt x="1822" y="7406"/>
                  </a:lnTo>
                  <a:lnTo>
                    <a:pt x="477" y="9645"/>
                  </a:lnTo>
                  <a:lnTo>
                    <a:pt x="48" y="10383"/>
                  </a:lnTo>
                  <a:lnTo>
                    <a:pt x="893" y="10597"/>
                  </a:lnTo>
                  <a:lnTo>
                    <a:pt x="3560"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8"/>
            <p:cNvSpPr/>
            <p:nvPr/>
          </p:nvSpPr>
          <p:spPr>
            <a:xfrm>
              <a:off x="2867300" y="2308150"/>
              <a:ext cx="375975" cy="365550"/>
            </a:xfrm>
            <a:custGeom>
              <a:avLst/>
              <a:gdLst/>
              <a:ahLst/>
              <a:cxnLst/>
              <a:rect l="l" t="t" r="r" b="b"/>
              <a:pathLst>
                <a:path w="15039" h="14622" extrusionOk="0">
                  <a:moveTo>
                    <a:pt x="4882" y="1286"/>
                  </a:moveTo>
                  <a:lnTo>
                    <a:pt x="7097" y="2513"/>
                  </a:lnTo>
                  <a:lnTo>
                    <a:pt x="7097" y="6311"/>
                  </a:lnTo>
                  <a:lnTo>
                    <a:pt x="4251" y="3561"/>
                  </a:lnTo>
                  <a:lnTo>
                    <a:pt x="4882" y="1286"/>
                  </a:lnTo>
                  <a:close/>
                  <a:moveTo>
                    <a:pt x="10038" y="1239"/>
                  </a:moveTo>
                  <a:lnTo>
                    <a:pt x="10693" y="3632"/>
                  </a:lnTo>
                  <a:lnTo>
                    <a:pt x="7930" y="6311"/>
                  </a:lnTo>
                  <a:lnTo>
                    <a:pt x="7930" y="2418"/>
                  </a:lnTo>
                  <a:lnTo>
                    <a:pt x="7942" y="2418"/>
                  </a:lnTo>
                  <a:lnTo>
                    <a:pt x="10038" y="1239"/>
                  </a:lnTo>
                  <a:close/>
                  <a:moveTo>
                    <a:pt x="3728" y="4203"/>
                  </a:moveTo>
                  <a:lnTo>
                    <a:pt x="6502" y="6882"/>
                  </a:lnTo>
                  <a:lnTo>
                    <a:pt x="2477" y="6882"/>
                  </a:lnTo>
                  <a:lnTo>
                    <a:pt x="1263" y="4834"/>
                  </a:lnTo>
                  <a:lnTo>
                    <a:pt x="3728" y="4203"/>
                  </a:lnTo>
                  <a:close/>
                  <a:moveTo>
                    <a:pt x="11383" y="4120"/>
                  </a:moveTo>
                  <a:lnTo>
                    <a:pt x="13717" y="4739"/>
                  </a:lnTo>
                  <a:lnTo>
                    <a:pt x="12443" y="6882"/>
                  </a:lnTo>
                  <a:lnTo>
                    <a:pt x="8538" y="6882"/>
                  </a:lnTo>
                  <a:lnTo>
                    <a:pt x="11383" y="4120"/>
                  </a:lnTo>
                  <a:close/>
                  <a:moveTo>
                    <a:pt x="12538" y="7716"/>
                  </a:moveTo>
                  <a:lnTo>
                    <a:pt x="13765" y="9752"/>
                  </a:lnTo>
                  <a:lnTo>
                    <a:pt x="11288" y="10395"/>
                  </a:lnTo>
                  <a:lnTo>
                    <a:pt x="8526" y="7716"/>
                  </a:lnTo>
                  <a:close/>
                  <a:moveTo>
                    <a:pt x="6514" y="7716"/>
                  </a:moveTo>
                  <a:lnTo>
                    <a:pt x="3656" y="10466"/>
                  </a:lnTo>
                  <a:lnTo>
                    <a:pt x="1323" y="9859"/>
                  </a:lnTo>
                  <a:lnTo>
                    <a:pt x="2596" y="7716"/>
                  </a:lnTo>
                  <a:close/>
                  <a:moveTo>
                    <a:pt x="7942" y="8275"/>
                  </a:moveTo>
                  <a:lnTo>
                    <a:pt x="10788" y="11026"/>
                  </a:lnTo>
                  <a:lnTo>
                    <a:pt x="10157" y="13312"/>
                  </a:lnTo>
                  <a:lnTo>
                    <a:pt x="7942" y="12073"/>
                  </a:lnTo>
                  <a:lnTo>
                    <a:pt x="7942" y="8275"/>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20"/>
                  </a:lnTo>
                  <a:lnTo>
                    <a:pt x="1" y="4346"/>
                  </a:lnTo>
                  <a:lnTo>
                    <a:pt x="430" y="5073"/>
                  </a:lnTo>
                  <a:lnTo>
                    <a:pt x="1811" y="7394"/>
                  </a:lnTo>
                  <a:lnTo>
                    <a:pt x="477" y="9645"/>
                  </a:lnTo>
                  <a:lnTo>
                    <a:pt x="37" y="10371"/>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490"/>
                  </a:lnTo>
                  <a:lnTo>
                    <a:pt x="15039" y="10276"/>
                  </a:lnTo>
                  <a:lnTo>
                    <a:pt x="14610" y="9537"/>
                  </a:lnTo>
                  <a:lnTo>
                    <a:pt x="13229" y="7216"/>
                  </a:lnTo>
                  <a:lnTo>
                    <a:pt x="14562" y="4977"/>
                  </a:lnTo>
                  <a:lnTo>
                    <a:pt x="15003" y="4239"/>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8"/>
            <p:cNvSpPr/>
            <p:nvPr/>
          </p:nvSpPr>
          <p:spPr>
            <a:xfrm>
              <a:off x="3243250" y="1577100"/>
              <a:ext cx="376250" cy="365250"/>
            </a:xfrm>
            <a:custGeom>
              <a:avLst/>
              <a:gdLst/>
              <a:ahLst/>
              <a:cxnLst/>
              <a:rect l="l" t="t" r="r" b="b"/>
              <a:pathLst>
                <a:path w="15050"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22" y="9859"/>
                  </a:lnTo>
                  <a:lnTo>
                    <a:pt x="2608" y="7704"/>
                  </a:lnTo>
                  <a:close/>
                  <a:moveTo>
                    <a:pt x="7954" y="8300"/>
                  </a:moveTo>
                  <a:lnTo>
                    <a:pt x="10799"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30" y="3454"/>
                  </a:lnTo>
                  <a:lnTo>
                    <a:pt x="858" y="4120"/>
                  </a:lnTo>
                  <a:lnTo>
                    <a:pt x="1" y="4347"/>
                  </a:lnTo>
                  <a:lnTo>
                    <a:pt x="429" y="5073"/>
                  </a:lnTo>
                  <a:lnTo>
                    <a:pt x="1822" y="7395"/>
                  </a:lnTo>
                  <a:lnTo>
                    <a:pt x="477" y="9645"/>
                  </a:lnTo>
                  <a:lnTo>
                    <a:pt x="48" y="10371"/>
                  </a:lnTo>
                  <a:lnTo>
                    <a:pt x="893" y="10597"/>
                  </a:lnTo>
                  <a:lnTo>
                    <a:pt x="3560"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8"/>
            <p:cNvSpPr/>
            <p:nvPr/>
          </p:nvSpPr>
          <p:spPr>
            <a:xfrm>
              <a:off x="1729675" y="3403825"/>
              <a:ext cx="376250" cy="365550"/>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8"/>
            <p:cNvSpPr/>
            <p:nvPr/>
          </p:nvSpPr>
          <p:spPr>
            <a:xfrm>
              <a:off x="1350450" y="3038600"/>
              <a:ext cx="376275" cy="365250"/>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8"/>
            <p:cNvSpPr/>
            <p:nvPr/>
          </p:nvSpPr>
          <p:spPr>
            <a:xfrm>
              <a:off x="135045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4" y="3644"/>
                  </a:lnTo>
                  <a:lnTo>
                    <a:pt x="7942" y="6323"/>
                  </a:lnTo>
                  <a:lnTo>
                    <a:pt x="7942" y="2430"/>
                  </a:lnTo>
                  <a:lnTo>
                    <a:pt x="7954" y="2430"/>
                  </a:lnTo>
                  <a:lnTo>
                    <a:pt x="10050" y="1251"/>
                  </a:lnTo>
                  <a:close/>
                  <a:moveTo>
                    <a:pt x="3739" y="4228"/>
                  </a:moveTo>
                  <a:lnTo>
                    <a:pt x="6513" y="6906"/>
                  </a:lnTo>
                  <a:lnTo>
                    <a:pt x="2489" y="6906"/>
                  </a:lnTo>
                  <a:lnTo>
                    <a:pt x="1275" y="4871"/>
                  </a:lnTo>
                  <a:lnTo>
                    <a:pt x="3739" y="4228"/>
                  </a:lnTo>
                  <a:close/>
                  <a:moveTo>
                    <a:pt x="11395" y="4156"/>
                  </a:moveTo>
                  <a:lnTo>
                    <a:pt x="13729" y="4763"/>
                  </a:lnTo>
                  <a:lnTo>
                    <a:pt x="12455" y="6906"/>
                  </a:lnTo>
                  <a:lnTo>
                    <a:pt x="8537" y="6906"/>
                  </a:lnTo>
                  <a:lnTo>
                    <a:pt x="11395" y="4156"/>
                  </a:lnTo>
                  <a:close/>
                  <a:moveTo>
                    <a:pt x="12550" y="7728"/>
                  </a:moveTo>
                  <a:lnTo>
                    <a:pt x="13776" y="9764"/>
                  </a:lnTo>
                  <a:lnTo>
                    <a:pt x="11300" y="10407"/>
                  </a:lnTo>
                  <a:lnTo>
                    <a:pt x="8537" y="7728"/>
                  </a:lnTo>
                  <a:close/>
                  <a:moveTo>
                    <a:pt x="6525" y="7704"/>
                  </a:moveTo>
                  <a:lnTo>
                    <a:pt x="3668" y="10478"/>
                  </a:lnTo>
                  <a:lnTo>
                    <a:pt x="1334" y="9859"/>
                  </a:lnTo>
                  <a:lnTo>
                    <a:pt x="2608" y="7704"/>
                  </a:lnTo>
                  <a:close/>
                  <a:moveTo>
                    <a:pt x="7942" y="8300"/>
                  </a:moveTo>
                  <a:lnTo>
                    <a:pt x="10788" y="11050"/>
                  </a:lnTo>
                  <a:lnTo>
                    <a:pt x="10157" y="13336"/>
                  </a:lnTo>
                  <a:lnTo>
                    <a:pt x="7942" y="12098"/>
                  </a:lnTo>
                  <a:lnTo>
                    <a:pt x="7942" y="8300"/>
                  </a:lnTo>
                  <a:close/>
                  <a:moveTo>
                    <a:pt x="7121" y="8300"/>
                  </a:moveTo>
                  <a:lnTo>
                    <a:pt x="7121" y="12205"/>
                  </a:lnTo>
                  <a:lnTo>
                    <a:pt x="7109" y="12205"/>
                  </a:lnTo>
                  <a:lnTo>
                    <a:pt x="5013" y="13383"/>
                  </a:lnTo>
                  <a:lnTo>
                    <a:pt x="4358" y="10978"/>
                  </a:lnTo>
                  <a:lnTo>
                    <a:pt x="7121"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6" y="14610"/>
                  </a:lnTo>
                  <a:lnTo>
                    <a:pt x="5228" y="14193"/>
                  </a:lnTo>
                  <a:lnTo>
                    <a:pt x="7621" y="12860"/>
                  </a:lnTo>
                  <a:lnTo>
                    <a:pt x="9930" y="14145"/>
                  </a:lnTo>
                  <a:lnTo>
                    <a:pt x="10692" y="14574"/>
                  </a:lnTo>
                  <a:lnTo>
                    <a:pt x="10919" y="13753"/>
                  </a:lnTo>
                  <a:lnTo>
                    <a:pt x="11633" y="11157"/>
                  </a:lnTo>
                  <a:lnTo>
                    <a:pt x="14205" y="10490"/>
                  </a:lnTo>
                  <a:lnTo>
                    <a:pt x="15050" y="10264"/>
                  </a:lnTo>
                  <a:lnTo>
                    <a:pt x="14622" y="9538"/>
                  </a:lnTo>
                  <a:lnTo>
                    <a:pt x="13240" y="7216"/>
                  </a:lnTo>
                  <a:lnTo>
                    <a:pt x="14574" y="4966"/>
                  </a:lnTo>
                  <a:lnTo>
                    <a:pt x="15003" y="4239"/>
                  </a:lnTo>
                  <a:lnTo>
                    <a:pt x="14157" y="4013"/>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8"/>
            <p:cNvSpPr/>
            <p:nvPr/>
          </p:nvSpPr>
          <p:spPr>
            <a:xfrm>
              <a:off x="13507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8"/>
            <p:cNvSpPr/>
            <p:nvPr/>
          </p:nvSpPr>
          <p:spPr>
            <a:xfrm>
              <a:off x="1350450" y="1211600"/>
              <a:ext cx="376275" cy="365825"/>
            </a:xfrm>
            <a:custGeom>
              <a:avLst/>
              <a:gdLst/>
              <a:ahLst/>
              <a:cxnLst/>
              <a:rect l="l" t="t" r="r" b="b"/>
              <a:pathLst>
                <a:path w="15051" h="14633" extrusionOk="0">
                  <a:moveTo>
                    <a:pt x="4882" y="1298"/>
                  </a:moveTo>
                  <a:lnTo>
                    <a:pt x="7109" y="2536"/>
                  </a:lnTo>
                  <a:lnTo>
                    <a:pt x="7109" y="6334"/>
                  </a:lnTo>
                  <a:lnTo>
                    <a:pt x="4263" y="3572"/>
                  </a:lnTo>
                  <a:lnTo>
                    <a:pt x="4882" y="1298"/>
                  </a:lnTo>
                  <a:close/>
                  <a:moveTo>
                    <a:pt x="10050" y="1250"/>
                  </a:moveTo>
                  <a:lnTo>
                    <a:pt x="10704" y="3655"/>
                  </a:lnTo>
                  <a:lnTo>
                    <a:pt x="7942" y="6334"/>
                  </a:lnTo>
                  <a:lnTo>
                    <a:pt x="7942" y="2429"/>
                  </a:lnTo>
                  <a:lnTo>
                    <a:pt x="7954" y="2429"/>
                  </a:lnTo>
                  <a:lnTo>
                    <a:pt x="10050" y="1250"/>
                  </a:lnTo>
                  <a:close/>
                  <a:moveTo>
                    <a:pt x="3739" y="4227"/>
                  </a:moveTo>
                  <a:lnTo>
                    <a:pt x="6513" y="6906"/>
                  </a:lnTo>
                  <a:lnTo>
                    <a:pt x="2489" y="6906"/>
                  </a:lnTo>
                  <a:lnTo>
                    <a:pt x="1275" y="4870"/>
                  </a:lnTo>
                  <a:lnTo>
                    <a:pt x="3739" y="4227"/>
                  </a:lnTo>
                  <a:close/>
                  <a:moveTo>
                    <a:pt x="11395" y="4155"/>
                  </a:moveTo>
                  <a:lnTo>
                    <a:pt x="13729" y="4763"/>
                  </a:lnTo>
                  <a:lnTo>
                    <a:pt x="12455" y="6906"/>
                  </a:lnTo>
                  <a:lnTo>
                    <a:pt x="8537" y="6906"/>
                  </a:lnTo>
                  <a:lnTo>
                    <a:pt x="11395" y="4155"/>
                  </a:lnTo>
                  <a:close/>
                  <a:moveTo>
                    <a:pt x="12550" y="7727"/>
                  </a:moveTo>
                  <a:lnTo>
                    <a:pt x="13764" y="9763"/>
                  </a:lnTo>
                  <a:lnTo>
                    <a:pt x="11300" y="10406"/>
                  </a:lnTo>
                  <a:lnTo>
                    <a:pt x="8537" y="7727"/>
                  </a:lnTo>
                  <a:close/>
                  <a:moveTo>
                    <a:pt x="6525" y="7739"/>
                  </a:moveTo>
                  <a:lnTo>
                    <a:pt x="3668" y="10501"/>
                  </a:lnTo>
                  <a:lnTo>
                    <a:pt x="1334" y="9882"/>
                  </a:lnTo>
                  <a:lnTo>
                    <a:pt x="2608" y="7739"/>
                  </a:lnTo>
                  <a:close/>
                  <a:moveTo>
                    <a:pt x="7942" y="8311"/>
                  </a:moveTo>
                  <a:lnTo>
                    <a:pt x="10788" y="11061"/>
                  </a:lnTo>
                  <a:lnTo>
                    <a:pt x="10157" y="13335"/>
                  </a:lnTo>
                  <a:lnTo>
                    <a:pt x="7942" y="12097"/>
                  </a:lnTo>
                  <a:lnTo>
                    <a:pt x="7942" y="8311"/>
                  </a:lnTo>
                  <a:close/>
                  <a:moveTo>
                    <a:pt x="7121" y="8311"/>
                  </a:moveTo>
                  <a:lnTo>
                    <a:pt x="7121" y="12204"/>
                  </a:lnTo>
                  <a:lnTo>
                    <a:pt x="7109" y="12204"/>
                  </a:lnTo>
                  <a:lnTo>
                    <a:pt x="5013" y="13383"/>
                  </a:lnTo>
                  <a:lnTo>
                    <a:pt x="4358" y="10989"/>
                  </a:lnTo>
                  <a:lnTo>
                    <a:pt x="7121" y="8311"/>
                  </a:lnTo>
                  <a:close/>
                  <a:moveTo>
                    <a:pt x="10585" y="0"/>
                  </a:moveTo>
                  <a:lnTo>
                    <a:pt x="9835" y="441"/>
                  </a:lnTo>
                  <a:lnTo>
                    <a:pt x="7430" y="1774"/>
                  </a:lnTo>
                  <a:lnTo>
                    <a:pt x="5132" y="476"/>
                  </a:lnTo>
                  <a:lnTo>
                    <a:pt x="4370" y="60"/>
                  </a:lnTo>
                  <a:lnTo>
                    <a:pt x="4144" y="881"/>
                  </a:lnTo>
                  <a:lnTo>
                    <a:pt x="3430" y="3477"/>
                  </a:lnTo>
                  <a:lnTo>
                    <a:pt x="858" y="4143"/>
                  </a:lnTo>
                  <a:lnTo>
                    <a:pt x="1" y="4370"/>
                  </a:lnTo>
                  <a:lnTo>
                    <a:pt x="441" y="5096"/>
                  </a:lnTo>
                  <a:lnTo>
                    <a:pt x="1822" y="7418"/>
                  </a:lnTo>
                  <a:lnTo>
                    <a:pt x="477" y="9668"/>
                  </a:lnTo>
                  <a:lnTo>
                    <a:pt x="48" y="10394"/>
                  </a:lnTo>
                  <a:lnTo>
                    <a:pt x="894" y="10620"/>
                  </a:lnTo>
                  <a:lnTo>
                    <a:pt x="3561" y="11311"/>
                  </a:lnTo>
                  <a:lnTo>
                    <a:pt x="4251" y="13811"/>
                  </a:lnTo>
                  <a:lnTo>
                    <a:pt x="4466" y="14633"/>
                  </a:lnTo>
                  <a:lnTo>
                    <a:pt x="5228" y="14216"/>
                  </a:lnTo>
                  <a:lnTo>
                    <a:pt x="7633" y="12883"/>
                  </a:lnTo>
                  <a:lnTo>
                    <a:pt x="9930" y="14168"/>
                  </a:lnTo>
                  <a:lnTo>
                    <a:pt x="10692" y="14585"/>
                  </a:lnTo>
                  <a:lnTo>
                    <a:pt x="10919" y="13776"/>
                  </a:lnTo>
                  <a:lnTo>
                    <a:pt x="11633" y="11180"/>
                  </a:lnTo>
                  <a:lnTo>
                    <a:pt x="14205" y="10513"/>
                  </a:lnTo>
                  <a:lnTo>
                    <a:pt x="15050" y="10287"/>
                  </a:lnTo>
                  <a:lnTo>
                    <a:pt x="14622" y="9561"/>
                  </a:lnTo>
                  <a:lnTo>
                    <a:pt x="13240" y="7227"/>
                  </a:lnTo>
                  <a:lnTo>
                    <a:pt x="14574" y="4977"/>
                  </a:lnTo>
                  <a:lnTo>
                    <a:pt x="15003" y="4251"/>
                  </a:lnTo>
                  <a:lnTo>
                    <a:pt x="14157" y="4024"/>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8"/>
            <p:cNvSpPr/>
            <p:nvPr/>
          </p:nvSpPr>
          <p:spPr>
            <a:xfrm>
              <a:off x="135075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8"/>
            <p:cNvSpPr/>
            <p:nvPr/>
          </p:nvSpPr>
          <p:spPr>
            <a:xfrm>
              <a:off x="13507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8"/>
            <p:cNvSpPr/>
            <p:nvPr/>
          </p:nvSpPr>
          <p:spPr>
            <a:xfrm>
              <a:off x="5897750" y="3038600"/>
              <a:ext cx="372100" cy="365250"/>
            </a:xfrm>
            <a:custGeom>
              <a:avLst/>
              <a:gdLst/>
              <a:ahLst/>
              <a:cxnLst/>
              <a:rect l="l" t="t" r="r" b="b"/>
              <a:pathLst>
                <a:path w="14884" h="14610" extrusionOk="0">
                  <a:moveTo>
                    <a:pt x="10026" y="1239"/>
                  </a:moveTo>
                  <a:lnTo>
                    <a:pt x="10680" y="3632"/>
                  </a:lnTo>
                  <a:lnTo>
                    <a:pt x="7918" y="6311"/>
                  </a:lnTo>
                  <a:lnTo>
                    <a:pt x="7918" y="2405"/>
                  </a:lnTo>
                  <a:lnTo>
                    <a:pt x="7930" y="2405"/>
                  </a:lnTo>
                  <a:lnTo>
                    <a:pt x="10026" y="1239"/>
                  </a:lnTo>
                  <a:close/>
                  <a:moveTo>
                    <a:pt x="4870" y="1298"/>
                  </a:moveTo>
                  <a:lnTo>
                    <a:pt x="7085" y="2525"/>
                  </a:lnTo>
                  <a:lnTo>
                    <a:pt x="7085" y="6323"/>
                  </a:lnTo>
                  <a:lnTo>
                    <a:pt x="4239" y="3572"/>
                  </a:lnTo>
                  <a:lnTo>
                    <a:pt x="4870" y="1298"/>
                  </a:lnTo>
                  <a:close/>
                  <a:moveTo>
                    <a:pt x="3727" y="4215"/>
                  </a:moveTo>
                  <a:lnTo>
                    <a:pt x="6501" y="6894"/>
                  </a:lnTo>
                  <a:lnTo>
                    <a:pt x="2477" y="6894"/>
                  </a:lnTo>
                  <a:lnTo>
                    <a:pt x="1263" y="4846"/>
                  </a:lnTo>
                  <a:lnTo>
                    <a:pt x="3727" y="4215"/>
                  </a:lnTo>
                  <a:close/>
                  <a:moveTo>
                    <a:pt x="11371" y="4132"/>
                  </a:moveTo>
                  <a:lnTo>
                    <a:pt x="13705" y="4751"/>
                  </a:lnTo>
                  <a:lnTo>
                    <a:pt x="12431" y="6894"/>
                  </a:lnTo>
                  <a:lnTo>
                    <a:pt x="8513" y="6894"/>
                  </a:lnTo>
                  <a:lnTo>
                    <a:pt x="11371" y="4132"/>
                  </a:lnTo>
                  <a:close/>
                  <a:moveTo>
                    <a:pt x="12550" y="7704"/>
                  </a:moveTo>
                  <a:lnTo>
                    <a:pt x="13764" y="9752"/>
                  </a:lnTo>
                  <a:lnTo>
                    <a:pt x="11299" y="10383"/>
                  </a:lnTo>
                  <a:lnTo>
                    <a:pt x="8525" y="7704"/>
                  </a:lnTo>
                  <a:close/>
                  <a:moveTo>
                    <a:pt x="6501" y="7704"/>
                  </a:moveTo>
                  <a:lnTo>
                    <a:pt x="3644" y="10478"/>
                  </a:lnTo>
                  <a:lnTo>
                    <a:pt x="1310" y="9871"/>
                  </a:lnTo>
                  <a:lnTo>
                    <a:pt x="2584" y="7704"/>
                  </a:lnTo>
                  <a:close/>
                  <a:moveTo>
                    <a:pt x="7930" y="8287"/>
                  </a:moveTo>
                  <a:lnTo>
                    <a:pt x="10776" y="11038"/>
                  </a:lnTo>
                  <a:lnTo>
                    <a:pt x="10145" y="13324"/>
                  </a:lnTo>
                  <a:lnTo>
                    <a:pt x="7930" y="12085"/>
                  </a:lnTo>
                  <a:lnTo>
                    <a:pt x="7930" y="8287"/>
                  </a:lnTo>
                  <a:close/>
                  <a:moveTo>
                    <a:pt x="7097" y="8287"/>
                  </a:moveTo>
                  <a:lnTo>
                    <a:pt x="7097" y="12192"/>
                  </a:lnTo>
                  <a:lnTo>
                    <a:pt x="7085" y="12192"/>
                  </a:lnTo>
                  <a:lnTo>
                    <a:pt x="4989" y="13359"/>
                  </a:lnTo>
                  <a:lnTo>
                    <a:pt x="4334" y="10966"/>
                  </a:lnTo>
                  <a:lnTo>
                    <a:pt x="7097" y="8287"/>
                  </a:lnTo>
                  <a:close/>
                  <a:moveTo>
                    <a:pt x="10585" y="0"/>
                  </a:moveTo>
                  <a:lnTo>
                    <a:pt x="9823" y="417"/>
                  </a:lnTo>
                  <a:lnTo>
                    <a:pt x="7430" y="1751"/>
                  </a:lnTo>
                  <a:lnTo>
                    <a:pt x="5120" y="453"/>
                  </a:lnTo>
                  <a:lnTo>
                    <a:pt x="4358" y="48"/>
                  </a:lnTo>
                  <a:lnTo>
                    <a:pt x="4132" y="858"/>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80" y="14574"/>
                  </a:lnTo>
                  <a:lnTo>
                    <a:pt x="10907" y="13752"/>
                  </a:lnTo>
                  <a:lnTo>
                    <a:pt x="11621" y="11157"/>
                  </a:lnTo>
                  <a:lnTo>
                    <a:pt x="14193" y="10490"/>
                  </a:lnTo>
                  <a:lnTo>
                    <a:pt x="14883" y="10311"/>
                  </a:lnTo>
                  <a:lnTo>
                    <a:pt x="14883" y="10002"/>
                  </a:lnTo>
                  <a:lnTo>
                    <a:pt x="14598" y="9537"/>
                  </a:lnTo>
                  <a:lnTo>
                    <a:pt x="13216" y="7216"/>
                  </a:lnTo>
                  <a:lnTo>
                    <a:pt x="14550" y="4965"/>
                  </a:lnTo>
                  <a:lnTo>
                    <a:pt x="14883" y="4430"/>
                  </a:lnTo>
                  <a:lnTo>
                    <a:pt x="14883" y="4215"/>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8"/>
            <p:cNvSpPr/>
            <p:nvPr/>
          </p:nvSpPr>
          <p:spPr>
            <a:xfrm>
              <a:off x="1729675" y="2307850"/>
              <a:ext cx="376250" cy="365250"/>
            </a:xfrm>
            <a:custGeom>
              <a:avLst/>
              <a:gdLst/>
              <a:ahLst/>
              <a:cxnLst/>
              <a:rect l="l" t="t" r="r" b="b"/>
              <a:pathLst>
                <a:path w="15050" h="14610" extrusionOk="0">
                  <a:moveTo>
                    <a:pt x="4882" y="1298"/>
                  </a:moveTo>
                  <a:lnTo>
                    <a:pt x="7108" y="2525"/>
                  </a:lnTo>
                  <a:lnTo>
                    <a:pt x="7108" y="6323"/>
                  </a:lnTo>
                  <a:lnTo>
                    <a:pt x="4263" y="3573"/>
                  </a:lnTo>
                  <a:lnTo>
                    <a:pt x="4882" y="1298"/>
                  </a:lnTo>
                  <a:close/>
                  <a:moveTo>
                    <a:pt x="10049" y="1251"/>
                  </a:moveTo>
                  <a:lnTo>
                    <a:pt x="10704" y="3644"/>
                  </a:lnTo>
                  <a:lnTo>
                    <a:pt x="7942" y="6323"/>
                  </a:lnTo>
                  <a:lnTo>
                    <a:pt x="7942" y="2430"/>
                  </a:lnTo>
                  <a:lnTo>
                    <a:pt x="7954" y="2430"/>
                  </a:lnTo>
                  <a:lnTo>
                    <a:pt x="10049" y="1251"/>
                  </a:lnTo>
                  <a:close/>
                  <a:moveTo>
                    <a:pt x="3739" y="4215"/>
                  </a:moveTo>
                  <a:lnTo>
                    <a:pt x="6513" y="6894"/>
                  </a:lnTo>
                  <a:lnTo>
                    <a:pt x="2489" y="6894"/>
                  </a:lnTo>
                  <a:lnTo>
                    <a:pt x="1274" y="4870"/>
                  </a:lnTo>
                  <a:lnTo>
                    <a:pt x="3739" y="4215"/>
                  </a:lnTo>
                  <a:close/>
                  <a:moveTo>
                    <a:pt x="11395" y="4132"/>
                  </a:moveTo>
                  <a:lnTo>
                    <a:pt x="13728" y="4751"/>
                  </a:lnTo>
                  <a:lnTo>
                    <a:pt x="12442" y="6894"/>
                  </a:lnTo>
                  <a:lnTo>
                    <a:pt x="8525" y="6894"/>
                  </a:lnTo>
                  <a:lnTo>
                    <a:pt x="11395" y="4132"/>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299"/>
                  </a:moveTo>
                  <a:lnTo>
                    <a:pt x="10775" y="11062"/>
                  </a:lnTo>
                  <a:lnTo>
                    <a:pt x="10156" y="13336"/>
                  </a:lnTo>
                  <a:lnTo>
                    <a:pt x="7942" y="12097"/>
                  </a:lnTo>
                  <a:lnTo>
                    <a:pt x="7942" y="8299"/>
                  </a:lnTo>
                  <a:close/>
                  <a:moveTo>
                    <a:pt x="7120" y="8299"/>
                  </a:moveTo>
                  <a:lnTo>
                    <a:pt x="7120" y="12205"/>
                  </a:lnTo>
                  <a:lnTo>
                    <a:pt x="7108" y="12205"/>
                  </a:lnTo>
                  <a:lnTo>
                    <a:pt x="5001" y="13383"/>
                  </a:lnTo>
                  <a:lnTo>
                    <a:pt x="4346" y="10978"/>
                  </a:lnTo>
                  <a:lnTo>
                    <a:pt x="7120" y="8299"/>
                  </a:lnTo>
                  <a:close/>
                  <a:moveTo>
                    <a:pt x="10585" y="1"/>
                  </a:moveTo>
                  <a:lnTo>
                    <a:pt x="9823" y="417"/>
                  </a:lnTo>
                  <a:lnTo>
                    <a:pt x="7430" y="1751"/>
                  </a:lnTo>
                  <a:lnTo>
                    <a:pt x="5120" y="465"/>
                  </a:lnTo>
                  <a:lnTo>
                    <a:pt x="4358" y="48"/>
                  </a:lnTo>
                  <a:lnTo>
                    <a:pt x="4144" y="858"/>
                  </a:lnTo>
                  <a:lnTo>
                    <a:pt x="3429" y="3453"/>
                  </a:lnTo>
                  <a:lnTo>
                    <a:pt x="846"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40"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8"/>
            <p:cNvSpPr/>
            <p:nvPr/>
          </p:nvSpPr>
          <p:spPr>
            <a:xfrm>
              <a:off x="1729675" y="1577100"/>
              <a:ext cx="376250" cy="365250"/>
            </a:xfrm>
            <a:custGeom>
              <a:avLst/>
              <a:gdLst/>
              <a:ahLst/>
              <a:cxnLst/>
              <a:rect l="l" t="t" r="r" b="b"/>
              <a:pathLst>
                <a:path w="15050" h="14610" extrusionOk="0">
                  <a:moveTo>
                    <a:pt x="4882" y="1299"/>
                  </a:moveTo>
                  <a:lnTo>
                    <a:pt x="7108" y="2525"/>
                  </a:lnTo>
                  <a:lnTo>
                    <a:pt x="7108" y="6323"/>
                  </a:lnTo>
                  <a:lnTo>
                    <a:pt x="4263" y="3573"/>
                  </a:lnTo>
                  <a:lnTo>
                    <a:pt x="4882" y="1299"/>
                  </a:lnTo>
                  <a:close/>
                  <a:moveTo>
                    <a:pt x="10049" y="1251"/>
                  </a:moveTo>
                  <a:lnTo>
                    <a:pt x="10704" y="3644"/>
                  </a:lnTo>
                  <a:lnTo>
                    <a:pt x="7942" y="6323"/>
                  </a:lnTo>
                  <a:lnTo>
                    <a:pt x="7942" y="2430"/>
                  </a:lnTo>
                  <a:lnTo>
                    <a:pt x="7954" y="2430"/>
                  </a:lnTo>
                  <a:lnTo>
                    <a:pt x="10049" y="1251"/>
                  </a:lnTo>
                  <a:close/>
                  <a:moveTo>
                    <a:pt x="3739" y="4228"/>
                  </a:moveTo>
                  <a:lnTo>
                    <a:pt x="6513" y="6906"/>
                  </a:lnTo>
                  <a:lnTo>
                    <a:pt x="2489" y="6906"/>
                  </a:lnTo>
                  <a:lnTo>
                    <a:pt x="1274" y="4871"/>
                  </a:lnTo>
                  <a:lnTo>
                    <a:pt x="3739" y="4228"/>
                  </a:lnTo>
                  <a:close/>
                  <a:moveTo>
                    <a:pt x="11395" y="4156"/>
                  </a:moveTo>
                  <a:lnTo>
                    <a:pt x="13728" y="4763"/>
                  </a:lnTo>
                  <a:lnTo>
                    <a:pt x="12442" y="6906"/>
                  </a:lnTo>
                  <a:lnTo>
                    <a:pt x="8525" y="6906"/>
                  </a:lnTo>
                  <a:lnTo>
                    <a:pt x="11395" y="4156"/>
                  </a:lnTo>
                  <a:close/>
                  <a:moveTo>
                    <a:pt x="12549" y="7728"/>
                  </a:moveTo>
                  <a:lnTo>
                    <a:pt x="13776" y="9764"/>
                  </a:lnTo>
                  <a:lnTo>
                    <a:pt x="11299" y="10407"/>
                  </a:lnTo>
                  <a:lnTo>
                    <a:pt x="8537" y="7728"/>
                  </a:lnTo>
                  <a:close/>
                  <a:moveTo>
                    <a:pt x="6525" y="7704"/>
                  </a:moveTo>
                  <a:lnTo>
                    <a:pt x="3667" y="10478"/>
                  </a:lnTo>
                  <a:lnTo>
                    <a:pt x="1334" y="9859"/>
                  </a:lnTo>
                  <a:lnTo>
                    <a:pt x="2608" y="7704"/>
                  </a:lnTo>
                  <a:close/>
                  <a:moveTo>
                    <a:pt x="7942" y="8300"/>
                  </a:moveTo>
                  <a:lnTo>
                    <a:pt x="10775" y="11050"/>
                  </a:lnTo>
                  <a:lnTo>
                    <a:pt x="10156" y="13336"/>
                  </a:lnTo>
                  <a:lnTo>
                    <a:pt x="7942" y="12098"/>
                  </a:lnTo>
                  <a:lnTo>
                    <a:pt x="7942" y="8300"/>
                  </a:lnTo>
                  <a:close/>
                  <a:moveTo>
                    <a:pt x="7120" y="8300"/>
                  </a:moveTo>
                  <a:lnTo>
                    <a:pt x="7120" y="12205"/>
                  </a:lnTo>
                  <a:lnTo>
                    <a:pt x="7108"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18" y="13753"/>
                  </a:lnTo>
                  <a:lnTo>
                    <a:pt x="11633" y="11157"/>
                  </a:lnTo>
                  <a:lnTo>
                    <a:pt x="14204" y="10490"/>
                  </a:lnTo>
                  <a:lnTo>
                    <a:pt x="15050" y="10264"/>
                  </a:lnTo>
                  <a:lnTo>
                    <a:pt x="14621" y="9538"/>
                  </a:lnTo>
                  <a:lnTo>
                    <a:pt x="13240"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8"/>
            <p:cNvSpPr/>
            <p:nvPr/>
          </p:nvSpPr>
          <p:spPr>
            <a:xfrm>
              <a:off x="1729375" y="846675"/>
              <a:ext cx="376550" cy="365525"/>
            </a:xfrm>
            <a:custGeom>
              <a:avLst/>
              <a:gdLst/>
              <a:ahLst/>
              <a:cxnLst/>
              <a:rect l="l" t="t" r="r" b="b"/>
              <a:pathLst>
                <a:path w="15062" h="14621" extrusionOk="0">
                  <a:moveTo>
                    <a:pt x="10061" y="1238"/>
                  </a:moveTo>
                  <a:lnTo>
                    <a:pt x="10716" y="3631"/>
                  </a:lnTo>
                  <a:lnTo>
                    <a:pt x="7954" y="6310"/>
                  </a:lnTo>
                  <a:lnTo>
                    <a:pt x="7954" y="2417"/>
                  </a:lnTo>
                  <a:lnTo>
                    <a:pt x="7966" y="2417"/>
                  </a:lnTo>
                  <a:lnTo>
                    <a:pt x="10061" y="1238"/>
                  </a:lnTo>
                  <a:close/>
                  <a:moveTo>
                    <a:pt x="4894" y="1298"/>
                  </a:moveTo>
                  <a:lnTo>
                    <a:pt x="7120" y="2536"/>
                  </a:lnTo>
                  <a:lnTo>
                    <a:pt x="7120" y="6322"/>
                  </a:lnTo>
                  <a:lnTo>
                    <a:pt x="4275" y="3572"/>
                  </a:lnTo>
                  <a:lnTo>
                    <a:pt x="4894" y="1298"/>
                  </a:lnTo>
                  <a:close/>
                  <a:moveTo>
                    <a:pt x="3751" y="4215"/>
                  </a:moveTo>
                  <a:lnTo>
                    <a:pt x="6525" y="6894"/>
                  </a:lnTo>
                  <a:lnTo>
                    <a:pt x="2501" y="6894"/>
                  </a:lnTo>
                  <a:lnTo>
                    <a:pt x="1286" y="4858"/>
                  </a:lnTo>
                  <a:lnTo>
                    <a:pt x="3751" y="4215"/>
                  </a:lnTo>
                  <a:close/>
                  <a:moveTo>
                    <a:pt x="11383" y="4131"/>
                  </a:moveTo>
                  <a:lnTo>
                    <a:pt x="13728" y="4751"/>
                  </a:lnTo>
                  <a:lnTo>
                    <a:pt x="12454" y="6894"/>
                  </a:lnTo>
                  <a:lnTo>
                    <a:pt x="8549" y="6894"/>
                  </a:lnTo>
                  <a:lnTo>
                    <a:pt x="11383" y="4131"/>
                  </a:lnTo>
                  <a:close/>
                  <a:moveTo>
                    <a:pt x="12561" y="7715"/>
                  </a:moveTo>
                  <a:lnTo>
                    <a:pt x="13788" y="9751"/>
                  </a:lnTo>
                  <a:lnTo>
                    <a:pt x="11311" y="10394"/>
                  </a:lnTo>
                  <a:lnTo>
                    <a:pt x="8537" y="7715"/>
                  </a:lnTo>
                  <a:close/>
                  <a:moveTo>
                    <a:pt x="6537" y="7727"/>
                  </a:moveTo>
                  <a:lnTo>
                    <a:pt x="3679" y="10477"/>
                  </a:lnTo>
                  <a:lnTo>
                    <a:pt x="1346" y="9870"/>
                  </a:lnTo>
                  <a:lnTo>
                    <a:pt x="2620" y="7727"/>
                  </a:lnTo>
                  <a:close/>
                  <a:moveTo>
                    <a:pt x="7954" y="8287"/>
                  </a:moveTo>
                  <a:lnTo>
                    <a:pt x="10787" y="11049"/>
                  </a:lnTo>
                  <a:lnTo>
                    <a:pt x="10168" y="13323"/>
                  </a:lnTo>
                  <a:lnTo>
                    <a:pt x="7954" y="12085"/>
                  </a:lnTo>
                  <a:lnTo>
                    <a:pt x="7954" y="8287"/>
                  </a:lnTo>
                  <a:close/>
                  <a:moveTo>
                    <a:pt x="7120" y="8287"/>
                  </a:moveTo>
                  <a:lnTo>
                    <a:pt x="7120" y="12192"/>
                  </a:lnTo>
                  <a:lnTo>
                    <a:pt x="5013" y="13371"/>
                  </a:lnTo>
                  <a:lnTo>
                    <a:pt x="4346" y="10966"/>
                  </a:lnTo>
                  <a:lnTo>
                    <a:pt x="7120" y="8287"/>
                  </a:lnTo>
                  <a:close/>
                  <a:moveTo>
                    <a:pt x="10585" y="0"/>
                  </a:moveTo>
                  <a:lnTo>
                    <a:pt x="9823" y="417"/>
                  </a:lnTo>
                  <a:lnTo>
                    <a:pt x="7430" y="1762"/>
                  </a:lnTo>
                  <a:lnTo>
                    <a:pt x="5120" y="464"/>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45" y="11168"/>
                  </a:lnTo>
                  <a:lnTo>
                    <a:pt x="14216" y="10489"/>
                  </a:lnTo>
                  <a:lnTo>
                    <a:pt x="15062" y="10275"/>
                  </a:lnTo>
                  <a:lnTo>
                    <a:pt x="14633" y="9537"/>
                  </a:lnTo>
                  <a:lnTo>
                    <a:pt x="13252" y="7215"/>
                  </a:lnTo>
                  <a:lnTo>
                    <a:pt x="14585" y="4965"/>
                  </a:lnTo>
                  <a:lnTo>
                    <a:pt x="15014" y="4227"/>
                  </a:lnTo>
                  <a:lnTo>
                    <a:pt x="14169" y="4024"/>
                  </a:lnTo>
                  <a:lnTo>
                    <a:pt x="11502" y="3322"/>
                  </a:lnTo>
                  <a:lnTo>
                    <a:pt x="10823"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8"/>
            <p:cNvSpPr/>
            <p:nvPr/>
          </p:nvSpPr>
          <p:spPr>
            <a:xfrm>
              <a:off x="1729675" y="1942325"/>
              <a:ext cx="376250" cy="365550"/>
            </a:xfrm>
            <a:custGeom>
              <a:avLst/>
              <a:gdLst/>
              <a:ahLst/>
              <a:cxnLst/>
              <a:rect l="l" t="t" r="r" b="b"/>
              <a:pathLst>
                <a:path w="15050" h="14622" extrusionOk="0">
                  <a:moveTo>
                    <a:pt x="4882" y="1299"/>
                  </a:moveTo>
                  <a:lnTo>
                    <a:pt x="7108" y="2537"/>
                  </a:lnTo>
                  <a:lnTo>
                    <a:pt x="7108" y="6335"/>
                  </a:lnTo>
                  <a:lnTo>
                    <a:pt x="4263" y="3573"/>
                  </a:lnTo>
                  <a:lnTo>
                    <a:pt x="4882" y="1299"/>
                  </a:lnTo>
                  <a:close/>
                  <a:moveTo>
                    <a:pt x="10049" y="1251"/>
                  </a:moveTo>
                  <a:lnTo>
                    <a:pt x="10716" y="3656"/>
                  </a:lnTo>
                  <a:lnTo>
                    <a:pt x="7954" y="6335"/>
                  </a:lnTo>
                  <a:lnTo>
                    <a:pt x="7954" y="2430"/>
                  </a:lnTo>
                  <a:lnTo>
                    <a:pt x="10049" y="1251"/>
                  </a:lnTo>
                  <a:close/>
                  <a:moveTo>
                    <a:pt x="11395" y="4144"/>
                  </a:moveTo>
                  <a:lnTo>
                    <a:pt x="13728" y="4751"/>
                  </a:lnTo>
                  <a:lnTo>
                    <a:pt x="12442" y="6895"/>
                  </a:lnTo>
                  <a:lnTo>
                    <a:pt x="8525" y="6895"/>
                  </a:lnTo>
                  <a:lnTo>
                    <a:pt x="11395" y="4144"/>
                  </a:lnTo>
                  <a:close/>
                  <a:moveTo>
                    <a:pt x="3739" y="4228"/>
                  </a:moveTo>
                  <a:lnTo>
                    <a:pt x="6513" y="6906"/>
                  </a:lnTo>
                  <a:lnTo>
                    <a:pt x="2489" y="6906"/>
                  </a:lnTo>
                  <a:lnTo>
                    <a:pt x="1274" y="4870"/>
                  </a:lnTo>
                  <a:lnTo>
                    <a:pt x="3739" y="4228"/>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311"/>
                  </a:moveTo>
                  <a:lnTo>
                    <a:pt x="10775" y="11062"/>
                  </a:lnTo>
                  <a:lnTo>
                    <a:pt x="10156" y="13336"/>
                  </a:lnTo>
                  <a:lnTo>
                    <a:pt x="7942" y="12109"/>
                  </a:lnTo>
                  <a:lnTo>
                    <a:pt x="7942" y="8311"/>
                  </a:lnTo>
                  <a:close/>
                  <a:moveTo>
                    <a:pt x="7120" y="8311"/>
                  </a:moveTo>
                  <a:lnTo>
                    <a:pt x="7120" y="12205"/>
                  </a:lnTo>
                  <a:lnTo>
                    <a:pt x="7108"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18" y="13753"/>
                  </a:lnTo>
                  <a:lnTo>
                    <a:pt x="11633" y="11169"/>
                  </a:lnTo>
                  <a:lnTo>
                    <a:pt x="14204" y="10502"/>
                  </a:lnTo>
                  <a:lnTo>
                    <a:pt x="15050" y="10276"/>
                  </a:lnTo>
                  <a:lnTo>
                    <a:pt x="14621" y="9550"/>
                  </a:lnTo>
                  <a:lnTo>
                    <a:pt x="13240"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8"/>
            <p:cNvSpPr/>
            <p:nvPr/>
          </p:nvSpPr>
          <p:spPr>
            <a:xfrm>
              <a:off x="2108875" y="3769350"/>
              <a:ext cx="376275" cy="365250"/>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8"/>
            <p:cNvSpPr/>
            <p:nvPr/>
          </p:nvSpPr>
          <p:spPr>
            <a:xfrm>
              <a:off x="1729675" y="2673075"/>
              <a:ext cx="376250" cy="365550"/>
            </a:xfrm>
            <a:custGeom>
              <a:avLst/>
              <a:gdLst/>
              <a:ahLst/>
              <a:cxnLst/>
              <a:rect l="l" t="t" r="r" b="b"/>
              <a:pathLst>
                <a:path w="15050" h="14622" extrusionOk="0">
                  <a:moveTo>
                    <a:pt x="4882" y="1286"/>
                  </a:moveTo>
                  <a:lnTo>
                    <a:pt x="7108" y="2525"/>
                  </a:lnTo>
                  <a:lnTo>
                    <a:pt x="7108" y="6311"/>
                  </a:lnTo>
                  <a:lnTo>
                    <a:pt x="4263" y="3561"/>
                  </a:lnTo>
                  <a:lnTo>
                    <a:pt x="4882" y="1286"/>
                  </a:lnTo>
                  <a:close/>
                  <a:moveTo>
                    <a:pt x="10049" y="1251"/>
                  </a:moveTo>
                  <a:lnTo>
                    <a:pt x="10704" y="3656"/>
                  </a:lnTo>
                  <a:lnTo>
                    <a:pt x="7942" y="6335"/>
                  </a:lnTo>
                  <a:lnTo>
                    <a:pt x="7942" y="2429"/>
                  </a:lnTo>
                  <a:lnTo>
                    <a:pt x="7954" y="2429"/>
                  </a:lnTo>
                  <a:lnTo>
                    <a:pt x="10049" y="1251"/>
                  </a:lnTo>
                  <a:close/>
                  <a:moveTo>
                    <a:pt x="11395" y="4144"/>
                  </a:moveTo>
                  <a:lnTo>
                    <a:pt x="13728" y="4751"/>
                  </a:lnTo>
                  <a:lnTo>
                    <a:pt x="12442" y="6894"/>
                  </a:lnTo>
                  <a:lnTo>
                    <a:pt x="8525" y="6894"/>
                  </a:lnTo>
                  <a:lnTo>
                    <a:pt x="11395" y="4144"/>
                  </a:lnTo>
                  <a:close/>
                  <a:moveTo>
                    <a:pt x="3751" y="4227"/>
                  </a:moveTo>
                  <a:lnTo>
                    <a:pt x="6525" y="6906"/>
                  </a:lnTo>
                  <a:lnTo>
                    <a:pt x="2501" y="6906"/>
                  </a:lnTo>
                  <a:lnTo>
                    <a:pt x="1286" y="4870"/>
                  </a:lnTo>
                  <a:lnTo>
                    <a:pt x="3751" y="4227"/>
                  </a:lnTo>
                  <a:close/>
                  <a:moveTo>
                    <a:pt x="12549" y="7728"/>
                  </a:moveTo>
                  <a:lnTo>
                    <a:pt x="13776" y="9764"/>
                  </a:lnTo>
                  <a:lnTo>
                    <a:pt x="11299" y="10407"/>
                  </a:lnTo>
                  <a:lnTo>
                    <a:pt x="8525" y="7728"/>
                  </a:lnTo>
                  <a:close/>
                  <a:moveTo>
                    <a:pt x="6525" y="7716"/>
                  </a:moveTo>
                  <a:lnTo>
                    <a:pt x="3679" y="10466"/>
                  </a:lnTo>
                  <a:lnTo>
                    <a:pt x="1346" y="9859"/>
                  </a:lnTo>
                  <a:lnTo>
                    <a:pt x="2608" y="7716"/>
                  </a:lnTo>
                  <a:close/>
                  <a:moveTo>
                    <a:pt x="7954" y="8299"/>
                  </a:moveTo>
                  <a:lnTo>
                    <a:pt x="10799" y="11050"/>
                  </a:lnTo>
                  <a:lnTo>
                    <a:pt x="10168" y="13324"/>
                  </a:lnTo>
                  <a:lnTo>
                    <a:pt x="7954" y="12085"/>
                  </a:lnTo>
                  <a:lnTo>
                    <a:pt x="7954" y="8299"/>
                  </a:lnTo>
                  <a:close/>
                  <a:moveTo>
                    <a:pt x="7120" y="8287"/>
                  </a:moveTo>
                  <a:lnTo>
                    <a:pt x="7120" y="12193"/>
                  </a:lnTo>
                  <a:lnTo>
                    <a:pt x="7108" y="12193"/>
                  </a:lnTo>
                  <a:lnTo>
                    <a:pt x="5001" y="13371"/>
                  </a:lnTo>
                  <a:lnTo>
                    <a:pt x="4346" y="10966"/>
                  </a:lnTo>
                  <a:lnTo>
                    <a:pt x="7120" y="8287"/>
                  </a:lnTo>
                  <a:close/>
                  <a:moveTo>
                    <a:pt x="10585" y="1"/>
                  </a:moveTo>
                  <a:lnTo>
                    <a:pt x="9823" y="417"/>
                  </a:lnTo>
                  <a:lnTo>
                    <a:pt x="7430" y="1763"/>
                  </a:lnTo>
                  <a:lnTo>
                    <a:pt x="5120" y="465"/>
                  </a:lnTo>
                  <a:lnTo>
                    <a:pt x="4370" y="48"/>
                  </a:lnTo>
                  <a:lnTo>
                    <a:pt x="4144" y="870"/>
                  </a:lnTo>
                  <a:lnTo>
                    <a:pt x="3429" y="3453"/>
                  </a:lnTo>
                  <a:lnTo>
                    <a:pt x="857" y="4132"/>
                  </a:lnTo>
                  <a:lnTo>
                    <a:pt x="0" y="4346"/>
                  </a:lnTo>
                  <a:lnTo>
                    <a:pt x="429" y="5085"/>
                  </a:lnTo>
                  <a:lnTo>
                    <a:pt x="1822" y="7406"/>
                  </a:lnTo>
                  <a:lnTo>
                    <a:pt x="476" y="9645"/>
                  </a:lnTo>
                  <a:lnTo>
                    <a:pt x="48" y="10383"/>
                  </a:lnTo>
                  <a:lnTo>
                    <a:pt x="893" y="10597"/>
                  </a:lnTo>
                  <a:lnTo>
                    <a:pt x="3560" y="11300"/>
                  </a:lnTo>
                  <a:lnTo>
                    <a:pt x="4251" y="13800"/>
                  </a:lnTo>
                  <a:lnTo>
                    <a:pt x="4465" y="14621"/>
                  </a:lnTo>
                  <a:lnTo>
                    <a:pt x="5227" y="14205"/>
                  </a:lnTo>
                  <a:lnTo>
                    <a:pt x="7620" y="12859"/>
                  </a:lnTo>
                  <a:lnTo>
                    <a:pt x="9930" y="14157"/>
                  </a:lnTo>
                  <a:lnTo>
                    <a:pt x="10692" y="14574"/>
                  </a:lnTo>
                  <a:lnTo>
                    <a:pt x="10918" y="13752"/>
                  </a:lnTo>
                  <a:lnTo>
                    <a:pt x="11633" y="11169"/>
                  </a:lnTo>
                  <a:lnTo>
                    <a:pt x="14204" y="10502"/>
                  </a:lnTo>
                  <a:lnTo>
                    <a:pt x="15050" y="10276"/>
                  </a:lnTo>
                  <a:lnTo>
                    <a:pt x="14621" y="9549"/>
                  </a:lnTo>
                  <a:lnTo>
                    <a:pt x="13240"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8"/>
            <p:cNvSpPr/>
            <p:nvPr/>
          </p:nvSpPr>
          <p:spPr>
            <a:xfrm>
              <a:off x="2108875" y="4134575"/>
              <a:ext cx="376275" cy="365525"/>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8"/>
            <p:cNvSpPr/>
            <p:nvPr/>
          </p:nvSpPr>
          <p:spPr>
            <a:xfrm>
              <a:off x="2108875" y="4499800"/>
              <a:ext cx="376275" cy="365250"/>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8"/>
            <p:cNvSpPr/>
            <p:nvPr/>
          </p:nvSpPr>
          <p:spPr>
            <a:xfrm>
              <a:off x="2108875" y="3038600"/>
              <a:ext cx="376275" cy="365250"/>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8"/>
            <p:cNvSpPr/>
            <p:nvPr/>
          </p:nvSpPr>
          <p:spPr>
            <a:xfrm>
              <a:off x="1729675"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8"/>
            <p:cNvSpPr/>
            <p:nvPr/>
          </p:nvSpPr>
          <p:spPr>
            <a:xfrm>
              <a:off x="1350450" y="846675"/>
              <a:ext cx="376275" cy="365525"/>
            </a:xfrm>
            <a:custGeom>
              <a:avLst/>
              <a:gdLst/>
              <a:ahLst/>
              <a:cxnLst/>
              <a:rect l="l" t="t" r="r" b="b"/>
              <a:pathLst>
                <a:path w="15051" h="14621" extrusionOk="0">
                  <a:moveTo>
                    <a:pt x="10050" y="1238"/>
                  </a:moveTo>
                  <a:lnTo>
                    <a:pt x="10704" y="3631"/>
                  </a:lnTo>
                  <a:lnTo>
                    <a:pt x="7942" y="6310"/>
                  </a:lnTo>
                  <a:lnTo>
                    <a:pt x="7942" y="2417"/>
                  </a:lnTo>
                  <a:lnTo>
                    <a:pt x="7954" y="2417"/>
                  </a:lnTo>
                  <a:lnTo>
                    <a:pt x="10050" y="1238"/>
                  </a:lnTo>
                  <a:close/>
                  <a:moveTo>
                    <a:pt x="4882" y="1298"/>
                  </a:moveTo>
                  <a:lnTo>
                    <a:pt x="7109" y="2536"/>
                  </a:lnTo>
                  <a:lnTo>
                    <a:pt x="7109" y="6322"/>
                  </a:lnTo>
                  <a:lnTo>
                    <a:pt x="4263" y="3572"/>
                  </a:lnTo>
                  <a:lnTo>
                    <a:pt x="4882" y="1298"/>
                  </a:lnTo>
                  <a:close/>
                  <a:moveTo>
                    <a:pt x="3739" y="4215"/>
                  </a:moveTo>
                  <a:lnTo>
                    <a:pt x="6513" y="6894"/>
                  </a:lnTo>
                  <a:lnTo>
                    <a:pt x="2489" y="6894"/>
                  </a:lnTo>
                  <a:lnTo>
                    <a:pt x="1275" y="4858"/>
                  </a:lnTo>
                  <a:lnTo>
                    <a:pt x="3739" y="4215"/>
                  </a:lnTo>
                  <a:close/>
                  <a:moveTo>
                    <a:pt x="11383" y="4131"/>
                  </a:moveTo>
                  <a:lnTo>
                    <a:pt x="13717" y="4751"/>
                  </a:lnTo>
                  <a:lnTo>
                    <a:pt x="12455" y="6894"/>
                  </a:lnTo>
                  <a:lnTo>
                    <a:pt x="8537" y="6894"/>
                  </a:lnTo>
                  <a:lnTo>
                    <a:pt x="11383" y="4131"/>
                  </a:lnTo>
                  <a:close/>
                  <a:moveTo>
                    <a:pt x="12550" y="7715"/>
                  </a:moveTo>
                  <a:lnTo>
                    <a:pt x="13776" y="9751"/>
                  </a:lnTo>
                  <a:lnTo>
                    <a:pt x="11300" y="10394"/>
                  </a:lnTo>
                  <a:lnTo>
                    <a:pt x="8537" y="7715"/>
                  </a:lnTo>
                  <a:close/>
                  <a:moveTo>
                    <a:pt x="6513" y="7727"/>
                  </a:moveTo>
                  <a:lnTo>
                    <a:pt x="3668" y="10477"/>
                  </a:lnTo>
                  <a:lnTo>
                    <a:pt x="1322" y="9870"/>
                  </a:lnTo>
                  <a:lnTo>
                    <a:pt x="2596" y="7727"/>
                  </a:lnTo>
                  <a:close/>
                  <a:moveTo>
                    <a:pt x="7942" y="8287"/>
                  </a:moveTo>
                  <a:lnTo>
                    <a:pt x="10788" y="11049"/>
                  </a:lnTo>
                  <a:lnTo>
                    <a:pt x="10157" y="13323"/>
                  </a:lnTo>
                  <a:lnTo>
                    <a:pt x="7942" y="12085"/>
                  </a:lnTo>
                  <a:lnTo>
                    <a:pt x="7942" y="8287"/>
                  </a:lnTo>
                  <a:close/>
                  <a:moveTo>
                    <a:pt x="7121" y="8287"/>
                  </a:moveTo>
                  <a:lnTo>
                    <a:pt x="7121" y="12192"/>
                  </a:lnTo>
                  <a:lnTo>
                    <a:pt x="7109" y="12192"/>
                  </a:lnTo>
                  <a:lnTo>
                    <a:pt x="5013" y="13371"/>
                  </a:lnTo>
                  <a:lnTo>
                    <a:pt x="4358" y="10966"/>
                  </a:lnTo>
                  <a:lnTo>
                    <a:pt x="7121" y="8287"/>
                  </a:lnTo>
                  <a:close/>
                  <a:moveTo>
                    <a:pt x="10573" y="0"/>
                  </a:moveTo>
                  <a:lnTo>
                    <a:pt x="9835" y="417"/>
                  </a:lnTo>
                  <a:lnTo>
                    <a:pt x="7430" y="1762"/>
                  </a:lnTo>
                  <a:lnTo>
                    <a:pt x="5132"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6" y="14621"/>
                  </a:lnTo>
                  <a:lnTo>
                    <a:pt x="5228" y="14204"/>
                  </a:lnTo>
                  <a:lnTo>
                    <a:pt x="7633" y="12859"/>
                  </a:lnTo>
                  <a:lnTo>
                    <a:pt x="9930" y="14157"/>
                  </a:lnTo>
                  <a:lnTo>
                    <a:pt x="10692" y="14573"/>
                  </a:lnTo>
                  <a:lnTo>
                    <a:pt x="10919" y="13752"/>
                  </a:lnTo>
                  <a:lnTo>
                    <a:pt x="11633" y="11168"/>
                  </a:lnTo>
                  <a:lnTo>
                    <a:pt x="14205" y="10489"/>
                  </a:lnTo>
                  <a:lnTo>
                    <a:pt x="15050" y="10275"/>
                  </a:lnTo>
                  <a:lnTo>
                    <a:pt x="14622" y="9537"/>
                  </a:lnTo>
                  <a:lnTo>
                    <a:pt x="13240" y="7215"/>
                  </a:lnTo>
                  <a:lnTo>
                    <a:pt x="14574" y="4965"/>
                  </a:lnTo>
                  <a:lnTo>
                    <a:pt x="15014" y="4227"/>
                  </a:lnTo>
                  <a:lnTo>
                    <a:pt x="14157" y="4000"/>
                  </a:lnTo>
                  <a:lnTo>
                    <a:pt x="11502" y="3310"/>
                  </a:lnTo>
                  <a:lnTo>
                    <a:pt x="10812"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8"/>
            <p:cNvSpPr/>
            <p:nvPr/>
          </p:nvSpPr>
          <p:spPr>
            <a:xfrm>
              <a:off x="1729675" y="1211600"/>
              <a:ext cx="376250" cy="365525"/>
            </a:xfrm>
            <a:custGeom>
              <a:avLst/>
              <a:gdLst/>
              <a:ahLst/>
              <a:cxnLst/>
              <a:rect l="l" t="t" r="r" b="b"/>
              <a:pathLst>
                <a:path w="15050" h="14621" extrusionOk="0">
                  <a:moveTo>
                    <a:pt x="4882" y="1298"/>
                  </a:moveTo>
                  <a:lnTo>
                    <a:pt x="7108" y="2536"/>
                  </a:lnTo>
                  <a:lnTo>
                    <a:pt x="7108" y="6334"/>
                  </a:lnTo>
                  <a:lnTo>
                    <a:pt x="4263" y="3572"/>
                  </a:lnTo>
                  <a:lnTo>
                    <a:pt x="4882" y="1298"/>
                  </a:lnTo>
                  <a:close/>
                  <a:moveTo>
                    <a:pt x="10049" y="1250"/>
                  </a:moveTo>
                  <a:lnTo>
                    <a:pt x="10704" y="3655"/>
                  </a:lnTo>
                  <a:lnTo>
                    <a:pt x="7942" y="6334"/>
                  </a:lnTo>
                  <a:lnTo>
                    <a:pt x="7942" y="2429"/>
                  </a:lnTo>
                  <a:lnTo>
                    <a:pt x="7954" y="2429"/>
                  </a:lnTo>
                  <a:lnTo>
                    <a:pt x="10049" y="1250"/>
                  </a:lnTo>
                  <a:close/>
                  <a:moveTo>
                    <a:pt x="3739" y="4227"/>
                  </a:moveTo>
                  <a:lnTo>
                    <a:pt x="6513" y="6906"/>
                  </a:lnTo>
                  <a:lnTo>
                    <a:pt x="2489" y="6906"/>
                  </a:lnTo>
                  <a:lnTo>
                    <a:pt x="1274" y="4870"/>
                  </a:lnTo>
                  <a:lnTo>
                    <a:pt x="3739" y="4227"/>
                  </a:lnTo>
                  <a:close/>
                  <a:moveTo>
                    <a:pt x="11395" y="4155"/>
                  </a:moveTo>
                  <a:lnTo>
                    <a:pt x="13728" y="4763"/>
                  </a:lnTo>
                  <a:lnTo>
                    <a:pt x="12442" y="6906"/>
                  </a:lnTo>
                  <a:lnTo>
                    <a:pt x="8525" y="6906"/>
                  </a:lnTo>
                  <a:lnTo>
                    <a:pt x="11395" y="4155"/>
                  </a:lnTo>
                  <a:close/>
                  <a:moveTo>
                    <a:pt x="12549" y="7727"/>
                  </a:moveTo>
                  <a:lnTo>
                    <a:pt x="13776" y="9763"/>
                  </a:lnTo>
                  <a:lnTo>
                    <a:pt x="11299" y="10406"/>
                  </a:lnTo>
                  <a:lnTo>
                    <a:pt x="8537" y="7727"/>
                  </a:lnTo>
                  <a:close/>
                  <a:moveTo>
                    <a:pt x="6525" y="7739"/>
                  </a:moveTo>
                  <a:lnTo>
                    <a:pt x="3667" y="10501"/>
                  </a:lnTo>
                  <a:lnTo>
                    <a:pt x="1334" y="9882"/>
                  </a:lnTo>
                  <a:lnTo>
                    <a:pt x="2608" y="7739"/>
                  </a:lnTo>
                  <a:close/>
                  <a:moveTo>
                    <a:pt x="7942" y="8311"/>
                  </a:moveTo>
                  <a:lnTo>
                    <a:pt x="10775" y="11061"/>
                  </a:lnTo>
                  <a:lnTo>
                    <a:pt x="10156" y="13335"/>
                  </a:lnTo>
                  <a:lnTo>
                    <a:pt x="7942" y="12097"/>
                  </a:lnTo>
                  <a:lnTo>
                    <a:pt x="7942" y="8311"/>
                  </a:lnTo>
                  <a:close/>
                  <a:moveTo>
                    <a:pt x="7120" y="8311"/>
                  </a:moveTo>
                  <a:lnTo>
                    <a:pt x="7120" y="12204"/>
                  </a:lnTo>
                  <a:lnTo>
                    <a:pt x="7108"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8"/>
            <p:cNvSpPr/>
            <p:nvPr/>
          </p:nvSpPr>
          <p:spPr>
            <a:xfrm>
              <a:off x="135045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4" y="3656"/>
                  </a:lnTo>
                  <a:lnTo>
                    <a:pt x="7942" y="6335"/>
                  </a:lnTo>
                  <a:lnTo>
                    <a:pt x="7942" y="2430"/>
                  </a:lnTo>
                  <a:lnTo>
                    <a:pt x="7954" y="2430"/>
                  </a:lnTo>
                  <a:lnTo>
                    <a:pt x="10050" y="1251"/>
                  </a:lnTo>
                  <a:close/>
                  <a:moveTo>
                    <a:pt x="11395" y="4144"/>
                  </a:moveTo>
                  <a:lnTo>
                    <a:pt x="13729" y="4751"/>
                  </a:lnTo>
                  <a:lnTo>
                    <a:pt x="12455" y="6895"/>
                  </a:lnTo>
                  <a:lnTo>
                    <a:pt x="8537" y="6895"/>
                  </a:lnTo>
                  <a:lnTo>
                    <a:pt x="11395" y="4144"/>
                  </a:lnTo>
                  <a:close/>
                  <a:moveTo>
                    <a:pt x="3739" y="4228"/>
                  </a:moveTo>
                  <a:lnTo>
                    <a:pt x="6513" y="6906"/>
                  </a:lnTo>
                  <a:lnTo>
                    <a:pt x="2489" y="6906"/>
                  </a:lnTo>
                  <a:lnTo>
                    <a:pt x="1275" y="4870"/>
                  </a:lnTo>
                  <a:lnTo>
                    <a:pt x="3739" y="4228"/>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311"/>
                  </a:moveTo>
                  <a:lnTo>
                    <a:pt x="10788" y="11062"/>
                  </a:lnTo>
                  <a:lnTo>
                    <a:pt x="10157" y="13336"/>
                  </a:lnTo>
                  <a:lnTo>
                    <a:pt x="7942" y="12109"/>
                  </a:lnTo>
                  <a:lnTo>
                    <a:pt x="7942" y="8311"/>
                  </a:lnTo>
                  <a:close/>
                  <a:moveTo>
                    <a:pt x="7121" y="8311"/>
                  </a:moveTo>
                  <a:lnTo>
                    <a:pt x="7121" y="12205"/>
                  </a:lnTo>
                  <a:lnTo>
                    <a:pt x="7109" y="12205"/>
                  </a:lnTo>
                  <a:lnTo>
                    <a:pt x="5013" y="13383"/>
                  </a:lnTo>
                  <a:lnTo>
                    <a:pt x="4358" y="10990"/>
                  </a:lnTo>
                  <a:lnTo>
                    <a:pt x="7121"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6" y="14622"/>
                  </a:lnTo>
                  <a:lnTo>
                    <a:pt x="5228" y="14205"/>
                  </a:lnTo>
                  <a:lnTo>
                    <a:pt x="7621" y="12860"/>
                  </a:lnTo>
                  <a:lnTo>
                    <a:pt x="9930" y="14157"/>
                  </a:lnTo>
                  <a:lnTo>
                    <a:pt x="10692" y="14574"/>
                  </a:lnTo>
                  <a:lnTo>
                    <a:pt x="10919" y="13753"/>
                  </a:lnTo>
                  <a:lnTo>
                    <a:pt x="11633" y="11169"/>
                  </a:lnTo>
                  <a:lnTo>
                    <a:pt x="14205" y="10502"/>
                  </a:lnTo>
                  <a:lnTo>
                    <a:pt x="15050" y="10276"/>
                  </a:lnTo>
                  <a:lnTo>
                    <a:pt x="14622" y="9550"/>
                  </a:lnTo>
                  <a:lnTo>
                    <a:pt x="13240" y="7228"/>
                  </a:lnTo>
                  <a:lnTo>
                    <a:pt x="14574" y="4978"/>
                  </a:lnTo>
                  <a:lnTo>
                    <a:pt x="15003" y="4251"/>
                  </a:lnTo>
                  <a:lnTo>
                    <a:pt x="14157" y="4025"/>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8"/>
            <p:cNvSpPr/>
            <p:nvPr/>
          </p:nvSpPr>
          <p:spPr>
            <a:xfrm>
              <a:off x="135045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4" y="3644"/>
                  </a:lnTo>
                  <a:lnTo>
                    <a:pt x="7942" y="6323"/>
                  </a:lnTo>
                  <a:lnTo>
                    <a:pt x="7942" y="2430"/>
                  </a:lnTo>
                  <a:lnTo>
                    <a:pt x="7954" y="2430"/>
                  </a:lnTo>
                  <a:lnTo>
                    <a:pt x="10050" y="1251"/>
                  </a:lnTo>
                  <a:close/>
                  <a:moveTo>
                    <a:pt x="11395" y="4132"/>
                  </a:moveTo>
                  <a:lnTo>
                    <a:pt x="13729" y="4751"/>
                  </a:lnTo>
                  <a:lnTo>
                    <a:pt x="12455" y="6894"/>
                  </a:lnTo>
                  <a:lnTo>
                    <a:pt x="8537" y="6894"/>
                  </a:lnTo>
                  <a:lnTo>
                    <a:pt x="11395" y="4132"/>
                  </a:lnTo>
                  <a:close/>
                  <a:moveTo>
                    <a:pt x="3739" y="4227"/>
                  </a:moveTo>
                  <a:lnTo>
                    <a:pt x="6513" y="6906"/>
                  </a:lnTo>
                  <a:lnTo>
                    <a:pt x="2489" y="6906"/>
                  </a:lnTo>
                  <a:lnTo>
                    <a:pt x="1275" y="4870"/>
                  </a:lnTo>
                  <a:lnTo>
                    <a:pt x="3739" y="4227"/>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299"/>
                  </a:moveTo>
                  <a:lnTo>
                    <a:pt x="10788" y="11062"/>
                  </a:lnTo>
                  <a:lnTo>
                    <a:pt x="10157" y="13336"/>
                  </a:lnTo>
                  <a:lnTo>
                    <a:pt x="7942" y="12097"/>
                  </a:lnTo>
                  <a:lnTo>
                    <a:pt x="7942" y="8299"/>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6" y="14610"/>
                  </a:lnTo>
                  <a:lnTo>
                    <a:pt x="5228" y="14193"/>
                  </a:lnTo>
                  <a:lnTo>
                    <a:pt x="7621" y="12859"/>
                  </a:lnTo>
                  <a:lnTo>
                    <a:pt x="9930" y="14145"/>
                  </a:lnTo>
                  <a:lnTo>
                    <a:pt x="10692" y="14574"/>
                  </a:lnTo>
                  <a:lnTo>
                    <a:pt x="10919" y="13752"/>
                  </a:lnTo>
                  <a:lnTo>
                    <a:pt x="11633" y="11157"/>
                  </a:lnTo>
                  <a:lnTo>
                    <a:pt x="14205" y="10490"/>
                  </a:lnTo>
                  <a:lnTo>
                    <a:pt x="15050" y="10264"/>
                  </a:lnTo>
                  <a:lnTo>
                    <a:pt x="14622" y="9538"/>
                  </a:lnTo>
                  <a:lnTo>
                    <a:pt x="13240" y="7216"/>
                  </a:lnTo>
                  <a:lnTo>
                    <a:pt x="14574" y="4966"/>
                  </a:lnTo>
                  <a:lnTo>
                    <a:pt x="15003" y="4239"/>
                  </a:lnTo>
                  <a:lnTo>
                    <a:pt x="14157" y="4013"/>
                  </a:lnTo>
                  <a:lnTo>
                    <a:pt x="11502"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8"/>
            <p:cNvSpPr/>
            <p:nvPr/>
          </p:nvSpPr>
          <p:spPr>
            <a:xfrm>
              <a:off x="135075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2" y="3656"/>
                  </a:lnTo>
                  <a:lnTo>
                    <a:pt x="7930" y="6335"/>
                  </a:lnTo>
                  <a:lnTo>
                    <a:pt x="7930" y="2429"/>
                  </a:lnTo>
                  <a:lnTo>
                    <a:pt x="7942" y="2429"/>
                  </a:lnTo>
                  <a:lnTo>
                    <a:pt x="10038" y="1251"/>
                  </a:lnTo>
                  <a:close/>
                  <a:moveTo>
                    <a:pt x="11383" y="4144"/>
                  </a:moveTo>
                  <a:lnTo>
                    <a:pt x="13717" y="4751"/>
                  </a:lnTo>
                  <a:lnTo>
                    <a:pt x="12443" y="6894"/>
                  </a:lnTo>
                  <a:lnTo>
                    <a:pt x="8525" y="6894"/>
                  </a:lnTo>
                  <a:lnTo>
                    <a:pt x="11383" y="4144"/>
                  </a:lnTo>
                  <a:close/>
                  <a:moveTo>
                    <a:pt x="3751" y="4227"/>
                  </a:moveTo>
                  <a:lnTo>
                    <a:pt x="6513" y="6906"/>
                  </a:lnTo>
                  <a:lnTo>
                    <a:pt x="2501" y="6906"/>
                  </a:lnTo>
                  <a:lnTo>
                    <a:pt x="1275" y="4870"/>
                  </a:lnTo>
                  <a:lnTo>
                    <a:pt x="3751" y="4227"/>
                  </a:lnTo>
                  <a:close/>
                  <a:moveTo>
                    <a:pt x="12538" y="7728"/>
                  </a:moveTo>
                  <a:lnTo>
                    <a:pt x="13764" y="9764"/>
                  </a:lnTo>
                  <a:lnTo>
                    <a:pt x="11288" y="10407"/>
                  </a:lnTo>
                  <a:lnTo>
                    <a:pt x="8525" y="7728"/>
                  </a:lnTo>
                  <a:close/>
                  <a:moveTo>
                    <a:pt x="6513" y="7716"/>
                  </a:moveTo>
                  <a:lnTo>
                    <a:pt x="3668" y="10466"/>
                  </a:lnTo>
                  <a:lnTo>
                    <a:pt x="1334" y="9859"/>
                  </a:lnTo>
                  <a:lnTo>
                    <a:pt x="2596" y="7716"/>
                  </a:lnTo>
                  <a:close/>
                  <a:moveTo>
                    <a:pt x="7942" y="8299"/>
                  </a:moveTo>
                  <a:lnTo>
                    <a:pt x="10788" y="11050"/>
                  </a:lnTo>
                  <a:lnTo>
                    <a:pt x="10157"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49" y="11300"/>
                  </a:lnTo>
                  <a:lnTo>
                    <a:pt x="4239" y="13800"/>
                  </a:lnTo>
                  <a:lnTo>
                    <a:pt x="4465" y="14621"/>
                  </a:lnTo>
                  <a:lnTo>
                    <a:pt x="5216" y="14205"/>
                  </a:lnTo>
                  <a:lnTo>
                    <a:pt x="7621" y="12859"/>
                  </a:lnTo>
                  <a:lnTo>
                    <a:pt x="9918" y="14157"/>
                  </a:lnTo>
                  <a:lnTo>
                    <a:pt x="10680" y="14574"/>
                  </a:lnTo>
                  <a:lnTo>
                    <a:pt x="10907" y="13752"/>
                  </a:lnTo>
                  <a:lnTo>
                    <a:pt x="11621" y="11169"/>
                  </a:lnTo>
                  <a:lnTo>
                    <a:pt x="14193" y="10502"/>
                  </a:lnTo>
                  <a:lnTo>
                    <a:pt x="15038" y="10276"/>
                  </a:lnTo>
                  <a:lnTo>
                    <a:pt x="14610" y="9549"/>
                  </a:lnTo>
                  <a:lnTo>
                    <a:pt x="13228" y="7228"/>
                  </a:lnTo>
                  <a:lnTo>
                    <a:pt x="14562" y="4977"/>
                  </a:lnTo>
                  <a:lnTo>
                    <a:pt x="15002"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8"/>
            <p:cNvSpPr/>
            <p:nvPr/>
          </p:nvSpPr>
          <p:spPr>
            <a:xfrm>
              <a:off x="1729675" y="3769350"/>
              <a:ext cx="376250" cy="365250"/>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8"/>
            <p:cNvSpPr/>
            <p:nvPr/>
          </p:nvSpPr>
          <p:spPr>
            <a:xfrm>
              <a:off x="1729675" y="4134575"/>
              <a:ext cx="376250" cy="365525"/>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8"/>
            <p:cNvSpPr/>
            <p:nvPr/>
          </p:nvSpPr>
          <p:spPr>
            <a:xfrm>
              <a:off x="1729675" y="4499800"/>
              <a:ext cx="376250" cy="365250"/>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8"/>
            <p:cNvSpPr/>
            <p:nvPr/>
          </p:nvSpPr>
          <p:spPr>
            <a:xfrm>
              <a:off x="135075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8"/>
            <p:cNvSpPr/>
            <p:nvPr/>
          </p:nvSpPr>
          <p:spPr>
            <a:xfrm>
              <a:off x="5139025" y="1577100"/>
              <a:ext cx="376250" cy="365250"/>
            </a:xfrm>
            <a:custGeom>
              <a:avLst/>
              <a:gdLst/>
              <a:ahLst/>
              <a:cxnLst/>
              <a:rect l="l" t="t" r="r" b="b"/>
              <a:pathLst>
                <a:path w="15050" h="14610" extrusionOk="0">
                  <a:moveTo>
                    <a:pt x="4882" y="1299"/>
                  </a:moveTo>
                  <a:lnTo>
                    <a:pt x="7097" y="2525"/>
                  </a:lnTo>
                  <a:lnTo>
                    <a:pt x="7097" y="6323"/>
                  </a:lnTo>
                  <a:lnTo>
                    <a:pt x="4263" y="3573"/>
                  </a:lnTo>
                  <a:lnTo>
                    <a:pt x="4882" y="1299"/>
                  </a:lnTo>
                  <a:close/>
                  <a:moveTo>
                    <a:pt x="10049" y="1251"/>
                  </a:moveTo>
                  <a:lnTo>
                    <a:pt x="10704" y="3644"/>
                  </a:lnTo>
                  <a:lnTo>
                    <a:pt x="7930" y="6323"/>
                  </a:lnTo>
                  <a:lnTo>
                    <a:pt x="7930" y="2430"/>
                  </a:lnTo>
                  <a:lnTo>
                    <a:pt x="7954" y="2430"/>
                  </a:lnTo>
                  <a:lnTo>
                    <a:pt x="10049" y="1251"/>
                  </a:lnTo>
                  <a:close/>
                  <a:moveTo>
                    <a:pt x="3751" y="4228"/>
                  </a:moveTo>
                  <a:lnTo>
                    <a:pt x="6513" y="6906"/>
                  </a:lnTo>
                  <a:lnTo>
                    <a:pt x="2501" y="6906"/>
                  </a:lnTo>
                  <a:lnTo>
                    <a:pt x="1286" y="4871"/>
                  </a:lnTo>
                  <a:lnTo>
                    <a:pt x="3751" y="4228"/>
                  </a:lnTo>
                  <a:close/>
                  <a:moveTo>
                    <a:pt x="11383" y="4156"/>
                  </a:moveTo>
                  <a:lnTo>
                    <a:pt x="13728" y="4763"/>
                  </a:lnTo>
                  <a:lnTo>
                    <a:pt x="12442" y="6906"/>
                  </a:lnTo>
                  <a:lnTo>
                    <a:pt x="8525" y="6906"/>
                  </a:lnTo>
                  <a:lnTo>
                    <a:pt x="11383" y="4156"/>
                  </a:lnTo>
                  <a:close/>
                  <a:moveTo>
                    <a:pt x="12562" y="7728"/>
                  </a:moveTo>
                  <a:lnTo>
                    <a:pt x="13788" y="9764"/>
                  </a:lnTo>
                  <a:lnTo>
                    <a:pt x="11311" y="10407"/>
                  </a:lnTo>
                  <a:lnTo>
                    <a:pt x="8549" y="7728"/>
                  </a:lnTo>
                  <a:close/>
                  <a:moveTo>
                    <a:pt x="6513" y="7704"/>
                  </a:moveTo>
                  <a:lnTo>
                    <a:pt x="3668" y="10478"/>
                  </a:lnTo>
                  <a:lnTo>
                    <a:pt x="1322" y="9859"/>
                  </a:lnTo>
                  <a:lnTo>
                    <a:pt x="2608" y="7704"/>
                  </a:lnTo>
                  <a:close/>
                  <a:moveTo>
                    <a:pt x="7954" y="8300"/>
                  </a:moveTo>
                  <a:lnTo>
                    <a:pt x="10787" y="11050"/>
                  </a:lnTo>
                  <a:lnTo>
                    <a:pt x="10168" y="13336"/>
                  </a:lnTo>
                  <a:lnTo>
                    <a:pt x="7954" y="12098"/>
                  </a:lnTo>
                  <a:lnTo>
                    <a:pt x="7954" y="8300"/>
                  </a:lnTo>
                  <a:close/>
                  <a:moveTo>
                    <a:pt x="7120" y="8300"/>
                  </a:moveTo>
                  <a:lnTo>
                    <a:pt x="7120" y="12205"/>
                  </a:lnTo>
                  <a:lnTo>
                    <a:pt x="7097"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7" y="13753"/>
                  </a:lnTo>
                  <a:lnTo>
                    <a:pt x="11621" y="11157"/>
                  </a:lnTo>
                  <a:lnTo>
                    <a:pt x="14205" y="10490"/>
                  </a:lnTo>
                  <a:lnTo>
                    <a:pt x="15050" y="10264"/>
                  </a:lnTo>
                  <a:lnTo>
                    <a:pt x="14621" y="9538"/>
                  </a:lnTo>
                  <a:lnTo>
                    <a:pt x="13228"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8"/>
            <p:cNvSpPr/>
            <p:nvPr/>
          </p:nvSpPr>
          <p:spPr>
            <a:xfrm>
              <a:off x="5139025" y="1942325"/>
              <a:ext cx="376250" cy="365550"/>
            </a:xfrm>
            <a:custGeom>
              <a:avLst/>
              <a:gdLst/>
              <a:ahLst/>
              <a:cxnLst/>
              <a:rect l="l" t="t" r="r" b="b"/>
              <a:pathLst>
                <a:path w="15050" h="14622" extrusionOk="0">
                  <a:moveTo>
                    <a:pt x="4882" y="1299"/>
                  </a:moveTo>
                  <a:lnTo>
                    <a:pt x="7097" y="2537"/>
                  </a:lnTo>
                  <a:lnTo>
                    <a:pt x="7097" y="6335"/>
                  </a:lnTo>
                  <a:lnTo>
                    <a:pt x="4263" y="3573"/>
                  </a:lnTo>
                  <a:lnTo>
                    <a:pt x="4882" y="1299"/>
                  </a:lnTo>
                  <a:close/>
                  <a:moveTo>
                    <a:pt x="10049" y="1251"/>
                  </a:moveTo>
                  <a:lnTo>
                    <a:pt x="10704" y="3656"/>
                  </a:lnTo>
                  <a:lnTo>
                    <a:pt x="7930" y="6335"/>
                  </a:lnTo>
                  <a:lnTo>
                    <a:pt x="7930" y="2430"/>
                  </a:lnTo>
                  <a:lnTo>
                    <a:pt x="7954" y="2430"/>
                  </a:lnTo>
                  <a:lnTo>
                    <a:pt x="10049" y="1251"/>
                  </a:lnTo>
                  <a:close/>
                  <a:moveTo>
                    <a:pt x="11383" y="4144"/>
                  </a:moveTo>
                  <a:lnTo>
                    <a:pt x="13728" y="4751"/>
                  </a:lnTo>
                  <a:lnTo>
                    <a:pt x="12442" y="6895"/>
                  </a:lnTo>
                  <a:lnTo>
                    <a:pt x="8525" y="6895"/>
                  </a:lnTo>
                  <a:lnTo>
                    <a:pt x="11383" y="4144"/>
                  </a:lnTo>
                  <a:close/>
                  <a:moveTo>
                    <a:pt x="3751" y="4228"/>
                  </a:moveTo>
                  <a:lnTo>
                    <a:pt x="6513" y="6906"/>
                  </a:lnTo>
                  <a:lnTo>
                    <a:pt x="2501" y="6906"/>
                  </a:lnTo>
                  <a:lnTo>
                    <a:pt x="1286" y="4870"/>
                  </a:lnTo>
                  <a:lnTo>
                    <a:pt x="3751" y="4228"/>
                  </a:lnTo>
                  <a:close/>
                  <a:moveTo>
                    <a:pt x="12562" y="7728"/>
                  </a:moveTo>
                  <a:lnTo>
                    <a:pt x="13788" y="9764"/>
                  </a:lnTo>
                  <a:lnTo>
                    <a:pt x="11311" y="10407"/>
                  </a:lnTo>
                  <a:lnTo>
                    <a:pt x="8549" y="7728"/>
                  </a:lnTo>
                  <a:close/>
                  <a:moveTo>
                    <a:pt x="6513" y="7728"/>
                  </a:moveTo>
                  <a:lnTo>
                    <a:pt x="3668" y="10478"/>
                  </a:lnTo>
                  <a:lnTo>
                    <a:pt x="1322" y="9871"/>
                  </a:lnTo>
                  <a:lnTo>
                    <a:pt x="2608" y="7728"/>
                  </a:lnTo>
                  <a:close/>
                  <a:moveTo>
                    <a:pt x="7954" y="8311"/>
                  </a:moveTo>
                  <a:lnTo>
                    <a:pt x="10787" y="11062"/>
                  </a:lnTo>
                  <a:lnTo>
                    <a:pt x="10168" y="13336"/>
                  </a:lnTo>
                  <a:lnTo>
                    <a:pt x="7954" y="12109"/>
                  </a:lnTo>
                  <a:lnTo>
                    <a:pt x="7954" y="8311"/>
                  </a:lnTo>
                  <a:close/>
                  <a:moveTo>
                    <a:pt x="7120" y="8311"/>
                  </a:moveTo>
                  <a:lnTo>
                    <a:pt x="7120" y="12205"/>
                  </a:lnTo>
                  <a:lnTo>
                    <a:pt x="7097"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7"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7" y="13753"/>
                  </a:lnTo>
                  <a:lnTo>
                    <a:pt x="11621" y="11169"/>
                  </a:lnTo>
                  <a:lnTo>
                    <a:pt x="14205" y="10502"/>
                  </a:lnTo>
                  <a:lnTo>
                    <a:pt x="15050" y="10276"/>
                  </a:lnTo>
                  <a:lnTo>
                    <a:pt x="14621" y="9550"/>
                  </a:lnTo>
                  <a:lnTo>
                    <a:pt x="13228"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8"/>
            <p:cNvSpPr/>
            <p:nvPr/>
          </p:nvSpPr>
          <p:spPr>
            <a:xfrm>
              <a:off x="5139025" y="1211600"/>
              <a:ext cx="376250" cy="365525"/>
            </a:xfrm>
            <a:custGeom>
              <a:avLst/>
              <a:gdLst/>
              <a:ahLst/>
              <a:cxnLst/>
              <a:rect l="l" t="t" r="r" b="b"/>
              <a:pathLst>
                <a:path w="15050" h="14621" extrusionOk="0">
                  <a:moveTo>
                    <a:pt x="4882" y="1298"/>
                  </a:moveTo>
                  <a:lnTo>
                    <a:pt x="7097" y="2536"/>
                  </a:lnTo>
                  <a:lnTo>
                    <a:pt x="7097" y="6334"/>
                  </a:lnTo>
                  <a:lnTo>
                    <a:pt x="4263" y="3572"/>
                  </a:lnTo>
                  <a:lnTo>
                    <a:pt x="4882" y="1298"/>
                  </a:lnTo>
                  <a:close/>
                  <a:moveTo>
                    <a:pt x="10049" y="1250"/>
                  </a:moveTo>
                  <a:lnTo>
                    <a:pt x="10704" y="3655"/>
                  </a:lnTo>
                  <a:lnTo>
                    <a:pt x="7930" y="6334"/>
                  </a:lnTo>
                  <a:lnTo>
                    <a:pt x="7930" y="2429"/>
                  </a:lnTo>
                  <a:lnTo>
                    <a:pt x="7954" y="2429"/>
                  </a:lnTo>
                  <a:lnTo>
                    <a:pt x="10049" y="1250"/>
                  </a:lnTo>
                  <a:close/>
                  <a:moveTo>
                    <a:pt x="3751" y="4227"/>
                  </a:moveTo>
                  <a:lnTo>
                    <a:pt x="6513" y="6906"/>
                  </a:lnTo>
                  <a:lnTo>
                    <a:pt x="2501" y="6906"/>
                  </a:lnTo>
                  <a:lnTo>
                    <a:pt x="1286" y="4870"/>
                  </a:lnTo>
                  <a:lnTo>
                    <a:pt x="3751" y="4227"/>
                  </a:lnTo>
                  <a:close/>
                  <a:moveTo>
                    <a:pt x="11383" y="4155"/>
                  </a:moveTo>
                  <a:lnTo>
                    <a:pt x="13728" y="4763"/>
                  </a:lnTo>
                  <a:lnTo>
                    <a:pt x="12442" y="6906"/>
                  </a:lnTo>
                  <a:lnTo>
                    <a:pt x="8525" y="6906"/>
                  </a:lnTo>
                  <a:lnTo>
                    <a:pt x="11383" y="4155"/>
                  </a:lnTo>
                  <a:close/>
                  <a:moveTo>
                    <a:pt x="12562" y="7727"/>
                  </a:moveTo>
                  <a:lnTo>
                    <a:pt x="13788" y="9763"/>
                  </a:lnTo>
                  <a:lnTo>
                    <a:pt x="11311" y="10406"/>
                  </a:lnTo>
                  <a:lnTo>
                    <a:pt x="8549" y="7727"/>
                  </a:lnTo>
                  <a:close/>
                  <a:moveTo>
                    <a:pt x="6513" y="7739"/>
                  </a:moveTo>
                  <a:lnTo>
                    <a:pt x="3668" y="10501"/>
                  </a:lnTo>
                  <a:lnTo>
                    <a:pt x="1322" y="9882"/>
                  </a:lnTo>
                  <a:lnTo>
                    <a:pt x="2608" y="7739"/>
                  </a:lnTo>
                  <a:close/>
                  <a:moveTo>
                    <a:pt x="7954" y="8311"/>
                  </a:moveTo>
                  <a:lnTo>
                    <a:pt x="10787" y="11061"/>
                  </a:lnTo>
                  <a:lnTo>
                    <a:pt x="10168" y="13335"/>
                  </a:lnTo>
                  <a:lnTo>
                    <a:pt x="7954" y="12097"/>
                  </a:lnTo>
                  <a:lnTo>
                    <a:pt x="7954" y="8311"/>
                  </a:lnTo>
                  <a:close/>
                  <a:moveTo>
                    <a:pt x="7120" y="8311"/>
                  </a:moveTo>
                  <a:lnTo>
                    <a:pt x="7120" y="12204"/>
                  </a:lnTo>
                  <a:lnTo>
                    <a:pt x="7097"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7"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7" y="13752"/>
                  </a:lnTo>
                  <a:lnTo>
                    <a:pt x="11621" y="11168"/>
                  </a:lnTo>
                  <a:lnTo>
                    <a:pt x="14205" y="10489"/>
                  </a:lnTo>
                  <a:lnTo>
                    <a:pt x="15050" y="10275"/>
                  </a:lnTo>
                  <a:lnTo>
                    <a:pt x="14621" y="9537"/>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8"/>
            <p:cNvSpPr/>
            <p:nvPr/>
          </p:nvSpPr>
          <p:spPr>
            <a:xfrm>
              <a:off x="5139325" y="2307850"/>
              <a:ext cx="376250" cy="365250"/>
            </a:xfrm>
            <a:custGeom>
              <a:avLst/>
              <a:gdLst/>
              <a:ahLst/>
              <a:cxnLst/>
              <a:rect l="l" t="t" r="r" b="b"/>
              <a:pathLst>
                <a:path w="15050" h="14610" extrusionOk="0">
                  <a:moveTo>
                    <a:pt x="4870" y="1298"/>
                  </a:moveTo>
                  <a:lnTo>
                    <a:pt x="7085" y="2525"/>
                  </a:lnTo>
                  <a:lnTo>
                    <a:pt x="7085" y="6323"/>
                  </a:lnTo>
                  <a:lnTo>
                    <a:pt x="4251" y="3573"/>
                  </a:lnTo>
                  <a:lnTo>
                    <a:pt x="4870" y="1298"/>
                  </a:lnTo>
                  <a:close/>
                  <a:moveTo>
                    <a:pt x="10037" y="1251"/>
                  </a:moveTo>
                  <a:lnTo>
                    <a:pt x="10704" y="3644"/>
                  </a:lnTo>
                  <a:lnTo>
                    <a:pt x="7942" y="6323"/>
                  </a:lnTo>
                  <a:lnTo>
                    <a:pt x="7942" y="2430"/>
                  </a:lnTo>
                  <a:lnTo>
                    <a:pt x="10037" y="1251"/>
                  </a:lnTo>
                  <a:close/>
                  <a:moveTo>
                    <a:pt x="11371" y="4132"/>
                  </a:moveTo>
                  <a:lnTo>
                    <a:pt x="13716" y="4751"/>
                  </a:lnTo>
                  <a:lnTo>
                    <a:pt x="12430" y="6894"/>
                  </a:lnTo>
                  <a:lnTo>
                    <a:pt x="8513" y="6894"/>
                  </a:lnTo>
                  <a:lnTo>
                    <a:pt x="11371" y="4132"/>
                  </a:lnTo>
                  <a:close/>
                  <a:moveTo>
                    <a:pt x="3739" y="4227"/>
                  </a:moveTo>
                  <a:lnTo>
                    <a:pt x="6501" y="6906"/>
                  </a:lnTo>
                  <a:lnTo>
                    <a:pt x="2489" y="6906"/>
                  </a:lnTo>
                  <a:lnTo>
                    <a:pt x="1274" y="4870"/>
                  </a:lnTo>
                  <a:lnTo>
                    <a:pt x="3739" y="4227"/>
                  </a:lnTo>
                  <a:close/>
                  <a:moveTo>
                    <a:pt x="12550" y="7728"/>
                  </a:moveTo>
                  <a:lnTo>
                    <a:pt x="13752" y="9764"/>
                  </a:lnTo>
                  <a:lnTo>
                    <a:pt x="11299" y="10407"/>
                  </a:lnTo>
                  <a:lnTo>
                    <a:pt x="8537" y="7728"/>
                  </a:lnTo>
                  <a:close/>
                  <a:moveTo>
                    <a:pt x="6501" y="7728"/>
                  </a:moveTo>
                  <a:lnTo>
                    <a:pt x="3656" y="10478"/>
                  </a:lnTo>
                  <a:lnTo>
                    <a:pt x="1310" y="9871"/>
                  </a:lnTo>
                  <a:lnTo>
                    <a:pt x="2596" y="7728"/>
                  </a:lnTo>
                  <a:close/>
                  <a:moveTo>
                    <a:pt x="7942" y="8299"/>
                  </a:moveTo>
                  <a:lnTo>
                    <a:pt x="10775" y="11062"/>
                  </a:lnTo>
                  <a:lnTo>
                    <a:pt x="10156" y="13336"/>
                  </a:lnTo>
                  <a:lnTo>
                    <a:pt x="7942" y="12097"/>
                  </a:lnTo>
                  <a:lnTo>
                    <a:pt x="7942" y="8299"/>
                  </a:lnTo>
                  <a:close/>
                  <a:moveTo>
                    <a:pt x="7108" y="8299"/>
                  </a:moveTo>
                  <a:lnTo>
                    <a:pt x="7108" y="12205"/>
                  </a:lnTo>
                  <a:lnTo>
                    <a:pt x="7085" y="12205"/>
                  </a:lnTo>
                  <a:lnTo>
                    <a:pt x="4989" y="13383"/>
                  </a:lnTo>
                  <a:lnTo>
                    <a:pt x="4334" y="10978"/>
                  </a:lnTo>
                  <a:lnTo>
                    <a:pt x="7108" y="8299"/>
                  </a:lnTo>
                  <a:close/>
                  <a:moveTo>
                    <a:pt x="10573" y="1"/>
                  </a:moveTo>
                  <a:lnTo>
                    <a:pt x="9811" y="417"/>
                  </a:lnTo>
                  <a:lnTo>
                    <a:pt x="7418" y="1751"/>
                  </a:lnTo>
                  <a:lnTo>
                    <a:pt x="5108" y="465"/>
                  </a:lnTo>
                  <a:lnTo>
                    <a:pt x="4346" y="48"/>
                  </a:lnTo>
                  <a:lnTo>
                    <a:pt x="4132" y="858"/>
                  </a:lnTo>
                  <a:lnTo>
                    <a:pt x="3417" y="3453"/>
                  </a:lnTo>
                  <a:lnTo>
                    <a:pt x="834" y="4120"/>
                  </a:lnTo>
                  <a:lnTo>
                    <a:pt x="0"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16" y="7216"/>
                  </a:lnTo>
                  <a:lnTo>
                    <a:pt x="14562" y="4966"/>
                  </a:lnTo>
                  <a:lnTo>
                    <a:pt x="14990"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8"/>
            <p:cNvSpPr/>
            <p:nvPr/>
          </p:nvSpPr>
          <p:spPr>
            <a:xfrm>
              <a:off x="5139025" y="4134575"/>
              <a:ext cx="376250" cy="365525"/>
            </a:xfrm>
            <a:custGeom>
              <a:avLst/>
              <a:gdLst/>
              <a:ahLst/>
              <a:cxnLst/>
              <a:rect l="l" t="t" r="r" b="b"/>
              <a:pathLst>
                <a:path w="15050" h="14621" extrusionOk="0">
                  <a:moveTo>
                    <a:pt x="4882" y="1286"/>
                  </a:moveTo>
                  <a:lnTo>
                    <a:pt x="7097" y="2512"/>
                  </a:lnTo>
                  <a:lnTo>
                    <a:pt x="7097" y="6310"/>
                  </a:lnTo>
                  <a:lnTo>
                    <a:pt x="4263" y="3560"/>
                  </a:lnTo>
                  <a:lnTo>
                    <a:pt x="4882" y="1286"/>
                  </a:lnTo>
                  <a:close/>
                  <a:moveTo>
                    <a:pt x="10049" y="1238"/>
                  </a:moveTo>
                  <a:lnTo>
                    <a:pt x="10704" y="3632"/>
                  </a:lnTo>
                  <a:lnTo>
                    <a:pt x="7930" y="6310"/>
                  </a:lnTo>
                  <a:lnTo>
                    <a:pt x="7930" y="2417"/>
                  </a:lnTo>
                  <a:lnTo>
                    <a:pt x="7954" y="2417"/>
                  </a:lnTo>
                  <a:lnTo>
                    <a:pt x="10049" y="1238"/>
                  </a:lnTo>
                  <a:close/>
                  <a:moveTo>
                    <a:pt x="11383" y="4132"/>
                  </a:moveTo>
                  <a:lnTo>
                    <a:pt x="13728" y="4739"/>
                  </a:lnTo>
                  <a:lnTo>
                    <a:pt x="12442" y="6882"/>
                  </a:lnTo>
                  <a:lnTo>
                    <a:pt x="8525" y="6882"/>
                  </a:lnTo>
                  <a:lnTo>
                    <a:pt x="11383" y="4132"/>
                  </a:lnTo>
                  <a:close/>
                  <a:moveTo>
                    <a:pt x="3751" y="4215"/>
                  </a:moveTo>
                  <a:lnTo>
                    <a:pt x="6525" y="6894"/>
                  </a:lnTo>
                  <a:lnTo>
                    <a:pt x="2501" y="6894"/>
                  </a:lnTo>
                  <a:lnTo>
                    <a:pt x="1298" y="4858"/>
                  </a:lnTo>
                  <a:lnTo>
                    <a:pt x="3751" y="4215"/>
                  </a:lnTo>
                  <a:close/>
                  <a:moveTo>
                    <a:pt x="12550" y="7715"/>
                  </a:moveTo>
                  <a:lnTo>
                    <a:pt x="13764" y="9751"/>
                  </a:lnTo>
                  <a:lnTo>
                    <a:pt x="11299" y="10394"/>
                  </a:lnTo>
                  <a:lnTo>
                    <a:pt x="8525" y="7715"/>
                  </a:lnTo>
                  <a:close/>
                  <a:moveTo>
                    <a:pt x="6513" y="7715"/>
                  </a:moveTo>
                  <a:lnTo>
                    <a:pt x="3668" y="10466"/>
                  </a:lnTo>
                  <a:lnTo>
                    <a:pt x="1322" y="9859"/>
                  </a:lnTo>
                  <a:lnTo>
                    <a:pt x="2608" y="7715"/>
                  </a:lnTo>
                  <a:close/>
                  <a:moveTo>
                    <a:pt x="7954" y="8299"/>
                  </a:moveTo>
                  <a:lnTo>
                    <a:pt x="10787" y="11049"/>
                  </a:lnTo>
                  <a:lnTo>
                    <a:pt x="10168" y="13323"/>
                  </a:lnTo>
                  <a:lnTo>
                    <a:pt x="7942" y="12085"/>
                  </a:lnTo>
                  <a:lnTo>
                    <a:pt x="7942" y="8299"/>
                  </a:lnTo>
                  <a:close/>
                  <a:moveTo>
                    <a:pt x="7097" y="8299"/>
                  </a:moveTo>
                  <a:lnTo>
                    <a:pt x="7097" y="12192"/>
                  </a:lnTo>
                  <a:lnTo>
                    <a:pt x="5001" y="13371"/>
                  </a:lnTo>
                  <a:lnTo>
                    <a:pt x="4334" y="10978"/>
                  </a:lnTo>
                  <a:lnTo>
                    <a:pt x="7097" y="8299"/>
                  </a:lnTo>
                  <a:close/>
                  <a:moveTo>
                    <a:pt x="10585" y="0"/>
                  </a:moveTo>
                  <a:lnTo>
                    <a:pt x="9823" y="417"/>
                  </a:lnTo>
                  <a:lnTo>
                    <a:pt x="7430" y="1762"/>
                  </a:lnTo>
                  <a:lnTo>
                    <a:pt x="5120" y="465"/>
                  </a:lnTo>
                  <a:lnTo>
                    <a:pt x="4358" y="48"/>
                  </a:lnTo>
                  <a:lnTo>
                    <a:pt x="4144" y="869"/>
                  </a:lnTo>
                  <a:lnTo>
                    <a:pt x="3429" y="3453"/>
                  </a:lnTo>
                  <a:lnTo>
                    <a:pt x="846" y="4132"/>
                  </a:lnTo>
                  <a:lnTo>
                    <a:pt x="0" y="4346"/>
                  </a:lnTo>
                  <a:lnTo>
                    <a:pt x="429" y="5084"/>
                  </a:lnTo>
                  <a:lnTo>
                    <a:pt x="1822"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8"/>
            <p:cNvSpPr/>
            <p:nvPr/>
          </p:nvSpPr>
          <p:spPr>
            <a:xfrm>
              <a:off x="5139025" y="3403825"/>
              <a:ext cx="376250" cy="365550"/>
            </a:xfrm>
            <a:custGeom>
              <a:avLst/>
              <a:gdLst/>
              <a:ahLst/>
              <a:cxnLst/>
              <a:rect l="l" t="t" r="r" b="b"/>
              <a:pathLst>
                <a:path w="15050" h="14622" extrusionOk="0">
                  <a:moveTo>
                    <a:pt x="4882" y="1286"/>
                  </a:moveTo>
                  <a:lnTo>
                    <a:pt x="7097" y="2525"/>
                  </a:lnTo>
                  <a:lnTo>
                    <a:pt x="7097" y="6311"/>
                  </a:lnTo>
                  <a:lnTo>
                    <a:pt x="4263" y="3560"/>
                  </a:lnTo>
                  <a:lnTo>
                    <a:pt x="4882" y="1286"/>
                  </a:lnTo>
                  <a:close/>
                  <a:moveTo>
                    <a:pt x="10049" y="1239"/>
                  </a:moveTo>
                  <a:lnTo>
                    <a:pt x="10716" y="3632"/>
                  </a:lnTo>
                  <a:lnTo>
                    <a:pt x="7954" y="6311"/>
                  </a:lnTo>
                  <a:lnTo>
                    <a:pt x="7954" y="2417"/>
                  </a:lnTo>
                  <a:lnTo>
                    <a:pt x="10049" y="1239"/>
                  </a:lnTo>
                  <a:close/>
                  <a:moveTo>
                    <a:pt x="3751" y="4215"/>
                  </a:moveTo>
                  <a:lnTo>
                    <a:pt x="6525" y="6894"/>
                  </a:lnTo>
                  <a:lnTo>
                    <a:pt x="2501" y="6894"/>
                  </a:lnTo>
                  <a:lnTo>
                    <a:pt x="1286" y="4858"/>
                  </a:lnTo>
                  <a:lnTo>
                    <a:pt x="3751" y="4215"/>
                  </a:lnTo>
                  <a:close/>
                  <a:moveTo>
                    <a:pt x="11383" y="4144"/>
                  </a:moveTo>
                  <a:lnTo>
                    <a:pt x="13728" y="4751"/>
                  </a:lnTo>
                  <a:lnTo>
                    <a:pt x="12442" y="6894"/>
                  </a:lnTo>
                  <a:lnTo>
                    <a:pt x="8525" y="6894"/>
                  </a:lnTo>
                  <a:lnTo>
                    <a:pt x="11383" y="4144"/>
                  </a:lnTo>
                  <a:close/>
                  <a:moveTo>
                    <a:pt x="12550" y="7716"/>
                  </a:moveTo>
                  <a:lnTo>
                    <a:pt x="13764" y="9752"/>
                  </a:lnTo>
                  <a:lnTo>
                    <a:pt x="11299" y="10395"/>
                  </a:lnTo>
                  <a:lnTo>
                    <a:pt x="8525" y="7716"/>
                  </a:lnTo>
                  <a:close/>
                  <a:moveTo>
                    <a:pt x="6501" y="7728"/>
                  </a:moveTo>
                  <a:lnTo>
                    <a:pt x="3668" y="10478"/>
                  </a:lnTo>
                  <a:lnTo>
                    <a:pt x="1310" y="9871"/>
                  </a:lnTo>
                  <a:lnTo>
                    <a:pt x="2596" y="7728"/>
                  </a:lnTo>
                  <a:close/>
                  <a:moveTo>
                    <a:pt x="7954" y="8299"/>
                  </a:moveTo>
                  <a:lnTo>
                    <a:pt x="10787" y="11049"/>
                  </a:lnTo>
                  <a:lnTo>
                    <a:pt x="10168" y="13323"/>
                  </a:lnTo>
                  <a:lnTo>
                    <a:pt x="7942" y="12085"/>
                  </a:lnTo>
                  <a:lnTo>
                    <a:pt x="7942" y="8299"/>
                  </a:lnTo>
                  <a:close/>
                  <a:moveTo>
                    <a:pt x="7120" y="8299"/>
                  </a:moveTo>
                  <a:lnTo>
                    <a:pt x="7120" y="12192"/>
                  </a:lnTo>
                  <a:lnTo>
                    <a:pt x="7097" y="12192"/>
                  </a:lnTo>
                  <a:lnTo>
                    <a:pt x="5001" y="13371"/>
                  </a:lnTo>
                  <a:lnTo>
                    <a:pt x="4346" y="10978"/>
                  </a:lnTo>
                  <a:lnTo>
                    <a:pt x="7120" y="8299"/>
                  </a:lnTo>
                  <a:close/>
                  <a:moveTo>
                    <a:pt x="10585" y="0"/>
                  </a:moveTo>
                  <a:lnTo>
                    <a:pt x="9823" y="417"/>
                  </a:lnTo>
                  <a:lnTo>
                    <a:pt x="7430" y="1763"/>
                  </a:lnTo>
                  <a:lnTo>
                    <a:pt x="5120" y="465"/>
                  </a:lnTo>
                  <a:lnTo>
                    <a:pt x="4358" y="48"/>
                  </a:lnTo>
                  <a:lnTo>
                    <a:pt x="4132" y="870"/>
                  </a:lnTo>
                  <a:lnTo>
                    <a:pt x="3418" y="3453"/>
                  </a:lnTo>
                  <a:lnTo>
                    <a:pt x="846" y="4132"/>
                  </a:lnTo>
                  <a:lnTo>
                    <a:pt x="0" y="4346"/>
                  </a:lnTo>
                  <a:lnTo>
                    <a:pt x="429" y="5084"/>
                  </a:lnTo>
                  <a:lnTo>
                    <a:pt x="1822"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7"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8"/>
            <p:cNvSpPr/>
            <p:nvPr/>
          </p:nvSpPr>
          <p:spPr>
            <a:xfrm>
              <a:off x="5139025" y="3769350"/>
              <a:ext cx="376250" cy="365250"/>
            </a:xfrm>
            <a:custGeom>
              <a:avLst/>
              <a:gdLst/>
              <a:ahLst/>
              <a:cxnLst/>
              <a:rect l="l" t="t" r="r" b="b"/>
              <a:pathLst>
                <a:path w="15050" h="14610" extrusionOk="0">
                  <a:moveTo>
                    <a:pt x="4882" y="1274"/>
                  </a:moveTo>
                  <a:lnTo>
                    <a:pt x="7097" y="2512"/>
                  </a:lnTo>
                  <a:lnTo>
                    <a:pt x="7097" y="6311"/>
                  </a:lnTo>
                  <a:lnTo>
                    <a:pt x="4263" y="3560"/>
                  </a:lnTo>
                  <a:lnTo>
                    <a:pt x="4882" y="1274"/>
                  </a:lnTo>
                  <a:close/>
                  <a:moveTo>
                    <a:pt x="10049" y="1238"/>
                  </a:moveTo>
                  <a:lnTo>
                    <a:pt x="10704" y="3632"/>
                  </a:lnTo>
                  <a:lnTo>
                    <a:pt x="7930" y="6311"/>
                  </a:lnTo>
                  <a:lnTo>
                    <a:pt x="7930" y="2405"/>
                  </a:lnTo>
                  <a:lnTo>
                    <a:pt x="7954" y="2405"/>
                  </a:lnTo>
                  <a:lnTo>
                    <a:pt x="10049" y="1238"/>
                  </a:lnTo>
                  <a:close/>
                  <a:moveTo>
                    <a:pt x="3751" y="4215"/>
                  </a:moveTo>
                  <a:lnTo>
                    <a:pt x="6525" y="6894"/>
                  </a:lnTo>
                  <a:lnTo>
                    <a:pt x="2501" y="6894"/>
                  </a:lnTo>
                  <a:lnTo>
                    <a:pt x="1286" y="4846"/>
                  </a:lnTo>
                  <a:lnTo>
                    <a:pt x="3751" y="4215"/>
                  </a:lnTo>
                  <a:close/>
                  <a:moveTo>
                    <a:pt x="11383" y="4132"/>
                  </a:moveTo>
                  <a:lnTo>
                    <a:pt x="13740" y="4751"/>
                  </a:lnTo>
                  <a:lnTo>
                    <a:pt x="12454" y="6894"/>
                  </a:lnTo>
                  <a:lnTo>
                    <a:pt x="8549" y="6894"/>
                  </a:lnTo>
                  <a:lnTo>
                    <a:pt x="11383" y="4132"/>
                  </a:lnTo>
                  <a:close/>
                  <a:moveTo>
                    <a:pt x="12550" y="7704"/>
                  </a:moveTo>
                  <a:lnTo>
                    <a:pt x="13764" y="9751"/>
                  </a:lnTo>
                  <a:lnTo>
                    <a:pt x="11299" y="10382"/>
                  </a:lnTo>
                  <a:lnTo>
                    <a:pt x="8525" y="7704"/>
                  </a:lnTo>
                  <a:close/>
                  <a:moveTo>
                    <a:pt x="6513" y="7704"/>
                  </a:moveTo>
                  <a:lnTo>
                    <a:pt x="3668" y="10466"/>
                  </a:lnTo>
                  <a:lnTo>
                    <a:pt x="1322" y="9847"/>
                  </a:lnTo>
                  <a:lnTo>
                    <a:pt x="2608" y="7704"/>
                  </a:lnTo>
                  <a:close/>
                  <a:moveTo>
                    <a:pt x="7954" y="8287"/>
                  </a:moveTo>
                  <a:lnTo>
                    <a:pt x="10787" y="11037"/>
                  </a:lnTo>
                  <a:lnTo>
                    <a:pt x="10168" y="13323"/>
                  </a:lnTo>
                  <a:lnTo>
                    <a:pt x="7942" y="12085"/>
                  </a:lnTo>
                  <a:lnTo>
                    <a:pt x="7942"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7"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8"/>
            <p:cNvSpPr/>
            <p:nvPr/>
          </p:nvSpPr>
          <p:spPr>
            <a:xfrm>
              <a:off x="5518225" y="3038600"/>
              <a:ext cx="376275" cy="365250"/>
            </a:xfrm>
            <a:custGeom>
              <a:avLst/>
              <a:gdLst/>
              <a:ahLst/>
              <a:cxnLst/>
              <a:rect l="l" t="t" r="r" b="b"/>
              <a:pathLst>
                <a:path w="15051" h="14610" extrusionOk="0">
                  <a:moveTo>
                    <a:pt x="10050" y="1239"/>
                  </a:moveTo>
                  <a:lnTo>
                    <a:pt x="10705" y="3632"/>
                  </a:lnTo>
                  <a:lnTo>
                    <a:pt x="7931" y="6311"/>
                  </a:lnTo>
                  <a:lnTo>
                    <a:pt x="7931" y="2405"/>
                  </a:lnTo>
                  <a:lnTo>
                    <a:pt x="7942" y="2405"/>
                  </a:lnTo>
                  <a:lnTo>
                    <a:pt x="10050" y="1239"/>
                  </a:lnTo>
                  <a:close/>
                  <a:moveTo>
                    <a:pt x="4883" y="1298"/>
                  </a:moveTo>
                  <a:lnTo>
                    <a:pt x="7097" y="2525"/>
                  </a:lnTo>
                  <a:lnTo>
                    <a:pt x="7097" y="6323"/>
                  </a:lnTo>
                  <a:lnTo>
                    <a:pt x="4252" y="3572"/>
                  </a:lnTo>
                  <a:lnTo>
                    <a:pt x="4883" y="1298"/>
                  </a:lnTo>
                  <a:close/>
                  <a:moveTo>
                    <a:pt x="3751" y="4215"/>
                  </a:moveTo>
                  <a:lnTo>
                    <a:pt x="6514"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7" y="9752"/>
                  </a:lnTo>
                  <a:lnTo>
                    <a:pt x="11312" y="10383"/>
                  </a:lnTo>
                  <a:lnTo>
                    <a:pt x="8538" y="7704"/>
                  </a:lnTo>
                  <a:close/>
                  <a:moveTo>
                    <a:pt x="6514" y="7704"/>
                  </a:moveTo>
                  <a:lnTo>
                    <a:pt x="3656" y="10478"/>
                  </a:lnTo>
                  <a:lnTo>
                    <a:pt x="1323" y="9871"/>
                  </a:lnTo>
                  <a:lnTo>
                    <a:pt x="2608" y="7704"/>
                  </a:lnTo>
                  <a:close/>
                  <a:moveTo>
                    <a:pt x="7942" y="8287"/>
                  </a:moveTo>
                  <a:lnTo>
                    <a:pt x="10788" y="11038"/>
                  </a:lnTo>
                  <a:lnTo>
                    <a:pt x="10169" y="13324"/>
                  </a:lnTo>
                  <a:lnTo>
                    <a:pt x="7942" y="12085"/>
                  </a:lnTo>
                  <a:lnTo>
                    <a:pt x="7942" y="8287"/>
                  </a:lnTo>
                  <a:close/>
                  <a:moveTo>
                    <a:pt x="7109" y="8287"/>
                  </a:moveTo>
                  <a:lnTo>
                    <a:pt x="7109" y="12192"/>
                  </a:lnTo>
                  <a:lnTo>
                    <a:pt x="7097" y="12192"/>
                  </a:lnTo>
                  <a:lnTo>
                    <a:pt x="5002" y="13359"/>
                  </a:lnTo>
                  <a:lnTo>
                    <a:pt x="4347" y="10966"/>
                  </a:lnTo>
                  <a:lnTo>
                    <a:pt x="7109" y="8287"/>
                  </a:lnTo>
                  <a:close/>
                  <a:moveTo>
                    <a:pt x="10586" y="0"/>
                  </a:moveTo>
                  <a:lnTo>
                    <a:pt x="9824" y="417"/>
                  </a:lnTo>
                  <a:lnTo>
                    <a:pt x="7430" y="1751"/>
                  </a:lnTo>
                  <a:lnTo>
                    <a:pt x="5121" y="453"/>
                  </a:lnTo>
                  <a:lnTo>
                    <a:pt x="4359" y="48"/>
                  </a:lnTo>
                  <a:lnTo>
                    <a:pt x="4132" y="858"/>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28" y="14193"/>
                  </a:lnTo>
                  <a:lnTo>
                    <a:pt x="7621" y="12859"/>
                  </a:lnTo>
                  <a:lnTo>
                    <a:pt x="9931"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8" y="4013"/>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8"/>
            <p:cNvSpPr/>
            <p:nvPr/>
          </p:nvSpPr>
          <p:spPr>
            <a:xfrm>
              <a:off x="5139025" y="2673075"/>
              <a:ext cx="376250" cy="365550"/>
            </a:xfrm>
            <a:custGeom>
              <a:avLst/>
              <a:gdLst/>
              <a:ahLst/>
              <a:cxnLst/>
              <a:rect l="l" t="t" r="r" b="b"/>
              <a:pathLst>
                <a:path w="15050" h="14622" extrusionOk="0">
                  <a:moveTo>
                    <a:pt x="4894" y="1286"/>
                  </a:moveTo>
                  <a:lnTo>
                    <a:pt x="7120" y="2525"/>
                  </a:lnTo>
                  <a:lnTo>
                    <a:pt x="7120" y="6311"/>
                  </a:lnTo>
                  <a:lnTo>
                    <a:pt x="4275" y="3561"/>
                  </a:lnTo>
                  <a:lnTo>
                    <a:pt x="4894" y="1286"/>
                  </a:lnTo>
                  <a:close/>
                  <a:moveTo>
                    <a:pt x="10049" y="1251"/>
                  </a:moveTo>
                  <a:lnTo>
                    <a:pt x="10704" y="3656"/>
                  </a:lnTo>
                  <a:lnTo>
                    <a:pt x="7930" y="6335"/>
                  </a:lnTo>
                  <a:lnTo>
                    <a:pt x="7930" y="2429"/>
                  </a:lnTo>
                  <a:lnTo>
                    <a:pt x="7954" y="2429"/>
                  </a:lnTo>
                  <a:lnTo>
                    <a:pt x="10049" y="1251"/>
                  </a:lnTo>
                  <a:close/>
                  <a:moveTo>
                    <a:pt x="11383" y="4144"/>
                  </a:moveTo>
                  <a:lnTo>
                    <a:pt x="13728" y="4751"/>
                  </a:lnTo>
                  <a:lnTo>
                    <a:pt x="12442" y="6894"/>
                  </a:lnTo>
                  <a:lnTo>
                    <a:pt x="8525" y="6894"/>
                  </a:lnTo>
                  <a:lnTo>
                    <a:pt x="11383" y="4144"/>
                  </a:lnTo>
                  <a:close/>
                  <a:moveTo>
                    <a:pt x="3751" y="4227"/>
                  </a:moveTo>
                  <a:lnTo>
                    <a:pt x="6513" y="6906"/>
                  </a:lnTo>
                  <a:lnTo>
                    <a:pt x="2501" y="6906"/>
                  </a:lnTo>
                  <a:lnTo>
                    <a:pt x="1286" y="4870"/>
                  </a:lnTo>
                  <a:lnTo>
                    <a:pt x="3751" y="4227"/>
                  </a:lnTo>
                  <a:close/>
                  <a:moveTo>
                    <a:pt x="12562" y="7728"/>
                  </a:moveTo>
                  <a:lnTo>
                    <a:pt x="13788" y="9764"/>
                  </a:lnTo>
                  <a:lnTo>
                    <a:pt x="11311" y="10407"/>
                  </a:lnTo>
                  <a:lnTo>
                    <a:pt x="8549" y="7728"/>
                  </a:lnTo>
                  <a:close/>
                  <a:moveTo>
                    <a:pt x="6525" y="7716"/>
                  </a:moveTo>
                  <a:lnTo>
                    <a:pt x="3679" y="10466"/>
                  </a:lnTo>
                  <a:lnTo>
                    <a:pt x="1346" y="9859"/>
                  </a:lnTo>
                  <a:lnTo>
                    <a:pt x="2608" y="7716"/>
                  </a:lnTo>
                  <a:close/>
                  <a:moveTo>
                    <a:pt x="7954" y="8299"/>
                  </a:moveTo>
                  <a:lnTo>
                    <a:pt x="10787" y="11050"/>
                  </a:lnTo>
                  <a:lnTo>
                    <a:pt x="10168" y="13324"/>
                  </a:lnTo>
                  <a:lnTo>
                    <a:pt x="7942" y="12085"/>
                  </a:lnTo>
                  <a:lnTo>
                    <a:pt x="7942" y="8299"/>
                  </a:lnTo>
                  <a:close/>
                  <a:moveTo>
                    <a:pt x="7120" y="8287"/>
                  </a:moveTo>
                  <a:lnTo>
                    <a:pt x="7120" y="12193"/>
                  </a:lnTo>
                  <a:lnTo>
                    <a:pt x="7097" y="12193"/>
                  </a:lnTo>
                  <a:lnTo>
                    <a:pt x="5001" y="13371"/>
                  </a:lnTo>
                  <a:lnTo>
                    <a:pt x="4346" y="10966"/>
                  </a:lnTo>
                  <a:lnTo>
                    <a:pt x="7120" y="8287"/>
                  </a:lnTo>
                  <a:close/>
                  <a:moveTo>
                    <a:pt x="10585" y="1"/>
                  </a:moveTo>
                  <a:lnTo>
                    <a:pt x="9823" y="417"/>
                  </a:lnTo>
                  <a:lnTo>
                    <a:pt x="7430" y="1763"/>
                  </a:lnTo>
                  <a:lnTo>
                    <a:pt x="5120" y="465"/>
                  </a:lnTo>
                  <a:lnTo>
                    <a:pt x="4358" y="48"/>
                  </a:lnTo>
                  <a:lnTo>
                    <a:pt x="4144" y="870"/>
                  </a:lnTo>
                  <a:lnTo>
                    <a:pt x="3429" y="3453"/>
                  </a:lnTo>
                  <a:lnTo>
                    <a:pt x="846" y="4132"/>
                  </a:lnTo>
                  <a:lnTo>
                    <a:pt x="0" y="4346"/>
                  </a:lnTo>
                  <a:lnTo>
                    <a:pt x="429" y="5085"/>
                  </a:lnTo>
                  <a:lnTo>
                    <a:pt x="1822"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7"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8"/>
            <p:cNvSpPr/>
            <p:nvPr/>
          </p:nvSpPr>
          <p:spPr>
            <a:xfrm>
              <a:off x="5139025" y="846375"/>
              <a:ext cx="376250" cy="365250"/>
            </a:xfrm>
            <a:custGeom>
              <a:avLst/>
              <a:gdLst/>
              <a:ahLst/>
              <a:cxnLst/>
              <a:rect l="l" t="t" r="r" b="b"/>
              <a:pathLst>
                <a:path w="15050" h="14610" extrusionOk="0">
                  <a:moveTo>
                    <a:pt x="10049" y="1250"/>
                  </a:moveTo>
                  <a:lnTo>
                    <a:pt x="10704" y="3643"/>
                  </a:lnTo>
                  <a:lnTo>
                    <a:pt x="7930" y="6322"/>
                  </a:lnTo>
                  <a:lnTo>
                    <a:pt x="7930" y="2429"/>
                  </a:lnTo>
                  <a:lnTo>
                    <a:pt x="7954" y="2429"/>
                  </a:lnTo>
                  <a:lnTo>
                    <a:pt x="10049" y="1250"/>
                  </a:lnTo>
                  <a:close/>
                  <a:moveTo>
                    <a:pt x="4882" y="1310"/>
                  </a:moveTo>
                  <a:lnTo>
                    <a:pt x="7097" y="2548"/>
                  </a:lnTo>
                  <a:lnTo>
                    <a:pt x="7097" y="6334"/>
                  </a:lnTo>
                  <a:lnTo>
                    <a:pt x="4263" y="3584"/>
                  </a:lnTo>
                  <a:lnTo>
                    <a:pt x="4882" y="1310"/>
                  </a:lnTo>
                  <a:close/>
                  <a:moveTo>
                    <a:pt x="3751" y="4227"/>
                  </a:moveTo>
                  <a:lnTo>
                    <a:pt x="6513" y="6906"/>
                  </a:lnTo>
                  <a:lnTo>
                    <a:pt x="2501" y="6906"/>
                  </a:lnTo>
                  <a:lnTo>
                    <a:pt x="1286" y="4870"/>
                  </a:lnTo>
                  <a:lnTo>
                    <a:pt x="3751" y="4227"/>
                  </a:lnTo>
                  <a:close/>
                  <a:moveTo>
                    <a:pt x="11371" y="4143"/>
                  </a:moveTo>
                  <a:lnTo>
                    <a:pt x="13705" y="4763"/>
                  </a:lnTo>
                  <a:lnTo>
                    <a:pt x="12442" y="6906"/>
                  </a:lnTo>
                  <a:lnTo>
                    <a:pt x="8525" y="6906"/>
                  </a:lnTo>
                  <a:lnTo>
                    <a:pt x="11371" y="4143"/>
                  </a:lnTo>
                  <a:close/>
                  <a:moveTo>
                    <a:pt x="12550" y="7727"/>
                  </a:moveTo>
                  <a:lnTo>
                    <a:pt x="13764" y="9763"/>
                  </a:lnTo>
                  <a:lnTo>
                    <a:pt x="11299" y="10406"/>
                  </a:lnTo>
                  <a:lnTo>
                    <a:pt x="8525" y="7727"/>
                  </a:lnTo>
                  <a:close/>
                  <a:moveTo>
                    <a:pt x="6513" y="7739"/>
                  </a:moveTo>
                  <a:lnTo>
                    <a:pt x="3668" y="10489"/>
                  </a:lnTo>
                  <a:lnTo>
                    <a:pt x="1322" y="9882"/>
                  </a:lnTo>
                  <a:lnTo>
                    <a:pt x="2608" y="7739"/>
                  </a:lnTo>
                  <a:close/>
                  <a:moveTo>
                    <a:pt x="7954" y="8299"/>
                  </a:moveTo>
                  <a:lnTo>
                    <a:pt x="10787" y="11061"/>
                  </a:lnTo>
                  <a:lnTo>
                    <a:pt x="10168" y="13335"/>
                  </a:lnTo>
                  <a:lnTo>
                    <a:pt x="7954" y="12097"/>
                  </a:lnTo>
                  <a:lnTo>
                    <a:pt x="7954" y="8299"/>
                  </a:lnTo>
                  <a:close/>
                  <a:moveTo>
                    <a:pt x="7120" y="8299"/>
                  </a:moveTo>
                  <a:lnTo>
                    <a:pt x="7120" y="12204"/>
                  </a:lnTo>
                  <a:lnTo>
                    <a:pt x="7097" y="12204"/>
                  </a:lnTo>
                  <a:lnTo>
                    <a:pt x="5001" y="13383"/>
                  </a:lnTo>
                  <a:lnTo>
                    <a:pt x="4346" y="10978"/>
                  </a:lnTo>
                  <a:lnTo>
                    <a:pt x="7120" y="8299"/>
                  </a:lnTo>
                  <a:close/>
                  <a:moveTo>
                    <a:pt x="10585" y="0"/>
                  </a:moveTo>
                  <a:lnTo>
                    <a:pt x="9823" y="417"/>
                  </a:lnTo>
                  <a:lnTo>
                    <a:pt x="7430" y="1750"/>
                  </a:lnTo>
                  <a:lnTo>
                    <a:pt x="5120" y="464"/>
                  </a:lnTo>
                  <a:lnTo>
                    <a:pt x="4358" y="48"/>
                  </a:lnTo>
                  <a:lnTo>
                    <a:pt x="4144" y="857"/>
                  </a:lnTo>
                  <a:lnTo>
                    <a:pt x="3429" y="3453"/>
                  </a:lnTo>
                  <a:lnTo>
                    <a:pt x="846" y="4120"/>
                  </a:lnTo>
                  <a:lnTo>
                    <a:pt x="0" y="4346"/>
                  </a:lnTo>
                  <a:lnTo>
                    <a:pt x="429" y="5072"/>
                  </a:lnTo>
                  <a:lnTo>
                    <a:pt x="1822" y="7394"/>
                  </a:lnTo>
                  <a:lnTo>
                    <a:pt x="477" y="9644"/>
                  </a:lnTo>
                  <a:lnTo>
                    <a:pt x="48" y="10370"/>
                  </a:lnTo>
                  <a:lnTo>
                    <a:pt x="893" y="10597"/>
                  </a:lnTo>
                  <a:lnTo>
                    <a:pt x="3560" y="11299"/>
                  </a:lnTo>
                  <a:lnTo>
                    <a:pt x="4239" y="13799"/>
                  </a:lnTo>
                  <a:lnTo>
                    <a:pt x="4465" y="14609"/>
                  </a:lnTo>
                  <a:lnTo>
                    <a:pt x="5227" y="14192"/>
                  </a:lnTo>
                  <a:lnTo>
                    <a:pt x="7620" y="12859"/>
                  </a:lnTo>
                  <a:lnTo>
                    <a:pt x="9942" y="14157"/>
                  </a:lnTo>
                  <a:lnTo>
                    <a:pt x="10704" y="14573"/>
                  </a:lnTo>
                  <a:lnTo>
                    <a:pt x="10930" y="13752"/>
                  </a:lnTo>
                  <a:lnTo>
                    <a:pt x="11645" y="11156"/>
                  </a:lnTo>
                  <a:lnTo>
                    <a:pt x="14216" y="10489"/>
                  </a:lnTo>
                  <a:lnTo>
                    <a:pt x="15050" y="10263"/>
                  </a:lnTo>
                  <a:lnTo>
                    <a:pt x="14609" y="9537"/>
                  </a:lnTo>
                  <a:lnTo>
                    <a:pt x="13228" y="7215"/>
                  </a:lnTo>
                  <a:lnTo>
                    <a:pt x="14574" y="4965"/>
                  </a:lnTo>
                  <a:lnTo>
                    <a:pt x="15002" y="4239"/>
                  </a:lnTo>
                  <a:lnTo>
                    <a:pt x="14157" y="4012"/>
                  </a:lnTo>
                  <a:lnTo>
                    <a:pt x="11490" y="3322"/>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8"/>
            <p:cNvSpPr/>
            <p:nvPr/>
          </p:nvSpPr>
          <p:spPr>
            <a:xfrm>
              <a:off x="475980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5" y="3644"/>
                  </a:lnTo>
                  <a:lnTo>
                    <a:pt x="7942" y="6323"/>
                  </a:lnTo>
                  <a:lnTo>
                    <a:pt x="7942" y="2430"/>
                  </a:lnTo>
                  <a:lnTo>
                    <a:pt x="7954" y="2430"/>
                  </a:lnTo>
                  <a:lnTo>
                    <a:pt x="10050" y="1251"/>
                  </a:lnTo>
                  <a:close/>
                  <a:moveTo>
                    <a:pt x="11395" y="4132"/>
                  </a:moveTo>
                  <a:lnTo>
                    <a:pt x="13729" y="4751"/>
                  </a:lnTo>
                  <a:lnTo>
                    <a:pt x="12443" y="6894"/>
                  </a:lnTo>
                  <a:lnTo>
                    <a:pt x="8538" y="6894"/>
                  </a:lnTo>
                  <a:lnTo>
                    <a:pt x="11395" y="4132"/>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299"/>
                  </a:moveTo>
                  <a:lnTo>
                    <a:pt x="10788" y="11062"/>
                  </a:lnTo>
                  <a:lnTo>
                    <a:pt x="10169" y="13336"/>
                  </a:lnTo>
                  <a:lnTo>
                    <a:pt x="7954" y="12097"/>
                  </a:lnTo>
                  <a:lnTo>
                    <a:pt x="7954" y="8299"/>
                  </a:lnTo>
                  <a:close/>
                  <a:moveTo>
                    <a:pt x="7121" y="8299"/>
                  </a:moveTo>
                  <a:lnTo>
                    <a:pt x="7121" y="12205"/>
                  </a:lnTo>
                  <a:lnTo>
                    <a:pt x="7109" y="12205"/>
                  </a:lnTo>
                  <a:lnTo>
                    <a:pt x="5001" y="13383"/>
                  </a:lnTo>
                  <a:lnTo>
                    <a:pt x="4347" y="10978"/>
                  </a:lnTo>
                  <a:lnTo>
                    <a:pt x="7121" y="8299"/>
                  </a:lnTo>
                  <a:close/>
                  <a:moveTo>
                    <a:pt x="10586" y="1"/>
                  </a:moveTo>
                  <a:lnTo>
                    <a:pt x="9824" y="417"/>
                  </a:lnTo>
                  <a:lnTo>
                    <a:pt x="7430" y="1751"/>
                  </a:lnTo>
                  <a:lnTo>
                    <a:pt x="5121" y="465"/>
                  </a:lnTo>
                  <a:lnTo>
                    <a:pt x="4370" y="48"/>
                  </a:lnTo>
                  <a:lnTo>
                    <a:pt x="4144" y="858"/>
                  </a:lnTo>
                  <a:lnTo>
                    <a:pt x="3430" y="3453"/>
                  </a:lnTo>
                  <a:lnTo>
                    <a:pt x="858" y="4120"/>
                  </a:lnTo>
                  <a:lnTo>
                    <a:pt x="1" y="4346"/>
                  </a:lnTo>
                  <a:lnTo>
                    <a:pt x="441" y="5073"/>
                  </a:lnTo>
                  <a:lnTo>
                    <a:pt x="1823" y="7394"/>
                  </a:lnTo>
                  <a:lnTo>
                    <a:pt x="477" y="9645"/>
                  </a:lnTo>
                  <a:lnTo>
                    <a:pt x="48" y="10371"/>
                  </a:lnTo>
                  <a:lnTo>
                    <a:pt x="894" y="10597"/>
                  </a:lnTo>
                  <a:lnTo>
                    <a:pt x="3561" y="11300"/>
                  </a:lnTo>
                  <a:lnTo>
                    <a:pt x="4251" y="13800"/>
                  </a:lnTo>
                  <a:lnTo>
                    <a:pt x="4466" y="14610"/>
                  </a:lnTo>
                  <a:lnTo>
                    <a:pt x="5228" y="14193"/>
                  </a:lnTo>
                  <a:lnTo>
                    <a:pt x="7621" y="12859"/>
                  </a:lnTo>
                  <a:lnTo>
                    <a:pt x="9931" y="14145"/>
                  </a:lnTo>
                  <a:lnTo>
                    <a:pt x="10693" y="14574"/>
                  </a:lnTo>
                  <a:lnTo>
                    <a:pt x="10919" y="13752"/>
                  </a:lnTo>
                  <a:lnTo>
                    <a:pt x="11633" y="11157"/>
                  </a:lnTo>
                  <a:lnTo>
                    <a:pt x="14205" y="10490"/>
                  </a:lnTo>
                  <a:lnTo>
                    <a:pt x="15050" y="10264"/>
                  </a:lnTo>
                  <a:lnTo>
                    <a:pt x="14622" y="9538"/>
                  </a:lnTo>
                  <a:lnTo>
                    <a:pt x="13241" y="7216"/>
                  </a:lnTo>
                  <a:lnTo>
                    <a:pt x="14574" y="4966"/>
                  </a:lnTo>
                  <a:lnTo>
                    <a:pt x="15003" y="4239"/>
                  </a:lnTo>
                  <a:lnTo>
                    <a:pt x="14157" y="4013"/>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8"/>
            <p:cNvSpPr/>
            <p:nvPr/>
          </p:nvSpPr>
          <p:spPr>
            <a:xfrm>
              <a:off x="475980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38" y="6895"/>
                  </a:lnTo>
                  <a:lnTo>
                    <a:pt x="11395" y="4144"/>
                  </a:lnTo>
                  <a:close/>
                  <a:moveTo>
                    <a:pt x="3751" y="4228"/>
                  </a:moveTo>
                  <a:lnTo>
                    <a:pt x="6525" y="6906"/>
                  </a:lnTo>
                  <a:lnTo>
                    <a:pt x="2501" y="6906"/>
                  </a:lnTo>
                  <a:lnTo>
                    <a:pt x="1287" y="4870"/>
                  </a:lnTo>
                  <a:lnTo>
                    <a:pt x="3751" y="4228"/>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311"/>
                  </a:moveTo>
                  <a:lnTo>
                    <a:pt x="10788" y="11062"/>
                  </a:lnTo>
                  <a:lnTo>
                    <a:pt x="10169" y="13336"/>
                  </a:lnTo>
                  <a:lnTo>
                    <a:pt x="7954" y="12109"/>
                  </a:lnTo>
                  <a:lnTo>
                    <a:pt x="7954" y="8311"/>
                  </a:lnTo>
                  <a:close/>
                  <a:moveTo>
                    <a:pt x="7121" y="8311"/>
                  </a:moveTo>
                  <a:lnTo>
                    <a:pt x="7121" y="12205"/>
                  </a:lnTo>
                  <a:lnTo>
                    <a:pt x="7109" y="12205"/>
                  </a:lnTo>
                  <a:lnTo>
                    <a:pt x="5001" y="13383"/>
                  </a:lnTo>
                  <a:lnTo>
                    <a:pt x="4347" y="10990"/>
                  </a:lnTo>
                  <a:lnTo>
                    <a:pt x="7121" y="8311"/>
                  </a:lnTo>
                  <a:close/>
                  <a:moveTo>
                    <a:pt x="10586" y="1"/>
                  </a:moveTo>
                  <a:lnTo>
                    <a:pt x="9824" y="418"/>
                  </a:lnTo>
                  <a:lnTo>
                    <a:pt x="7430" y="1763"/>
                  </a:lnTo>
                  <a:lnTo>
                    <a:pt x="5121" y="465"/>
                  </a:lnTo>
                  <a:lnTo>
                    <a:pt x="4370" y="48"/>
                  </a:lnTo>
                  <a:lnTo>
                    <a:pt x="4144" y="870"/>
                  </a:lnTo>
                  <a:lnTo>
                    <a:pt x="3430" y="3454"/>
                  </a:lnTo>
                  <a:lnTo>
                    <a:pt x="858" y="4132"/>
                  </a:lnTo>
                  <a:lnTo>
                    <a:pt x="1" y="4347"/>
                  </a:lnTo>
                  <a:lnTo>
                    <a:pt x="441" y="5085"/>
                  </a:lnTo>
                  <a:lnTo>
                    <a:pt x="1823" y="7406"/>
                  </a:lnTo>
                  <a:lnTo>
                    <a:pt x="477" y="9645"/>
                  </a:lnTo>
                  <a:lnTo>
                    <a:pt x="48" y="10383"/>
                  </a:lnTo>
                  <a:lnTo>
                    <a:pt x="894" y="10597"/>
                  </a:lnTo>
                  <a:lnTo>
                    <a:pt x="3561" y="11300"/>
                  </a:lnTo>
                  <a:lnTo>
                    <a:pt x="4251" y="13800"/>
                  </a:lnTo>
                  <a:lnTo>
                    <a:pt x="4466" y="14622"/>
                  </a:lnTo>
                  <a:lnTo>
                    <a:pt x="5228" y="14205"/>
                  </a:lnTo>
                  <a:lnTo>
                    <a:pt x="7621" y="12860"/>
                  </a:lnTo>
                  <a:lnTo>
                    <a:pt x="9931" y="14157"/>
                  </a:lnTo>
                  <a:lnTo>
                    <a:pt x="10693" y="14574"/>
                  </a:lnTo>
                  <a:lnTo>
                    <a:pt x="10919"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8"/>
            <p:cNvSpPr/>
            <p:nvPr/>
          </p:nvSpPr>
          <p:spPr>
            <a:xfrm>
              <a:off x="47598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16" y="3656"/>
                  </a:lnTo>
                  <a:lnTo>
                    <a:pt x="7954" y="6335"/>
                  </a:lnTo>
                  <a:lnTo>
                    <a:pt x="7954" y="2429"/>
                  </a:lnTo>
                  <a:lnTo>
                    <a:pt x="10050" y="1251"/>
                  </a:lnTo>
                  <a:close/>
                  <a:moveTo>
                    <a:pt x="11395" y="4144"/>
                  </a:moveTo>
                  <a:lnTo>
                    <a:pt x="13729" y="4751"/>
                  </a:lnTo>
                  <a:lnTo>
                    <a:pt x="12443" y="6894"/>
                  </a:lnTo>
                  <a:lnTo>
                    <a:pt x="8538" y="6894"/>
                  </a:lnTo>
                  <a:lnTo>
                    <a:pt x="11395" y="4144"/>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16"/>
                  </a:moveTo>
                  <a:lnTo>
                    <a:pt x="3680" y="10466"/>
                  </a:lnTo>
                  <a:lnTo>
                    <a:pt x="1346" y="9859"/>
                  </a:lnTo>
                  <a:lnTo>
                    <a:pt x="2608" y="7716"/>
                  </a:lnTo>
                  <a:close/>
                  <a:moveTo>
                    <a:pt x="7954" y="8299"/>
                  </a:moveTo>
                  <a:lnTo>
                    <a:pt x="10800" y="11050"/>
                  </a:lnTo>
                  <a:lnTo>
                    <a:pt x="10169" y="13324"/>
                  </a:lnTo>
                  <a:lnTo>
                    <a:pt x="7954" y="12085"/>
                  </a:lnTo>
                  <a:lnTo>
                    <a:pt x="7954" y="8299"/>
                  </a:lnTo>
                  <a:close/>
                  <a:moveTo>
                    <a:pt x="7121" y="8287"/>
                  </a:moveTo>
                  <a:lnTo>
                    <a:pt x="7121" y="12193"/>
                  </a:lnTo>
                  <a:lnTo>
                    <a:pt x="7109" y="12193"/>
                  </a:lnTo>
                  <a:lnTo>
                    <a:pt x="5001" y="13371"/>
                  </a:lnTo>
                  <a:lnTo>
                    <a:pt x="4347" y="10966"/>
                  </a:lnTo>
                  <a:lnTo>
                    <a:pt x="7121" y="8287"/>
                  </a:lnTo>
                  <a:close/>
                  <a:moveTo>
                    <a:pt x="10586" y="1"/>
                  </a:moveTo>
                  <a:lnTo>
                    <a:pt x="9824" y="417"/>
                  </a:lnTo>
                  <a:lnTo>
                    <a:pt x="7430" y="1763"/>
                  </a:lnTo>
                  <a:lnTo>
                    <a:pt x="5121" y="465"/>
                  </a:lnTo>
                  <a:lnTo>
                    <a:pt x="4359" y="48"/>
                  </a:lnTo>
                  <a:lnTo>
                    <a:pt x="4144" y="870"/>
                  </a:lnTo>
                  <a:lnTo>
                    <a:pt x="3430" y="3453"/>
                  </a:lnTo>
                  <a:lnTo>
                    <a:pt x="858" y="4132"/>
                  </a:lnTo>
                  <a:lnTo>
                    <a:pt x="1" y="4346"/>
                  </a:lnTo>
                  <a:lnTo>
                    <a:pt x="441" y="5085"/>
                  </a:lnTo>
                  <a:lnTo>
                    <a:pt x="1823" y="7406"/>
                  </a:lnTo>
                  <a:lnTo>
                    <a:pt x="477" y="9645"/>
                  </a:lnTo>
                  <a:lnTo>
                    <a:pt x="48"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8"/>
            <p:cNvSpPr/>
            <p:nvPr/>
          </p:nvSpPr>
          <p:spPr>
            <a:xfrm>
              <a:off x="4759800"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50" y="1250"/>
                  </a:moveTo>
                  <a:lnTo>
                    <a:pt x="10705" y="3655"/>
                  </a:lnTo>
                  <a:lnTo>
                    <a:pt x="7942" y="6334"/>
                  </a:lnTo>
                  <a:lnTo>
                    <a:pt x="7942" y="2429"/>
                  </a:lnTo>
                  <a:lnTo>
                    <a:pt x="7954" y="2429"/>
                  </a:lnTo>
                  <a:lnTo>
                    <a:pt x="10050" y="1250"/>
                  </a:lnTo>
                  <a:close/>
                  <a:moveTo>
                    <a:pt x="3751" y="4227"/>
                  </a:moveTo>
                  <a:lnTo>
                    <a:pt x="6525" y="6906"/>
                  </a:lnTo>
                  <a:lnTo>
                    <a:pt x="2501" y="6906"/>
                  </a:lnTo>
                  <a:lnTo>
                    <a:pt x="1287" y="4870"/>
                  </a:lnTo>
                  <a:lnTo>
                    <a:pt x="3751" y="4227"/>
                  </a:lnTo>
                  <a:close/>
                  <a:moveTo>
                    <a:pt x="11395" y="4155"/>
                  </a:moveTo>
                  <a:lnTo>
                    <a:pt x="13741" y="4763"/>
                  </a:lnTo>
                  <a:lnTo>
                    <a:pt x="12467" y="6906"/>
                  </a:lnTo>
                  <a:lnTo>
                    <a:pt x="8550" y="6906"/>
                  </a:lnTo>
                  <a:lnTo>
                    <a:pt x="11395" y="4155"/>
                  </a:lnTo>
                  <a:close/>
                  <a:moveTo>
                    <a:pt x="12562" y="7727"/>
                  </a:moveTo>
                  <a:lnTo>
                    <a:pt x="13788" y="9763"/>
                  </a:lnTo>
                  <a:lnTo>
                    <a:pt x="11312" y="10406"/>
                  </a:lnTo>
                  <a:lnTo>
                    <a:pt x="8550" y="7727"/>
                  </a:lnTo>
                  <a:close/>
                  <a:moveTo>
                    <a:pt x="6525" y="7739"/>
                  </a:moveTo>
                  <a:lnTo>
                    <a:pt x="3668" y="10501"/>
                  </a:lnTo>
                  <a:lnTo>
                    <a:pt x="1334" y="9882"/>
                  </a:lnTo>
                  <a:lnTo>
                    <a:pt x="2608" y="7739"/>
                  </a:lnTo>
                  <a:close/>
                  <a:moveTo>
                    <a:pt x="7954" y="8311"/>
                  </a:moveTo>
                  <a:lnTo>
                    <a:pt x="10788" y="11061"/>
                  </a:lnTo>
                  <a:lnTo>
                    <a:pt x="10169" y="13335"/>
                  </a:lnTo>
                  <a:lnTo>
                    <a:pt x="7954" y="12097"/>
                  </a:lnTo>
                  <a:lnTo>
                    <a:pt x="7954" y="8311"/>
                  </a:lnTo>
                  <a:close/>
                  <a:moveTo>
                    <a:pt x="7121" y="8311"/>
                  </a:moveTo>
                  <a:lnTo>
                    <a:pt x="7121" y="12204"/>
                  </a:lnTo>
                  <a:lnTo>
                    <a:pt x="7109" y="12204"/>
                  </a:lnTo>
                  <a:lnTo>
                    <a:pt x="5001" y="13383"/>
                  </a:lnTo>
                  <a:lnTo>
                    <a:pt x="4347" y="10989"/>
                  </a:lnTo>
                  <a:lnTo>
                    <a:pt x="7121" y="8311"/>
                  </a:lnTo>
                  <a:close/>
                  <a:moveTo>
                    <a:pt x="10586" y="0"/>
                  </a:moveTo>
                  <a:lnTo>
                    <a:pt x="9824" y="417"/>
                  </a:lnTo>
                  <a:lnTo>
                    <a:pt x="7430" y="1762"/>
                  </a:lnTo>
                  <a:lnTo>
                    <a:pt x="5121" y="464"/>
                  </a:lnTo>
                  <a:lnTo>
                    <a:pt x="4370" y="48"/>
                  </a:lnTo>
                  <a:lnTo>
                    <a:pt x="4144" y="869"/>
                  </a:lnTo>
                  <a:lnTo>
                    <a:pt x="3430" y="3453"/>
                  </a:lnTo>
                  <a:lnTo>
                    <a:pt x="858" y="4120"/>
                  </a:lnTo>
                  <a:lnTo>
                    <a:pt x="1" y="4346"/>
                  </a:lnTo>
                  <a:lnTo>
                    <a:pt x="441" y="5072"/>
                  </a:lnTo>
                  <a:lnTo>
                    <a:pt x="1823" y="7394"/>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19"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8"/>
            <p:cNvSpPr/>
            <p:nvPr/>
          </p:nvSpPr>
          <p:spPr>
            <a:xfrm>
              <a:off x="475980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5" y="3644"/>
                  </a:lnTo>
                  <a:lnTo>
                    <a:pt x="7942" y="6323"/>
                  </a:lnTo>
                  <a:lnTo>
                    <a:pt x="7942" y="2430"/>
                  </a:lnTo>
                  <a:lnTo>
                    <a:pt x="7954" y="2430"/>
                  </a:lnTo>
                  <a:lnTo>
                    <a:pt x="10050" y="1251"/>
                  </a:lnTo>
                  <a:close/>
                  <a:moveTo>
                    <a:pt x="3751" y="4228"/>
                  </a:moveTo>
                  <a:lnTo>
                    <a:pt x="6525" y="6906"/>
                  </a:lnTo>
                  <a:lnTo>
                    <a:pt x="2501" y="6906"/>
                  </a:lnTo>
                  <a:lnTo>
                    <a:pt x="1287" y="4871"/>
                  </a:lnTo>
                  <a:lnTo>
                    <a:pt x="3751" y="4228"/>
                  </a:lnTo>
                  <a:close/>
                  <a:moveTo>
                    <a:pt x="11371" y="4156"/>
                  </a:moveTo>
                  <a:lnTo>
                    <a:pt x="13717" y="4763"/>
                  </a:lnTo>
                  <a:lnTo>
                    <a:pt x="12443" y="6906"/>
                  </a:lnTo>
                  <a:lnTo>
                    <a:pt x="8538" y="6906"/>
                  </a:lnTo>
                  <a:lnTo>
                    <a:pt x="11371" y="4156"/>
                  </a:lnTo>
                  <a:close/>
                  <a:moveTo>
                    <a:pt x="12562" y="7728"/>
                  </a:moveTo>
                  <a:lnTo>
                    <a:pt x="13788" y="9764"/>
                  </a:lnTo>
                  <a:lnTo>
                    <a:pt x="11312" y="10407"/>
                  </a:lnTo>
                  <a:lnTo>
                    <a:pt x="8550" y="7728"/>
                  </a:lnTo>
                  <a:close/>
                  <a:moveTo>
                    <a:pt x="6525" y="7704"/>
                  </a:moveTo>
                  <a:lnTo>
                    <a:pt x="3668" y="10478"/>
                  </a:lnTo>
                  <a:lnTo>
                    <a:pt x="1334" y="9859"/>
                  </a:lnTo>
                  <a:lnTo>
                    <a:pt x="2608" y="7704"/>
                  </a:lnTo>
                  <a:close/>
                  <a:moveTo>
                    <a:pt x="7954" y="8300"/>
                  </a:moveTo>
                  <a:lnTo>
                    <a:pt x="10788" y="11050"/>
                  </a:lnTo>
                  <a:lnTo>
                    <a:pt x="10169" y="13336"/>
                  </a:lnTo>
                  <a:lnTo>
                    <a:pt x="7954" y="12098"/>
                  </a:lnTo>
                  <a:lnTo>
                    <a:pt x="7954" y="8300"/>
                  </a:lnTo>
                  <a:close/>
                  <a:moveTo>
                    <a:pt x="7121" y="8300"/>
                  </a:moveTo>
                  <a:lnTo>
                    <a:pt x="7121" y="12205"/>
                  </a:lnTo>
                  <a:lnTo>
                    <a:pt x="7109" y="12205"/>
                  </a:lnTo>
                  <a:lnTo>
                    <a:pt x="5001" y="13383"/>
                  </a:lnTo>
                  <a:lnTo>
                    <a:pt x="4347" y="10978"/>
                  </a:lnTo>
                  <a:lnTo>
                    <a:pt x="7121" y="8300"/>
                  </a:lnTo>
                  <a:close/>
                  <a:moveTo>
                    <a:pt x="10586" y="1"/>
                  </a:moveTo>
                  <a:lnTo>
                    <a:pt x="9824" y="418"/>
                  </a:lnTo>
                  <a:lnTo>
                    <a:pt x="7430" y="1751"/>
                  </a:lnTo>
                  <a:lnTo>
                    <a:pt x="5121" y="465"/>
                  </a:lnTo>
                  <a:lnTo>
                    <a:pt x="4370" y="49"/>
                  </a:lnTo>
                  <a:lnTo>
                    <a:pt x="4144" y="858"/>
                  </a:lnTo>
                  <a:lnTo>
                    <a:pt x="3430" y="3454"/>
                  </a:lnTo>
                  <a:lnTo>
                    <a:pt x="858" y="4120"/>
                  </a:lnTo>
                  <a:lnTo>
                    <a:pt x="1" y="4347"/>
                  </a:lnTo>
                  <a:lnTo>
                    <a:pt x="441" y="5073"/>
                  </a:lnTo>
                  <a:lnTo>
                    <a:pt x="1823" y="7395"/>
                  </a:lnTo>
                  <a:lnTo>
                    <a:pt x="477" y="9645"/>
                  </a:lnTo>
                  <a:lnTo>
                    <a:pt x="48" y="10371"/>
                  </a:lnTo>
                  <a:lnTo>
                    <a:pt x="894" y="10597"/>
                  </a:lnTo>
                  <a:lnTo>
                    <a:pt x="3561" y="11300"/>
                  </a:lnTo>
                  <a:lnTo>
                    <a:pt x="4251" y="13800"/>
                  </a:lnTo>
                  <a:lnTo>
                    <a:pt x="4466" y="14610"/>
                  </a:lnTo>
                  <a:lnTo>
                    <a:pt x="5228" y="14193"/>
                  </a:lnTo>
                  <a:lnTo>
                    <a:pt x="7621" y="12860"/>
                  </a:lnTo>
                  <a:lnTo>
                    <a:pt x="9931" y="14145"/>
                  </a:lnTo>
                  <a:lnTo>
                    <a:pt x="10693" y="14574"/>
                  </a:lnTo>
                  <a:lnTo>
                    <a:pt x="10907" y="13753"/>
                  </a:lnTo>
                  <a:lnTo>
                    <a:pt x="11621" y="11157"/>
                  </a:lnTo>
                  <a:lnTo>
                    <a:pt x="14205" y="10490"/>
                  </a:lnTo>
                  <a:lnTo>
                    <a:pt x="15050" y="10264"/>
                  </a:lnTo>
                  <a:lnTo>
                    <a:pt x="14622" y="9538"/>
                  </a:lnTo>
                  <a:lnTo>
                    <a:pt x="13229"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8"/>
            <p:cNvSpPr/>
            <p:nvPr/>
          </p:nvSpPr>
          <p:spPr>
            <a:xfrm>
              <a:off x="5139025" y="3038600"/>
              <a:ext cx="376250" cy="365250"/>
            </a:xfrm>
            <a:custGeom>
              <a:avLst/>
              <a:gdLst/>
              <a:ahLst/>
              <a:cxnLst/>
              <a:rect l="l" t="t" r="r" b="b"/>
              <a:pathLst>
                <a:path w="15050" h="14610" extrusionOk="0">
                  <a:moveTo>
                    <a:pt x="10049" y="1239"/>
                  </a:moveTo>
                  <a:lnTo>
                    <a:pt x="10704" y="3632"/>
                  </a:lnTo>
                  <a:lnTo>
                    <a:pt x="7930" y="6311"/>
                  </a:lnTo>
                  <a:lnTo>
                    <a:pt x="7930" y="2405"/>
                  </a:lnTo>
                  <a:lnTo>
                    <a:pt x="7954" y="2405"/>
                  </a:lnTo>
                  <a:lnTo>
                    <a:pt x="10049" y="1239"/>
                  </a:lnTo>
                  <a:close/>
                  <a:moveTo>
                    <a:pt x="4882" y="1298"/>
                  </a:moveTo>
                  <a:lnTo>
                    <a:pt x="7097" y="2525"/>
                  </a:lnTo>
                  <a:lnTo>
                    <a:pt x="7097" y="6323"/>
                  </a:lnTo>
                  <a:lnTo>
                    <a:pt x="4263" y="3572"/>
                  </a:lnTo>
                  <a:lnTo>
                    <a:pt x="4882" y="1298"/>
                  </a:lnTo>
                  <a:close/>
                  <a:moveTo>
                    <a:pt x="3751" y="4215"/>
                  </a:moveTo>
                  <a:lnTo>
                    <a:pt x="6513" y="6894"/>
                  </a:lnTo>
                  <a:lnTo>
                    <a:pt x="2501" y="6894"/>
                  </a:lnTo>
                  <a:lnTo>
                    <a:pt x="1286" y="4846"/>
                  </a:lnTo>
                  <a:lnTo>
                    <a:pt x="3751" y="4215"/>
                  </a:lnTo>
                  <a:close/>
                  <a:moveTo>
                    <a:pt x="11383" y="4132"/>
                  </a:moveTo>
                  <a:lnTo>
                    <a:pt x="13728" y="4751"/>
                  </a:lnTo>
                  <a:lnTo>
                    <a:pt x="12442" y="6894"/>
                  </a:lnTo>
                  <a:lnTo>
                    <a:pt x="8525" y="6894"/>
                  </a:lnTo>
                  <a:lnTo>
                    <a:pt x="11383" y="4132"/>
                  </a:lnTo>
                  <a:close/>
                  <a:moveTo>
                    <a:pt x="12562" y="7704"/>
                  </a:moveTo>
                  <a:lnTo>
                    <a:pt x="13764" y="9752"/>
                  </a:lnTo>
                  <a:lnTo>
                    <a:pt x="11311" y="10383"/>
                  </a:lnTo>
                  <a:lnTo>
                    <a:pt x="8549" y="7704"/>
                  </a:lnTo>
                  <a:close/>
                  <a:moveTo>
                    <a:pt x="6513" y="7704"/>
                  </a:moveTo>
                  <a:lnTo>
                    <a:pt x="3668" y="10478"/>
                  </a:lnTo>
                  <a:lnTo>
                    <a:pt x="1322" y="9871"/>
                  </a:lnTo>
                  <a:lnTo>
                    <a:pt x="2608" y="7704"/>
                  </a:lnTo>
                  <a:close/>
                  <a:moveTo>
                    <a:pt x="7954" y="8287"/>
                  </a:moveTo>
                  <a:lnTo>
                    <a:pt x="10787" y="11038"/>
                  </a:lnTo>
                  <a:lnTo>
                    <a:pt x="10168" y="13324"/>
                  </a:lnTo>
                  <a:lnTo>
                    <a:pt x="7954" y="12085"/>
                  </a:lnTo>
                  <a:lnTo>
                    <a:pt x="7954"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7" y="13752"/>
                  </a:lnTo>
                  <a:lnTo>
                    <a:pt x="11621" y="11157"/>
                  </a:lnTo>
                  <a:lnTo>
                    <a:pt x="14205" y="10490"/>
                  </a:lnTo>
                  <a:lnTo>
                    <a:pt x="15050" y="10264"/>
                  </a:lnTo>
                  <a:lnTo>
                    <a:pt x="14621" y="9537"/>
                  </a:lnTo>
                  <a:lnTo>
                    <a:pt x="13228"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8"/>
            <p:cNvSpPr/>
            <p:nvPr/>
          </p:nvSpPr>
          <p:spPr>
            <a:xfrm>
              <a:off x="5138725"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61" y="1250"/>
                  </a:moveTo>
                  <a:lnTo>
                    <a:pt x="10716" y="3643"/>
                  </a:lnTo>
                  <a:lnTo>
                    <a:pt x="7942" y="6322"/>
                  </a:lnTo>
                  <a:lnTo>
                    <a:pt x="7942" y="2417"/>
                  </a:lnTo>
                  <a:lnTo>
                    <a:pt x="7966" y="2417"/>
                  </a:lnTo>
                  <a:lnTo>
                    <a:pt x="10061" y="1250"/>
                  </a:lnTo>
                  <a:close/>
                  <a:moveTo>
                    <a:pt x="3763" y="4203"/>
                  </a:moveTo>
                  <a:lnTo>
                    <a:pt x="6537" y="6882"/>
                  </a:lnTo>
                  <a:lnTo>
                    <a:pt x="2513" y="6882"/>
                  </a:lnTo>
                  <a:lnTo>
                    <a:pt x="1310" y="4846"/>
                  </a:lnTo>
                  <a:lnTo>
                    <a:pt x="3763" y="4203"/>
                  </a:lnTo>
                  <a:close/>
                  <a:moveTo>
                    <a:pt x="11395" y="4132"/>
                  </a:moveTo>
                  <a:lnTo>
                    <a:pt x="13740" y="4739"/>
                  </a:lnTo>
                  <a:lnTo>
                    <a:pt x="12454" y="6882"/>
                  </a:lnTo>
                  <a:lnTo>
                    <a:pt x="8537" y="6882"/>
                  </a:lnTo>
                  <a:lnTo>
                    <a:pt x="11395" y="4132"/>
                  </a:lnTo>
                  <a:close/>
                  <a:moveTo>
                    <a:pt x="12562" y="7715"/>
                  </a:moveTo>
                  <a:lnTo>
                    <a:pt x="13776" y="9763"/>
                  </a:lnTo>
                  <a:lnTo>
                    <a:pt x="11311" y="10394"/>
                  </a:lnTo>
                  <a:lnTo>
                    <a:pt x="8537" y="7715"/>
                  </a:lnTo>
                  <a:close/>
                  <a:moveTo>
                    <a:pt x="6525" y="7715"/>
                  </a:moveTo>
                  <a:lnTo>
                    <a:pt x="3680" y="10478"/>
                  </a:lnTo>
                  <a:lnTo>
                    <a:pt x="1334" y="9858"/>
                  </a:lnTo>
                  <a:lnTo>
                    <a:pt x="2620" y="7715"/>
                  </a:lnTo>
                  <a:close/>
                  <a:moveTo>
                    <a:pt x="7966" y="8287"/>
                  </a:moveTo>
                  <a:lnTo>
                    <a:pt x="10799" y="11037"/>
                  </a:lnTo>
                  <a:lnTo>
                    <a:pt x="10180" y="13311"/>
                  </a:lnTo>
                  <a:lnTo>
                    <a:pt x="7954" y="12085"/>
                  </a:lnTo>
                  <a:lnTo>
                    <a:pt x="7954" y="8287"/>
                  </a:lnTo>
                  <a:close/>
                  <a:moveTo>
                    <a:pt x="7132" y="8299"/>
                  </a:moveTo>
                  <a:lnTo>
                    <a:pt x="7132" y="12204"/>
                  </a:lnTo>
                  <a:lnTo>
                    <a:pt x="7109" y="12204"/>
                  </a:lnTo>
                  <a:lnTo>
                    <a:pt x="5013" y="13371"/>
                  </a:lnTo>
                  <a:lnTo>
                    <a:pt x="4358" y="10978"/>
                  </a:lnTo>
                  <a:lnTo>
                    <a:pt x="7132"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34" y="7394"/>
                  </a:lnTo>
                  <a:lnTo>
                    <a:pt x="489" y="9632"/>
                  </a:lnTo>
                  <a:lnTo>
                    <a:pt x="60" y="10370"/>
                  </a:lnTo>
                  <a:lnTo>
                    <a:pt x="905" y="10597"/>
                  </a:lnTo>
                  <a:lnTo>
                    <a:pt x="3572" y="11287"/>
                  </a:lnTo>
                  <a:lnTo>
                    <a:pt x="4251" y="13788"/>
                  </a:lnTo>
                  <a:lnTo>
                    <a:pt x="4477" y="14609"/>
                  </a:lnTo>
                  <a:lnTo>
                    <a:pt x="5239" y="14192"/>
                  </a:lnTo>
                  <a:lnTo>
                    <a:pt x="7632" y="12859"/>
                  </a:lnTo>
                  <a:lnTo>
                    <a:pt x="9942" y="14145"/>
                  </a:lnTo>
                  <a:lnTo>
                    <a:pt x="10692" y="14561"/>
                  </a:lnTo>
                  <a:lnTo>
                    <a:pt x="10919" y="13752"/>
                  </a:lnTo>
                  <a:lnTo>
                    <a:pt x="11633" y="11156"/>
                  </a:lnTo>
                  <a:lnTo>
                    <a:pt x="14205" y="10489"/>
                  </a:lnTo>
                  <a:lnTo>
                    <a:pt x="15038" y="10263"/>
                  </a:lnTo>
                  <a:lnTo>
                    <a:pt x="14609" y="9537"/>
                  </a:lnTo>
                  <a:lnTo>
                    <a:pt x="13228" y="7215"/>
                  </a:lnTo>
                  <a:lnTo>
                    <a:pt x="14562" y="4965"/>
                  </a:lnTo>
                  <a:lnTo>
                    <a:pt x="15002" y="4239"/>
                  </a:lnTo>
                  <a:lnTo>
                    <a:pt x="14145" y="4012"/>
                  </a:lnTo>
                  <a:lnTo>
                    <a:pt x="11490"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8"/>
            <p:cNvSpPr/>
            <p:nvPr/>
          </p:nvSpPr>
          <p:spPr>
            <a:xfrm>
              <a:off x="4759800" y="846375"/>
              <a:ext cx="376275" cy="365250"/>
            </a:xfrm>
            <a:custGeom>
              <a:avLst/>
              <a:gdLst/>
              <a:ahLst/>
              <a:cxnLst/>
              <a:rect l="l" t="t" r="r" b="b"/>
              <a:pathLst>
                <a:path w="15051" h="14610" extrusionOk="0">
                  <a:moveTo>
                    <a:pt x="10050" y="1250"/>
                  </a:moveTo>
                  <a:lnTo>
                    <a:pt x="10705" y="3643"/>
                  </a:lnTo>
                  <a:lnTo>
                    <a:pt x="7942" y="6322"/>
                  </a:lnTo>
                  <a:lnTo>
                    <a:pt x="7942" y="2429"/>
                  </a:lnTo>
                  <a:lnTo>
                    <a:pt x="7954" y="2429"/>
                  </a:lnTo>
                  <a:lnTo>
                    <a:pt x="10050" y="1250"/>
                  </a:lnTo>
                  <a:close/>
                  <a:moveTo>
                    <a:pt x="4882" y="1310"/>
                  </a:moveTo>
                  <a:lnTo>
                    <a:pt x="7109" y="2548"/>
                  </a:lnTo>
                  <a:lnTo>
                    <a:pt x="7109" y="6334"/>
                  </a:lnTo>
                  <a:lnTo>
                    <a:pt x="4263" y="3584"/>
                  </a:lnTo>
                  <a:lnTo>
                    <a:pt x="4882" y="1310"/>
                  </a:lnTo>
                  <a:close/>
                  <a:moveTo>
                    <a:pt x="3751" y="4227"/>
                  </a:moveTo>
                  <a:lnTo>
                    <a:pt x="6525" y="6906"/>
                  </a:lnTo>
                  <a:lnTo>
                    <a:pt x="2501" y="6906"/>
                  </a:lnTo>
                  <a:lnTo>
                    <a:pt x="1287" y="4870"/>
                  </a:lnTo>
                  <a:lnTo>
                    <a:pt x="3751" y="4227"/>
                  </a:lnTo>
                  <a:close/>
                  <a:moveTo>
                    <a:pt x="11371" y="4143"/>
                  </a:moveTo>
                  <a:lnTo>
                    <a:pt x="13717" y="4763"/>
                  </a:lnTo>
                  <a:lnTo>
                    <a:pt x="12443" y="6906"/>
                  </a:lnTo>
                  <a:lnTo>
                    <a:pt x="8538" y="6906"/>
                  </a:lnTo>
                  <a:lnTo>
                    <a:pt x="11371" y="4143"/>
                  </a:lnTo>
                  <a:close/>
                  <a:moveTo>
                    <a:pt x="12550" y="7727"/>
                  </a:moveTo>
                  <a:lnTo>
                    <a:pt x="13776" y="9763"/>
                  </a:lnTo>
                  <a:lnTo>
                    <a:pt x="11300" y="10406"/>
                  </a:lnTo>
                  <a:lnTo>
                    <a:pt x="8538" y="7727"/>
                  </a:lnTo>
                  <a:close/>
                  <a:moveTo>
                    <a:pt x="6525" y="7739"/>
                  </a:moveTo>
                  <a:lnTo>
                    <a:pt x="3668" y="10489"/>
                  </a:lnTo>
                  <a:lnTo>
                    <a:pt x="1334" y="9882"/>
                  </a:lnTo>
                  <a:lnTo>
                    <a:pt x="2608" y="7739"/>
                  </a:lnTo>
                  <a:close/>
                  <a:moveTo>
                    <a:pt x="7954" y="8299"/>
                  </a:moveTo>
                  <a:lnTo>
                    <a:pt x="10788" y="11061"/>
                  </a:lnTo>
                  <a:lnTo>
                    <a:pt x="10169" y="13335"/>
                  </a:lnTo>
                  <a:lnTo>
                    <a:pt x="7954" y="12097"/>
                  </a:lnTo>
                  <a:lnTo>
                    <a:pt x="7954" y="8299"/>
                  </a:lnTo>
                  <a:close/>
                  <a:moveTo>
                    <a:pt x="7109" y="8299"/>
                  </a:moveTo>
                  <a:lnTo>
                    <a:pt x="7109" y="12204"/>
                  </a:lnTo>
                  <a:lnTo>
                    <a:pt x="5001" y="13383"/>
                  </a:lnTo>
                  <a:lnTo>
                    <a:pt x="4335" y="10978"/>
                  </a:lnTo>
                  <a:lnTo>
                    <a:pt x="7109" y="8299"/>
                  </a:lnTo>
                  <a:close/>
                  <a:moveTo>
                    <a:pt x="10586" y="0"/>
                  </a:moveTo>
                  <a:lnTo>
                    <a:pt x="9824" y="417"/>
                  </a:lnTo>
                  <a:lnTo>
                    <a:pt x="7430" y="1750"/>
                  </a:lnTo>
                  <a:lnTo>
                    <a:pt x="5121" y="464"/>
                  </a:lnTo>
                  <a:lnTo>
                    <a:pt x="4370" y="48"/>
                  </a:lnTo>
                  <a:lnTo>
                    <a:pt x="4144" y="857"/>
                  </a:lnTo>
                  <a:lnTo>
                    <a:pt x="3430" y="3453"/>
                  </a:lnTo>
                  <a:lnTo>
                    <a:pt x="858" y="4120"/>
                  </a:lnTo>
                  <a:lnTo>
                    <a:pt x="1" y="4346"/>
                  </a:lnTo>
                  <a:lnTo>
                    <a:pt x="441" y="5072"/>
                  </a:lnTo>
                  <a:lnTo>
                    <a:pt x="1823" y="7394"/>
                  </a:lnTo>
                  <a:lnTo>
                    <a:pt x="477" y="9644"/>
                  </a:lnTo>
                  <a:lnTo>
                    <a:pt x="48" y="10370"/>
                  </a:lnTo>
                  <a:lnTo>
                    <a:pt x="894" y="10597"/>
                  </a:lnTo>
                  <a:lnTo>
                    <a:pt x="3561" y="11299"/>
                  </a:lnTo>
                  <a:lnTo>
                    <a:pt x="4251" y="13799"/>
                  </a:lnTo>
                  <a:lnTo>
                    <a:pt x="4466" y="14609"/>
                  </a:lnTo>
                  <a:lnTo>
                    <a:pt x="5228" y="14192"/>
                  </a:lnTo>
                  <a:lnTo>
                    <a:pt x="7621" y="12859"/>
                  </a:lnTo>
                  <a:lnTo>
                    <a:pt x="9931" y="14157"/>
                  </a:lnTo>
                  <a:lnTo>
                    <a:pt x="10693" y="14573"/>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22"/>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8"/>
            <p:cNvSpPr/>
            <p:nvPr/>
          </p:nvSpPr>
          <p:spPr>
            <a:xfrm>
              <a:off x="5518225" y="4134575"/>
              <a:ext cx="375975" cy="365525"/>
            </a:xfrm>
            <a:custGeom>
              <a:avLst/>
              <a:gdLst/>
              <a:ahLst/>
              <a:cxnLst/>
              <a:rect l="l" t="t" r="r" b="b"/>
              <a:pathLst>
                <a:path w="15039" h="14621" extrusionOk="0">
                  <a:moveTo>
                    <a:pt x="4883" y="1286"/>
                  </a:moveTo>
                  <a:lnTo>
                    <a:pt x="7097" y="2512"/>
                  </a:lnTo>
                  <a:lnTo>
                    <a:pt x="7097" y="6310"/>
                  </a:lnTo>
                  <a:lnTo>
                    <a:pt x="4252" y="3560"/>
                  </a:lnTo>
                  <a:lnTo>
                    <a:pt x="4883" y="1286"/>
                  </a:lnTo>
                  <a:close/>
                  <a:moveTo>
                    <a:pt x="10050" y="1238"/>
                  </a:moveTo>
                  <a:lnTo>
                    <a:pt x="10705" y="3632"/>
                  </a:lnTo>
                  <a:lnTo>
                    <a:pt x="7931" y="6310"/>
                  </a:lnTo>
                  <a:lnTo>
                    <a:pt x="7931" y="2417"/>
                  </a:lnTo>
                  <a:lnTo>
                    <a:pt x="7942" y="2417"/>
                  </a:lnTo>
                  <a:lnTo>
                    <a:pt x="10050" y="1238"/>
                  </a:lnTo>
                  <a:close/>
                  <a:moveTo>
                    <a:pt x="11383" y="4132"/>
                  </a:moveTo>
                  <a:lnTo>
                    <a:pt x="13717" y="4739"/>
                  </a:lnTo>
                  <a:lnTo>
                    <a:pt x="12443" y="6882"/>
                  </a:lnTo>
                  <a:lnTo>
                    <a:pt x="8526" y="6882"/>
                  </a:lnTo>
                  <a:lnTo>
                    <a:pt x="11383" y="4132"/>
                  </a:lnTo>
                  <a:close/>
                  <a:moveTo>
                    <a:pt x="3751" y="4215"/>
                  </a:moveTo>
                  <a:lnTo>
                    <a:pt x="6514" y="6894"/>
                  </a:lnTo>
                  <a:lnTo>
                    <a:pt x="2501" y="6894"/>
                  </a:lnTo>
                  <a:lnTo>
                    <a:pt x="1299" y="4858"/>
                  </a:lnTo>
                  <a:lnTo>
                    <a:pt x="3751" y="4215"/>
                  </a:lnTo>
                  <a:close/>
                  <a:moveTo>
                    <a:pt x="12550" y="7715"/>
                  </a:moveTo>
                  <a:lnTo>
                    <a:pt x="13765" y="9751"/>
                  </a:lnTo>
                  <a:lnTo>
                    <a:pt x="11300" y="10394"/>
                  </a:lnTo>
                  <a:lnTo>
                    <a:pt x="8526" y="7715"/>
                  </a:lnTo>
                  <a:close/>
                  <a:moveTo>
                    <a:pt x="6514" y="7715"/>
                  </a:moveTo>
                  <a:lnTo>
                    <a:pt x="3656" y="10466"/>
                  </a:lnTo>
                  <a:lnTo>
                    <a:pt x="1323" y="9859"/>
                  </a:lnTo>
                  <a:lnTo>
                    <a:pt x="2608"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49" y="10382"/>
                  </a:lnTo>
                  <a:lnTo>
                    <a:pt x="894" y="10597"/>
                  </a:lnTo>
                  <a:lnTo>
                    <a:pt x="3561"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8"/>
            <p:cNvSpPr/>
            <p:nvPr/>
          </p:nvSpPr>
          <p:spPr>
            <a:xfrm>
              <a:off x="5897750" y="3769050"/>
              <a:ext cx="372100" cy="365250"/>
            </a:xfrm>
            <a:custGeom>
              <a:avLst/>
              <a:gdLst/>
              <a:ahLst/>
              <a:cxnLst/>
              <a:rect l="l" t="t" r="r" b="b"/>
              <a:pathLst>
                <a:path w="14884" h="14610" extrusionOk="0">
                  <a:moveTo>
                    <a:pt x="4870" y="1286"/>
                  </a:moveTo>
                  <a:lnTo>
                    <a:pt x="7085" y="2524"/>
                  </a:lnTo>
                  <a:lnTo>
                    <a:pt x="7085" y="6323"/>
                  </a:lnTo>
                  <a:lnTo>
                    <a:pt x="4239" y="3572"/>
                  </a:lnTo>
                  <a:lnTo>
                    <a:pt x="4870" y="1286"/>
                  </a:lnTo>
                  <a:close/>
                  <a:moveTo>
                    <a:pt x="10026" y="1250"/>
                  </a:moveTo>
                  <a:lnTo>
                    <a:pt x="10680" y="3644"/>
                  </a:lnTo>
                  <a:lnTo>
                    <a:pt x="7918" y="6323"/>
                  </a:lnTo>
                  <a:lnTo>
                    <a:pt x="7918" y="2417"/>
                  </a:lnTo>
                  <a:lnTo>
                    <a:pt x="7930" y="2417"/>
                  </a:lnTo>
                  <a:lnTo>
                    <a:pt x="10026" y="1250"/>
                  </a:lnTo>
                  <a:close/>
                  <a:moveTo>
                    <a:pt x="3727" y="4227"/>
                  </a:moveTo>
                  <a:lnTo>
                    <a:pt x="6501" y="6906"/>
                  </a:lnTo>
                  <a:lnTo>
                    <a:pt x="2477" y="6906"/>
                  </a:lnTo>
                  <a:lnTo>
                    <a:pt x="1263" y="4858"/>
                  </a:lnTo>
                  <a:lnTo>
                    <a:pt x="3727" y="4227"/>
                  </a:lnTo>
                  <a:close/>
                  <a:moveTo>
                    <a:pt x="11371" y="4144"/>
                  </a:moveTo>
                  <a:lnTo>
                    <a:pt x="13716" y="4763"/>
                  </a:lnTo>
                  <a:lnTo>
                    <a:pt x="12442" y="6906"/>
                  </a:lnTo>
                  <a:lnTo>
                    <a:pt x="8525" y="6906"/>
                  </a:lnTo>
                  <a:lnTo>
                    <a:pt x="11371" y="4144"/>
                  </a:lnTo>
                  <a:close/>
                  <a:moveTo>
                    <a:pt x="12526" y="7716"/>
                  </a:moveTo>
                  <a:lnTo>
                    <a:pt x="13752" y="9763"/>
                  </a:lnTo>
                  <a:lnTo>
                    <a:pt x="11276" y="10394"/>
                  </a:lnTo>
                  <a:lnTo>
                    <a:pt x="8513" y="7716"/>
                  </a:lnTo>
                  <a:close/>
                  <a:moveTo>
                    <a:pt x="6501" y="7716"/>
                  </a:moveTo>
                  <a:lnTo>
                    <a:pt x="3644" y="10478"/>
                  </a:lnTo>
                  <a:lnTo>
                    <a:pt x="1310" y="9859"/>
                  </a:lnTo>
                  <a:lnTo>
                    <a:pt x="2584" y="7716"/>
                  </a:lnTo>
                  <a:close/>
                  <a:moveTo>
                    <a:pt x="7930" y="8299"/>
                  </a:moveTo>
                  <a:lnTo>
                    <a:pt x="10776" y="11049"/>
                  </a:lnTo>
                  <a:lnTo>
                    <a:pt x="10145" y="13335"/>
                  </a:lnTo>
                  <a:lnTo>
                    <a:pt x="7930" y="12097"/>
                  </a:lnTo>
                  <a:lnTo>
                    <a:pt x="7930" y="8299"/>
                  </a:lnTo>
                  <a:close/>
                  <a:moveTo>
                    <a:pt x="7097" y="8299"/>
                  </a:moveTo>
                  <a:lnTo>
                    <a:pt x="7097" y="12204"/>
                  </a:lnTo>
                  <a:lnTo>
                    <a:pt x="7085" y="12204"/>
                  </a:lnTo>
                  <a:lnTo>
                    <a:pt x="4989" y="13371"/>
                  </a:lnTo>
                  <a:lnTo>
                    <a:pt x="4334" y="10978"/>
                  </a:lnTo>
                  <a:lnTo>
                    <a:pt x="7097" y="8299"/>
                  </a:lnTo>
                  <a:close/>
                  <a:moveTo>
                    <a:pt x="10585" y="0"/>
                  </a:moveTo>
                  <a:lnTo>
                    <a:pt x="9823" y="417"/>
                  </a:lnTo>
                  <a:lnTo>
                    <a:pt x="7430" y="1751"/>
                  </a:lnTo>
                  <a:lnTo>
                    <a:pt x="5120" y="453"/>
                  </a:lnTo>
                  <a:lnTo>
                    <a:pt x="4358" y="36"/>
                  </a:lnTo>
                  <a:lnTo>
                    <a:pt x="4132" y="858"/>
                  </a:lnTo>
                  <a:lnTo>
                    <a:pt x="3418" y="3441"/>
                  </a:lnTo>
                  <a:lnTo>
                    <a:pt x="846" y="4120"/>
                  </a:lnTo>
                  <a:lnTo>
                    <a:pt x="0" y="4334"/>
                  </a:lnTo>
                  <a:lnTo>
                    <a:pt x="429" y="5072"/>
                  </a:lnTo>
                  <a:lnTo>
                    <a:pt x="1810" y="7394"/>
                  </a:lnTo>
                  <a:lnTo>
                    <a:pt x="477" y="9644"/>
                  </a:lnTo>
                  <a:lnTo>
                    <a:pt x="48" y="10371"/>
                  </a:lnTo>
                  <a:lnTo>
                    <a:pt x="893" y="10585"/>
                  </a:lnTo>
                  <a:lnTo>
                    <a:pt x="3560" y="11287"/>
                  </a:lnTo>
                  <a:lnTo>
                    <a:pt x="4239" y="13788"/>
                  </a:lnTo>
                  <a:lnTo>
                    <a:pt x="4465" y="14609"/>
                  </a:lnTo>
                  <a:lnTo>
                    <a:pt x="5227" y="14193"/>
                  </a:lnTo>
                  <a:lnTo>
                    <a:pt x="7620" y="12859"/>
                  </a:lnTo>
                  <a:lnTo>
                    <a:pt x="9930" y="14145"/>
                  </a:lnTo>
                  <a:lnTo>
                    <a:pt x="10680" y="14562"/>
                  </a:lnTo>
                  <a:lnTo>
                    <a:pt x="10907" y="13752"/>
                  </a:lnTo>
                  <a:lnTo>
                    <a:pt x="11621" y="11156"/>
                  </a:lnTo>
                  <a:lnTo>
                    <a:pt x="14193" y="10490"/>
                  </a:lnTo>
                  <a:lnTo>
                    <a:pt x="14883" y="10311"/>
                  </a:lnTo>
                  <a:lnTo>
                    <a:pt x="14883" y="10013"/>
                  </a:lnTo>
                  <a:lnTo>
                    <a:pt x="14598" y="9537"/>
                  </a:lnTo>
                  <a:lnTo>
                    <a:pt x="13216" y="7215"/>
                  </a:lnTo>
                  <a:lnTo>
                    <a:pt x="14550" y="4965"/>
                  </a:lnTo>
                  <a:lnTo>
                    <a:pt x="14883" y="4418"/>
                  </a:lnTo>
                  <a:lnTo>
                    <a:pt x="14883" y="4203"/>
                  </a:lnTo>
                  <a:lnTo>
                    <a:pt x="14157" y="4013"/>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8"/>
            <p:cNvSpPr/>
            <p:nvPr/>
          </p:nvSpPr>
          <p:spPr>
            <a:xfrm>
              <a:off x="5897450" y="3403825"/>
              <a:ext cx="372100" cy="365550"/>
            </a:xfrm>
            <a:custGeom>
              <a:avLst/>
              <a:gdLst/>
              <a:ahLst/>
              <a:cxnLst/>
              <a:rect l="l" t="t" r="r" b="b"/>
              <a:pathLst>
                <a:path w="14884" h="14622" extrusionOk="0">
                  <a:moveTo>
                    <a:pt x="4882" y="1286"/>
                  </a:moveTo>
                  <a:lnTo>
                    <a:pt x="7097" y="2525"/>
                  </a:lnTo>
                  <a:lnTo>
                    <a:pt x="7097" y="6311"/>
                  </a:lnTo>
                  <a:lnTo>
                    <a:pt x="4251" y="3560"/>
                  </a:lnTo>
                  <a:lnTo>
                    <a:pt x="4882" y="1286"/>
                  </a:lnTo>
                  <a:close/>
                  <a:moveTo>
                    <a:pt x="10038" y="1239"/>
                  </a:moveTo>
                  <a:lnTo>
                    <a:pt x="10692" y="3632"/>
                  </a:lnTo>
                  <a:lnTo>
                    <a:pt x="7930" y="6311"/>
                  </a:lnTo>
                  <a:lnTo>
                    <a:pt x="7930" y="2417"/>
                  </a:lnTo>
                  <a:lnTo>
                    <a:pt x="7942" y="2417"/>
                  </a:lnTo>
                  <a:lnTo>
                    <a:pt x="10038" y="1239"/>
                  </a:lnTo>
                  <a:close/>
                  <a:moveTo>
                    <a:pt x="3739" y="4215"/>
                  </a:moveTo>
                  <a:lnTo>
                    <a:pt x="6513" y="6894"/>
                  </a:lnTo>
                  <a:lnTo>
                    <a:pt x="2489" y="6894"/>
                  </a:lnTo>
                  <a:lnTo>
                    <a:pt x="1275" y="4858"/>
                  </a:lnTo>
                  <a:lnTo>
                    <a:pt x="3739" y="4215"/>
                  </a:lnTo>
                  <a:close/>
                  <a:moveTo>
                    <a:pt x="11371" y="4144"/>
                  </a:moveTo>
                  <a:lnTo>
                    <a:pt x="13705" y="4751"/>
                  </a:lnTo>
                  <a:lnTo>
                    <a:pt x="12443" y="6894"/>
                  </a:lnTo>
                  <a:lnTo>
                    <a:pt x="8525" y="6894"/>
                  </a:lnTo>
                  <a:lnTo>
                    <a:pt x="11371" y="4144"/>
                  </a:lnTo>
                  <a:close/>
                  <a:moveTo>
                    <a:pt x="12538" y="7716"/>
                  </a:moveTo>
                  <a:lnTo>
                    <a:pt x="13764" y="9752"/>
                  </a:lnTo>
                  <a:lnTo>
                    <a:pt x="11288" y="10395"/>
                  </a:lnTo>
                  <a:lnTo>
                    <a:pt x="8525" y="7716"/>
                  </a:lnTo>
                  <a:close/>
                  <a:moveTo>
                    <a:pt x="6501" y="7728"/>
                  </a:moveTo>
                  <a:lnTo>
                    <a:pt x="3656" y="10478"/>
                  </a:lnTo>
                  <a:lnTo>
                    <a:pt x="1310" y="9871"/>
                  </a:lnTo>
                  <a:lnTo>
                    <a:pt x="2584"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5" y="14205"/>
                  </a:lnTo>
                  <a:lnTo>
                    <a:pt x="7621" y="12859"/>
                  </a:lnTo>
                  <a:lnTo>
                    <a:pt x="9918" y="14157"/>
                  </a:lnTo>
                  <a:lnTo>
                    <a:pt x="10680" y="14574"/>
                  </a:lnTo>
                  <a:lnTo>
                    <a:pt x="10907" y="13752"/>
                  </a:lnTo>
                  <a:lnTo>
                    <a:pt x="11621" y="11168"/>
                  </a:lnTo>
                  <a:lnTo>
                    <a:pt x="14193" y="10502"/>
                  </a:lnTo>
                  <a:lnTo>
                    <a:pt x="14883" y="10323"/>
                  </a:lnTo>
                  <a:lnTo>
                    <a:pt x="14883" y="10025"/>
                  </a:lnTo>
                  <a:lnTo>
                    <a:pt x="14598" y="9549"/>
                  </a:lnTo>
                  <a:lnTo>
                    <a:pt x="13216" y="7227"/>
                  </a:lnTo>
                  <a:lnTo>
                    <a:pt x="14550" y="4977"/>
                  </a:lnTo>
                  <a:lnTo>
                    <a:pt x="14883" y="4418"/>
                  </a:lnTo>
                  <a:lnTo>
                    <a:pt x="14883" y="4215"/>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8"/>
            <p:cNvSpPr/>
            <p:nvPr/>
          </p:nvSpPr>
          <p:spPr>
            <a:xfrm>
              <a:off x="5897750" y="1942025"/>
              <a:ext cx="372100" cy="365550"/>
            </a:xfrm>
            <a:custGeom>
              <a:avLst/>
              <a:gdLst/>
              <a:ahLst/>
              <a:cxnLst/>
              <a:rect l="l" t="t" r="r" b="b"/>
              <a:pathLst>
                <a:path w="14884" h="14622" extrusionOk="0">
                  <a:moveTo>
                    <a:pt x="4870" y="1311"/>
                  </a:moveTo>
                  <a:lnTo>
                    <a:pt x="7085" y="2549"/>
                  </a:lnTo>
                  <a:lnTo>
                    <a:pt x="7085" y="6347"/>
                  </a:lnTo>
                  <a:lnTo>
                    <a:pt x="4239" y="3585"/>
                  </a:lnTo>
                  <a:lnTo>
                    <a:pt x="4870" y="1311"/>
                  </a:lnTo>
                  <a:close/>
                  <a:moveTo>
                    <a:pt x="10026" y="1263"/>
                  </a:moveTo>
                  <a:lnTo>
                    <a:pt x="10680" y="3668"/>
                  </a:lnTo>
                  <a:lnTo>
                    <a:pt x="7918" y="6347"/>
                  </a:lnTo>
                  <a:lnTo>
                    <a:pt x="7918" y="2442"/>
                  </a:lnTo>
                  <a:lnTo>
                    <a:pt x="7930" y="2442"/>
                  </a:lnTo>
                  <a:lnTo>
                    <a:pt x="10026" y="1263"/>
                  </a:lnTo>
                  <a:close/>
                  <a:moveTo>
                    <a:pt x="11371" y="4156"/>
                  </a:moveTo>
                  <a:lnTo>
                    <a:pt x="13705" y="4763"/>
                  </a:lnTo>
                  <a:lnTo>
                    <a:pt x="12431" y="6907"/>
                  </a:lnTo>
                  <a:lnTo>
                    <a:pt x="8513" y="6907"/>
                  </a:lnTo>
                  <a:lnTo>
                    <a:pt x="11371" y="4156"/>
                  </a:lnTo>
                  <a:close/>
                  <a:moveTo>
                    <a:pt x="3727" y="4240"/>
                  </a:moveTo>
                  <a:lnTo>
                    <a:pt x="6501" y="6918"/>
                  </a:lnTo>
                  <a:lnTo>
                    <a:pt x="2477" y="6918"/>
                  </a:lnTo>
                  <a:lnTo>
                    <a:pt x="1263" y="4882"/>
                  </a:lnTo>
                  <a:lnTo>
                    <a:pt x="3727" y="4240"/>
                  </a:lnTo>
                  <a:close/>
                  <a:moveTo>
                    <a:pt x="12550" y="7740"/>
                  </a:moveTo>
                  <a:lnTo>
                    <a:pt x="13764" y="9776"/>
                  </a:lnTo>
                  <a:lnTo>
                    <a:pt x="11299" y="10419"/>
                  </a:lnTo>
                  <a:lnTo>
                    <a:pt x="8525" y="7740"/>
                  </a:lnTo>
                  <a:close/>
                  <a:moveTo>
                    <a:pt x="6501" y="7740"/>
                  </a:moveTo>
                  <a:lnTo>
                    <a:pt x="3644" y="10490"/>
                  </a:lnTo>
                  <a:lnTo>
                    <a:pt x="1310" y="9883"/>
                  </a:lnTo>
                  <a:lnTo>
                    <a:pt x="2584" y="7740"/>
                  </a:lnTo>
                  <a:close/>
                  <a:moveTo>
                    <a:pt x="7930" y="8323"/>
                  </a:moveTo>
                  <a:lnTo>
                    <a:pt x="10776" y="11074"/>
                  </a:lnTo>
                  <a:lnTo>
                    <a:pt x="10145" y="13348"/>
                  </a:lnTo>
                  <a:lnTo>
                    <a:pt x="7930" y="12121"/>
                  </a:lnTo>
                  <a:lnTo>
                    <a:pt x="7930" y="8323"/>
                  </a:lnTo>
                  <a:close/>
                  <a:moveTo>
                    <a:pt x="7097" y="8323"/>
                  </a:moveTo>
                  <a:lnTo>
                    <a:pt x="7097" y="12217"/>
                  </a:lnTo>
                  <a:lnTo>
                    <a:pt x="7085" y="12217"/>
                  </a:lnTo>
                  <a:lnTo>
                    <a:pt x="4989" y="13395"/>
                  </a:lnTo>
                  <a:lnTo>
                    <a:pt x="4334" y="11002"/>
                  </a:lnTo>
                  <a:lnTo>
                    <a:pt x="7097" y="8323"/>
                  </a:lnTo>
                  <a:close/>
                  <a:moveTo>
                    <a:pt x="10585" y="1"/>
                  </a:moveTo>
                  <a:lnTo>
                    <a:pt x="9823" y="418"/>
                  </a:lnTo>
                  <a:lnTo>
                    <a:pt x="7430" y="1763"/>
                  </a:lnTo>
                  <a:lnTo>
                    <a:pt x="5120" y="465"/>
                  </a:lnTo>
                  <a:lnTo>
                    <a:pt x="4358" y="49"/>
                  </a:lnTo>
                  <a:lnTo>
                    <a:pt x="4132" y="870"/>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22"/>
                  </a:lnTo>
                  <a:lnTo>
                    <a:pt x="5227" y="14193"/>
                  </a:lnTo>
                  <a:lnTo>
                    <a:pt x="7620" y="12860"/>
                  </a:lnTo>
                  <a:lnTo>
                    <a:pt x="9930" y="14157"/>
                  </a:lnTo>
                  <a:lnTo>
                    <a:pt x="10680" y="14574"/>
                  </a:lnTo>
                  <a:lnTo>
                    <a:pt x="10907" y="13753"/>
                  </a:lnTo>
                  <a:lnTo>
                    <a:pt x="11621" y="11169"/>
                  </a:lnTo>
                  <a:lnTo>
                    <a:pt x="14193" y="10490"/>
                  </a:lnTo>
                  <a:lnTo>
                    <a:pt x="14883" y="10312"/>
                  </a:lnTo>
                  <a:lnTo>
                    <a:pt x="14883" y="10002"/>
                  </a:lnTo>
                  <a:lnTo>
                    <a:pt x="14598" y="9562"/>
                  </a:lnTo>
                  <a:lnTo>
                    <a:pt x="13216" y="7240"/>
                  </a:lnTo>
                  <a:lnTo>
                    <a:pt x="14550" y="4990"/>
                  </a:lnTo>
                  <a:lnTo>
                    <a:pt x="14883" y="4442"/>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8"/>
            <p:cNvSpPr/>
            <p:nvPr/>
          </p:nvSpPr>
          <p:spPr>
            <a:xfrm>
              <a:off x="5897750" y="4499800"/>
              <a:ext cx="372100" cy="365250"/>
            </a:xfrm>
            <a:custGeom>
              <a:avLst/>
              <a:gdLst/>
              <a:ahLst/>
              <a:cxnLst/>
              <a:rect l="l" t="t" r="r" b="b"/>
              <a:pathLst>
                <a:path w="14884" h="14610" extrusionOk="0">
                  <a:moveTo>
                    <a:pt x="4870" y="1286"/>
                  </a:moveTo>
                  <a:lnTo>
                    <a:pt x="7085" y="2524"/>
                  </a:lnTo>
                  <a:lnTo>
                    <a:pt x="7085" y="6322"/>
                  </a:lnTo>
                  <a:lnTo>
                    <a:pt x="4239" y="3572"/>
                  </a:lnTo>
                  <a:lnTo>
                    <a:pt x="4870" y="1286"/>
                  </a:lnTo>
                  <a:close/>
                  <a:moveTo>
                    <a:pt x="10026" y="1250"/>
                  </a:moveTo>
                  <a:lnTo>
                    <a:pt x="10680" y="3643"/>
                  </a:lnTo>
                  <a:lnTo>
                    <a:pt x="7918" y="6322"/>
                  </a:lnTo>
                  <a:lnTo>
                    <a:pt x="7918" y="2417"/>
                  </a:lnTo>
                  <a:lnTo>
                    <a:pt x="7930" y="2417"/>
                  </a:lnTo>
                  <a:lnTo>
                    <a:pt x="10026" y="1250"/>
                  </a:lnTo>
                  <a:close/>
                  <a:moveTo>
                    <a:pt x="11371" y="4132"/>
                  </a:moveTo>
                  <a:lnTo>
                    <a:pt x="13705" y="4739"/>
                  </a:lnTo>
                  <a:lnTo>
                    <a:pt x="12431" y="6882"/>
                  </a:lnTo>
                  <a:lnTo>
                    <a:pt x="8513" y="6882"/>
                  </a:lnTo>
                  <a:lnTo>
                    <a:pt x="11371" y="4132"/>
                  </a:lnTo>
                  <a:close/>
                  <a:moveTo>
                    <a:pt x="3727" y="4227"/>
                  </a:moveTo>
                  <a:lnTo>
                    <a:pt x="6501" y="6906"/>
                  </a:lnTo>
                  <a:lnTo>
                    <a:pt x="2477" y="6906"/>
                  </a:lnTo>
                  <a:lnTo>
                    <a:pt x="1263" y="4858"/>
                  </a:lnTo>
                  <a:lnTo>
                    <a:pt x="3727" y="4227"/>
                  </a:lnTo>
                  <a:close/>
                  <a:moveTo>
                    <a:pt x="12526" y="7715"/>
                  </a:moveTo>
                  <a:lnTo>
                    <a:pt x="13752" y="9763"/>
                  </a:lnTo>
                  <a:lnTo>
                    <a:pt x="11276" y="10394"/>
                  </a:lnTo>
                  <a:lnTo>
                    <a:pt x="8513" y="7715"/>
                  </a:lnTo>
                  <a:close/>
                  <a:moveTo>
                    <a:pt x="6501" y="7715"/>
                  </a:moveTo>
                  <a:lnTo>
                    <a:pt x="3644" y="10478"/>
                  </a:lnTo>
                  <a:lnTo>
                    <a:pt x="1310" y="9858"/>
                  </a:lnTo>
                  <a:lnTo>
                    <a:pt x="2584" y="7715"/>
                  </a:lnTo>
                  <a:close/>
                  <a:moveTo>
                    <a:pt x="7930" y="8299"/>
                  </a:moveTo>
                  <a:lnTo>
                    <a:pt x="10776" y="11049"/>
                  </a:lnTo>
                  <a:lnTo>
                    <a:pt x="10145" y="13335"/>
                  </a:lnTo>
                  <a:lnTo>
                    <a:pt x="7930" y="12097"/>
                  </a:lnTo>
                  <a:lnTo>
                    <a:pt x="7930" y="8299"/>
                  </a:lnTo>
                  <a:close/>
                  <a:moveTo>
                    <a:pt x="7085" y="8299"/>
                  </a:moveTo>
                  <a:lnTo>
                    <a:pt x="7085" y="12204"/>
                  </a:lnTo>
                  <a:lnTo>
                    <a:pt x="4989" y="13371"/>
                  </a:lnTo>
                  <a:lnTo>
                    <a:pt x="4311" y="10978"/>
                  </a:lnTo>
                  <a:lnTo>
                    <a:pt x="7085" y="8299"/>
                  </a:lnTo>
                  <a:close/>
                  <a:moveTo>
                    <a:pt x="10585" y="0"/>
                  </a:moveTo>
                  <a:lnTo>
                    <a:pt x="9823" y="405"/>
                  </a:lnTo>
                  <a:lnTo>
                    <a:pt x="7430" y="1750"/>
                  </a:lnTo>
                  <a:lnTo>
                    <a:pt x="5120" y="453"/>
                  </a:lnTo>
                  <a:lnTo>
                    <a:pt x="4358" y="36"/>
                  </a:lnTo>
                  <a:lnTo>
                    <a:pt x="4132" y="857"/>
                  </a:lnTo>
                  <a:lnTo>
                    <a:pt x="3418" y="3441"/>
                  </a:lnTo>
                  <a:lnTo>
                    <a:pt x="846" y="4120"/>
                  </a:lnTo>
                  <a:lnTo>
                    <a:pt x="0" y="4334"/>
                  </a:lnTo>
                  <a:lnTo>
                    <a:pt x="429" y="5072"/>
                  </a:lnTo>
                  <a:lnTo>
                    <a:pt x="1810" y="7394"/>
                  </a:lnTo>
                  <a:lnTo>
                    <a:pt x="477" y="9632"/>
                  </a:lnTo>
                  <a:lnTo>
                    <a:pt x="48" y="10370"/>
                  </a:lnTo>
                  <a:lnTo>
                    <a:pt x="893" y="10585"/>
                  </a:lnTo>
                  <a:lnTo>
                    <a:pt x="3560" y="11287"/>
                  </a:lnTo>
                  <a:lnTo>
                    <a:pt x="4239" y="13788"/>
                  </a:lnTo>
                  <a:lnTo>
                    <a:pt x="4465" y="14609"/>
                  </a:lnTo>
                  <a:lnTo>
                    <a:pt x="5227" y="14192"/>
                  </a:lnTo>
                  <a:lnTo>
                    <a:pt x="7620" y="12847"/>
                  </a:lnTo>
                  <a:lnTo>
                    <a:pt x="9930" y="14145"/>
                  </a:lnTo>
                  <a:lnTo>
                    <a:pt x="10680" y="14561"/>
                  </a:lnTo>
                  <a:lnTo>
                    <a:pt x="10907" y="13740"/>
                  </a:lnTo>
                  <a:lnTo>
                    <a:pt x="11621" y="11156"/>
                  </a:lnTo>
                  <a:lnTo>
                    <a:pt x="14193" y="10489"/>
                  </a:lnTo>
                  <a:lnTo>
                    <a:pt x="14883" y="10311"/>
                  </a:lnTo>
                  <a:lnTo>
                    <a:pt x="14883" y="9989"/>
                  </a:lnTo>
                  <a:lnTo>
                    <a:pt x="14598" y="9537"/>
                  </a:lnTo>
                  <a:lnTo>
                    <a:pt x="13216" y="7215"/>
                  </a:lnTo>
                  <a:lnTo>
                    <a:pt x="14550" y="4965"/>
                  </a:lnTo>
                  <a:lnTo>
                    <a:pt x="14883" y="4417"/>
                  </a:lnTo>
                  <a:lnTo>
                    <a:pt x="14883" y="4203"/>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8"/>
            <p:cNvSpPr/>
            <p:nvPr/>
          </p:nvSpPr>
          <p:spPr>
            <a:xfrm>
              <a:off x="5897750" y="2307850"/>
              <a:ext cx="372100" cy="365250"/>
            </a:xfrm>
            <a:custGeom>
              <a:avLst/>
              <a:gdLst/>
              <a:ahLst/>
              <a:cxnLst/>
              <a:rect l="l" t="t" r="r" b="b"/>
              <a:pathLst>
                <a:path w="14884" h="14610" extrusionOk="0">
                  <a:moveTo>
                    <a:pt x="4870" y="1298"/>
                  </a:moveTo>
                  <a:lnTo>
                    <a:pt x="7085" y="2525"/>
                  </a:lnTo>
                  <a:lnTo>
                    <a:pt x="7085" y="6323"/>
                  </a:lnTo>
                  <a:lnTo>
                    <a:pt x="4239" y="3573"/>
                  </a:lnTo>
                  <a:lnTo>
                    <a:pt x="4870" y="1298"/>
                  </a:lnTo>
                  <a:close/>
                  <a:moveTo>
                    <a:pt x="10026" y="1251"/>
                  </a:moveTo>
                  <a:lnTo>
                    <a:pt x="10680" y="3644"/>
                  </a:lnTo>
                  <a:lnTo>
                    <a:pt x="7918" y="6323"/>
                  </a:lnTo>
                  <a:lnTo>
                    <a:pt x="7918" y="2430"/>
                  </a:lnTo>
                  <a:lnTo>
                    <a:pt x="7930" y="2430"/>
                  </a:lnTo>
                  <a:lnTo>
                    <a:pt x="10026" y="1251"/>
                  </a:lnTo>
                  <a:close/>
                  <a:moveTo>
                    <a:pt x="11371" y="4132"/>
                  </a:moveTo>
                  <a:lnTo>
                    <a:pt x="13705" y="4751"/>
                  </a:lnTo>
                  <a:lnTo>
                    <a:pt x="12431" y="6894"/>
                  </a:lnTo>
                  <a:lnTo>
                    <a:pt x="8513" y="6894"/>
                  </a:lnTo>
                  <a:lnTo>
                    <a:pt x="11371" y="4132"/>
                  </a:lnTo>
                  <a:close/>
                  <a:moveTo>
                    <a:pt x="3727" y="4227"/>
                  </a:moveTo>
                  <a:lnTo>
                    <a:pt x="6501" y="6906"/>
                  </a:lnTo>
                  <a:lnTo>
                    <a:pt x="2477" y="6906"/>
                  </a:lnTo>
                  <a:lnTo>
                    <a:pt x="1263" y="4870"/>
                  </a:lnTo>
                  <a:lnTo>
                    <a:pt x="3727" y="4227"/>
                  </a:lnTo>
                  <a:close/>
                  <a:moveTo>
                    <a:pt x="12550" y="7728"/>
                  </a:moveTo>
                  <a:lnTo>
                    <a:pt x="13764" y="9764"/>
                  </a:lnTo>
                  <a:lnTo>
                    <a:pt x="11299" y="10407"/>
                  </a:lnTo>
                  <a:lnTo>
                    <a:pt x="8525" y="7728"/>
                  </a:lnTo>
                  <a:close/>
                  <a:moveTo>
                    <a:pt x="6501" y="7728"/>
                  </a:moveTo>
                  <a:lnTo>
                    <a:pt x="3644" y="10478"/>
                  </a:lnTo>
                  <a:lnTo>
                    <a:pt x="1310" y="9871"/>
                  </a:lnTo>
                  <a:lnTo>
                    <a:pt x="2584" y="7728"/>
                  </a:lnTo>
                  <a:close/>
                  <a:moveTo>
                    <a:pt x="7930" y="8299"/>
                  </a:moveTo>
                  <a:lnTo>
                    <a:pt x="10776" y="11062"/>
                  </a:lnTo>
                  <a:lnTo>
                    <a:pt x="10145" y="13336"/>
                  </a:lnTo>
                  <a:lnTo>
                    <a:pt x="7930" y="12097"/>
                  </a:lnTo>
                  <a:lnTo>
                    <a:pt x="7930" y="8299"/>
                  </a:lnTo>
                  <a:close/>
                  <a:moveTo>
                    <a:pt x="7097" y="8299"/>
                  </a:moveTo>
                  <a:lnTo>
                    <a:pt x="7097" y="12205"/>
                  </a:lnTo>
                  <a:lnTo>
                    <a:pt x="7085" y="12205"/>
                  </a:lnTo>
                  <a:lnTo>
                    <a:pt x="4989" y="13383"/>
                  </a:lnTo>
                  <a:lnTo>
                    <a:pt x="4334" y="10978"/>
                  </a:lnTo>
                  <a:lnTo>
                    <a:pt x="7097" y="8299"/>
                  </a:lnTo>
                  <a:close/>
                  <a:moveTo>
                    <a:pt x="10585" y="1"/>
                  </a:moveTo>
                  <a:lnTo>
                    <a:pt x="9823" y="417"/>
                  </a:lnTo>
                  <a:lnTo>
                    <a:pt x="7430" y="1751"/>
                  </a:lnTo>
                  <a:lnTo>
                    <a:pt x="5120" y="465"/>
                  </a:lnTo>
                  <a:lnTo>
                    <a:pt x="4358" y="48"/>
                  </a:lnTo>
                  <a:lnTo>
                    <a:pt x="4132" y="858"/>
                  </a:lnTo>
                  <a:lnTo>
                    <a:pt x="3418"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7" y="13752"/>
                  </a:lnTo>
                  <a:lnTo>
                    <a:pt x="11621" y="11157"/>
                  </a:lnTo>
                  <a:lnTo>
                    <a:pt x="14193" y="10490"/>
                  </a:lnTo>
                  <a:lnTo>
                    <a:pt x="14883" y="10311"/>
                  </a:lnTo>
                  <a:lnTo>
                    <a:pt x="14883" y="10002"/>
                  </a:lnTo>
                  <a:lnTo>
                    <a:pt x="14598" y="9538"/>
                  </a:lnTo>
                  <a:lnTo>
                    <a:pt x="13216" y="7216"/>
                  </a:lnTo>
                  <a:lnTo>
                    <a:pt x="14550" y="4966"/>
                  </a:lnTo>
                  <a:lnTo>
                    <a:pt x="14883" y="4418"/>
                  </a:lnTo>
                  <a:lnTo>
                    <a:pt x="14883" y="4215"/>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8"/>
            <p:cNvSpPr/>
            <p:nvPr/>
          </p:nvSpPr>
          <p:spPr>
            <a:xfrm>
              <a:off x="5897450" y="1212175"/>
              <a:ext cx="372100" cy="365250"/>
            </a:xfrm>
            <a:custGeom>
              <a:avLst/>
              <a:gdLst/>
              <a:ahLst/>
              <a:cxnLst/>
              <a:rect l="l" t="t" r="r" b="b"/>
              <a:pathLst>
                <a:path w="14884" h="14610" extrusionOk="0">
                  <a:moveTo>
                    <a:pt x="4882" y="1275"/>
                  </a:moveTo>
                  <a:lnTo>
                    <a:pt x="7097" y="2513"/>
                  </a:lnTo>
                  <a:lnTo>
                    <a:pt x="7097" y="6311"/>
                  </a:lnTo>
                  <a:lnTo>
                    <a:pt x="4251" y="3549"/>
                  </a:lnTo>
                  <a:lnTo>
                    <a:pt x="4882" y="1275"/>
                  </a:lnTo>
                  <a:close/>
                  <a:moveTo>
                    <a:pt x="10038" y="1227"/>
                  </a:moveTo>
                  <a:lnTo>
                    <a:pt x="10692" y="3632"/>
                  </a:lnTo>
                  <a:lnTo>
                    <a:pt x="7930" y="6311"/>
                  </a:lnTo>
                  <a:lnTo>
                    <a:pt x="7930" y="2406"/>
                  </a:lnTo>
                  <a:lnTo>
                    <a:pt x="7942" y="2406"/>
                  </a:lnTo>
                  <a:lnTo>
                    <a:pt x="10038" y="1227"/>
                  </a:lnTo>
                  <a:close/>
                  <a:moveTo>
                    <a:pt x="3739" y="4204"/>
                  </a:moveTo>
                  <a:lnTo>
                    <a:pt x="6513" y="6883"/>
                  </a:lnTo>
                  <a:lnTo>
                    <a:pt x="2489" y="6883"/>
                  </a:lnTo>
                  <a:lnTo>
                    <a:pt x="1275" y="4847"/>
                  </a:lnTo>
                  <a:lnTo>
                    <a:pt x="3739" y="4204"/>
                  </a:lnTo>
                  <a:close/>
                  <a:moveTo>
                    <a:pt x="11371" y="4132"/>
                  </a:moveTo>
                  <a:lnTo>
                    <a:pt x="13705" y="4740"/>
                  </a:lnTo>
                  <a:lnTo>
                    <a:pt x="12443" y="6883"/>
                  </a:lnTo>
                  <a:lnTo>
                    <a:pt x="8525" y="6883"/>
                  </a:lnTo>
                  <a:lnTo>
                    <a:pt x="11371" y="4132"/>
                  </a:lnTo>
                  <a:close/>
                  <a:moveTo>
                    <a:pt x="12538" y="7704"/>
                  </a:moveTo>
                  <a:lnTo>
                    <a:pt x="13764" y="9740"/>
                  </a:lnTo>
                  <a:lnTo>
                    <a:pt x="11288" y="10383"/>
                  </a:lnTo>
                  <a:lnTo>
                    <a:pt x="8525" y="7704"/>
                  </a:lnTo>
                  <a:close/>
                  <a:moveTo>
                    <a:pt x="6513" y="7716"/>
                  </a:moveTo>
                  <a:lnTo>
                    <a:pt x="3656" y="10478"/>
                  </a:lnTo>
                  <a:lnTo>
                    <a:pt x="1322" y="9859"/>
                  </a:lnTo>
                  <a:lnTo>
                    <a:pt x="2596" y="7716"/>
                  </a:lnTo>
                  <a:close/>
                  <a:moveTo>
                    <a:pt x="7942" y="8288"/>
                  </a:moveTo>
                  <a:lnTo>
                    <a:pt x="10788" y="11038"/>
                  </a:lnTo>
                  <a:lnTo>
                    <a:pt x="10157" y="13312"/>
                  </a:lnTo>
                  <a:lnTo>
                    <a:pt x="7942" y="12074"/>
                  </a:lnTo>
                  <a:lnTo>
                    <a:pt x="7942" y="8288"/>
                  </a:lnTo>
                  <a:close/>
                  <a:moveTo>
                    <a:pt x="7109" y="8288"/>
                  </a:moveTo>
                  <a:lnTo>
                    <a:pt x="7109" y="12181"/>
                  </a:lnTo>
                  <a:lnTo>
                    <a:pt x="7097" y="12181"/>
                  </a:lnTo>
                  <a:lnTo>
                    <a:pt x="5001" y="13360"/>
                  </a:lnTo>
                  <a:lnTo>
                    <a:pt x="4346" y="10966"/>
                  </a:lnTo>
                  <a:lnTo>
                    <a:pt x="7109" y="8288"/>
                  </a:lnTo>
                  <a:close/>
                  <a:moveTo>
                    <a:pt x="10573" y="1"/>
                  </a:moveTo>
                  <a:lnTo>
                    <a:pt x="9823" y="418"/>
                  </a:lnTo>
                  <a:lnTo>
                    <a:pt x="7418" y="1751"/>
                  </a:lnTo>
                  <a:lnTo>
                    <a:pt x="5120" y="453"/>
                  </a:lnTo>
                  <a:lnTo>
                    <a:pt x="4358" y="37"/>
                  </a:lnTo>
                  <a:lnTo>
                    <a:pt x="4132" y="858"/>
                  </a:lnTo>
                  <a:lnTo>
                    <a:pt x="3418" y="3454"/>
                  </a:lnTo>
                  <a:lnTo>
                    <a:pt x="846" y="4120"/>
                  </a:lnTo>
                  <a:lnTo>
                    <a:pt x="1" y="4347"/>
                  </a:lnTo>
                  <a:lnTo>
                    <a:pt x="429" y="5073"/>
                  </a:lnTo>
                  <a:lnTo>
                    <a:pt x="1810" y="7395"/>
                  </a:lnTo>
                  <a:lnTo>
                    <a:pt x="477" y="9645"/>
                  </a:lnTo>
                  <a:lnTo>
                    <a:pt x="36" y="10371"/>
                  </a:lnTo>
                  <a:lnTo>
                    <a:pt x="894" y="10597"/>
                  </a:lnTo>
                  <a:lnTo>
                    <a:pt x="3549" y="11288"/>
                  </a:lnTo>
                  <a:lnTo>
                    <a:pt x="4239" y="13788"/>
                  </a:lnTo>
                  <a:lnTo>
                    <a:pt x="4465" y="14610"/>
                  </a:lnTo>
                  <a:lnTo>
                    <a:pt x="5215" y="14193"/>
                  </a:lnTo>
                  <a:lnTo>
                    <a:pt x="7621" y="12860"/>
                  </a:lnTo>
                  <a:lnTo>
                    <a:pt x="9918" y="14145"/>
                  </a:lnTo>
                  <a:lnTo>
                    <a:pt x="10680" y="14562"/>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04"/>
                  </a:lnTo>
                  <a:lnTo>
                    <a:pt x="14145" y="4013"/>
                  </a:lnTo>
                  <a:lnTo>
                    <a:pt x="11490" y="3311"/>
                  </a:lnTo>
                  <a:lnTo>
                    <a:pt x="10800" y="810"/>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8"/>
            <p:cNvSpPr/>
            <p:nvPr/>
          </p:nvSpPr>
          <p:spPr>
            <a:xfrm>
              <a:off x="5897750" y="4134275"/>
              <a:ext cx="372100" cy="365550"/>
            </a:xfrm>
            <a:custGeom>
              <a:avLst/>
              <a:gdLst/>
              <a:ahLst/>
              <a:cxnLst/>
              <a:rect l="l" t="t" r="r" b="b"/>
              <a:pathLst>
                <a:path w="14884" h="14622" extrusionOk="0">
                  <a:moveTo>
                    <a:pt x="4870" y="1298"/>
                  </a:moveTo>
                  <a:lnTo>
                    <a:pt x="7085" y="2536"/>
                  </a:lnTo>
                  <a:lnTo>
                    <a:pt x="7085" y="6322"/>
                  </a:lnTo>
                  <a:lnTo>
                    <a:pt x="4239" y="3572"/>
                  </a:lnTo>
                  <a:lnTo>
                    <a:pt x="4870" y="1298"/>
                  </a:lnTo>
                  <a:close/>
                  <a:moveTo>
                    <a:pt x="10026" y="1250"/>
                  </a:moveTo>
                  <a:lnTo>
                    <a:pt x="10680" y="3644"/>
                  </a:lnTo>
                  <a:lnTo>
                    <a:pt x="7918" y="6322"/>
                  </a:lnTo>
                  <a:lnTo>
                    <a:pt x="7918" y="2429"/>
                  </a:lnTo>
                  <a:lnTo>
                    <a:pt x="7930" y="2429"/>
                  </a:lnTo>
                  <a:lnTo>
                    <a:pt x="10026" y="1250"/>
                  </a:lnTo>
                  <a:close/>
                  <a:moveTo>
                    <a:pt x="11371" y="4144"/>
                  </a:moveTo>
                  <a:lnTo>
                    <a:pt x="13705" y="4751"/>
                  </a:lnTo>
                  <a:lnTo>
                    <a:pt x="12431" y="6894"/>
                  </a:lnTo>
                  <a:lnTo>
                    <a:pt x="8513" y="6894"/>
                  </a:lnTo>
                  <a:lnTo>
                    <a:pt x="11371" y="4144"/>
                  </a:lnTo>
                  <a:close/>
                  <a:moveTo>
                    <a:pt x="3727" y="4227"/>
                  </a:moveTo>
                  <a:lnTo>
                    <a:pt x="6501" y="6906"/>
                  </a:lnTo>
                  <a:lnTo>
                    <a:pt x="2477" y="6906"/>
                  </a:lnTo>
                  <a:lnTo>
                    <a:pt x="1263" y="4870"/>
                  </a:lnTo>
                  <a:lnTo>
                    <a:pt x="3727" y="4227"/>
                  </a:lnTo>
                  <a:close/>
                  <a:moveTo>
                    <a:pt x="12526" y="7727"/>
                  </a:moveTo>
                  <a:lnTo>
                    <a:pt x="13752" y="9763"/>
                  </a:lnTo>
                  <a:lnTo>
                    <a:pt x="11276" y="10406"/>
                  </a:lnTo>
                  <a:lnTo>
                    <a:pt x="8513" y="7727"/>
                  </a:lnTo>
                  <a:close/>
                  <a:moveTo>
                    <a:pt x="6501" y="7727"/>
                  </a:moveTo>
                  <a:lnTo>
                    <a:pt x="3644" y="10478"/>
                  </a:lnTo>
                  <a:lnTo>
                    <a:pt x="1310" y="9871"/>
                  </a:lnTo>
                  <a:lnTo>
                    <a:pt x="2584" y="7727"/>
                  </a:lnTo>
                  <a:close/>
                  <a:moveTo>
                    <a:pt x="7930" y="8311"/>
                  </a:moveTo>
                  <a:lnTo>
                    <a:pt x="10776" y="11061"/>
                  </a:lnTo>
                  <a:lnTo>
                    <a:pt x="10145" y="13335"/>
                  </a:lnTo>
                  <a:lnTo>
                    <a:pt x="7930" y="12097"/>
                  </a:lnTo>
                  <a:lnTo>
                    <a:pt x="7930" y="8311"/>
                  </a:lnTo>
                  <a:close/>
                  <a:moveTo>
                    <a:pt x="7097" y="8311"/>
                  </a:moveTo>
                  <a:lnTo>
                    <a:pt x="7097" y="12204"/>
                  </a:lnTo>
                  <a:lnTo>
                    <a:pt x="7085" y="12204"/>
                  </a:lnTo>
                  <a:lnTo>
                    <a:pt x="4989" y="13383"/>
                  </a:lnTo>
                  <a:lnTo>
                    <a:pt x="4334" y="10990"/>
                  </a:lnTo>
                  <a:lnTo>
                    <a:pt x="7097" y="8311"/>
                  </a:lnTo>
                  <a:close/>
                  <a:moveTo>
                    <a:pt x="10585" y="0"/>
                  </a:moveTo>
                  <a:lnTo>
                    <a:pt x="9823" y="417"/>
                  </a:lnTo>
                  <a:lnTo>
                    <a:pt x="7430" y="1762"/>
                  </a:lnTo>
                  <a:lnTo>
                    <a:pt x="5120" y="465"/>
                  </a:lnTo>
                  <a:lnTo>
                    <a:pt x="4358" y="48"/>
                  </a:lnTo>
                  <a:lnTo>
                    <a:pt x="4132" y="869"/>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21"/>
                  </a:lnTo>
                  <a:lnTo>
                    <a:pt x="5227" y="14204"/>
                  </a:lnTo>
                  <a:lnTo>
                    <a:pt x="7620" y="12859"/>
                  </a:lnTo>
                  <a:lnTo>
                    <a:pt x="9930" y="14157"/>
                  </a:lnTo>
                  <a:lnTo>
                    <a:pt x="10680" y="14573"/>
                  </a:lnTo>
                  <a:lnTo>
                    <a:pt x="10907" y="13752"/>
                  </a:lnTo>
                  <a:lnTo>
                    <a:pt x="11621" y="11168"/>
                  </a:lnTo>
                  <a:lnTo>
                    <a:pt x="14193" y="10490"/>
                  </a:lnTo>
                  <a:lnTo>
                    <a:pt x="14883" y="10311"/>
                  </a:lnTo>
                  <a:lnTo>
                    <a:pt x="14883" y="10013"/>
                  </a:lnTo>
                  <a:lnTo>
                    <a:pt x="14598" y="9561"/>
                  </a:lnTo>
                  <a:lnTo>
                    <a:pt x="13216" y="7215"/>
                  </a:lnTo>
                  <a:lnTo>
                    <a:pt x="14550" y="4977"/>
                  </a:lnTo>
                  <a:lnTo>
                    <a:pt x="14883" y="4417"/>
                  </a:lnTo>
                  <a:lnTo>
                    <a:pt x="14883" y="4215"/>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8"/>
            <p:cNvSpPr/>
            <p:nvPr/>
          </p:nvSpPr>
          <p:spPr>
            <a:xfrm>
              <a:off x="5897750" y="846675"/>
              <a:ext cx="372100" cy="365525"/>
            </a:xfrm>
            <a:custGeom>
              <a:avLst/>
              <a:gdLst/>
              <a:ahLst/>
              <a:cxnLst/>
              <a:rect l="l" t="t" r="r" b="b"/>
              <a:pathLst>
                <a:path w="14884" h="14621" extrusionOk="0">
                  <a:moveTo>
                    <a:pt x="10026" y="1238"/>
                  </a:moveTo>
                  <a:lnTo>
                    <a:pt x="10680" y="3631"/>
                  </a:lnTo>
                  <a:lnTo>
                    <a:pt x="7918" y="6310"/>
                  </a:lnTo>
                  <a:lnTo>
                    <a:pt x="7918" y="2417"/>
                  </a:lnTo>
                  <a:lnTo>
                    <a:pt x="7930" y="2417"/>
                  </a:lnTo>
                  <a:lnTo>
                    <a:pt x="10026" y="1238"/>
                  </a:lnTo>
                  <a:close/>
                  <a:moveTo>
                    <a:pt x="4870" y="1298"/>
                  </a:moveTo>
                  <a:lnTo>
                    <a:pt x="7085" y="2536"/>
                  </a:lnTo>
                  <a:lnTo>
                    <a:pt x="7085" y="6322"/>
                  </a:lnTo>
                  <a:lnTo>
                    <a:pt x="4239" y="3572"/>
                  </a:lnTo>
                  <a:lnTo>
                    <a:pt x="4870" y="1298"/>
                  </a:lnTo>
                  <a:close/>
                  <a:moveTo>
                    <a:pt x="3727" y="4215"/>
                  </a:moveTo>
                  <a:lnTo>
                    <a:pt x="6501" y="6894"/>
                  </a:lnTo>
                  <a:lnTo>
                    <a:pt x="2477" y="6894"/>
                  </a:lnTo>
                  <a:lnTo>
                    <a:pt x="1263" y="4858"/>
                  </a:lnTo>
                  <a:lnTo>
                    <a:pt x="3727" y="4215"/>
                  </a:lnTo>
                  <a:close/>
                  <a:moveTo>
                    <a:pt x="11359" y="4131"/>
                  </a:moveTo>
                  <a:lnTo>
                    <a:pt x="13693" y="4751"/>
                  </a:lnTo>
                  <a:lnTo>
                    <a:pt x="12431" y="6894"/>
                  </a:lnTo>
                  <a:lnTo>
                    <a:pt x="8513" y="6894"/>
                  </a:lnTo>
                  <a:lnTo>
                    <a:pt x="11359" y="4131"/>
                  </a:lnTo>
                  <a:close/>
                  <a:moveTo>
                    <a:pt x="12526" y="7715"/>
                  </a:moveTo>
                  <a:lnTo>
                    <a:pt x="13752" y="9751"/>
                  </a:lnTo>
                  <a:lnTo>
                    <a:pt x="11276" y="10394"/>
                  </a:lnTo>
                  <a:lnTo>
                    <a:pt x="8513" y="7715"/>
                  </a:lnTo>
                  <a:close/>
                  <a:moveTo>
                    <a:pt x="6501" y="7727"/>
                  </a:moveTo>
                  <a:lnTo>
                    <a:pt x="3644" y="10477"/>
                  </a:lnTo>
                  <a:lnTo>
                    <a:pt x="1310" y="9870"/>
                  </a:lnTo>
                  <a:lnTo>
                    <a:pt x="2584" y="7727"/>
                  </a:lnTo>
                  <a:close/>
                  <a:moveTo>
                    <a:pt x="7930" y="8287"/>
                  </a:moveTo>
                  <a:lnTo>
                    <a:pt x="10776" y="11049"/>
                  </a:lnTo>
                  <a:lnTo>
                    <a:pt x="10145" y="13323"/>
                  </a:lnTo>
                  <a:lnTo>
                    <a:pt x="7930" y="12085"/>
                  </a:lnTo>
                  <a:lnTo>
                    <a:pt x="7930" y="8287"/>
                  </a:lnTo>
                  <a:close/>
                  <a:moveTo>
                    <a:pt x="7085" y="8287"/>
                  </a:moveTo>
                  <a:lnTo>
                    <a:pt x="7085" y="12192"/>
                  </a:lnTo>
                  <a:lnTo>
                    <a:pt x="4989" y="13371"/>
                  </a:lnTo>
                  <a:lnTo>
                    <a:pt x="4311" y="10966"/>
                  </a:lnTo>
                  <a:lnTo>
                    <a:pt x="7085" y="8287"/>
                  </a:lnTo>
                  <a:close/>
                  <a:moveTo>
                    <a:pt x="10573" y="0"/>
                  </a:moveTo>
                  <a:lnTo>
                    <a:pt x="9823" y="417"/>
                  </a:lnTo>
                  <a:lnTo>
                    <a:pt x="7430" y="1762"/>
                  </a:lnTo>
                  <a:lnTo>
                    <a:pt x="5120" y="464"/>
                  </a:lnTo>
                  <a:lnTo>
                    <a:pt x="4358" y="48"/>
                  </a:lnTo>
                  <a:lnTo>
                    <a:pt x="4132" y="869"/>
                  </a:lnTo>
                  <a:lnTo>
                    <a:pt x="3418"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489"/>
                  </a:lnTo>
                  <a:lnTo>
                    <a:pt x="14883" y="10311"/>
                  </a:lnTo>
                  <a:lnTo>
                    <a:pt x="14883" y="10001"/>
                  </a:lnTo>
                  <a:lnTo>
                    <a:pt x="14598" y="9537"/>
                  </a:lnTo>
                  <a:lnTo>
                    <a:pt x="13216" y="7215"/>
                  </a:lnTo>
                  <a:lnTo>
                    <a:pt x="14550" y="4977"/>
                  </a:lnTo>
                  <a:lnTo>
                    <a:pt x="14883" y="4417"/>
                  </a:lnTo>
                  <a:lnTo>
                    <a:pt x="14883" y="4215"/>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8"/>
            <p:cNvSpPr/>
            <p:nvPr/>
          </p:nvSpPr>
          <p:spPr>
            <a:xfrm>
              <a:off x="5897150" y="2672775"/>
              <a:ext cx="372100" cy="365850"/>
            </a:xfrm>
            <a:custGeom>
              <a:avLst/>
              <a:gdLst/>
              <a:ahLst/>
              <a:cxnLst/>
              <a:rect l="l" t="t" r="r" b="b"/>
              <a:pathLst>
                <a:path w="14884" h="14634" extrusionOk="0">
                  <a:moveTo>
                    <a:pt x="4906" y="1298"/>
                  </a:moveTo>
                  <a:lnTo>
                    <a:pt x="7121" y="2537"/>
                  </a:lnTo>
                  <a:lnTo>
                    <a:pt x="7121" y="6323"/>
                  </a:lnTo>
                  <a:lnTo>
                    <a:pt x="4275" y="3573"/>
                  </a:lnTo>
                  <a:lnTo>
                    <a:pt x="4906" y="1298"/>
                  </a:lnTo>
                  <a:close/>
                  <a:moveTo>
                    <a:pt x="10050" y="1263"/>
                  </a:moveTo>
                  <a:lnTo>
                    <a:pt x="10728" y="3668"/>
                  </a:lnTo>
                  <a:lnTo>
                    <a:pt x="7954" y="6347"/>
                  </a:lnTo>
                  <a:lnTo>
                    <a:pt x="7954" y="2441"/>
                  </a:lnTo>
                  <a:lnTo>
                    <a:pt x="10050" y="1263"/>
                  </a:lnTo>
                  <a:close/>
                  <a:moveTo>
                    <a:pt x="11395" y="4156"/>
                  </a:moveTo>
                  <a:lnTo>
                    <a:pt x="13729" y="4763"/>
                  </a:lnTo>
                  <a:lnTo>
                    <a:pt x="12455" y="6906"/>
                  </a:lnTo>
                  <a:lnTo>
                    <a:pt x="8537" y="6906"/>
                  </a:lnTo>
                  <a:lnTo>
                    <a:pt x="11395" y="4156"/>
                  </a:lnTo>
                  <a:close/>
                  <a:moveTo>
                    <a:pt x="3751" y="4239"/>
                  </a:moveTo>
                  <a:lnTo>
                    <a:pt x="6525" y="6918"/>
                  </a:lnTo>
                  <a:lnTo>
                    <a:pt x="2501" y="6918"/>
                  </a:lnTo>
                  <a:lnTo>
                    <a:pt x="1287" y="4882"/>
                  </a:lnTo>
                  <a:lnTo>
                    <a:pt x="3751" y="4239"/>
                  </a:lnTo>
                  <a:close/>
                  <a:moveTo>
                    <a:pt x="12574" y="7740"/>
                  </a:moveTo>
                  <a:lnTo>
                    <a:pt x="13788" y="9776"/>
                  </a:lnTo>
                  <a:lnTo>
                    <a:pt x="11323" y="10419"/>
                  </a:lnTo>
                  <a:lnTo>
                    <a:pt x="8549" y="7740"/>
                  </a:lnTo>
                  <a:close/>
                  <a:moveTo>
                    <a:pt x="6525" y="7728"/>
                  </a:moveTo>
                  <a:lnTo>
                    <a:pt x="3680" y="10478"/>
                  </a:lnTo>
                  <a:lnTo>
                    <a:pt x="1346" y="9871"/>
                  </a:lnTo>
                  <a:lnTo>
                    <a:pt x="2608" y="7728"/>
                  </a:lnTo>
                  <a:close/>
                  <a:moveTo>
                    <a:pt x="7954" y="8311"/>
                  </a:moveTo>
                  <a:lnTo>
                    <a:pt x="10800" y="11062"/>
                  </a:lnTo>
                  <a:lnTo>
                    <a:pt x="10169" y="13336"/>
                  </a:lnTo>
                  <a:lnTo>
                    <a:pt x="7954" y="12097"/>
                  </a:lnTo>
                  <a:lnTo>
                    <a:pt x="7954" y="8311"/>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95"/>
                  </a:lnTo>
                  <a:lnTo>
                    <a:pt x="906" y="10609"/>
                  </a:lnTo>
                  <a:lnTo>
                    <a:pt x="3561" y="11312"/>
                  </a:lnTo>
                  <a:lnTo>
                    <a:pt x="4251" y="13812"/>
                  </a:lnTo>
                  <a:lnTo>
                    <a:pt x="4477" y="14633"/>
                  </a:lnTo>
                  <a:lnTo>
                    <a:pt x="5227" y="14217"/>
                  </a:lnTo>
                  <a:lnTo>
                    <a:pt x="7621" y="12871"/>
                  </a:lnTo>
                  <a:lnTo>
                    <a:pt x="9930" y="14169"/>
                  </a:lnTo>
                  <a:lnTo>
                    <a:pt x="10692" y="14586"/>
                  </a:lnTo>
                  <a:lnTo>
                    <a:pt x="10919" y="13764"/>
                  </a:lnTo>
                  <a:lnTo>
                    <a:pt x="11633" y="11181"/>
                  </a:lnTo>
                  <a:lnTo>
                    <a:pt x="14205" y="10514"/>
                  </a:lnTo>
                  <a:lnTo>
                    <a:pt x="14883" y="10335"/>
                  </a:lnTo>
                  <a:lnTo>
                    <a:pt x="14883" y="10014"/>
                  </a:lnTo>
                  <a:lnTo>
                    <a:pt x="14610" y="9561"/>
                  </a:lnTo>
                  <a:lnTo>
                    <a:pt x="13217" y="7240"/>
                  </a:lnTo>
                  <a:lnTo>
                    <a:pt x="14562" y="4989"/>
                  </a:lnTo>
                  <a:lnTo>
                    <a:pt x="14883" y="4430"/>
                  </a:lnTo>
                  <a:lnTo>
                    <a:pt x="14883" y="4215"/>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8"/>
            <p:cNvSpPr/>
            <p:nvPr/>
          </p:nvSpPr>
          <p:spPr>
            <a:xfrm>
              <a:off x="5518225" y="2307850"/>
              <a:ext cx="376275" cy="365250"/>
            </a:xfrm>
            <a:custGeom>
              <a:avLst/>
              <a:gdLst/>
              <a:ahLst/>
              <a:cxnLst/>
              <a:rect l="l" t="t" r="r" b="b"/>
              <a:pathLst>
                <a:path w="15051" h="14610" extrusionOk="0">
                  <a:moveTo>
                    <a:pt x="4883" y="1298"/>
                  </a:moveTo>
                  <a:lnTo>
                    <a:pt x="7097" y="2525"/>
                  </a:lnTo>
                  <a:lnTo>
                    <a:pt x="7097" y="6323"/>
                  </a:lnTo>
                  <a:lnTo>
                    <a:pt x="4252" y="3573"/>
                  </a:lnTo>
                  <a:lnTo>
                    <a:pt x="4883" y="1298"/>
                  </a:lnTo>
                  <a:close/>
                  <a:moveTo>
                    <a:pt x="10050" y="1251"/>
                  </a:moveTo>
                  <a:lnTo>
                    <a:pt x="10705" y="3644"/>
                  </a:lnTo>
                  <a:lnTo>
                    <a:pt x="7931" y="6323"/>
                  </a:lnTo>
                  <a:lnTo>
                    <a:pt x="7931" y="2430"/>
                  </a:lnTo>
                  <a:lnTo>
                    <a:pt x="7942" y="2430"/>
                  </a:lnTo>
                  <a:lnTo>
                    <a:pt x="10050" y="1251"/>
                  </a:lnTo>
                  <a:close/>
                  <a:moveTo>
                    <a:pt x="11383" y="4132"/>
                  </a:moveTo>
                  <a:lnTo>
                    <a:pt x="13717" y="4751"/>
                  </a:lnTo>
                  <a:lnTo>
                    <a:pt x="12443" y="6894"/>
                  </a:lnTo>
                  <a:lnTo>
                    <a:pt x="8526" y="6894"/>
                  </a:lnTo>
                  <a:lnTo>
                    <a:pt x="11383" y="4132"/>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28"/>
                  </a:moveTo>
                  <a:lnTo>
                    <a:pt x="3656" y="10478"/>
                  </a:lnTo>
                  <a:lnTo>
                    <a:pt x="1323" y="9871"/>
                  </a:lnTo>
                  <a:lnTo>
                    <a:pt x="2608"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2" y="13383"/>
                  </a:lnTo>
                  <a:lnTo>
                    <a:pt x="4347" y="10978"/>
                  </a:lnTo>
                  <a:lnTo>
                    <a:pt x="7109" y="8299"/>
                  </a:lnTo>
                  <a:close/>
                  <a:moveTo>
                    <a:pt x="10586" y="1"/>
                  </a:moveTo>
                  <a:lnTo>
                    <a:pt x="9824" y="417"/>
                  </a:lnTo>
                  <a:lnTo>
                    <a:pt x="7430" y="1751"/>
                  </a:lnTo>
                  <a:lnTo>
                    <a:pt x="5121" y="465"/>
                  </a:lnTo>
                  <a:lnTo>
                    <a:pt x="4359" y="48"/>
                  </a:lnTo>
                  <a:lnTo>
                    <a:pt x="4132" y="858"/>
                  </a:lnTo>
                  <a:lnTo>
                    <a:pt x="3418" y="3453"/>
                  </a:lnTo>
                  <a:lnTo>
                    <a:pt x="846" y="4120"/>
                  </a:lnTo>
                  <a:lnTo>
                    <a:pt x="1" y="4346"/>
                  </a:lnTo>
                  <a:lnTo>
                    <a:pt x="430" y="5073"/>
                  </a:lnTo>
                  <a:lnTo>
                    <a:pt x="1811" y="7394"/>
                  </a:lnTo>
                  <a:lnTo>
                    <a:pt x="477" y="9645"/>
                  </a:lnTo>
                  <a:lnTo>
                    <a:pt x="49" y="10371"/>
                  </a:lnTo>
                  <a:lnTo>
                    <a:pt x="894" y="10597"/>
                  </a:lnTo>
                  <a:lnTo>
                    <a:pt x="3561" y="11300"/>
                  </a:lnTo>
                  <a:lnTo>
                    <a:pt x="4240" y="13800"/>
                  </a:lnTo>
                  <a:lnTo>
                    <a:pt x="4466" y="14610"/>
                  </a:lnTo>
                  <a:lnTo>
                    <a:pt x="5228" y="14193"/>
                  </a:lnTo>
                  <a:lnTo>
                    <a:pt x="7621" y="12859"/>
                  </a:lnTo>
                  <a:lnTo>
                    <a:pt x="9931"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8" y="4013"/>
                  </a:lnTo>
                  <a:lnTo>
                    <a:pt x="11491" y="3322"/>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8"/>
            <p:cNvSpPr/>
            <p:nvPr/>
          </p:nvSpPr>
          <p:spPr>
            <a:xfrm>
              <a:off x="5518225" y="1211600"/>
              <a:ext cx="375675" cy="365525"/>
            </a:xfrm>
            <a:custGeom>
              <a:avLst/>
              <a:gdLst/>
              <a:ahLst/>
              <a:cxnLst/>
              <a:rect l="l" t="t" r="r" b="b"/>
              <a:pathLst>
                <a:path w="15027" h="14621" extrusionOk="0">
                  <a:moveTo>
                    <a:pt x="4883" y="1298"/>
                  </a:moveTo>
                  <a:lnTo>
                    <a:pt x="7097" y="2536"/>
                  </a:lnTo>
                  <a:lnTo>
                    <a:pt x="7097" y="6334"/>
                  </a:lnTo>
                  <a:lnTo>
                    <a:pt x="4252" y="3572"/>
                  </a:lnTo>
                  <a:lnTo>
                    <a:pt x="4883" y="1298"/>
                  </a:lnTo>
                  <a:close/>
                  <a:moveTo>
                    <a:pt x="10050" y="1250"/>
                  </a:moveTo>
                  <a:lnTo>
                    <a:pt x="10705" y="3655"/>
                  </a:lnTo>
                  <a:lnTo>
                    <a:pt x="7931" y="6334"/>
                  </a:lnTo>
                  <a:lnTo>
                    <a:pt x="7931" y="2429"/>
                  </a:lnTo>
                  <a:lnTo>
                    <a:pt x="7942" y="2429"/>
                  </a:lnTo>
                  <a:lnTo>
                    <a:pt x="10050" y="1250"/>
                  </a:lnTo>
                  <a:close/>
                  <a:moveTo>
                    <a:pt x="3751" y="4227"/>
                  </a:moveTo>
                  <a:lnTo>
                    <a:pt x="6514" y="6906"/>
                  </a:lnTo>
                  <a:lnTo>
                    <a:pt x="2501" y="6906"/>
                  </a:lnTo>
                  <a:lnTo>
                    <a:pt x="1275" y="4870"/>
                  </a:lnTo>
                  <a:lnTo>
                    <a:pt x="3751" y="4227"/>
                  </a:lnTo>
                  <a:close/>
                  <a:moveTo>
                    <a:pt x="11383" y="4155"/>
                  </a:moveTo>
                  <a:lnTo>
                    <a:pt x="13717" y="4763"/>
                  </a:lnTo>
                  <a:lnTo>
                    <a:pt x="12443" y="6906"/>
                  </a:lnTo>
                  <a:lnTo>
                    <a:pt x="8526" y="6906"/>
                  </a:lnTo>
                  <a:lnTo>
                    <a:pt x="11383" y="4155"/>
                  </a:lnTo>
                  <a:close/>
                  <a:moveTo>
                    <a:pt x="12550" y="7727"/>
                  </a:moveTo>
                  <a:lnTo>
                    <a:pt x="13765" y="9763"/>
                  </a:lnTo>
                  <a:lnTo>
                    <a:pt x="11300" y="10406"/>
                  </a:lnTo>
                  <a:lnTo>
                    <a:pt x="8526" y="7727"/>
                  </a:lnTo>
                  <a:close/>
                  <a:moveTo>
                    <a:pt x="6514" y="7739"/>
                  </a:moveTo>
                  <a:lnTo>
                    <a:pt x="3656" y="10501"/>
                  </a:lnTo>
                  <a:lnTo>
                    <a:pt x="1323" y="9882"/>
                  </a:lnTo>
                  <a:lnTo>
                    <a:pt x="2608"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2" y="13383"/>
                  </a:lnTo>
                  <a:lnTo>
                    <a:pt x="4347" y="10989"/>
                  </a:lnTo>
                  <a:lnTo>
                    <a:pt x="7109" y="8311"/>
                  </a:lnTo>
                  <a:close/>
                  <a:moveTo>
                    <a:pt x="10586" y="0"/>
                  </a:moveTo>
                  <a:lnTo>
                    <a:pt x="9824" y="417"/>
                  </a:lnTo>
                  <a:lnTo>
                    <a:pt x="7430" y="1762"/>
                  </a:lnTo>
                  <a:lnTo>
                    <a:pt x="5121" y="464"/>
                  </a:lnTo>
                  <a:lnTo>
                    <a:pt x="4359" y="48"/>
                  </a:lnTo>
                  <a:lnTo>
                    <a:pt x="4132" y="869"/>
                  </a:lnTo>
                  <a:lnTo>
                    <a:pt x="3418" y="3453"/>
                  </a:lnTo>
                  <a:lnTo>
                    <a:pt x="846" y="4120"/>
                  </a:lnTo>
                  <a:lnTo>
                    <a:pt x="1" y="4346"/>
                  </a:lnTo>
                  <a:lnTo>
                    <a:pt x="430" y="5072"/>
                  </a:lnTo>
                  <a:lnTo>
                    <a:pt x="1811"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81" y="14573"/>
                  </a:lnTo>
                  <a:lnTo>
                    <a:pt x="10907" y="13752"/>
                  </a:lnTo>
                  <a:lnTo>
                    <a:pt x="11621" y="11168"/>
                  </a:lnTo>
                  <a:lnTo>
                    <a:pt x="14193" y="10489"/>
                  </a:lnTo>
                  <a:lnTo>
                    <a:pt x="15027" y="10275"/>
                  </a:lnTo>
                  <a:lnTo>
                    <a:pt x="14598" y="9537"/>
                  </a:lnTo>
                  <a:lnTo>
                    <a:pt x="13229" y="7227"/>
                  </a:lnTo>
                  <a:lnTo>
                    <a:pt x="14574" y="4977"/>
                  </a:lnTo>
                  <a:lnTo>
                    <a:pt x="15003" y="4251"/>
                  </a:lnTo>
                  <a:lnTo>
                    <a:pt x="14158" y="4024"/>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8"/>
            <p:cNvSpPr/>
            <p:nvPr/>
          </p:nvSpPr>
          <p:spPr>
            <a:xfrm>
              <a:off x="5518225" y="3403825"/>
              <a:ext cx="375975" cy="365550"/>
            </a:xfrm>
            <a:custGeom>
              <a:avLst/>
              <a:gdLst/>
              <a:ahLst/>
              <a:cxnLst/>
              <a:rect l="l" t="t" r="r" b="b"/>
              <a:pathLst>
                <a:path w="15039" h="14622" extrusionOk="0">
                  <a:moveTo>
                    <a:pt x="4883" y="1286"/>
                  </a:moveTo>
                  <a:lnTo>
                    <a:pt x="7097" y="2525"/>
                  </a:lnTo>
                  <a:lnTo>
                    <a:pt x="7097" y="6311"/>
                  </a:lnTo>
                  <a:lnTo>
                    <a:pt x="4252" y="3560"/>
                  </a:lnTo>
                  <a:lnTo>
                    <a:pt x="4883" y="1286"/>
                  </a:lnTo>
                  <a:close/>
                  <a:moveTo>
                    <a:pt x="10050" y="1239"/>
                  </a:moveTo>
                  <a:lnTo>
                    <a:pt x="10705" y="3632"/>
                  </a:lnTo>
                  <a:lnTo>
                    <a:pt x="7931" y="6311"/>
                  </a:lnTo>
                  <a:lnTo>
                    <a:pt x="7931" y="2417"/>
                  </a:lnTo>
                  <a:lnTo>
                    <a:pt x="7942" y="2417"/>
                  </a:lnTo>
                  <a:lnTo>
                    <a:pt x="10050" y="1239"/>
                  </a:lnTo>
                  <a:close/>
                  <a:moveTo>
                    <a:pt x="3751" y="4215"/>
                  </a:moveTo>
                  <a:lnTo>
                    <a:pt x="6514"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5" y="9752"/>
                  </a:lnTo>
                  <a:lnTo>
                    <a:pt x="11300" y="10395"/>
                  </a:lnTo>
                  <a:lnTo>
                    <a:pt x="8526" y="7716"/>
                  </a:lnTo>
                  <a:close/>
                  <a:moveTo>
                    <a:pt x="6514" y="7728"/>
                  </a:moveTo>
                  <a:lnTo>
                    <a:pt x="3656" y="10478"/>
                  </a:lnTo>
                  <a:lnTo>
                    <a:pt x="1323" y="9871"/>
                  </a:lnTo>
                  <a:lnTo>
                    <a:pt x="2608"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49" y="10383"/>
                  </a:lnTo>
                  <a:lnTo>
                    <a:pt x="894" y="10597"/>
                  </a:lnTo>
                  <a:lnTo>
                    <a:pt x="3561"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8"/>
            <p:cNvSpPr/>
            <p:nvPr/>
          </p:nvSpPr>
          <p:spPr>
            <a:xfrm>
              <a:off x="5518225" y="1577100"/>
              <a:ext cx="376275" cy="365250"/>
            </a:xfrm>
            <a:custGeom>
              <a:avLst/>
              <a:gdLst/>
              <a:ahLst/>
              <a:cxnLst/>
              <a:rect l="l" t="t" r="r" b="b"/>
              <a:pathLst>
                <a:path w="15051" h="14610" extrusionOk="0">
                  <a:moveTo>
                    <a:pt x="4883" y="1299"/>
                  </a:moveTo>
                  <a:lnTo>
                    <a:pt x="7097" y="2525"/>
                  </a:lnTo>
                  <a:lnTo>
                    <a:pt x="7097" y="6323"/>
                  </a:lnTo>
                  <a:lnTo>
                    <a:pt x="4252" y="3573"/>
                  </a:lnTo>
                  <a:lnTo>
                    <a:pt x="4883" y="1299"/>
                  </a:lnTo>
                  <a:close/>
                  <a:moveTo>
                    <a:pt x="10050" y="1251"/>
                  </a:moveTo>
                  <a:lnTo>
                    <a:pt x="10705" y="3644"/>
                  </a:lnTo>
                  <a:lnTo>
                    <a:pt x="7931" y="6323"/>
                  </a:lnTo>
                  <a:lnTo>
                    <a:pt x="7931" y="2430"/>
                  </a:lnTo>
                  <a:lnTo>
                    <a:pt x="7942" y="2430"/>
                  </a:lnTo>
                  <a:lnTo>
                    <a:pt x="10050" y="1251"/>
                  </a:lnTo>
                  <a:close/>
                  <a:moveTo>
                    <a:pt x="3751" y="4228"/>
                  </a:moveTo>
                  <a:lnTo>
                    <a:pt x="6514"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5" y="9764"/>
                  </a:lnTo>
                  <a:lnTo>
                    <a:pt x="11312" y="10407"/>
                  </a:lnTo>
                  <a:lnTo>
                    <a:pt x="8538" y="7728"/>
                  </a:lnTo>
                  <a:close/>
                  <a:moveTo>
                    <a:pt x="6514" y="7704"/>
                  </a:moveTo>
                  <a:lnTo>
                    <a:pt x="3656" y="10478"/>
                  </a:lnTo>
                  <a:lnTo>
                    <a:pt x="1323" y="9859"/>
                  </a:lnTo>
                  <a:lnTo>
                    <a:pt x="2608"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2" y="13383"/>
                  </a:lnTo>
                  <a:lnTo>
                    <a:pt x="4347" y="10978"/>
                  </a:lnTo>
                  <a:lnTo>
                    <a:pt x="7109" y="8300"/>
                  </a:lnTo>
                  <a:close/>
                  <a:moveTo>
                    <a:pt x="10586" y="1"/>
                  </a:moveTo>
                  <a:lnTo>
                    <a:pt x="9824" y="418"/>
                  </a:lnTo>
                  <a:lnTo>
                    <a:pt x="7430" y="1751"/>
                  </a:lnTo>
                  <a:lnTo>
                    <a:pt x="5121" y="465"/>
                  </a:lnTo>
                  <a:lnTo>
                    <a:pt x="4359" y="49"/>
                  </a:lnTo>
                  <a:lnTo>
                    <a:pt x="4132" y="858"/>
                  </a:lnTo>
                  <a:lnTo>
                    <a:pt x="3418" y="3454"/>
                  </a:lnTo>
                  <a:lnTo>
                    <a:pt x="846" y="4120"/>
                  </a:lnTo>
                  <a:lnTo>
                    <a:pt x="1" y="4347"/>
                  </a:lnTo>
                  <a:lnTo>
                    <a:pt x="430" y="5073"/>
                  </a:lnTo>
                  <a:lnTo>
                    <a:pt x="1811"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8" y="4013"/>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8"/>
            <p:cNvSpPr/>
            <p:nvPr/>
          </p:nvSpPr>
          <p:spPr>
            <a:xfrm>
              <a:off x="5518225" y="3769350"/>
              <a:ext cx="375975" cy="365250"/>
            </a:xfrm>
            <a:custGeom>
              <a:avLst/>
              <a:gdLst/>
              <a:ahLst/>
              <a:cxnLst/>
              <a:rect l="l" t="t" r="r" b="b"/>
              <a:pathLst>
                <a:path w="15039" h="14610" extrusionOk="0">
                  <a:moveTo>
                    <a:pt x="4883" y="1274"/>
                  </a:moveTo>
                  <a:lnTo>
                    <a:pt x="7097" y="2512"/>
                  </a:lnTo>
                  <a:lnTo>
                    <a:pt x="7097" y="6311"/>
                  </a:lnTo>
                  <a:lnTo>
                    <a:pt x="4252" y="3560"/>
                  </a:lnTo>
                  <a:lnTo>
                    <a:pt x="4883" y="1274"/>
                  </a:lnTo>
                  <a:close/>
                  <a:moveTo>
                    <a:pt x="10050" y="1238"/>
                  </a:moveTo>
                  <a:lnTo>
                    <a:pt x="10705" y="3632"/>
                  </a:lnTo>
                  <a:lnTo>
                    <a:pt x="7931" y="6311"/>
                  </a:lnTo>
                  <a:lnTo>
                    <a:pt x="7931" y="2405"/>
                  </a:lnTo>
                  <a:lnTo>
                    <a:pt x="7942" y="2405"/>
                  </a:lnTo>
                  <a:lnTo>
                    <a:pt x="10050" y="1238"/>
                  </a:lnTo>
                  <a:close/>
                  <a:moveTo>
                    <a:pt x="3751" y="4215"/>
                  </a:moveTo>
                  <a:lnTo>
                    <a:pt x="6514" y="6894"/>
                  </a:lnTo>
                  <a:lnTo>
                    <a:pt x="2501" y="6894"/>
                  </a:lnTo>
                  <a:lnTo>
                    <a:pt x="1299" y="4846"/>
                  </a:lnTo>
                  <a:lnTo>
                    <a:pt x="3751" y="4215"/>
                  </a:lnTo>
                  <a:close/>
                  <a:moveTo>
                    <a:pt x="11383" y="4132"/>
                  </a:moveTo>
                  <a:lnTo>
                    <a:pt x="13717" y="4751"/>
                  </a:lnTo>
                  <a:lnTo>
                    <a:pt x="12443" y="6894"/>
                  </a:lnTo>
                  <a:lnTo>
                    <a:pt x="8526" y="6894"/>
                  </a:lnTo>
                  <a:lnTo>
                    <a:pt x="11383" y="4132"/>
                  </a:lnTo>
                  <a:close/>
                  <a:moveTo>
                    <a:pt x="12550" y="7704"/>
                  </a:moveTo>
                  <a:lnTo>
                    <a:pt x="13765" y="9751"/>
                  </a:lnTo>
                  <a:lnTo>
                    <a:pt x="11300" y="10382"/>
                  </a:lnTo>
                  <a:lnTo>
                    <a:pt x="8526" y="7704"/>
                  </a:lnTo>
                  <a:close/>
                  <a:moveTo>
                    <a:pt x="6514" y="7704"/>
                  </a:moveTo>
                  <a:lnTo>
                    <a:pt x="3656" y="10466"/>
                  </a:lnTo>
                  <a:lnTo>
                    <a:pt x="1323"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8"/>
            <p:cNvSpPr/>
            <p:nvPr/>
          </p:nvSpPr>
          <p:spPr>
            <a:xfrm>
              <a:off x="4759800"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50" y="1239"/>
                  </a:moveTo>
                  <a:lnTo>
                    <a:pt x="10705" y="3632"/>
                  </a:lnTo>
                  <a:lnTo>
                    <a:pt x="7942" y="6311"/>
                  </a:lnTo>
                  <a:lnTo>
                    <a:pt x="7942" y="2417"/>
                  </a:lnTo>
                  <a:lnTo>
                    <a:pt x="7954" y="2417"/>
                  </a:lnTo>
                  <a:lnTo>
                    <a:pt x="10050" y="1239"/>
                  </a:lnTo>
                  <a:close/>
                  <a:moveTo>
                    <a:pt x="3751" y="4215"/>
                  </a:moveTo>
                  <a:lnTo>
                    <a:pt x="6525" y="6894"/>
                  </a:lnTo>
                  <a:lnTo>
                    <a:pt x="2501" y="6894"/>
                  </a:lnTo>
                  <a:lnTo>
                    <a:pt x="1299" y="4858"/>
                  </a:lnTo>
                  <a:lnTo>
                    <a:pt x="3751" y="4215"/>
                  </a:lnTo>
                  <a:close/>
                  <a:moveTo>
                    <a:pt x="11395" y="4144"/>
                  </a:moveTo>
                  <a:lnTo>
                    <a:pt x="13729" y="4751"/>
                  </a:lnTo>
                  <a:lnTo>
                    <a:pt x="12443" y="6894"/>
                  </a:lnTo>
                  <a:lnTo>
                    <a:pt x="8538" y="6894"/>
                  </a:lnTo>
                  <a:lnTo>
                    <a:pt x="11395" y="4144"/>
                  </a:lnTo>
                  <a:close/>
                  <a:moveTo>
                    <a:pt x="12550" y="7716"/>
                  </a:moveTo>
                  <a:lnTo>
                    <a:pt x="13776" y="9752"/>
                  </a:lnTo>
                  <a:lnTo>
                    <a:pt x="11300" y="10395"/>
                  </a:lnTo>
                  <a:lnTo>
                    <a:pt x="8538" y="7716"/>
                  </a:lnTo>
                  <a:close/>
                  <a:moveTo>
                    <a:pt x="6525"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58" y="4132"/>
                  </a:lnTo>
                  <a:lnTo>
                    <a:pt x="1" y="4346"/>
                  </a:lnTo>
                  <a:lnTo>
                    <a:pt x="441" y="5084"/>
                  </a:lnTo>
                  <a:lnTo>
                    <a:pt x="1823" y="7406"/>
                  </a:lnTo>
                  <a:lnTo>
                    <a:pt x="477" y="9644"/>
                  </a:lnTo>
                  <a:lnTo>
                    <a:pt x="48"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8"/>
            <p:cNvSpPr/>
            <p:nvPr/>
          </p:nvSpPr>
          <p:spPr>
            <a:xfrm>
              <a:off x="551822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17" y="3656"/>
                  </a:lnTo>
                  <a:lnTo>
                    <a:pt x="7942" y="6335"/>
                  </a:lnTo>
                  <a:lnTo>
                    <a:pt x="7942" y="2429"/>
                  </a:lnTo>
                  <a:lnTo>
                    <a:pt x="10050" y="1251"/>
                  </a:lnTo>
                  <a:close/>
                  <a:moveTo>
                    <a:pt x="11383" y="4144"/>
                  </a:moveTo>
                  <a:lnTo>
                    <a:pt x="13717" y="4751"/>
                  </a:lnTo>
                  <a:lnTo>
                    <a:pt x="12443" y="6894"/>
                  </a:lnTo>
                  <a:lnTo>
                    <a:pt x="8526" y="6894"/>
                  </a:lnTo>
                  <a:lnTo>
                    <a:pt x="11383" y="4144"/>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30" y="1763"/>
                  </a:lnTo>
                  <a:lnTo>
                    <a:pt x="5121" y="465"/>
                  </a:lnTo>
                  <a:lnTo>
                    <a:pt x="4359" y="48"/>
                  </a:lnTo>
                  <a:lnTo>
                    <a:pt x="4132" y="870"/>
                  </a:lnTo>
                  <a:lnTo>
                    <a:pt x="3418" y="3453"/>
                  </a:lnTo>
                  <a:lnTo>
                    <a:pt x="846" y="4132"/>
                  </a:lnTo>
                  <a:lnTo>
                    <a:pt x="1" y="4346"/>
                  </a:lnTo>
                  <a:lnTo>
                    <a:pt x="430" y="5085"/>
                  </a:lnTo>
                  <a:lnTo>
                    <a:pt x="1811" y="7406"/>
                  </a:lnTo>
                  <a:lnTo>
                    <a:pt x="477" y="9645"/>
                  </a:lnTo>
                  <a:lnTo>
                    <a:pt x="49" y="10383"/>
                  </a:lnTo>
                  <a:lnTo>
                    <a:pt x="894" y="10597"/>
                  </a:lnTo>
                  <a:lnTo>
                    <a:pt x="3561" y="11300"/>
                  </a:lnTo>
                  <a:lnTo>
                    <a:pt x="4240" y="13800"/>
                  </a:lnTo>
                  <a:lnTo>
                    <a:pt x="4466" y="14621"/>
                  </a:lnTo>
                  <a:lnTo>
                    <a:pt x="5228" y="14205"/>
                  </a:lnTo>
                  <a:lnTo>
                    <a:pt x="7621" y="12859"/>
                  </a:lnTo>
                  <a:lnTo>
                    <a:pt x="9931"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1"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8"/>
            <p:cNvSpPr/>
            <p:nvPr/>
          </p:nvSpPr>
          <p:spPr>
            <a:xfrm>
              <a:off x="5518225" y="1942325"/>
              <a:ext cx="376275" cy="365550"/>
            </a:xfrm>
            <a:custGeom>
              <a:avLst/>
              <a:gdLst/>
              <a:ahLst/>
              <a:cxnLst/>
              <a:rect l="l" t="t" r="r" b="b"/>
              <a:pathLst>
                <a:path w="15051" h="14622" extrusionOk="0">
                  <a:moveTo>
                    <a:pt x="4883" y="1299"/>
                  </a:moveTo>
                  <a:lnTo>
                    <a:pt x="7097" y="2537"/>
                  </a:lnTo>
                  <a:lnTo>
                    <a:pt x="7097" y="6335"/>
                  </a:lnTo>
                  <a:lnTo>
                    <a:pt x="4252" y="3573"/>
                  </a:lnTo>
                  <a:lnTo>
                    <a:pt x="4883" y="1299"/>
                  </a:lnTo>
                  <a:close/>
                  <a:moveTo>
                    <a:pt x="10050" y="1251"/>
                  </a:moveTo>
                  <a:lnTo>
                    <a:pt x="10705" y="3656"/>
                  </a:lnTo>
                  <a:lnTo>
                    <a:pt x="7931" y="6335"/>
                  </a:lnTo>
                  <a:lnTo>
                    <a:pt x="7931" y="2430"/>
                  </a:lnTo>
                  <a:lnTo>
                    <a:pt x="7942" y="2430"/>
                  </a:lnTo>
                  <a:lnTo>
                    <a:pt x="10050" y="1251"/>
                  </a:lnTo>
                  <a:close/>
                  <a:moveTo>
                    <a:pt x="11383" y="4144"/>
                  </a:moveTo>
                  <a:lnTo>
                    <a:pt x="13717" y="4751"/>
                  </a:lnTo>
                  <a:lnTo>
                    <a:pt x="12443" y="6895"/>
                  </a:lnTo>
                  <a:lnTo>
                    <a:pt x="8526" y="6895"/>
                  </a:lnTo>
                  <a:lnTo>
                    <a:pt x="11383" y="4144"/>
                  </a:lnTo>
                  <a:close/>
                  <a:moveTo>
                    <a:pt x="3751" y="4228"/>
                  </a:moveTo>
                  <a:lnTo>
                    <a:pt x="6514" y="6906"/>
                  </a:lnTo>
                  <a:lnTo>
                    <a:pt x="2501" y="6906"/>
                  </a:lnTo>
                  <a:lnTo>
                    <a:pt x="1275" y="4870"/>
                  </a:lnTo>
                  <a:lnTo>
                    <a:pt x="3751" y="4228"/>
                  </a:lnTo>
                  <a:close/>
                  <a:moveTo>
                    <a:pt x="12562" y="7728"/>
                  </a:moveTo>
                  <a:lnTo>
                    <a:pt x="13765" y="9764"/>
                  </a:lnTo>
                  <a:lnTo>
                    <a:pt x="11312" y="10407"/>
                  </a:lnTo>
                  <a:lnTo>
                    <a:pt x="8538" y="7728"/>
                  </a:lnTo>
                  <a:close/>
                  <a:moveTo>
                    <a:pt x="6514" y="7728"/>
                  </a:moveTo>
                  <a:lnTo>
                    <a:pt x="3656" y="10478"/>
                  </a:lnTo>
                  <a:lnTo>
                    <a:pt x="1323" y="9871"/>
                  </a:lnTo>
                  <a:lnTo>
                    <a:pt x="2608"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2" y="13383"/>
                  </a:lnTo>
                  <a:lnTo>
                    <a:pt x="4347" y="10990"/>
                  </a:lnTo>
                  <a:lnTo>
                    <a:pt x="7109" y="8311"/>
                  </a:lnTo>
                  <a:close/>
                  <a:moveTo>
                    <a:pt x="10586" y="1"/>
                  </a:moveTo>
                  <a:lnTo>
                    <a:pt x="9824" y="418"/>
                  </a:lnTo>
                  <a:lnTo>
                    <a:pt x="7430" y="1763"/>
                  </a:lnTo>
                  <a:lnTo>
                    <a:pt x="5121" y="465"/>
                  </a:lnTo>
                  <a:lnTo>
                    <a:pt x="4359" y="48"/>
                  </a:lnTo>
                  <a:lnTo>
                    <a:pt x="4132" y="870"/>
                  </a:lnTo>
                  <a:lnTo>
                    <a:pt x="3418" y="3454"/>
                  </a:lnTo>
                  <a:lnTo>
                    <a:pt x="846" y="4132"/>
                  </a:lnTo>
                  <a:lnTo>
                    <a:pt x="1" y="4347"/>
                  </a:lnTo>
                  <a:lnTo>
                    <a:pt x="430" y="5085"/>
                  </a:lnTo>
                  <a:lnTo>
                    <a:pt x="1811"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8" y="4025"/>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8"/>
            <p:cNvSpPr/>
            <p:nvPr/>
          </p:nvSpPr>
          <p:spPr>
            <a:xfrm>
              <a:off x="5518225" y="846375"/>
              <a:ext cx="376275" cy="365250"/>
            </a:xfrm>
            <a:custGeom>
              <a:avLst/>
              <a:gdLst/>
              <a:ahLst/>
              <a:cxnLst/>
              <a:rect l="l" t="t" r="r" b="b"/>
              <a:pathLst>
                <a:path w="15051" h="14610" extrusionOk="0">
                  <a:moveTo>
                    <a:pt x="10050" y="1250"/>
                  </a:moveTo>
                  <a:lnTo>
                    <a:pt x="10705" y="3643"/>
                  </a:lnTo>
                  <a:lnTo>
                    <a:pt x="7931" y="6322"/>
                  </a:lnTo>
                  <a:lnTo>
                    <a:pt x="7931" y="2429"/>
                  </a:lnTo>
                  <a:lnTo>
                    <a:pt x="7942" y="2429"/>
                  </a:lnTo>
                  <a:lnTo>
                    <a:pt x="10050" y="1250"/>
                  </a:lnTo>
                  <a:close/>
                  <a:moveTo>
                    <a:pt x="4883" y="1310"/>
                  </a:moveTo>
                  <a:lnTo>
                    <a:pt x="7097" y="2548"/>
                  </a:lnTo>
                  <a:lnTo>
                    <a:pt x="7097" y="6334"/>
                  </a:lnTo>
                  <a:lnTo>
                    <a:pt x="4252" y="3584"/>
                  </a:lnTo>
                  <a:lnTo>
                    <a:pt x="4883" y="1310"/>
                  </a:lnTo>
                  <a:close/>
                  <a:moveTo>
                    <a:pt x="3751" y="4227"/>
                  </a:moveTo>
                  <a:lnTo>
                    <a:pt x="6514" y="6906"/>
                  </a:lnTo>
                  <a:lnTo>
                    <a:pt x="2501" y="6906"/>
                  </a:lnTo>
                  <a:lnTo>
                    <a:pt x="1275" y="4870"/>
                  </a:lnTo>
                  <a:lnTo>
                    <a:pt x="3751" y="4227"/>
                  </a:lnTo>
                  <a:close/>
                  <a:moveTo>
                    <a:pt x="11371" y="4143"/>
                  </a:moveTo>
                  <a:lnTo>
                    <a:pt x="13705" y="4763"/>
                  </a:lnTo>
                  <a:lnTo>
                    <a:pt x="12443" y="6906"/>
                  </a:lnTo>
                  <a:lnTo>
                    <a:pt x="8526" y="6906"/>
                  </a:lnTo>
                  <a:lnTo>
                    <a:pt x="11371" y="4143"/>
                  </a:lnTo>
                  <a:close/>
                  <a:moveTo>
                    <a:pt x="12550" y="7727"/>
                  </a:moveTo>
                  <a:lnTo>
                    <a:pt x="13765" y="9763"/>
                  </a:lnTo>
                  <a:lnTo>
                    <a:pt x="11300" y="10406"/>
                  </a:lnTo>
                  <a:lnTo>
                    <a:pt x="8526" y="7727"/>
                  </a:lnTo>
                  <a:close/>
                  <a:moveTo>
                    <a:pt x="6514" y="7739"/>
                  </a:moveTo>
                  <a:lnTo>
                    <a:pt x="3656" y="10489"/>
                  </a:lnTo>
                  <a:lnTo>
                    <a:pt x="1323" y="9882"/>
                  </a:lnTo>
                  <a:lnTo>
                    <a:pt x="2608"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2" y="13383"/>
                  </a:lnTo>
                  <a:lnTo>
                    <a:pt x="4347" y="10978"/>
                  </a:lnTo>
                  <a:lnTo>
                    <a:pt x="7109" y="8299"/>
                  </a:lnTo>
                  <a:close/>
                  <a:moveTo>
                    <a:pt x="10586" y="0"/>
                  </a:moveTo>
                  <a:lnTo>
                    <a:pt x="9824" y="417"/>
                  </a:lnTo>
                  <a:lnTo>
                    <a:pt x="7430" y="1750"/>
                  </a:lnTo>
                  <a:lnTo>
                    <a:pt x="5121" y="464"/>
                  </a:lnTo>
                  <a:lnTo>
                    <a:pt x="4359" y="48"/>
                  </a:lnTo>
                  <a:lnTo>
                    <a:pt x="4132" y="857"/>
                  </a:lnTo>
                  <a:lnTo>
                    <a:pt x="3418" y="3453"/>
                  </a:lnTo>
                  <a:lnTo>
                    <a:pt x="846" y="4120"/>
                  </a:lnTo>
                  <a:lnTo>
                    <a:pt x="1" y="4346"/>
                  </a:lnTo>
                  <a:lnTo>
                    <a:pt x="430" y="5072"/>
                  </a:lnTo>
                  <a:lnTo>
                    <a:pt x="1811" y="7394"/>
                  </a:lnTo>
                  <a:lnTo>
                    <a:pt x="477" y="9644"/>
                  </a:lnTo>
                  <a:lnTo>
                    <a:pt x="49" y="10370"/>
                  </a:lnTo>
                  <a:lnTo>
                    <a:pt x="894" y="10597"/>
                  </a:lnTo>
                  <a:lnTo>
                    <a:pt x="3561" y="11299"/>
                  </a:lnTo>
                  <a:lnTo>
                    <a:pt x="4240" y="13799"/>
                  </a:lnTo>
                  <a:lnTo>
                    <a:pt x="4466" y="14609"/>
                  </a:lnTo>
                  <a:lnTo>
                    <a:pt x="5228" y="14192"/>
                  </a:lnTo>
                  <a:lnTo>
                    <a:pt x="7621" y="12859"/>
                  </a:lnTo>
                  <a:lnTo>
                    <a:pt x="9931"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8" y="4012"/>
                  </a:lnTo>
                  <a:lnTo>
                    <a:pt x="11491" y="3322"/>
                  </a:lnTo>
                  <a:lnTo>
                    <a:pt x="10800"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8"/>
            <p:cNvSpPr/>
            <p:nvPr/>
          </p:nvSpPr>
          <p:spPr>
            <a:xfrm>
              <a:off x="5897750" y="1577100"/>
              <a:ext cx="372100" cy="365250"/>
            </a:xfrm>
            <a:custGeom>
              <a:avLst/>
              <a:gdLst/>
              <a:ahLst/>
              <a:cxnLst/>
              <a:rect l="l" t="t" r="r" b="b"/>
              <a:pathLst>
                <a:path w="14884" h="14610" extrusionOk="0">
                  <a:moveTo>
                    <a:pt x="4870" y="1299"/>
                  </a:moveTo>
                  <a:lnTo>
                    <a:pt x="7085" y="2525"/>
                  </a:lnTo>
                  <a:lnTo>
                    <a:pt x="7085" y="6323"/>
                  </a:lnTo>
                  <a:lnTo>
                    <a:pt x="4239" y="3573"/>
                  </a:lnTo>
                  <a:lnTo>
                    <a:pt x="4870" y="1299"/>
                  </a:lnTo>
                  <a:close/>
                  <a:moveTo>
                    <a:pt x="10026" y="1251"/>
                  </a:moveTo>
                  <a:lnTo>
                    <a:pt x="10680" y="3644"/>
                  </a:lnTo>
                  <a:lnTo>
                    <a:pt x="7918" y="6323"/>
                  </a:lnTo>
                  <a:lnTo>
                    <a:pt x="7918" y="2430"/>
                  </a:lnTo>
                  <a:lnTo>
                    <a:pt x="7930" y="2430"/>
                  </a:lnTo>
                  <a:lnTo>
                    <a:pt x="10026" y="1251"/>
                  </a:lnTo>
                  <a:close/>
                  <a:moveTo>
                    <a:pt x="3727" y="4228"/>
                  </a:moveTo>
                  <a:lnTo>
                    <a:pt x="6501" y="6906"/>
                  </a:lnTo>
                  <a:lnTo>
                    <a:pt x="2477" y="6906"/>
                  </a:lnTo>
                  <a:lnTo>
                    <a:pt x="1263" y="4871"/>
                  </a:lnTo>
                  <a:lnTo>
                    <a:pt x="3727" y="4228"/>
                  </a:lnTo>
                  <a:close/>
                  <a:moveTo>
                    <a:pt x="11371" y="4156"/>
                  </a:moveTo>
                  <a:lnTo>
                    <a:pt x="13705" y="4763"/>
                  </a:lnTo>
                  <a:lnTo>
                    <a:pt x="12431" y="6906"/>
                  </a:lnTo>
                  <a:lnTo>
                    <a:pt x="8513" y="6906"/>
                  </a:lnTo>
                  <a:lnTo>
                    <a:pt x="11371" y="4156"/>
                  </a:lnTo>
                  <a:close/>
                  <a:moveTo>
                    <a:pt x="12550" y="7728"/>
                  </a:moveTo>
                  <a:lnTo>
                    <a:pt x="13764" y="9764"/>
                  </a:lnTo>
                  <a:lnTo>
                    <a:pt x="11299" y="10407"/>
                  </a:lnTo>
                  <a:lnTo>
                    <a:pt x="8525" y="7728"/>
                  </a:lnTo>
                  <a:close/>
                  <a:moveTo>
                    <a:pt x="6501" y="7704"/>
                  </a:moveTo>
                  <a:lnTo>
                    <a:pt x="3644" y="10478"/>
                  </a:lnTo>
                  <a:lnTo>
                    <a:pt x="1310" y="9859"/>
                  </a:lnTo>
                  <a:lnTo>
                    <a:pt x="2584" y="7704"/>
                  </a:lnTo>
                  <a:close/>
                  <a:moveTo>
                    <a:pt x="7930" y="8300"/>
                  </a:moveTo>
                  <a:lnTo>
                    <a:pt x="10776" y="11050"/>
                  </a:lnTo>
                  <a:lnTo>
                    <a:pt x="10145" y="13336"/>
                  </a:lnTo>
                  <a:lnTo>
                    <a:pt x="7930" y="12098"/>
                  </a:lnTo>
                  <a:lnTo>
                    <a:pt x="7930" y="8300"/>
                  </a:lnTo>
                  <a:close/>
                  <a:moveTo>
                    <a:pt x="7097" y="8300"/>
                  </a:moveTo>
                  <a:lnTo>
                    <a:pt x="7097" y="12205"/>
                  </a:lnTo>
                  <a:lnTo>
                    <a:pt x="7085" y="12205"/>
                  </a:lnTo>
                  <a:lnTo>
                    <a:pt x="4989" y="13383"/>
                  </a:lnTo>
                  <a:lnTo>
                    <a:pt x="4334" y="10978"/>
                  </a:lnTo>
                  <a:lnTo>
                    <a:pt x="7097" y="8300"/>
                  </a:lnTo>
                  <a:close/>
                  <a:moveTo>
                    <a:pt x="10585" y="1"/>
                  </a:moveTo>
                  <a:lnTo>
                    <a:pt x="9823" y="418"/>
                  </a:lnTo>
                  <a:lnTo>
                    <a:pt x="7430" y="1751"/>
                  </a:lnTo>
                  <a:lnTo>
                    <a:pt x="5120" y="465"/>
                  </a:lnTo>
                  <a:lnTo>
                    <a:pt x="4358" y="49"/>
                  </a:lnTo>
                  <a:lnTo>
                    <a:pt x="4132" y="858"/>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80" y="14574"/>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8"/>
            <p:cNvSpPr/>
            <p:nvPr/>
          </p:nvSpPr>
          <p:spPr>
            <a:xfrm>
              <a:off x="5518225" y="4499800"/>
              <a:ext cx="375975" cy="365250"/>
            </a:xfrm>
            <a:custGeom>
              <a:avLst/>
              <a:gdLst/>
              <a:ahLst/>
              <a:cxnLst/>
              <a:rect l="l" t="t" r="r" b="b"/>
              <a:pathLst>
                <a:path w="15039" h="14610" extrusionOk="0">
                  <a:moveTo>
                    <a:pt x="4883" y="1286"/>
                  </a:moveTo>
                  <a:lnTo>
                    <a:pt x="7097" y="2524"/>
                  </a:lnTo>
                  <a:lnTo>
                    <a:pt x="7097" y="6322"/>
                  </a:lnTo>
                  <a:lnTo>
                    <a:pt x="4252" y="3572"/>
                  </a:lnTo>
                  <a:lnTo>
                    <a:pt x="4883" y="1286"/>
                  </a:lnTo>
                  <a:close/>
                  <a:moveTo>
                    <a:pt x="10050" y="1250"/>
                  </a:moveTo>
                  <a:lnTo>
                    <a:pt x="10705" y="3643"/>
                  </a:lnTo>
                  <a:lnTo>
                    <a:pt x="7931" y="6322"/>
                  </a:lnTo>
                  <a:lnTo>
                    <a:pt x="7931" y="2417"/>
                  </a:lnTo>
                  <a:lnTo>
                    <a:pt x="7942" y="2417"/>
                  </a:lnTo>
                  <a:lnTo>
                    <a:pt x="10050" y="1250"/>
                  </a:lnTo>
                  <a:close/>
                  <a:moveTo>
                    <a:pt x="3751" y="4203"/>
                  </a:moveTo>
                  <a:lnTo>
                    <a:pt x="6514" y="6882"/>
                  </a:lnTo>
                  <a:lnTo>
                    <a:pt x="2501" y="6882"/>
                  </a:lnTo>
                  <a:lnTo>
                    <a:pt x="1299" y="4846"/>
                  </a:lnTo>
                  <a:lnTo>
                    <a:pt x="3751" y="4203"/>
                  </a:lnTo>
                  <a:close/>
                  <a:moveTo>
                    <a:pt x="11383" y="4132"/>
                  </a:moveTo>
                  <a:lnTo>
                    <a:pt x="13717" y="4739"/>
                  </a:lnTo>
                  <a:lnTo>
                    <a:pt x="12443" y="6882"/>
                  </a:lnTo>
                  <a:lnTo>
                    <a:pt x="8526" y="6882"/>
                  </a:lnTo>
                  <a:lnTo>
                    <a:pt x="11383" y="4132"/>
                  </a:lnTo>
                  <a:close/>
                  <a:moveTo>
                    <a:pt x="12550" y="7715"/>
                  </a:moveTo>
                  <a:lnTo>
                    <a:pt x="13765" y="9763"/>
                  </a:lnTo>
                  <a:lnTo>
                    <a:pt x="11300" y="10394"/>
                  </a:lnTo>
                  <a:lnTo>
                    <a:pt x="8526" y="7715"/>
                  </a:lnTo>
                  <a:close/>
                  <a:moveTo>
                    <a:pt x="6514" y="7715"/>
                  </a:moveTo>
                  <a:lnTo>
                    <a:pt x="3656" y="10478"/>
                  </a:lnTo>
                  <a:lnTo>
                    <a:pt x="1323" y="9858"/>
                  </a:lnTo>
                  <a:lnTo>
                    <a:pt x="2608"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49" y="10370"/>
                  </a:lnTo>
                  <a:lnTo>
                    <a:pt x="894" y="10597"/>
                  </a:lnTo>
                  <a:lnTo>
                    <a:pt x="3561"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1"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8"/>
            <p:cNvSpPr/>
            <p:nvPr/>
          </p:nvSpPr>
          <p:spPr>
            <a:xfrm>
              <a:off x="3622475"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8"/>
            <p:cNvSpPr/>
            <p:nvPr/>
          </p:nvSpPr>
          <p:spPr>
            <a:xfrm>
              <a:off x="3622475"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49"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34" y="9859"/>
                  </a:lnTo>
                  <a:lnTo>
                    <a:pt x="2608" y="7716"/>
                  </a:lnTo>
                  <a:close/>
                  <a:moveTo>
                    <a:pt x="7953" y="8299"/>
                  </a:moveTo>
                  <a:lnTo>
                    <a:pt x="10787" y="11050"/>
                  </a:lnTo>
                  <a:lnTo>
                    <a:pt x="10168" y="13324"/>
                  </a:lnTo>
                  <a:lnTo>
                    <a:pt x="7953" y="12085"/>
                  </a:lnTo>
                  <a:lnTo>
                    <a:pt x="7953"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92" y="14574"/>
                  </a:lnTo>
                  <a:lnTo>
                    <a:pt x="10906" y="13752"/>
                  </a:lnTo>
                  <a:lnTo>
                    <a:pt x="11621" y="11169"/>
                  </a:lnTo>
                  <a:lnTo>
                    <a:pt x="14204" y="10502"/>
                  </a:lnTo>
                  <a:lnTo>
                    <a:pt x="15050" y="10276"/>
                  </a:lnTo>
                  <a:lnTo>
                    <a:pt x="14621" y="9549"/>
                  </a:lnTo>
                  <a:lnTo>
                    <a:pt x="13228"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8"/>
            <p:cNvSpPr/>
            <p:nvPr/>
          </p:nvSpPr>
          <p:spPr>
            <a:xfrm>
              <a:off x="4001675"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50" y="1250"/>
                  </a:moveTo>
                  <a:lnTo>
                    <a:pt x="10704" y="3643"/>
                  </a:lnTo>
                  <a:lnTo>
                    <a:pt x="7930" y="6322"/>
                  </a:lnTo>
                  <a:lnTo>
                    <a:pt x="7930" y="2417"/>
                  </a:lnTo>
                  <a:lnTo>
                    <a:pt x="7942" y="2417"/>
                  </a:lnTo>
                  <a:lnTo>
                    <a:pt x="10050"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5" y="14609"/>
                  </a:lnTo>
                  <a:lnTo>
                    <a:pt x="5216" y="14192"/>
                  </a:lnTo>
                  <a:lnTo>
                    <a:pt x="7621" y="12859"/>
                  </a:lnTo>
                  <a:lnTo>
                    <a:pt x="9919" y="14145"/>
                  </a:lnTo>
                  <a:lnTo>
                    <a:pt x="10681" y="14561"/>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8"/>
            <p:cNvSpPr/>
            <p:nvPr/>
          </p:nvSpPr>
          <p:spPr>
            <a:xfrm>
              <a:off x="3622475" y="846675"/>
              <a:ext cx="376250" cy="365825"/>
            </a:xfrm>
            <a:custGeom>
              <a:avLst/>
              <a:gdLst/>
              <a:ahLst/>
              <a:cxnLst/>
              <a:rect l="l" t="t" r="r" b="b"/>
              <a:pathLst>
                <a:path w="15050" h="14633" extrusionOk="0">
                  <a:moveTo>
                    <a:pt x="10049" y="1238"/>
                  </a:moveTo>
                  <a:lnTo>
                    <a:pt x="10704" y="3631"/>
                  </a:lnTo>
                  <a:lnTo>
                    <a:pt x="7930" y="6310"/>
                  </a:lnTo>
                  <a:lnTo>
                    <a:pt x="7930" y="2417"/>
                  </a:lnTo>
                  <a:lnTo>
                    <a:pt x="7953" y="2417"/>
                  </a:lnTo>
                  <a:lnTo>
                    <a:pt x="10049" y="1238"/>
                  </a:lnTo>
                  <a:close/>
                  <a:moveTo>
                    <a:pt x="4882" y="1298"/>
                  </a:moveTo>
                  <a:lnTo>
                    <a:pt x="7096" y="2536"/>
                  </a:lnTo>
                  <a:lnTo>
                    <a:pt x="7096" y="6322"/>
                  </a:lnTo>
                  <a:lnTo>
                    <a:pt x="4263" y="3572"/>
                  </a:lnTo>
                  <a:lnTo>
                    <a:pt x="4882" y="1298"/>
                  </a:lnTo>
                  <a:close/>
                  <a:moveTo>
                    <a:pt x="3751" y="4215"/>
                  </a:moveTo>
                  <a:lnTo>
                    <a:pt x="6525" y="6894"/>
                  </a:lnTo>
                  <a:lnTo>
                    <a:pt x="2500" y="6894"/>
                  </a:lnTo>
                  <a:lnTo>
                    <a:pt x="1286" y="4858"/>
                  </a:lnTo>
                  <a:lnTo>
                    <a:pt x="3751" y="4215"/>
                  </a:lnTo>
                  <a:close/>
                  <a:moveTo>
                    <a:pt x="11382" y="4131"/>
                  </a:moveTo>
                  <a:lnTo>
                    <a:pt x="13728" y="4751"/>
                  </a:lnTo>
                  <a:lnTo>
                    <a:pt x="12442" y="6894"/>
                  </a:lnTo>
                  <a:lnTo>
                    <a:pt x="8549" y="6894"/>
                  </a:lnTo>
                  <a:lnTo>
                    <a:pt x="11382" y="4131"/>
                  </a:lnTo>
                  <a:close/>
                  <a:moveTo>
                    <a:pt x="12561" y="7715"/>
                  </a:moveTo>
                  <a:lnTo>
                    <a:pt x="13788" y="9751"/>
                  </a:lnTo>
                  <a:lnTo>
                    <a:pt x="11311" y="10394"/>
                  </a:lnTo>
                  <a:lnTo>
                    <a:pt x="8549" y="7715"/>
                  </a:lnTo>
                  <a:close/>
                  <a:moveTo>
                    <a:pt x="6525" y="7727"/>
                  </a:moveTo>
                  <a:lnTo>
                    <a:pt x="3667" y="10477"/>
                  </a:lnTo>
                  <a:lnTo>
                    <a:pt x="1322" y="9870"/>
                  </a:lnTo>
                  <a:lnTo>
                    <a:pt x="2608" y="7727"/>
                  </a:lnTo>
                  <a:close/>
                  <a:moveTo>
                    <a:pt x="7953" y="8287"/>
                  </a:moveTo>
                  <a:lnTo>
                    <a:pt x="10787" y="11049"/>
                  </a:lnTo>
                  <a:lnTo>
                    <a:pt x="10168" y="13323"/>
                  </a:lnTo>
                  <a:lnTo>
                    <a:pt x="7953" y="12085"/>
                  </a:lnTo>
                  <a:lnTo>
                    <a:pt x="7953" y="8287"/>
                  </a:lnTo>
                  <a:close/>
                  <a:moveTo>
                    <a:pt x="7120" y="8287"/>
                  </a:moveTo>
                  <a:lnTo>
                    <a:pt x="7120" y="12192"/>
                  </a:lnTo>
                  <a:lnTo>
                    <a:pt x="7096" y="12192"/>
                  </a:lnTo>
                  <a:lnTo>
                    <a:pt x="5001" y="13371"/>
                  </a:lnTo>
                  <a:lnTo>
                    <a:pt x="4346" y="10966"/>
                  </a:lnTo>
                  <a:lnTo>
                    <a:pt x="7120" y="8287"/>
                  </a:lnTo>
                  <a:close/>
                  <a:moveTo>
                    <a:pt x="10585" y="0"/>
                  </a:moveTo>
                  <a:lnTo>
                    <a:pt x="9823" y="417"/>
                  </a:lnTo>
                  <a:lnTo>
                    <a:pt x="7430" y="1762"/>
                  </a:lnTo>
                  <a:lnTo>
                    <a:pt x="5120" y="476"/>
                  </a:lnTo>
                  <a:lnTo>
                    <a:pt x="4358" y="60"/>
                  </a:lnTo>
                  <a:lnTo>
                    <a:pt x="4143" y="881"/>
                  </a:lnTo>
                  <a:lnTo>
                    <a:pt x="3429" y="3465"/>
                  </a:lnTo>
                  <a:lnTo>
                    <a:pt x="845" y="4131"/>
                  </a:lnTo>
                  <a:lnTo>
                    <a:pt x="0" y="4358"/>
                  </a:lnTo>
                  <a:lnTo>
                    <a:pt x="429" y="5084"/>
                  </a:lnTo>
                  <a:lnTo>
                    <a:pt x="1822" y="7418"/>
                  </a:lnTo>
                  <a:lnTo>
                    <a:pt x="476" y="9656"/>
                  </a:lnTo>
                  <a:lnTo>
                    <a:pt x="48" y="10394"/>
                  </a:lnTo>
                  <a:lnTo>
                    <a:pt x="893" y="10608"/>
                  </a:lnTo>
                  <a:lnTo>
                    <a:pt x="3560" y="11311"/>
                  </a:lnTo>
                  <a:lnTo>
                    <a:pt x="4239" y="13811"/>
                  </a:lnTo>
                  <a:lnTo>
                    <a:pt x="4465" y="14633"/>
                  </a:lnTo>
                  <a:lnTo>
                    <a:pt x="5227" y="14216"/>
                  </a:lnTo>
                  <a:lnTo>
                    <a:pt x="7620" y="12871"/>
                  </a:lnTo>
                  <a:lnTo>
                    <a:pt x="9930" y="14168"/>
                  </a:lnTo>
                  <a:lnTo>
                    <a:pt x="10692" y="14585"/>
                  </a:lnTo>
                  <a:lnTo>
                    <a:pt x="10906" y="13764"/>
                  </a:lnTo>
                  <a:lnTo>
                    <a:pt x="11621" y="11180"/>
                  </a:lnTo>
                  <a:lnTo>
                    <a:pt x="14204" y="10501"/>
                  </a:lnTo>
                  <a:lnTo>
                    <a:pt x="15050" y="10287"/>
                  </a:lnTo>
                  <a:lnTo>
                    <a:pt x="14621" y="9549"/>
                  </a:lnTo>
                  <a:lnTo>
                    <a:pt x="13228" y="7227"/>
                  </a:lnTo>
                  <a:lnTo>
                    <a:pt x="14573" y="4989"/>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8"/>
            <p:cNvSpPr/>
            <p:nvPr/>
          </p:nvSpPr>
          <p:spPr>
            <a:xfrm>
              <a:off x="40016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25" y="7704"/>
                  </a:moveTo>
                  <a:lnTo>
                    <a:pt x="3680" y="10478"/>
                  </a:lnTo>
                  <a:lnTo>
                    <a:pt x="1334" y="9871"/>
                  </a:lnTo>
                  <a:lnTo>
                    <a:pt x="2620" y="7704"/>
                  </a:lnTo>
                  <a:close/>
                  <a:moveTo>
                    <a:pt x="7942" y="8287"/>
                  </a:moveTo>
                  <a:lnTo>
                    <a:pt x="10788" y="11038"/>
                  </a:lnTo>
                  <a:lnTo>
                    <a:pt x="10169" y="13324"/>
                  </a:lnTo>
                  <a:lnTo>
                    <a:pt x="7942" y="12085"/>
                  </a:lnTo>
                  <a:lnTo>
                    <a:pt x="7942"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27" y="14193"/>
                  </a:lnTo>
                  <a:lnTo>
                    <a:pt x="7621" y="12859"/>
                  </a:lnTo>
                  <a:lnTo>
                    <a:pt x="9930" y="14157"/>
                  </a:lnTo>
                  <a:lnTo>
                    <a:pt x="10681" y="14574"/>
                  </a:lnTo>
                  <a:lnTo>
                    <a:pt x="10907" y="13752"/>
                  </a:lnTo>
                  <a:lnTo>
                    <a:pt x="11621" y="11157"/>
                  </a:lnTo>
                  <a:lnTo>
                    <a:pt x="14193" y="10490"/>
                  </a:lnTo>
                  <a:lnTo>
                    <a:pt x="15050" y="10264"/>
                  </a:lnTo>
                  <a:lnTo>
                    <a:pt x="14610" y="9537"/>
                  </a:lnTo>
                  <a:lnTo>
                    <a:pt x="13228"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8"/>
            <p:cNvSpPr/>
            <p:nvPr/>
          </p:nvSpPr>
          <p:spPr>
            <a:xfrm>
              <a:off x="4001675"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5" y="14610"/>
                  </a:lnTo>
                  <a:lnTo>
                    <a:pt x="5227" y="14193"/>
                  </a:lnTo>
                  <a:lnTo>
                    <a:pt x="7621" y="12860"/>
                  </a:lnTo>
                  <a:lnTo>
                    <a:pt x="9930" y="14145"/>
                  </a:lnTo>
                  <a:lnTo>
                    <a:pt x="10681" y="14574"/>
                  </a:lnTo>
                  <a:lnTo>
                    <a:pt x="10907" y="13753"/>
                  </a:lnTo>
                  <a:lnTo>
                    <a:pt x="11621" y="11157"/>
                  </a:lnTo>
                  <a:lnTo>
                    <a:pt x="14193" y="10490"/>
                  </a:lnTo>
                  <a:lnTo>
                    <a:pt x="15050" y="10264"/>
                  </a:lnTo>
                  <a:lnTo>
                    <a:pt x="14610" y="9538"/>
                  </a:lnTo>
                  <a:lnTo>
                    <a:pt x="13228"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8"/>
            <p:cNvSpPr/>
            <p:nvPr/>
          </p:nvSpPr>
          <p:spPr>
            <a:xfrm>
              <a:off x="4001675"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50" y="1250"/>
                  </a:moveTo>
                  <a:lnTo>
                    <a:pt x="10704" y="3655"/>
                  </a:lnTo>
                  <a:lnTo>
                    <a:pt x="7930" y="6334"/>
                  </a:lnTo>
                  <a:lnTo>
                    <a:pt x="7930" y="2429"/>
                  </a:lnTo>
                  <a:lnTo>
                    <a:pt x="7942" y="2429"/>
                  </a:lnTo>
                  <a:lnTo>
                    <a:pt x="10050"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5" y="14621"/>
                  </a:lnTo>
                  <a:lnTo>
                    <a:pt x="5227" y="14204"/>
                  </a:lnTo>
                  <a:lnTo>
                    <a:pt x="7621" y="12859"/>
                  </a:lnTo>
                  <a:lnTo>
                    <a:pt x="9930" y="14157"/>
                  </a:lnTo>
                  <a:lnTo>
                    <a:pt x="10681" y="14573"/>
                  </a:lnTo>
                  <a:lnTo>
                    <a:pt x="10907" y="13752"/>
                  </a:lnTo>
                  <a:lnTo>
                    <a:pt x="11621" y="11168"/>
                  </a:lnTo>
                  <a:lnTo>
                    <a:pt x="14193" y="10489"/>
                  </a:lnTo>
                  <a:lnTo>
                    <a:pt x="15050" y="10275"/>
                  </a:lnTo>
                  <a:lnTo>
                    <a:pt x="14610" y="9537"/>
                  </a:lnTo>
                  <a:lnTo>
                    <a:pt x="13228"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8"/>
            <p:cNvSpPr/>
            <p:nvPr/>
          </p:nvSpPr>
          <p:spPr>
            <a:xfrm>
              <a:off x="4001675"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50" y="1239"/>
                  </a:moveTo>
                  <a:lnTo>
                    <a:pt x="10704" y="3632"/>
                  </a:lnTo>
                  <a:lnTo>
                    <a:pt x="7930" y="6311"/>
                  </a:lnTo>
                  <a:lnTo>
                    <a:pt x="7930" y="2417"/>
                  </a:lnTo>
                  <a:lnTo>
                    <a:pt x="7942" y="2417"/>
                  </a:lnTo>
                  <a:lnTo>
                    <a:pt x="10050" y="1239"/>
                  </a:lnTo>
                  <a:close/>
                  <a:moveTo>
                    <a:pt x="3751" y="4215"/>
                  </a:moveTo>
                  <a:lnTo>
                    <a:pt x="6513"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48" y="10383"/>
                  </a:lnTo>
                  <a:lnTo>
                    <a:pt x="894" y="10597"/>
                  </a:lnTo>
                  <a:lnTo>
                    <a:pt x="3561" y="11299"/>
                  </a:lnTo>
                  <a:lnTo>
                    <a:pt x="4239" y="13800"/>
                  </a:lnTo>
                  <a:lnTo>
                    <a:pt x="4465"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8"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8"/>
            <p:cNvSpPr/>
            <p:nvPr/>
          </p:nvSpPr>
          <p:spPr>
            <a:xfrm>
              <a:off x="4001675"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50" y="1238"/>
                  </a:moveTo>
                  <a:lnTo>
                    <a:pt x="10704" y="3632"/>
                  </a:lnTo>
                  <a:lnTo>
                    <a:pt x="7930" y="6310"/>
                  </a:lnTo>
                  <a:lnTo>
                    <a:pt x="7930" y="2417"/>
                  </a:lnTo>
                  <a:lnTo>
                    <a:pt x="7942" y="2417"/>
                  </a:lnTo>
                  <a:lnTo>
                    <a:pt x="10050" y="1238"/>
                  </a:lnTo>
                  <a:close/>
                  <a:moveTo>
                    <a:pt x="11383" y="4132"/>
                  </a:moveTo>
                  <a:lnTo>
                    <a:pt x="13717" y="4739"/>
                  </a:lnTo>
                  <a:lnTo>
                    <a:pt x="12443" y="6882"/>
                  </a:lnTo>
                  <a:lnTo>
                    <a:pt x="8526" y="6882"/>
                  </a:lnTo>
                  <a:lnTo>
                    <a:pt x="11383" y="4132"/>
                  </a:lnTo>
                  <a:close/>
                  <a:moveTo>
                    <a:pt x="3751" y="4215"/>
                  </a:moveTo>
                  <a:lnTo>
                    <a:pt x="6513" y="6894"/>
                  </a:lnTo>
                  <a:lnTo>
                    <a:pt x="2501" y="6894"/>
                  </a:lnTo>
                  <a:lnTo>
                    <a:pt x="1275" y="4858"/>
                  </a:lnTo>
                  <a:lnTo>
                    <a:pt x="3751" y="4215"/>
                  </a:lnTo>
                  <a:close/>
                  <a:moveTo>
                    <a:pt x="12550" y="7715"/>
                  </a:moveTo>
                  <a:lnTo>
                    <a:pt x="13764" y="9751"/>
                  </a:lnTo>
                  <a:lnTo>
                    <a:pt x="11300" y="10394"/>
                  </a:lnTo>
                  <a:lnTo>
                    <a:pt x="8526" y="7715"/>
                  </a:lnTo>
                  <a:close/>
                  <a:moveTo>
                    <a:pt x="6513" y="7715"/>
                  </a:moveTo>
                  <a:lnTo>
                    <a:pt x="3656" y="10466"/>
                  </a:lnTo>
                  <a:lnTo>
                    <a:pt x="1322" y="9859"/>
                  </a:lnTo>
                  <a:lnTo>
                    <a:pt x="2596"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5" y="14621"/>
                  </a:lnTo>
                  <a:lnTo>
                    <a:pt x="5216" y="14204"/>
                  </a:lnTo>
                  <a:lnTo>
                    <a:pt x="7621" y="12859"/>
                  </a:lnTo>
                  <a:lnTo>
                    <a:pt x="9919" y="14157"/>
                  </a:lnTo>
                  <a:lnTo>
                    <a:pt x="10681" y="14573"/>
                  </a:lnTo>
                  <a:lnTo>
                    <a:pt x="10907" y="13752"/>
                  </a:lnTo>
                  <a:lnTo>
                    <a:pt x="11621" y="11168"/>
                  </a:lnTo>
                  <a:lnTo>
                    <a:pt x="14193" y="10501"/>
                  </a:lnTo>
                  <a:lnTo>
                    <a:pt x="15038" y="10275"/>
                  </a:lnTo>
                  <a:lnTo>
                    <a:pt x="14610" y="9549"/>
                  </a:lnTo>
                  <a:lnTo>
                    <a:pt x="13228"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8"/>
            <p:cNvSpPr/>
            <p:nvPr/>
          </p:nvSpPr>
          <p:spPr>
            <a:xfrm>
              <a:off x="4001675"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50" y="1251"/>
                  </a:moveTo>
                  <a:lnTo>
                    <a:pt x="10704" y="3656"/>
                  </a:lnTo>
                  <a:lnTo>
                    <a:pt x="7930" y="6335"/>
                  </a:lnTo>
                  <a:lnTo>
                    <a:pt x="7930" y="2430"/>
                  </a:lnTo>
                  <a:lnTo>
                    <a:pt x="7942" y="2430"/>
                  </a:lnTo>
                  <a:lnTo>
                    <a:pt x="10050"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5" y="14622"/>
                  </a:lnTo>
                  <a:lnTo>
                    <a:pt x="5227" y="14205"/>
                  </a:lnTo>
                  <a:lnTo>
                    <a:pt x="7621" y="12860"/>
                  </a:lnTo>
                  <a:lnTo>
                    <a:pt x="9930" y="14157"/>
                  </a:lnTo>
                  <a:lnTo>
                    <a:pt x="10681" y="14574"/>
                  </a:lnTo>
                  <a:lnTo>
                    <a:pt x="10907" y="13753"/>
                  </a:lnTo>
                  <a:lnTo>
                    <a:pt x="11621" y="11169"/>
                  </a:lnTo>
                  <a:lnTo>
                    <a:pt x="14193" y="10502"/>
                  </a:lnTo>
                  <a:lnTo>
                    <a:pt x="15050" y="10276"/>
                  </a:lnTo>
                  <a:lnTo>
                    <a:pt x="14610" y="9550"/>
                  </a:lnTo>
                  <a:lnTo>
                    <a:pt x="13228"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8"/>
            <p:cNvSpPr/>
            <p:nvPr/>
          </p:nvSpPr>
          <p:spPr>
            <a:xfrm>
              <a:off x="4001675"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50" y="1238"/>
                  </a:moveTo>
                  <a:lnTo>
                    <a:pt x="10704" y="3632"/>
                  </a:lnTo>
                  <a:lnTo>
                    <a:pt x="7930" y="6311"/>
                  </a:lnTo>
                  <a:lnTo>
                    <a:pt x="7930" y="2405"/>
                  </a:lnTo>
                  <a:lnTo>
                    <a:pt x="7942" y="2405"/>
                  </a:lnTo>
                  <a:lnTo>
                    <a:pt x="10050"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80" y="10466"/>
                  </a:lnTo>
                  <a:lnTo>
                    <a:pt x="1334"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16" y="14192"/>
                  </a:lnTo>
                  <a:lnTo>
                    <a:pt x="7621" y="12859"/>
                  </a:lnTo>
                  <a:lnTo>
                    <a:pt x="9919" y="14157"/>
                  </a:lnTo>
                  <a:lnTo>
                    <a:pt x="10681" y="14573"/>
                  </a:lnTo>
                  <a:lnTo>
                    <a:pt x="10907" y="13752"/>
                  </a:lnTo>
                  <a:lnTo>
                    <a:pt x="11621" y="11156"/>
                  </a:lnTo>
                  <a:lnTo>
                    <a:pt x="14193" y="10490"/>
                  </a:lnTo>
                  <a:lnTo>
                    <a:pt x="15038" y="10263"/>
                  </a:lnTo>
                  <a:lnTo>
                    <a:pt x="14610" y="9537"/>
                  </a:lnTo>
                  <a:lnTo>
                    <a:pt x="13228"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8"/>
            <p:cNvSpPr/>
            <p:nvPr/>
          </p:nvSpPr>
          <p:spPr>
            <a:xfrm>
              <a:off x="3622475" y="4134575"/>
              <a:ext cx="376250" cy="365525"/>
            </a:xfrm>
            <a:custGeom>
              <a:avLst/>
              <a:gdLst/>
              <a:ahLst/>
              <a:cxnLst/>
              <a:rect l="l" t="t" r="r" b="b"/>
              <a:pathLst>
                <a:path w="15050" h="14621" extrusionOk="0">
                  <a:moveTo>
                    <a:pt x="4882" y="1286"/>
                  </a:moveTo>
                  <a:lnTo>
                    <a:pt x="7096" y="2512"/>
                  </a:lnTo>
                  <a:lnTo>
                    <a:pt x="7096" y="6310"/>
                  </a:lnTo>
                  <a:lnTo>
                    <a:pt x="4263" y="3560"/>
                  </a:lnTo>
                  <a:lnTo>
                    <a:pt x="4882"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49"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501"/>
                  </a:lnTo>
                  <a:lnTo>
                    <a:pt x="15050" y="10275"/>
                  </a:lnTo>
                  <a:lnTo>
                    <a:pt x="14621" y="9549"/>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8"/>
            <p:cNvSpPr/>
            <p:nvPr/>
          </p:nvSpPr>
          <p:spPr>
            <a:xfrm>
              <a:off x="3622475"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74"/>
                  </a:moveTo>
                  <a:lnTo>
                    <a:pt x="7120" y="2513"/>
                  </a:lnTo>
                  <a:lnTo>
                    <a:pt x="7120" y="6323"/>
                  </a:lnTo>
                  <a:lnTo>
                    <a:pt x="4274" y="3560"/>
                  </a:lnTo>
                  <a:lnTo>
                    <a:pt x="4894" y="1274"/>
                  </a:lnTo>
                  <a:close/>
                  <a:moveTo>
                    <a:pt x="3751" y="4215"/>
                  </a:moveTo>
                  <a:lnTo>
                    <a:pt x="6525" y="6894"/>
                  </a:lnTo>
                  <a:lnTo>
                    <a:pt x="2500" y="6894"/>
                  </a:lnTo>
                  <a:lnTo>
                    <a:pt x="1286" y="4846"/>
                  </a:lnTo>
                  <a:lnTo>
                    <a:pt x="3751" y="4215"/>
                  </a:lnTo>
                  <a:close/>
                  <a:moveTo>
                    <a:pt x="11382" y="4132"/>
                  </a:moveTo>
                  <a:lnTo>
                    <a:pt x="13728" y="4751"/>
                  </a:lnTo>
                  <a:lnTo>
                    <a:pt x="12442" y="6894"/>
                  </a:lnTo>
                  <a:lnTo>
                    <a:pt x="8549" y="6894"/>
                  </a:lnTo>
                  <a:lnTo>
                    <a:pt x="11382" y="4132"/>
                  </a:lnTo>
                  <a:close/>
                  <a:moveTo>
                    <a:pt x="12561" y="7704"/>
                  </a:moveTo>
                  <a:lnTo>
                    <a:pt x="13788" y="9752"/>
                  </a:lnTo>
                  <a:lnTo>
                    <a:pt x="11311" y="10383"/>
                  </a:lnTo>
                  <a:lnTo>
                    <a:pt x="8549" y="7704"/>
                  </a:lnTo>
                  <a:close/>
                  <a:moveTo>
                    <a:pt x="6537" y="7704"/>
                  </a:moveTo>
                  <a:lnTo>
                    <a:pt x="3679" y="10478"/>
                  </a:lnTo>
                  <a:lnTo>
                    <a:pt x="1334" y="9871"/>
                  </a:lnTo>
                  <a:lnTo>
                    <a:pt x="2619" y="7704"/>
                  </a:lnTo>
                  <a:close/>
                  <a:moveTo>
                    <a:pt x="7953" y="8287"/>
                  </a:moveTo>
                  <a:lnTo>
                    <a:pt x="10787" y="11038"/>
                  </a:lnTo>
                  <a:lnTo>
                    <a:pt x="10168" y="13324"/>
                  </a:lnTo>
                  <a:lnTo>
                    <a:pt x="7953" y="12085"/>
                  </a:lnTo>
                  <a:lnTo>
                    <a:pt x="7953"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32" y="858"/>
                  </a:lnTo>
                  <a:lnTo>
                    <a:pt x="3417" y="3453"/>
                  </a:lnTo>
                  <a:lnTo>
                    <a:pt x="845" y="4120"/>
                  </a:lnTo>
                  <a:lnTo>
                    <a:pt x="0" y="4346"/>
                  </a:lnTo>
                  <a:lnTo>
                    <a:pt x="429" y="5072"/>
                  </a:lnTo>
                  <a:lnTo>
                    <a:pt x="1810"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192"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8"/>
            <p:cNvSpPr/>
            <p:nvPr/>
          </p:nvSpPr>
          <p:spPr>
            <a:xfrm>
              <a:off x="3622475"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04" y="3656"/>
                  </a:lnTo>
                  <a:lnTo>
                    <a:pt x="7953" y="6335"/>
                  </a:lnTo>
                  <a:lnTo>
                    <a:pt x="7953" y="2430"/>
                  </a:lnTo>
                  <a:lnTo>
                    <a:pt x="10049" y="1251"/>
                  </a:lnTo>
                  <a:close/>
                  <a:moveTo>
                    <a:pt x="11382" y="4144"/>
                  </a:moveTo>
                  <a:lnTo>
                    <a:pt x="13728" y="4751"/>
                  </a:lnTo>
                  <a:lnTo>
                    <a:pt x="12442" y="6895"/>
                  </a:lnTo>
                  <a:lnTo>
                    <a:pt x="8549"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311"/>
                  </a:moveTo>
                  <a:lnTo>
                    <a:pt x="10787" y="11062"/>
                  </a:lnTo>
                  <a:lnTo>
                    <a:pt x="10168" y="13336"/>
                  </a:lnTo>
                  <a:lnTo>
                    <a:pt x="7953" y="12109"/>
                  </a:lnTo>
                  <a:lnTo>
                    <a:pt x="7953"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192"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8"/>
            <p:cNvSpPr/>
            <p:nvPr/>
          </p:nvSpPr>
          <p:spPr>
            <a:xfrm>
              <a:off x="3622475"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49" y="6906"/>
                  </a:lnTo>
                  <a:lnTo>
                    <a:pt x="11382" y="4156"/>
                  </a:lnTo>
                  <a:close/>
                  <a:moveTo>
                    <a:pt x="12561" y="7728"/>
                  </a:moveTo>
                  <a:lnTo>
                    <a:pt x="13764" y="9764"/>
                  </a:lnTo>
                  <a:lnTo>
                    <a:pt x="11311" y="10407"/>
                  </a:lnTo>
                  <a:lnTo>
                    <a:pt x="8549" y="7728"/>
                  </a:lnTo>
                  <a:close/>
                  <a:moveTo>
                    <a:pt x="6525" y="7704"/>
                  </a:moveTo>
                  <a:lnTo>
                    <a:pt x="3667" y="10478"/>
                  </a:lnTo>
                  <a:lnTo>
                    <a:pt x="1322" y="9859"/>
                  </a:lnTo>
                  <a:lnTo>
                    <a:pt x="2608" y="7704"/>
                  </a:lnTo>
                  <a:close/>
                  <a:moveTo>
                    <a:pt x="7953" y="8300"/>
                  </a:moveTo>
                  <a:lnTo>
                    <a:pt x="10787" y="11050"/>
                  </a:lnTo>
                  <a:lnTo>
                    <a:pt x="10168" y="13336"/>
                  </a:lnTo>
                  <a:lnTo>
                    <a:pt x="7953" y="12098"/>
                  </a:lnTo>
                  <a:lnTo>
                    <a:pt x="7953"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32" y="858"/>
                  </a:lnTo>
                  <a:lnTo>
                    <a:pt x="3417" y="3454"/>
                  </a:lnTo>
                  <a:lnTo>
                    <a:pt x="845" y="4120"/>
                  </a:lnTo>
                  <a:lnTo>
                    <a:pt x="0" y="4347"/>
                  </a:lnTo>
                  <a:lnTo>
                    <a:pt x="429" y="5073"/>
                  </a:lnTo>
                  <a:lnTo>
                    <a:pt x="1810"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192"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8"/>
            <p:cNvSpPr/>
            <p:nvPr/>
          </p:nvSpPr>
          <p:spPr>
            <a:xfrm>
              <a:off x="4759800"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50" y="1238"/>
                  </a:moveTo>
                  <a:lnTo>
                    <a:pt x="10705" y="3632"/>
                  </a:lnTo>
                  <a:lnTo>
                    <a:pt x="7942" y="6311"/>
                  </a:lnTo>
                  <a:lnTo>
                    <a:pt x="7942" y="2405"/>
                  </a:lnTo>
                  <a:lnTo>
                    <a:pt x="7954" y="2405"/>
                  </a:lnTo>
                  <a:lnTo>
                    <a:pt x="10050" y="1238"/>
                  </a:lnTo>
                  <a:close/>
                  <a:moveTo>
                    <a:pt x="3751" y="4215"/>
                  </a:moveTo>
                  <a:lnTo>
                    <a:pt x="6525" y="6894"/>
                  </a:lnTo>
                  <a:lnTo>
                    <a:pt x="2501" y="6894"/>
                  </a:lnTo>
                  <a:lnTo>
                    <a:pt x="1299" y="4846"/>
                  </a:lnTo>
                  <a:lnTo>
                    <a:pt x="3751" y="4215"/>
                  </a:lnTo>
                  <a:close/>
                  <a:moveTo>
                    <a:pt x="11395" y="4132"/>
                  </a:moveTo>
                  <a:lnTo>
                    <a:pt x="13729" y="4751"/>
                  </a:lnTo>
                  <a:lnTo>
                    <a:pt x="12443" y="6894"/>
                  </a:lnTo>
                  <a:lnTo>
                    <a:pt x="8538" y="6894"/>
                  </a:lnTo>
                  <a:lnTo>
                    <a:pt x="11395" y="4132"/>
                  </a:lnTo>
                  <a:close/>
                  <a:moveTo>
                    <a:pt x="12550" y="7704"/>
                  </a:moveTo>
                  <a:lnTo>
                    <a:pt x="13776" y="9751"/>
                  </a:lnTo>
                  <a:lnTo>
                    <a:pt x="11300" y="10382"/>
                  </a:lnTo>
                  <a:lnTo>
                    <a:pt x="8538" y="7704"/>
                  </a:lnTo>
                  <a:close/>
                  <a:moveTo>
                    <a:pt x="6525"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1"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8"/>
            <p:cNvSpPr/>
            <p:nvPr/>
          </p:nvSpPr>
          <p:spPr>
            <a:xfrm>
              <a:off x="3622475"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49"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53" y="12085"/>
                  </a:lnTo>
                  <a:lnTo>
                    <a:pt x="7953"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92" y="14573"/>
                  </a:lnTo>
                  <a:lnTo>
                    <a:pt x="10906" y="13752"/>
                  </a:lnTo>
                  <a:lnTo>
                    <a:pt x="11621" y="11156"/>
                  </a:lnTo>
                  <a:lnTo>
                    <a:pt x="14204" y="10490"/>
                  </a:lnTo>
                  <a:lnTo>
                    <a:pt x="15050" y="10263"/>
                  </a:lnTo>
                  <a:lnTo>
                    <a:pt x="14621" y="9537"/>
                  </a:lnTo>
                  <a:lnTo>
                    <a:pt x="13228"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8"/>
            <p:cNvSpPr/>
            <p:nvPr/>
          </p:nvSpPr>
          <p:spPr>
            <a:xfrm>
              <a:off x="3622475"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49"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92" y="14574"/>
                  </a:lnTo>
                  <a:lnTo>
                    <a:pt x="10906" y="13752"/>
                  </a:lnTo>
                  <a:lnTo>
                    <a:pt x="11621" y="11168"/>
                  </a:lnTo>
                  <a:lnTo>
                    <a:pt x="14204" y="10502"/>
                  </a:lnTo>
                  <a:lnTo>
                    <a:pt x="15050" y="10275"/>
                  </a:lnTo>
                  <a:lnTo>
                    <a:pt x="14621" y="9549"/>
                  </a:lnTo>
                  <a:lnTo>
                    <a:pt x="13228"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8"/>
            <p:cNvSpPr/>
            <p:nvPr/>
          </p:nvSpPr>
          <p:spPr>
            <a:xfrm>
              <a:off x="3622475"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49" y="6906"/>
                  </a:lnTo>
                  <a:lnTo>
                    <a:pt x="11382" y="4155"/>
                  </a:lnTo>
                  <a:close/>
                  <a:moveTo>
                    <a:pt x="12561" y="7727"/>
                  </a:moveTo>
                  <a:lnTo>
                    <a:pt x="13764" y="9763"/>
                  </a:lnTo>
                  <a:lnTo>
                    <a:pt x="11311" y="10406"/>
                  </a:lnTo>
                  <a:lnTo>
                    <a:pt x="8549" y="7727"/>
                  </a:lnTo>
                  <a:close/>
                  <a:moveTo>
                    <a:pt x="6525" y="7739"/>
                  </a:moveTo>
                  <a:lnTo>
                    <a:pt x="3667" y="10501"/>
                  </a:lnTo>
                  <a:lnTo>
                    <a:pt x="1322" y="9882"/>
                  </a:lnTo>
                  <a:lnTo>
                    <a:pt x="2608" y="7739"/>
                  </a:lnTo>
                  <a:close/>
                  <a:moveTo>
                    <a:pt x="7953" y="8311"/>
                  </a:moveTo>
                  <a:lnTo>
                    <a:pt x="10787" y="11061"/>
                  </a:lnTo>
                  <a:lnTo>
                    <a:pt x="10168" y="13335"/>
                  </a:lnTo>
                  <a:lnTo>
                    <a:pt x="7953" y="12097"/>
                  </a:lnTo>
                  <a:lnTo>
                    <a:pt x="7953"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32" y="869"/>
                  </a:lnTo>
                  <a:lnTo>
                    <a:pt x="3417" y="3453"/>
                  </a:lnTo>
                  <a:lnTo>
                    <a:pt x="845" y="4120"/>
                  </a:lnTo>
                  <a:lnTo>
                    <a:pt x="0" y="4346"/>
                  </a:lnTo>
                  <a:lnTo>
                    <a:pt x="429" y="5072"/>
                  </a:lnTo>
                  <a:lnTo>
                    <a:pt x="1810"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192"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8"/>
            <p:cNvSpPr/>
            <p:nvPr/>
          </p:nvSpPr>
          <p:spPr>
            <a:xfrm>
              <a:off x="3622475" y="2307850"/>
              <a:ext cx="376250" cy="365250"/>
            </a:xfrm>
            <a:custGeom>
              <a:avLst/>
              <a:gdLst/>
              <a:ahLst/>
              <a:cxnLst/>
              <a:rect l="l" t="t" r="r" b="b"/>
              <a:pathLst>
                <a:path w="15050" h="14610" extrusionOk="0">
                  <a:moveTo>
                    <a:pt x="4882" y="1298"/>
                  </a:moveTo>
                  <a:lnTo>
                    <a:pt x="7096" y="2525"/>
                  </a:lnTo>
                  <a:lnTo>
                    <a:pt x="7096" y="6323"/>
                  </a:lnTo>
                  <a:lnTo>
                    <a:pt x="4263" y="3573"/>
                  </a:lnTo>
                  <a:lnTo>
                    <a:pt x="4882"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49"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299"/>
                  </a:moveTo>
                  <a:lnTo>
                    <a:pt x="10787" y="11062"/>
                  </a:lnTo>
                  <a:lnTo>
                    <a:pt x="10168" y="13336"/>
                  </a:lnTo>
                  <a:lnTo>
                    <a:pt x="7953" y="12097"/>
                  </a:lnTo>
                  <a:lnTo>
                    <a:pt x="7953" y="8299"/>
                  </a:lnTo>
                  <a:close/>
                  <a:moveTo>
                    <a:pt x="7096" y="8299"/>
                  </a:moveTo>
                  <a:lnTo>
                    <a:pt x="7096" y="12205"/>
                  </a:lnTo>
                  <a:lnTo>
                    <a:pt x="5001" y="13383"/>
                  </a:lnTo>
                  <a:lnTo>
                    <a:pt x="4334" y="10978"/>
                  </a:lnTo>
                  <a:lnTo>
                    <a:pt x="7096"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192"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8"/>
            <p:cNvSpPr/>
            <p:nvPr/>
          </p:nvSpPr>
          <p:spPr>
            <a:xfrm>
              <a:off x="43809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08" y="8287"/>
                  </a:moveTo>
                  <a:lnTo>
                    <a:pt x="7108" y="12193"/>
                  </a:lnTo>
                  <a:lnTo>
                    <a:pt x="7096" y="12193"/>
                  </a:lnTo>
                  <a:lnTo>
                    <a:pt x="5001" y="13371"/>
                  </a:lnTo>
                  <a:lnTo>
                    <a:pt x="4334" y="10966"/>
                  </a:lnTo>
                  <a:lnTo>
                    <a:pt x="7108"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65"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8"/>
            <p:cNvSpPr/>
            <p:nvPr/>
          </p:nvSpPr>
          <p:spPr>
            <a:xfrm>
              <a:off x="4380900" y="846675"/>
              <a:ext cx="375950" cy="365525"/>
            </a:xfrm>
            <a:custGeom>
              <a:avLst/>
              <a:gdLst/>
              <a:ahLst/>
              <a:cxnLst/>
              <a:rect l="l" t="t" r="r" b="b"/>
              <a:pathLst>
                <a:path w="15038" h="14621" extrusionOk="0">
                  <a:moveTo>
                    <a:pt x="10037" y="1238"/>
                  </a:moveTo>
                  <a:lnTo>
                    <a:pt x="10692" y="3631"/>
                  </a:lnTo>
                  <a:lnTo>
                    <a:pt x="7930" y="6310"/>
                  </a:lnTo>
                  <a:lnTo>
                    <a:pt x="7930" y="2417"/>
                  </a:lnTo>
                  <a:lnTo>
                    <a:pt x="7942" y="2417"/>
                  </a:lnTo>
                  <a:lnTo>
                    <a:pt x="10037" y="1238"/>
                  </a:lnTo>
                  <a:close/>
                  <a:moveTo>
                    <a:pt x="4882" y="1274"/>
                  </a:moveTo>
                  <a:lnTo>
                    <a:pt x="7096" y="2512"/>
                  </a:lnTo>
                  <a:lnTo>
                    <a:pt x="7096" y="6322"/>
                  </a:lnTo>
                  <a:lnTo>
                    <a:pt x="4251" y="3560"/>
                  </a:lnTo>
                  <a:lnTo>
                    <a:pt x="4882" y="1274"/>
                  </a:lnTo>
                  <a:close/>
                  <a:moveTo>
                    <a:pt x="3739" y="4215"/>
                  </a:moveTo>
                  <a:lnTo>
                    <a:pt x="6513" y="6894"/>
                  </a:lnTo>
                  <a:lnTo>
                    <a:pt x="2489" y="6894"/>
                  </a:lnTo>
                  <a:lnTo>
                    <a:pt x="1274" y="4858"/>
                  </a:lnTo>
                  <a:lnTo>
                    <a:pt x="3739" y="4215"/>
                  </a:lnTo>
                  <a:close/>
                  <a:moveTo>
                    <a:pt x="11371" y="4131"/>
                  </a:moveTo>
                  <a:lnTo>
                    <a:pt x="13704" y="4751"/>
                  </a:lnTo>
                  <a:lnTo>
                    <a:pt x="12442" y="6894"/>
                  </a:lnTo>
                  <a:lnTo>
                    <a:pt x="8525" y="6894"/>
                  </a:lnTo>
                  <a:lnTo>
                    <a:pt x="11371" y="4131"/>
                  </a:lnTo>
                  <a:close/>
                  <a:moveTo>
                    <a:pt x="12561" y="7715"/>
                  </a:moveTo>
                  <a:lnTo>
                    <a:pt x="13776" y="9751"/>
                  </a:lnTo>
                  <a:lnTo>
                    <a:pt x="11311" y="10394"/>
                  </a:lnTo>
                  <a:lnTo>
                    <a:pt x="8537" y="7715"/>
                  </a:lnTo>
                  <a:close/>
                  <a:moveTo>
                    <a:pt x="6513" y="7727"/>
                  </a:moveTo>
                  <a:lnTo>
                    <a:pt x="3655" y="10477"/>
                  </a:lnTo>
                  <a:lnTo>
                    <a:pt x="1322" y="9870"/>
                  </a:lnTo>
                  <a:lnTo>
                    <a:pt x="2596" y="7727"/>
                  </a:lnTo>
                  <a:close/>
                  <a:moveTo>
                    <a:pt x="7942" y="8287"/>
                  </a:moveTo>
                  <a:lnTo>
                    <a:pt x="10787" y="11049"/>
                  </a:lnTo>
                  <a:lnTo>
                    <a:pt x="10156" y="13323"/>
                  </a:lnTo>
                  <a:lnTo>
                    <a:pt x="7942" y="12085"/>
                  </a:lnTo>
                  <a:lnTo>
                    <a:pt x="7942" y="8287"/>
                  </a:lnTo>
                  <a:close/>
                  <a:moveTo>
                    <a:pt x="7108" y="8287"/>
                  </a:moveTo>
                  <a:lnTo>
                    <a:pt x="7108" y="12192"/>
                  </a:lnTo>
                  <a:lnTo>
                    <a:pt x="7096" y="12192"/>
                  </a:lnTo>
                  <a:lnTo>
                    <a:pt x="5001" y="13371"/>
                  </a:lnTo>
                  <a:lnTo>
                    <a:pt x="4334" y="10966"/>
                  </a:lnTo>
                  <a:lnTo>
                    <a:pt x="7108"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15"/>
                  </a:lnTo>
                  <a:lnTo>
                    <a:pt x="14562" y="4965"/>
                  </a:lnTo>
                  <a:lnTo>
                    <a:pt x="15002" y="4227"/>
                  </a:lnTo>
                  <a:lnTo>
                    <a:pt x="14145" y="4000"/>
                  </a:lnTo>
                  <a:lnTo>
                    <a:pt x="11478" y="3310"/>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8"/>
            <p:cNvSpPr/>
            <p:nvPr/>
          </p:nvSpPr>
          <p:spPr>
            <a:xfrm>
              <a:off x="4380900" y="2307850"/>
              <a:ext cx="375950" cy="365250"/>
            </a:xfrm>
            <a:custGeom>
              <a:avLst/>
              <a:gdLst/>
              <a:ahLst/>
              <a:cxnLst/>
              <a:rect l="l" t="t" r="r" b="b"/>
              <a:pathLst>
                <a:path w="15038" h="14610" extrusionOk="0">
                  <a:moveTo>
                    <a:pt x="4882" y="1298"/>
                  </a:moveTo>
                  <a:lnTo>
                    <a:pt x="7096" y="2525"/>
                  </a:lnTo>
                  <a:lnTo>
                    <a:pt x="7096" y="6323"/>
                  </a:lnTo>
                  <a:lnTo>
                    <a:pt x="4251" y="3573"/>
                  </a:lnTo>
                  <a:lnTo>
                    <a:pt x="4882" y="1298"/>
                  </a:lnTo>
                  <a:close/>
                  <a:moveTo>
                    <a:pt x="10037" y="1251"/>
                  </a:moveTo>
                  <a:lnTo>
                    <a:pt x="10692" y="3644"/>
                  </a:lnTo>
                  <a:lnTo>
                    <a:pt x="7930" y="6323"/>
                  </a:lnTo>
                  <a:lnTo>
                    <a:pt x="7930" y="2430"/>
                  </a:lnTo>
                  <a:lnTo>
                    <a:pt x="7942" y="2430"/>
                  </a:lnTo>
                  <a:lnTo>
                    <a:pt x="10037" y="1251"/>
                  </a:lnTo>
                  <a:close/>
                  <a:moveTo>
                    <a:pt x="11383" y="4132"/>
                  </a:moveTo>
                  <a:lnTo>
                    <a:pt x="13716" y="4751"/>
                  </a:lnTo>
                  <a:lnTo>
                    <a:pt x="12442" y="6894"/>
                  </a:lnTo>
                  <a:lnTo>
                    <a:pt x="8525" y="6894"/>
                  </a:lnTo>
                  <a:lnTo>
                    <a:pt x="11383" y="4132"/>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299"/>
                  </a:moveTo>
                  <a:lnTo>
                    <a:pt x="10787" y="11062"/>
                  </a:lnTo>
                  <a:lnTo>
                    <a:pt x="10156" y="13336"/>
                  </a:lnTo>
                  <a:lnTo>
                    <a:pt x="7942" y="12097"/>
                  </a:lnTo>
                  <a:lnTo>
                    <a:pt x="7942" y="8299"/>
                  </a:lnTo>
                  <a:close/>
                  <a:moveTo>
                    <a:pt x="7108" y="8299"/>
                  </a:moveTo>
                  <a:lnTo>
                    <a:pt x="7108" y="12205"/>
                  </a:lnTo>
                  <a:lnTo>
                    <a:pt x="7096" y="12205"/>
                  </a:lnTo>
                  <a:lnTo>
                    <a:pt x="5001" y="13383"/>
                  </a:lnTo>
                  <a:lnTo>
                    <a:pt x="4334" y="10978"/>
                  </a:lnTo>
                  <a:lnTo>
                    <a:pt x="7108" y="8299"/>
                  </a:lnTo>
                  <a:close/>
                  <a:moveTo>
                    <a:pt x="10573"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6" y="9645"/>
                  </a:lnTo>
                  <a:lnTo>
                    <a:pt x="36" y="10371"/>
                  </a:lnTo>
                  <a:lnTo>
                    <a:pt x="893" y="10597"/>
                  </a:lnTo>
                  <a:lnTo>
                    <a:pt x="3548" y="11300"/>
                  </a:lnTo>
                  <a:lnTo>
                    <a:pt x="4239" y="13800"/>
                  </a:lnTo>
                  <a:lnTo>
                    <a:pt x="4465" y="14610"/>
                  </a:lnTo>
                  <a:lnTo>
                    <a:pt x="5215" y="14193"/>
                  </a:lnTo>
                  <a:lnTo>
                    <a:pt x="7620" y="12859"/>
                  </a:lnTo>
                  <a:lnTo>
                    <a:pt x="9918" y="14145"/>
                  </a:lnTo>
                  <a:lnTo>
                    <a:pt x="10680" y="14574"/>
                  </a:lnTo>
                  <a:lnTo>
                    <a:pt x="10906" y="13752"/>
                  </a:lnTo>
                  <a:lnTo>
                    <a:pt x="11621" y="11157"/>
                  </a:lnTo>
                  <a:lnTo>
                    <a:pt x="14192" y="10490"/>
                  </a:lnTo>
                  <a:lnTo>
                    <a:pt x="15038" y="10264"/>
                  </a:lnTo>
                  <a:lnTo>
                    <a:pt x="14609" y="9538"/>
                  </a:lnTo>
                  <a:lnTo>
                    <a:pt x="13228" y="7216"/>
                  </a:lnTo>
                  <a:lnTo>
                    <a:pt x="14562" y="4966"/>
                  </a:lnTo>
                  <a:lnTo>
                    <a:pt x="15002"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8"/>
            <p:cNvSpPr/>
            <p:nvPr/>
          </p:nvSpPr>
          <p:spPr>
            <a:xfrm>
              <a:off x="4380900" y="1942325"/>
              <a:ext cx="375950" cy="365550"/>
            </a:xfrm>
            <a:custGeom>
              <a:avLst/>
              <a:gdLst/>
              <a:ahLst/>
              <a:cxnLst/>
              <a:rect l="l" t="t" r="r" b="b"/>
              <a:pathLst>
                <a:path w="15038" h="14622" extrusionOk="0">
                  <a:moveTo>
                    <a:pt x="4882" y="1299"/>
                  </a:moveTo>
                  <a:lnTo>
                    <a:pt x="7096" y="2537"/>
                  </a:lnTo>
                  <a:lnTo>
                    <a:pt x="7096" y="6335"/>
                  </a:lnTo>
                  <a:lnTo>
                    <a:pt x="4251" y="3573"/>
                  </a:lnTo>
                  <a:lnTo>
                    <a:pt x="4882" y="1299"/>
                  </a:lnTo>
                  <a:close/>
                  <a:moveTo>
                    <a:pt x="10037" y="1251"/>
                  </a:moveTo>
                  <a:lnTo>
                    <a:pt x="10692" y="3656"/>
                  </a:lnTo>
                  <a:lnTo>
                    <a:pt x="7930" y="6335"/>
                  </a:lnTo>
                  <a:lnTo>
                    <a:pt x="7930" y="2430"/>
                  </a:lnTo>
                  <a:lnTo>
                    <a:pt x="7942" y="2430"/>
                  </a:lnTo>
                  <a:lnTo>
                    <a:pt x="10037" y="1251"/>
                  </a:lnTo>
                  <a:close/>
                  <a:moveTo>
                    <a:pt x="11383" y="4144"/>
                  </a:moveTo>
                  <a:lnTo>
                    <a:pt x="13716" y="4751"/>
                  </a:lnTo>
                  <a:lnTo>
                    <a:pt x="12442" y="6895"/>
                  </a:lnTo>
                  <a:lnTo>
                    <a:pt x="8525" y="6895"/>
                  </a:lnTo>
                  <a:lnTo>
                    <a:pt x="11383" y="4144"/>
                  </a:lnTo>
                  <a:close/>
                  <a:moveTo>
                    <a:pt x="3739" y="4228"/>
                  </a:moveTo>
                  <a:lnTo>
                    <a:pt x="6513" y="6906"/>
                  </a:lnTo>
                  <a:lnTo>
                    <a:pt x="2489" y="6906"/>
                  </a:lnTo>
                  <a:lnTo>
                    <a:pt x="1274" y="4870"/>
                  </a:lnTo>
                  <a:lnTo>
                    <a:pt x="3739" y="4228"/>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311"/>
                  </a:moveTo>
                  <a:lnTo>
                    <a:pt x="10787" y="11062"/>
                  </a:lnTo>
                  <a:lnTo>
                    <a:pt x="10156" y="13336"/>
                  </a:lnTo>
                  <a:lnTo>
                    <a:pt x="7942" y="12109"/>
                  </a:lnTo>
                  <a:lnTo>
                    <a:pt x="7942" y="8311"/>
                  </a:lnTo>
                  <a:close/>
                  <a:moveTo>
                    <a:pt x="7108" y="8311"/>
                  </a:moveTo>
                  <a:lnTo>
                    <a:pt x="7108" y="12205"/>
                  </a:lnTo>
                  <a:lnTo>
                    <a:pt x="7096" y="12205"/>
                  </a:lnTo>
                  <a:lnTo>
                    <a:pt x="5001" y="13383"/>
                  </a:lnTo>
                  <a:lnTo>
                    <a:pt x="4334" y="10990"/>
                  </a:lnTo>
                  <a:lnTo>
                    <a:pt x="7108" y="8311"/>
                  </a:lnTo>
                  <a:close/>
                  <a:moveTo>
                    <a:pt x="10573"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6" y="9645"/>
                  </a:lnTo>
                  <a:lnTo>
                    <a:pt x="36" y="10383"/>
                  </a:lnTo>
                  <a:lnTo>
                    <a:pt x="893" y="10597"/>
                  </a:lnTo>
                  <a:lnTo>
                    <a:pt x="3548" y="11300"/>
                  </a:lnTo>
                  <a:lnTo>
                    <a:pt x="4239" y="13800"/>
                  </a:lnTo>
                  <a:lnTo>
                    <a:pt x="4465" y="14622"/>
                  </a:lnTo>
                  <a:lnTo>
                    <a:pt x="5215" y="14205"/>
                  </a:lnTo>
                  <a:lnTo>
                    <a:pt x="7620" y="12860"/>
                  </a:lnTo>
                  <a:lnTo>
                    <a:pt x="9918" y="14157"/>
                  </a:lnTo>
                  <a:lnTo>
                    <a:pt x="10680" y="14574"/>
                  </a:lnTo>
                  <a:lnTo>
                    <a:pt x="10906" y="13753"/>
                  </a:lnTo>
                  <a:lnTo>
                    <a:pt x="11621" y="11169"/>
                  </a:lnTo>
                  <a:lnTo>
                    <a:pt x="14192" y="10502"/>
                  </a:lnTo>
                  <a:lnTo>
                    <a:pt x="15038" y="10276"/>
                  </a:lnTo>
                  <a:lnTo>
                    <a:pt x="14609" y="9550"/>
                  </a:lnTo>
                  <a:lnTo>
                    <a:pt x="13228" y="7228"/>
                  </a:lnTo>
                  <a:lnTo>
                    <a:pt x="14562" y="4978"/>
                  </a:lnTo>
                  <a:lnTo>
                    <a:pt x="15002" y="4251"/>
                  </a:lnTo>
                  <a:lnTo>
                    <a:pt x="14145" y="4025"/>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8"/>
            <p:cNvSpPr/>
            <p:nvPr/>
          </p:nvSpPr>
          <p:spPr>
            <a:xfrm>
              <a:off x="4380900" y="1577100"/>
              <a:ext cx="375950" cy="365250"/>
            </a:xfrm>
            <a:custGeom>
              <a:avLst/>
              <a:gdLst/>
              <a:ahLst/>
              <a:cxnLst/>
              <a:rect l="l" t="t" r="r" b="b"/>
              <a:pathLst>
                <a:path w="15038" h="14610" extrusionOk="0">
                  <a:moveTo>
                    <a:pt x="4882" y="1299"/>
                  </a:moveTo>
                  <a:lnTo>
                    <a:pt x="7096" y="2525"/>
                  </a:lnTo>
                  <a:lnTo>
                    <a:pt x="7096" y="6323"/>
                  </a:lnTo>
                  <a:lnTo>
                    <a:pt x="4251" y="3573"/>
                  </a:lnTo>
                  <a:lnTo>
                    <a:pt x="4882" y="1299"/>
                  </a:lnTo>
                  <a:close/>
                  <a:moveTo>
                    <a:pt x="10037" y="1251"/>
                  </a:moveTo>
                  <a:lnTo>
                    <a:pt x="10692" y="3644"/>
                  </a:lnTo>
                  <a:lnTo>
                    <a:pt x="7930" y="6323"/>
                  </a:lnTo>
                  <a:lnTo>
                    <a:pt x="7930" y="2430"/>
                  </a:lnTo>
                  <a:lnTo>
                    <a:pt x="7942" y="2430"/>
                  </a:lnTo>
                  <a:lnTo>
                    <a:pt x="10037" y="1251"/>
                  </a:lnTo>
                  <a:close/>
                  <a:moveTo>
                    <a:pt x="3739" y="4228"/>
                  </a:moveTo>
                  <a:lnTo>
                    <a:pt x="6513" y="6906"/>
                  </a:lnTo>
                  <a:lnTo>
                    <a:pt x="2489" y="6906"/>
                  </a:lnTo>
                  <a:lnTo>
                    <a:pt x="1274" y="4871"/>
                  </a:lnTo>
                  <a:lnTo>
                    <a:pt x="3739"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55" y="10478"/>
                  </a:lnTo>
                  <a:lnTo>
                    <a:pt x="1322" y="9859"/>
                  </a:lnTo>
                  <a:lnTo>
                    <a:pt x="2596" y="7704"/>
                  </a:lnTo>
                  <a:close/>
                  <a:moveTo>
                    <a:pt x="7942" y="8300"/>
                  </a:moveTo>
                  <a:lnTo>
                    <a:pt x="10787" y="11050"/>
                  </a:lnTo>
                  <a:lnTo>
                    <a:pt x="10156" y="13336"/>
                  </a:lnTo>
                  <a:lnTo>
                    <a:pt x="7942" y="12098"/>
                  </a:lnTo>
                  <a:lnTo>
                    <a:pt x="7942" y="8300"/>
                  </a:lnTo>
                  <a:close/>
                  <a:moveTo>
                    <a:pt x="7108" y="8300"/>
                  </a:moveTo>
                  <a:lnTo>
                    <a:pt x="7108" y="12205"/>
                  </a:lnTo>
                  <a:lnTo>
                    <a:pt x="7096" y="12205"/>
                  </a:lnTo>
                  <a:lnTo>
                    <a:pt x="5001" y="13383"/>
                  </a:lnTo>
                  <a:lnTo>
                    <a:pt x="4334" y="10978"/>
                  </a:lnTo>
                  <a:lnTo>
                    <a:pt x="7108"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8"/>
            <p:cNvSpPr/>
            <p:nvPr/>
          </p:nvSpPr>
          <p:spPr>
            <a:xfrm>
              <a:off x="4759800" y="4499800"/>
              <a:ext cx="376275" cy="365250"/>
            </a:xfrm>
            <a:custGeom>
              <a:avLst/>
              <a:gdLst/>
              <a:ahLst/>
              <a:cxnLst/>
              <a:rect l="l" t="t" r="r" b="b"/>
              <a:pathLst>
                <a:path w="15051" h="14610" extrusionOk="0">
                  <a:moveTo>
                    <a:pt x="4882" y="1286"/>
                  </a:moveTo>
                  <a:lnTo>
                    <a:pt x="7109" y="2524"/>
                  </a:lnTo>
                  <a:lnTo>
                    <a:pt x="7109" y="6322"/>
                  </a:lnTo>
                  <a:lnTo>
                    <a:pt x="4263" y="3572"/>
                  </a:lnTo>
                  <a:lnTo>
                    <a:pt x="4882" y="1286"/>
                  </a:lnTo>
                  <a:close/>
                  <a:moveTo>
                    <a:pt x="10050" y="1250"/>
                  </a:moveTo>
                  <a:lnTo>
                    <a:pt x="10705" y="3643"/>
                  </a:lnTo>
                  <a:lnTo>
                    <a:pt x="7942" y="6322"/>
                  </a:lnTo>
                  <a:lnTo>
                    <a:pt x="7942" y="2417"/>
                  </a:lnTo>
                  <a:lnTo>
                    <a:pt x="7954" y="2417"/>
                  </a:lnTo>
                  <a:lnTo>
                    <a:pt x="10050" y="1250"/>
                  </a:lnTo>
                  <a:close/>
                  <a:moveTo>
                    <a:pt x="3751" y="4203"/>
                  </a:moveTo>
                  <a:lnTo>
                    <a:pt x="6525" y="6882"/>
                  </a:lnTo>
                  <a:lnTo>
                    <a:pt x="2501" y="6882"/>
                  </a:lnTo>
                  <a:lnTo>
                    <a:pt x="1287" y="4846"/>
                  </a:lnTo>
                  <a:lnTo>
                    <a:pt x="3751" y="4203"/>
                  </a:lnTo>
                  <a:close/>
                  <a:moveTo>
                    <a:pt x="11395" y="4132"/>
                  </a:moveTo>
                  <a:lnTo>
                    <a:pt x="13729" y="4739"/>
                  </a:lnTo>
                  <a:lnTo>
                    <a:pt x="12443" y="6882"/>
                  </a:lnTo>
                  <a:lnTo>
                    <a:pt x="8538" y="6882"/>
                  </a:lnTo>
                  <a:lnTo>
                    <a:pt x="11395" y="4132"/>
                  </a:lnTo>
                  <a:close/>
                  <a:moveTo>
                    <a:pt x="12550" y="7715"/>
                  </a:moveTo>
                  <a:lnTo>
                    <a:pt x="13776" y="9763"/>
                  </a:lnTo>
                  <a:lnTo>
                    <a:pt x="11300" y="10394"/>
                  </a:lnTo>
                  <a:lnTo>
                    <a:pt x="8538" y="7715"/>
                  </a:lnTo>
                  <a:close/>
                  <a:moveTo>
                    <a:pt x="6525" y="7715"/>
                  </a:moveTo>
                  <a:lnTo>
                    <a:pt x="3668" y="10478"/>
                  </a:lnTo>
                  <a:lnTo>
                    <a:pt x="1334" y="9858"/>
                  </a:lnTo>
                  <a:lnTo>
                    <a:pt x="2608" y="7715"/>
                  </a:lnTo>
                  <a:close/>
                  <a:moveTo>
                    <a:pt x="7954" y="8287"/>
                  </a:moveTo>
                  <a:lnTo>
                    <a:pt x="10800" y="11037"/>
                  </a:lnTo>
                  <a:lnTo>
                    <a:pt x="10169" y="13311"/>
                  </a:lnTo>
                  <a:lnTo>
                    <a:pt x="7954" y="12085"/>
                  </a:lnTo>
                  <a:lnTo>
                    <a:pt x="7954" y="8287"/>
                  </a:lnTo>
                  <a:close/>
                  <a:moveTo>
                    <a:pt x="7109" y="8299"/>
                  </a:moveTo>
                  <a:lnTo>
                    <a:pt x="7109" y="12204"/>
                  </a:lnTo>
                  <a:lnTo>
                    <a:pt x="5001" y="13371"/>
                  </a:lnTo>
                  <a:lnTo>
                    <a:pt x="4335" y="10978"/>
                  </a:lnTo>
                  <a:lnTo>
                    <a:pt x="7109" y="8299"/>
                  </a:lnTo>
                  <a:close/>
                  <a:moveTo>
                    <a:pt x="10586" y="0"/>
                  </a:moveTo>
                  <a:lnTo>
                    <a:pt x="9824" y="405"/>
                  </a:lnTo>
                  <a:lnTo>
                    <a:pt x="7430" y="1750"/>
                  </a:lnTo>
                  <a:lnTo>
                    <a:pt x="5121" y="453"/>
                  </a:lnTo>
                  <a:lnTo>
                    <a:pt x="4359" y="36"/>
                  </a:lnTo>
                  <a:lnTo>
                    <a:pt x="4144" y="857"/>
                  </a:lnTo>
                  <a:lnTo>
                    <a:pt x="3430" y="3441"/>
                  </a:lnTo>
                  <a:lnTo>
                    <a:pt x="858" y="4120"/>
                  </a:lnTo>
                  <a:lnTo>
                    <a:pt x="1" y="4334"/>
                  </a:lnTo>
                  <a:lnTo>
                    <a:pt x="441" y="5072"/>
                  </a:lnTo>
                  <a:lnTo>
                    <a:pt x="1823" y="7394"/>
                  </a:lnTo>
                  <a:lnTo>
                    <a:pt x="477" y="9632"/>
                  </a:lnTo>
                  <a:lnTo>
                    <a:pt x="48"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8"/>
            <p:cNvSpPr/>
            <p:nvPr/>
          </p:nvSpPr>
          <p:spPr>
            <a:xfrm>
              <a:off x="47598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98"/>
                  </a:moveTo>
                  <a:lnTo>
                    <a:pt x="7121" y="2525"/>
                  </a:lnTo>
                  <a:lnTo>
                    <a:pt x="7121" y="6323"/>
                  </a:lnTo>
                  <a:lnTo>
                    <a:pt x="4275" y="3572"/>
                  </a:lnTo>
                  <a:lnTo>
                    <a:pt x="4906" y="1298"/>
                  </a:lnTo>
                  <a:close/>
                  <a:moveTo>
                    <a:pt x="3751" y="4215"/>
                  </a:moveTo>
                  <a:lnTo>
                    <a:pt x="6525" y="6894"/>
                  </a:lnTo>
                  <a:lnTo>
                    <a:pt x="2501" y="6894"/>
                  </a:lnTo>
                  <a:lnTo>
                    <a:pt x="1287" y="4846"/>
                  </a:lnTo>
                  <a:lnTo>
                    <a:pt x="3751" y="4215"/>
                  </a:lnTo>
                  <a:close/>
                  <a:moveTo>
                    <a:pt x="11395" y="4132"/>
                  </a:moveTo>
                  <a:lnTo>
                    <a:pt x="13729" y="4751"/>
                  </a:lnTo>
                  <a:lnTo>
                    <a:pt x="12443" y="6894"/>
                  </a:lnTo>
                  <a:lnTo>
                    <a:pt x="8538" y="6894"/>
                  </a:lnTo>
                  <a:lnTo>
                    <a:pt x="11395" y="4132"/>
                  </a:lnTo>
                  <a:close/>
                  <a:moveTo>
                    <a:pt x="12562" y="7704"/>
                  </a:moveTo>
                  <a:lnTo>
                    <a:pt x="13788" y="9752"/>
                  </a:lnTo>
                  <a:lnTo>
                    <a:pt x="11312" y="10383"/>
                  </a:lnTo>
                  <a:lnTo>
                    <a:pt x="8550" y="7704"/>
                  </a:lnTo>
                  <a:close/>
                  <a:moveTo>
                    <a:pt x="6525" y="7704"/>
                  </a:moveTo>
                  <a:lnTo>
                    <a:pt x="3668" y="10478"/>
                  </a:lnTo>
                  <a:lnTo>
                    <a:pt x="1334" y="9871"/>
                  </a:lnTo>
                  <a:lnTo>
                    <a:pt x="2608"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59" y="10966"/>
                  </a:lnTo>
                  <a:lnTo>
                    <a:pt x="7133" y="8287"/>
                  </a:lnTo>
                  <a:close/>
                  <a:moveTo>
                    <a:pt x="10586" y="0"/>
                  </a:moveTo>
                  <a:lnTo>
                    <a:pt x="9824" y="417"/>
                  </a:lnTo>
                  <a:lnTo>
                    <a:pt x="7430" y="1751"/>
                  </a:lnTo>
                  <a:lnTo>
                    <a:pt x="5121" y="453"/>
                  </a:lnTo>
                  <a:lnTo>
                    <a:pt x="4370" y="48"/>
                  </a:lnTo>
                  <a:lnTo>
                    <a:pt x="4144" y="858"/>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3"/>
                  </a:lnTo>
                  <a:lnTo>
                    <a:pt x="7621" y="12859"/>
                  </a:lnTo>
                  <a:lnTo>
                    <a:pt x="9931" y="14157"/>
                  </a:lnTo>
                  <a:lnTo>
                    <a:pt x="10693" y="14574"/>
                  </a:lnTo>
                  <a:lnTo>
                    <a:pt x="10919"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8"/>
            <p:cNvSpPr/>
            <p:nvPr/>
          </p:nvSpPr>
          <p:spPr>
            <a:xfrm>
              <a:off x="4759800" y="4134575"/>
              <a:ext cx="376275" cy="365525"/>
            </a:xfrm>
            <a:custGeom>
              <a:avLst/>
              <a:gdLst/>
              <a:ahLst/>
              <a:cxnLst/>
              <a:rect l="l" t="t" r="r" b="b"/>
              <a:pathLst>
                <a:path w="15051" h="14621" extrusionOk="0">
                  <a:moveTo>
                    <a:pt x="4882" y="1286"/>
                  </a:moveTo>
                  <a:lnTo>
                    <a:pt x="7109" y="2512"/>
                  </a:lnTo>
                  <a:lnTo>
                    <a:pt x="7109" y="6310"/>
                  </a:lnTo>
                  <a:lnTo>
                    <a:pt x="4263" y="3560"/>
                  </a:lnTo>
                  <a:lnTo>
                    <a:pt x="4882"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38" y="6882"/>
                  </a:lnTo>
                  <a:lnTo>
                    <a:pt x="11395" y="4132"/>
                  </a:lnTo>
                  <a:close/>
                  <a:moveTo>
                    <a:pt x="3751" y="4215"/>
                  </a:moveTo>
                  <a:lnTo>
                    <a:pt x="6525" y="6894"/>
                  </a:lnTo>
                  <a:lnTo>
                    <a:pt x="2501" y="6894"/>
                  </a:lnTo>
                  <a:lnTo>
                    <a:pt x="1287" y="4858"/>
                  </a:lnTo>
                  <a:lnTo>
                    <a:pt x="3751" y="4215"/>
                  </a:lnTo>
                  <a:close/>
                  <a:moveTo>
                    <a:pt x="12550" y="7715"/>
                  </a:moveTo>
                  <a:lnTo>
                    <a:pt x="13776" y="9751"/>
                  </a:lnTo>
                  <a:lnTo>
                    <a:pt x="11300" y="10394"/>
                  </a:lnTo>
                  <a:lnTo>
                    <a:pt x="8538" y="7715"/>
                  </a:lnTo>
                  <a:close/>
                  <a:moveTo>
                    <a:pt x="6525" y="7715"/>
                  </a:moveTo>
                  <a:lnTo>
                    <a:pt x="3668" y="10466"/>
                  </a:lnTo>
                  <a:lnTo>
                    <a:pt x="1334" y="9859"/>
                  </a:lnTo>
                  <a:lnTo>
                    <a:pt x="2608"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58" y="4132"/>
                  </a:lnTo>
                  <a:lnTo>
                    <a:pt x="1" y="4346"/>
                  </a:lnTo>
                  <a:lnTo>
                    <a:pt x="441" y="5084"/>
                  </a:lnTo>
                  <a:lnTo>
                    <a:pt x="1823" y="7406"/>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8"/>
            <p:cNvSpPr/>
            <p:nvPr/>
          </p:nvSpPr>
          <p:spPr>
            <a:xfrm>
              <a:off x="43809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82" y="1274"/>
                  </a:moveTo>
                  <a:lnTo>
                    <a:pt x="7096" y="2513"/>
                  </a:lnTo>
                  <a:lnTo>
                    <a:pt x="7096" y="6311"/>
                  </a:lnTo>
                  <a:lnTo>
                    <a:pt x="4251" y="3560"/>
                  </a:lnTo>
                  <a:lnTo>
                    <a:pt x="4882" y="1274"/>
                  </a:lnTo>
                  <a:close/>
                  <a:moveTo>
                    <a:pt x="3739" y="4215"/>
                  </a:moveTo>
                  <a:lnTo>
                    <a:pt x="6513" y="6894"/>
                  </a:lnTo>
                  <a:lnTo>
                    <a:pt x="2489" y="6894"/>
                  </a:lnTo>
                  <a:lnTo>
                    <a:pt x="1274" y="4846"/>
                  </a:lnTo>
                  <a:lnTo>
                    <a:pt x="3739" y="4215"/>
                  </a:lnTo>
                  <a:close/>
                  <a:moveTo>
                    <a:pt x="11383" y="4132"/>
                  </a:moveTo>
                  <a:lnTo>
                    <a:pt x="13716" y="4751"/>
                  </a:lnTo>
                  <a:lnTo>
                    <a:pt x="12442" y="6894"/>
                  </a:lnTo>
                  <a:lnTo>
                    <a:pt x="8525" y="6894"/>
                  </a:lnTo>
                  <a:lnTo>
                    <a:pt x="11383" y="4132"/>
                  </a:lnTo>
                  <a:close/>
                  <a:moveTo>
                    <a:pt x="12561" y="7704"/>
                  </a:moveTo>
                  <a:lnTo>
                    <a:pt x="13776" y="9752"/>
                  </a:lnTo>
                  <a:lnTo>
                    <a:pt x="11311" y="10383"/>
                  </a:lnTo>
                  <a:lnTo>
                    <a:pt x="8537" y="7704"/>
                  </a:lnTo>
                  <a:close/>
                  <a:moveTo>
                    <a:pt x="6525" y="7704"/>
                  </a:moveTo>
                  <a:lnTo>
                    <a:pt x="3667" y="10478"/>
                  </a:lnTo>
                  <a:lnTo>
                    <a:pt x="1334" y="9871"/>
                  </a:lnTo>
                  <a:lnTo>
                    <a:pt x="2608"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8"/>
            <p:cNvSpPr/>
            <p:nvPr/>
          </p:nvSpPr>
          <p:spPr>
            <a:xfrm>
              <a:off x="4001675"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50" y="1251"/>
                  </a:moveTo>
                  <a:lnTo>
                    <a:pt x="10704" y="3644"/>
                  </a:lnTo>
                  <a:lnTo>
                    <a:pt x="7930" y="6323"/>
                  </a:lnTo>
                  <a:lnTo>
                    <a:pt x="7930" y="2430"/>
                  </a:lnTo>
                  <a:lnTo>
                    <a:pt x="7942" y="2430"/>
                  </a:lnTo>
                  <a:lnTo>
                    <a:pt x="10050"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5" y="14610"/>
                  </a:lnTo>
                  <a:lnTo>
                    <a:pt x="5227" y="14193"/>
                  </a:lnTo>
                  <a:lnTo>
                    <a:pt x="7621" y="12859"/>
                  </a:lnTo>
                  <a:lnTo>
                    <a:pt x="9930" y="14145"/>
                  </a:lnTo>
                  <a:lnTo>
                    <a:pt x="10681" y="14574"/>
                  </a:lnTo>
                  <a:lnTo>
                    <a:pt x="10907" y="13752"/>
                  </a:lnTo>
                  <a:lnTo>
                    <a:pt x="11621" y="11157"/>
                  </a:lnTo>
                  <a:lnTo>
                    <a:pt x="14193" y="10490"/>
                  </a:lnTo>
                  <a:lnTo>
                    <a:pt x="15050" y="10264"/>
                  </a:lnTo>
                  <a:lnTo>
                    <a:pt x="14610" y="9538"/>
                  </a:lnTo>
                  <a:lnTo>
                    <a:pt x="13228"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8"/>
            <p:cNvSpPr/>
            <p:nvPr/>
          </p:nvSpPr>
          <p:spPr>
            <a:xfrm>
              <a:off x="4001675" y="846375"/>
              <a:ext cx="375975" cy="365250"/>
            </a:xfrm>
            <a:custGeom>
              <a:avLst/>
              <a:gdLst/>
              <a:ahLst/>
              <a:cxnLst/>
              <a:rect l="l" t="t" r="r" b="b"/>
              <a:pathLst>
                <a:path w="15039" h="14610" extrusionOk="0">
                  <a:moveTo>
                    <a:pt x="10050" y="1250"/>
                  </a:moveTo>
                  <a:lnTo>
                    <a:pt x="10704" y="3643"/>
                  </a:lnTo>
                  <a:lnTo>
                    <a:pt x="7930" y="6322"/>
                  </a:lnTo>
                  <a:lnTo>
                    <a:pt x="7930" y="2429"/>
                  </a:lnTo>
                  <a:lnTo>
                    <a:pt x="7942" y="2429"/>
                  </a:lnTo>
                  <a:lnTo>
                    <a:pt x="10050"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73"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5" y="14609"/>
                  </a:lnTo>
                  <a:lnTo>
                    <a:pt x="5227" y="14192"/>
                  </a:lnTo>
                  <a:lnTo>
                    <a:pt x="7621" y="12859"/>
                  </a:lnTo>
                  <a:lnTo>
                    <a:pt x="9930" y="14157"/>
                  </a:lnTo>
                  <a:lnTo>
                    <a:pt x="10681" y="14573"/>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22"/>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8"/>
            <p:cNvSpPr/>
            <p:nvPr/>
          </p:nvSpPr>
          <p:spPr>
            <a:xfrm>
              <a:off x="400167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5" y="14621"/>
                  </a:lnTo>
                  <a:lnTo>
                    <a:pt x="5216" y="14205"/>
                  </a:lnTo>
                  <a:lnTo>
                    <a:pt x="7621" y="12859"/>
                  </a:lnTo>
                  <a:lnTo>
                    <a:pt x="9919" y="14157"/>
                  </a:lnTo>
                  <a:lnTo>
                    <a:pt x="10681" y="14574"/>
                  </a:lnTo>
                  <a:lnTo>
                    <a:pt x="10907" y="13752"/>
                  </a:lnTo>
                  <a:lnTo>
                    <a:pt x="11621" y="11169"/>
                  </a:lnTo>
                  <a:lnTo>
                    <a:pt x="14193" y="10502"/>
                  </a:lnTo>
                  <a:lnTo>
                    <a:pt x="15038" y="10276"/>
                  </a:lnTo>
                  <a:lnTo>
                    <a:pt x="14610" y="9549"/>
                  </a:lnTo>
                  <a:lnTo>
                    <a:pt x="13228"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8"/>
            <p:cNvSpPr/>
            <p:nvPr/>
          </p:nvSpPr>
          <p:spPr>
            <a:xfrm>
              <a:off x="4380600" y="4134575"/>
              <a:ext cx="376250" cy="365525"/>
            </a:xfrm>
            <a:custGeom>
              <a:avLst/>
              <a:gdLst/>
              <a:ahLst/>
              <a:cxnLst/>
              <a:rect l="l" t="t" r="r" b="b"/>
              <a:pathLst>
                <a:path w="15050" h="14621" extrusionOk="0">
                  <a:moveTo>
                    <a:pt x="4894" y="1286"/>
                  </a:moveTo>
                  <a:lnTo>
                    <a:pt x="7108" y="2512"/>
                  </a:lnTo>
                  <a:lnTo>
                    <a:pt x="7108" y="6310"/>
                  </a:lnTo>
                  <a:lnTo>
                    <a:pt x="4263" y="3560"/>
                  </a:lnTo>
                  <a:lnTo>
                    <a:pt x="4894" y="1286"/>
                  </a:lnTo>
                  <a:close/>
                  <a:moveTo>
                    <a:pt x="10049" y="1238"/>
                  </a:moveTo>
                  <a:lnTo>
                    <a:pt x="10704" y="3632"/>
                  </a:lnTo>
                  <a:lnTo>
                    <a:pt x="7942" y="6310"/>
                  </a:lnTo>
                  <a:lnTo>
                    <a:pt x="7942" y="2417"/>
                  </a:lnTo>
                  <a:lnTo>
                    <a:pt x="7954" y="2417"/>
                  </a:lnTo>
                  <a:lnTo>
                    <a:pt x="10049" y="1238"/>
                  </a:lnTo>
                  <a:close/>
                  <a:moveTo>
                    <a:pt x="3751" y="4215"/>
                  </a:moveTo>
                  <a:lnTo>
                    <a:pt x="6525" y="6894"/>
                  </a:lnTo>
                  <a:lnTo>
                    <a:pt x="2501" y="6894"/>
                  </a:lnTo>
                  <a:lnTo>
                    <a:pt x="1286" y="4858"/>
                  </a:lnTo>
                  <a:lnTo>
                    <a:pt x="3751" y="4215"/>
                  </a:lnTo>
                  <a:close/>
                  <a:moveTo>
                    <a:pt x="11395" y="4132"/>
                  </a:moveTo>
                  <a:lnTo>
                    <a:pt x="13728" y="4739"/>
                  </a:lnTo>
                  <a:lnTo>
                    <a:pt x="12454" y="6894"/>
                  </a:lnTo>
                  <a:lnTo>
                    <a:pt x="8537" y="6894"/>
                  </a:lnTo>
                  <a:lnTo>
                    <a:pt x="11395" y="4132"/>
                  </a:lnTo>
                  <a:close/>
                  <a:moveTo>
                    <a:pt x="12549" y="7715"/>
                  </a:moveTo>
                  <a:lnTo>
                    <a:pt x="13776" y="9751"/>
                  </a:lnTo>
                  <a:lnTo>
                    <a:pt x="11299" y="10394"/>
                  </a:lnTo>
                  <a:lnTo>
                    <a:pt x="8537" y="7715"/>
                  </a:lnTo>
                  <a:close/>
                  <a:moveTo>
                    <a:pt x="6525" y="7715"/>
                  </a:moveTo>
                  <a:lnTo>
                    <a:pt x="3667" y="10466"/>
                  </a:lnTo>
                  <a:lnTo>
                    <a:pt x="1334" y="9859"/>
                  </a:lnTo>
                  <a:lnTo>
                    <a:pt x="2608" y="7715"/>
                  </a:lnTo>
                  <a:close/>
                  <a:moveTo>
                    <a:pt x="7954" y="8299"/>
                  </a:moveTo>
                  <a:lnTo>
                    <a:pt x="10799" y="11049"/>
                  </a:lnTo>
                  <a:lnTo>
                    <a:pt x="10168" y="13323"/>
                  </a:lnTo>
                  <a:lnTo>
                    <a:pt x="7954" y="12085"/>
                  </a:lnTo>
                  <a:lnTo>
                    <a:pt x="7954" y="8299"/>
                  </a:lnTo>
                  <a:close/>
                  <a:moveTo>
                    <a:pt x="7120" y="8299"/>
                  </a:moveTo>
                  <a:lnTo>
                    <a:pt x="7120" y="12192"/>
                  </a:lnTo>
                  <a:lnTo>
                    <a:pt x="7108" y="12192"/>
                  </a:lnTo>
                  <a:lnTo>
                    <a:pt x="5013"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8" y="4132"/>
                  </a:lnTo>
                  <a:lnTo>
                    <a:pt x="0" y="4346"/>
                  </a:lnTo>
                  <a:lnTo>
                    <a:pt x="441" y="5084"/>
                  </a:lnTo>
                  <a:lnTo>
                    <a:pt x="1822" y="7406"/>
                  </a:lnTo>
                  <a:lnTo>
                    <a:pt x="477"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8"/>
            <p:cNvSpPr/>
            <p:nvPr/>
          </p:nvSpPr>
          <p:spPr>
            <a:xfrm>
              <a:off x="4380600" y="3769350"/>
              <a:ext cx="376250" cy="365250"/>
            </a:xfrm>
            <a:custGeom>
              <a:avLst/>
              <a:gdLst/>
              <a:ahLst/>
              <a:cxnLst/>
              <a:rect l="l" t="t" r="r" b="b"/>
              <a:pathLst>
                <a:path w="15050" h="14610" extrusionOk="0">
                  <a:moveTo>
                    <a:pt x="4894" y="1274"/>
                  </a:moveTo>
                  <a:lnTo>
                    <a:pt x="7108" y="2512"/>
                  </a:lnTo>
                  <a:lnTo>
                    <a:pt x="7108" y="6311"/>
                  </a:lnTo>
                  <a:lnTo>
                    <a:pt x="4263" y="3560"/>
                  </a:lnTo>
                  <a:lnTo>
                    <a:pt x="4894"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86" y="4846"/>
                  </a:lnTo>
                  <a:lnTo>
                    <a:pt x="3751" y="4215"/>
                  </a:lnTo>
                  <a:close/>
                  <a:moveTo>
                    <a:pt x="11395" y="4132"/>
                  </a:moveTo>
                  <a:lnTo>
                    <a:pt x="13728" y="4751"/>
                  </a:lnTo>
                  <a:lnTo>
                    <a:pt x="12454" y="6894"/>
                  </a:lnTo>
                  <a:lnTo>
                    <a:pt x="8537" y="6894"/>
                  </a:lnTo>
                  <a:lnTo>
                    <a:pt x="11395" y="4132"/>
                  </a:lnTo>
                  <a:close/>
                  <a:moveTo>
                    <a:pt x="12549" y="7704"/>
                  </a:moveTo>
                  <a:lnTo>
                    <a:pt x="13776" y="9751"/>
                  </a:lnTo>
                  <a:lnTo>
                    <a:pt x="11299" y="10382"/>
                  </a:lnTo>
                  <a:lnTo>
                    <a:pt x="8537" y="7704"/>
                  </a:lnTo>
                  <a:close/>
                  <a:moveTo>
                    <a:pt x="6525" y="7704"/>
                  </a:moveTo>
                  <a:lnTo>
                    <a:pt x="3667" y="10466"/>
                  </a:lnTo>
                  <a:lnTo>
                    <a:pt x="1334" y="9847"/>
                  </a:lnTo>
                  <a:lnTo>
                    <a:pt x="2608" y="7704"/>
                  </a:lnTo>
                  <a:close/>
                  <a:moveTo>
                    <a:pt x="7954" y="8287"/>
                  </a:moveTo>
                  <a:lnTo>
                    <a:pt x="10799" y="11037"/>
                  </a:lnTo>
                  <a:lnTo>
                    <a:pt x="10168" y="13323"/>
                  </a:lnTo>
                  <a:lnTo>
                    <a:pt x="7954" y="12085"/>
                  </a:lnTo>
                  <a:lnTo>
                    <a:pt x="7954" y="8287"/>
                  </a:lnTo>
                  <a:close/>
                  <a:moveTo>
                    <a:pt x="7120" y="8287"/>
                  </a:moveTo>
                  <a:lnTo>
                    <a:pt x="7120" y="12192"/>
                  </a:lnTo>
                  <a:lnTo>
                    <a:pt x="7108" y="12192"/>
                  </a:lnTo>
                  <a:lnTo>
                    <a:pt x="5013"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8" y="4120"/>
                  </a:lnTo>
                  <a:lnTo>
                    <a:pt x="0" y="4346"/>
                  </a:lnTo>
                  <a:lnTo>
                    <a:pt x="441" y="5072"/>
                  </a:lnTo>
                  <a:lnTo>
                    <a:pt x="1822" y="7394"/>
                  </a:lnTo>
                  <a:lnTo>
                    <a:pt x="477"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8"/>
            <p:cNvSpPr/>
            <p:nvPr/>
          </p:nvSpPr>
          <p:spPr>
            <a:xfrm>
              <a:off x="4380300" y="3403825"/>
              <a:ext cx="376550" cy="365550"/>
            </a:xfrm>
            <a:custGeom>
              <a:avLst/>
              <a:gdLst/>
              <a:ahLst/>
              <a:cxnLst/>
              <a:rect l="l" t="t" r="r" b="b"/>
              <a:pathLst>
                <a:path w="15062" h="14622" extrusionOk="0">
                  <a:moveTo>
                    <a:pt x="4906" y="1286"/>
                  </a:moveTo>
                  <a:lnTo>
                    <a:pt x="7120" y="2525"/>
                  </a:lnTo>
                  <a:lnTo>
                    <a:pt x="7120" y="6311"/>
                  </a:lnTo>
                  <a:lnTo>
                    <a:pt x="4275" y="3560"/>
                  </a:lnTo>
                  <a:lnTo>
                    <a:pt x="4906" y="1286"/>
                  </a:lnTo>
                  <a:close/>
                  <a:moveTo>
                    <a:pt x="10061" y="1239"/>
                  </a:moveTo>
                  <a:lnTo>
                    <a:pt x="10716" y="3632"/>
                  </a:lnTo>
                  <a:lnTo>
                    <a:pt x="7954" y="6311"/>
                  </a:lnTo>
                  <a:lnTo>
                    <a:pt x="7954" y="2417"/>
                  </a:lnTo>
                  <a:lnTo>
                    <a:pt x="7966" y="2417"/>
                  </a:lnTo>
                  <a:lnTo>
                    <a:pt x="10061" y="1239"/>
                  </a:lnTo>
                  <a:close/>
                  <a:moveTo>
                    <a:pt x="3763" y="4215"/>
                  </a:moveTo>
                  <a:lnTo>
                    <a:pt x="6537" y="6894"/>
                  </a:lnTo>
                  <a:lnTo>
                    <a:pt x="2513" y="6894"/>
                  </a:lnTo>
                  <a:lnTo>
                    <a:pt x="1310" y="4858"/>
                  </a:lnTo>
                  <a:lnTo>
                    <a:pt x="3763" y="4215"/>
                  </a:lnTo>
                  <a:close/>
                  <a:moveTo>
                    <a:pt x="11407" y="4144"/>
                  </a:moveTo>
                  <a:lnTo>
                    <a:pt x="13740" y="4751"/>
                  </a:lnTo>
                  <a:lnTo>
                    <a:pt x="12466" y="6894"/>
                  </a:lnTo>
                  <a:lnTo>
                    <a:pt x="8549" y="6894"/>
                  </a:lnTo>
                  <a:lnTo>
                    <a:pt x="11407" y="4144"/>
                  </a:lnTo>
                  <a:close/>
                  <a:moveTo>
                    <a:pt x="12561" y="7716"/>
                  </a:moveTo>
                  <a:lnTo>
                    <a:pt x="13788" y="9752"/>
                  </a:lnTo>
                  <a:lnTo>
                    <a:pt x="11311" y="10395"/>
                  </a:lnTo>
                  <a:lnTo>
                    <a:pt x="8549" y="7716"/>
                  </a:lnTo>
                  <a:close/>
                  <a:moveTo>
                    <a:pt x="6537" y="7728"/>
                  </a:moveTo>
                  <a:lnTo>
                    <a:pt x="3679" y="10478"/>
                  </a:lnTo>
                  <a:lnTo>
                    <a:pt x="1346" y="9871"/>
                  </a:lnTo>
                  <a:lnTo>
                    <a:pt x="2620" y="7728"/>
                  </a:lnTo>
                  <a:close/>
                  <a:moveTo>
                    <a:pt x="7966" y="8299"/>
                  </a:moveTo>
                  <a:lnTo>
                    <a:pt x="10811" y="11049"/>
                  </a:lnTo>
                  <a:lnTo>
                    <a:pt x="10180" y="13323"/>
                  </a:lnTo>
                  <a:lnTo>
                    <a:pt x="7966" y="12085"/>
                  </a:lnTo>
                  <a:lnTo>
                    <a:pt x="7966" y="8299"/>
                  </a:lnTo>
                  <a:close/>
                  <a:moveTo>
                    <a:pt x="7132" y="8299"/>
                  </a:moveTo>
                  <a:lnTo>
                    <a:pt x="7132" y="12192"/>
                  </a:lnTo>
                  <a:lnTo>
                    <a:pt x="7120" y="12192"/>
                  </a:lnTo>
                  <a:lnTo>
                    <a:pt x="5025" y="13371"/>
                  </a:lnTo>
                  <a:lnTo>
                    <a:pt x="4358" y="10978"/>
                  </a:lnTo>
                  <a:lnTo>
                    <a:pt x="7132" y="8299"/>
                  </a:lnTo>
                  <a:close/>
                  <a:moveTo>
                    <a:pt x="10597" y="0"/>
                  </a:moveTo>
                  <a:lnTo>
                    <a:pt x="9835" y="417"/>
                  </a:lnTo>
                  <a:lnTo>
                    <a:pt x="7442" y="1763"/>
                  </a:lnTo>
                  <a:lnTo>
                    <a:pt x="5132" y="465"/>
                  </a:lnTo>
                  <a:lnTo>
                    <a:pt x="4382" y="48"/>
                  </a:lnTo>
                  <a:lnTo>
                    <a:pt x="4156" y="870"/>
                  </a:lnTo>
                  <a:lnTo>
                    <a:pt x="3441" y="3453"/>
                  </a:lnTo>
                  <a:lnTo>
                    <a:pt x="858" y="4132"/>
                  </a:lnTo>
                  <a:lnTo>
                    <a:pt x="0" y="4346"/>
                  </a:lnTo>
                  <a:lnTo>
                    <a:pt x="453" y="5084"/>
                  </a:lnTo>
                  <a:lnTo>
                    <a:pt x="1834" y="7406"/>
                  </a:lnTo>
                  <a:lnTo>
                    <a:pt x="489" y="9644"/>
                  </a:lnTo>
                  <a:lnTo>
                    <a:pt x="60" y="10383"/>
                  </a:lnTo>
                  <a:lnTo>
                    <a:pt x="905" y="10597"/>
                  </a:lnTo>
                  <a:lnTo>
                    <a:pt x="3572" y="11299"/>
                  </a:lnTo>
                  <a:lnTo>
                    <a:pt x="4263" y="13800"/>
                  </a:lnTo>
                  <a:lnTo>
                    <a:pt x="4477" y="14621"/>
                  </a:lnTo>
                  <a:lnTo>
                    <a:pt x="5239" y="14205"/>
                  </a:lnTo>
                  <a:lnTo>
                    <a:pt x="7632" y="12859"/>
                  </a:lnTo>
                  <a:lnTo>
                    <a:pt x="9942" y="14157"/>
                  </a:lnTo>
                  <a:lnTo>
                    <a:pt x="10704" y="14574"/>
                  </a:lnTo>
                  <a:lnTo>
                    <a:pt x="10930" y="13752"/>
                  </a:lnTo>
                  <a:lnTo>
                    <a:pt x="11645" y="11168"/>
                  </a:lnTo>
                  <a:lnTo>
                    <a:pt x="14216" y="10502"/>
                  </a:lnTo>
                  <a:lnTo>
                    <a:pt x="15062" y="10275"/>
                  </a:lnTo>
                  <a:lnTo>
                    <a:pt x="14633" y="9549"/>
                  </a:lnTo>
                  <a:lnTo>
                    <a:pt x="13252" y="7227"/>
                  </a:lnTo>
                  <a:lnTo>
                    <a:pt x="14586" y="4977"/>
                  </a:lnTo>
                  <a:lnTo>
                    <a:pt x="15014" y="4251"/>
                  </a:lnTo>
                  <a:lnTo>
                    <a:pt x="14169" y="4025"/>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8"/>
            <p:cNvSpPr/>
            <p:nvPr/>
          </p:nvSpPr>
          <p:spPr>
            <a:xfrm>
              <a:off x="4380900" y="1211600"/>
              <a:ext cx="375950" cy="365525"/>
            </a:xfrm>
            <a:custGeom>
              <a:avLst/>
              <a:gdLst/>
              <a:ahLst/>
              <a:cxnLst/>
              <a:rect l="l" t="t" r="r" b="b"/>
              <a:pathLst>
                <a:path w="15038" h="14621" extrusionOk="0">
                  <a:moveTo>
                    <a:pt x="4882" y="1298"/>
                  </a:moveTo>
                  <a:lnTo>
                    <a:pt x="7096" y="2536"/>
                  </a:lnTo>
                  <a:lnTo>
                    <a:pt x="7096" y="6334"/>
                  </a:lnTo>
                  <a:lnTo>
                    <a:pt x="4251" y="3572"/>
                  </a:lnTo>
                  <a:lnTo>
                    <a:pt x="4882" y="1298"/>
                  </a:lnTo>
                  <a:close/>
                  <a:moveTo>
                    <a:pt x="10037" y="1250"/>
                  </a:moveTo>
                  <a:lnTo>
                    <a:pt x="10692" y="3655"/>
                  </a:lnTo>
                  <a:lnTo>
                    <a:pt x="7930" y="6334"/>
                  </a:lnTo>
                  <a:lnTo>
                    <a:pt x="7930" y="2429"/>
                  </a:lnTo>
                  <a:lnTo>
                    <a:pt x="7942" y="2429"/>
                  </a:lnTo>
                  <a:lnTo>
                    <a:pt x="10037" y="1250"/>
                  </a:lnTo>
                  <a:close/>
                  <a:moveTo>
                    <a:pt x="3739" y="4227"/>
                  </a:moveTo>
                  <a:lnTo>
                    <a:pt x="6513" y="6906"/>
                  </a:lnTo>
                  <a:lnTo>
                    <a:pt x="2489" y="6906"/>
                  </a:lnTo>
                  <a:lnTo>
                    <a:pt x="1274" y="4870"/>
                  </a:lnTo>
                  <a:lnTo>
                    <a:pt x="3739"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55" y="10501"/>
                  </a:lnTo>
                  <a:lnTo>
                    <a:pt x="1322" y="9882"/>
                  </a:lnTo>
                  <a:lnTo>
                    <a:pt x="2596" y="7739"/>
                  </a:lnTo>
                  <a:close/>
                  <a:moveTo>
                    <a:pt x="7942" y="8311"/>
                  </a:moveTo>
                  <a:lnTo>
                    <a:pt x="10787" y="11061"/>
                  </a:lnTo>
                  <a:lnTo>
                    <a:pt x="10156" y="13335"/>
                  </a:lnTo>
                  <a:lnTo>
                    <a:pt x="7942" y="12097"/>
                  </a:lnTo>
                  <a:lnTo>
                    <a:pt x="7942" y="8311"/>
                  </a:lnTo>
                  <a:close/>
                  <a:moveTo>
                    <a:pt x="7096" y="8311"/>
                  </a:moveTo>
                  <a:lnTo>
                    <a:pt x="7096" y="12204"/>
                  </a:lnTo>
                  <a:lnTo>
                    <a:pt x="5001" y="13383"/>
                  </a:lnTo>
                  <a:lnTo>
                    <a:pt x="4322" y="10989"/>
                  </a:lnTo>
                  <a:lnTo>
                    <a:pt x="7096" y="8311"/>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82"/>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27"/>
                  </a:lnTo>
                  <a:lnTo>
                    <a:pt x="14562" y="4977"/>
                  </a:lnTo>
                  <a:lnTo>
                    <a:pt x="15002"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8"/>
            <p:cNvSpPr/>
            <p:nvPr/>
          </p:nvSpPr>
          <p:spPr>
            <a:xfrm>
              <a:off x="4380600" y="4499800"/>
              <a:ext cx="376250" cy="365250"/>
            </a:xfrm>
            <a:custGeom>
              <a:avLst/>
              <a:gdLst/>
              <a:ahLst/>
              <a:cxnLst/>
              <a:rect l="l" t="t" r="r" b="b"/>
              <a:pathLst>
                <a:path w="15050" h="14610" extrusionOk="0">
                  <a:moveTo>
                    <a:pt x="4894" y="1286"/>
                  </a:moveTo>
                  <a:lnTo>
                    <a:pt x="7108" y="2524"/>
                  </a:lnTo>
                  <a:lnTo>
                    <a:pt x="7108" y="6322"/>
                  </a:lnTo>
                  <a:lnTo>
                    <a:pt x="4263" y="3572"/>
                  </a:lnTo>
                  <a:lnTo>
                    <a:pt x="4894"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54" y="6882"/>
                  </a:lnTo>
                  <a:lnTo>
                    <a:pt x="8537" y="6882"/>
                  </a:lnTo>
                  <a:lnTo>
                    <a:pt x="11395" y="4132"/>
                  </a:lnTo>
                  <a:close/>
                  <a:moveTo>
                    <a:pt x="12573" y="7715"/>
                  </a:moveTo>
                  <a:lnTo>
                    <a:pt x="13788" y="9763"/>
                  </a:lnTo>
                  <a:lnTo>
                    <a:pt x="11323" y="10394"/>
                  </a:lnTo>
                  <a:lnTo>
                    <a:pt x="8549"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13"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8" y="4120"/>
                  </a:lnTo>
                  <a:lnTo>
                    <a:pt x="0" y="4334"/>
                  </a:lnTo>
                  <a:lnTo>
                    <a:pt x="441" y="5072"/>
                  </a:lnTo>
                  <a:lnTo>
                    <a:pt x="1822" y="7394"/>
                  </a:lnTo>
                  <a:lnTo>
                    <a:pt x="477"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8"/>
            <p:cNvSpPr/>
            <p:nvPr/>
          </p:nvSpPr>
          <p:spPr>
            <a:xfrm>
              <a:off x="7027350"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38" y="1251"/>
                  </a:moveTo>
                  <a:lnTo>
                    <a:pt x="10704" y="3656"/>
                  </a:lnTo>
                  <a:lnTo>
                    <a:pt x="7930" y="6335"/>
                  </a:lnTo>
                  <a:lnTo>
                    <a:pt x="7930" y="2429"/>
                  </a:lnTo>
                  <a:lnTo>
                    <a:pt x="7942" y="2429"/>
                  </a:lnTo>
                  <a:lnTo>
                    <a:pt x="10038"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57" y="13324"/>
                  </a:lnTo>
                  <a:lnTo>
                    <a:pt x="7942" y="12085"/>
                  </a:lnTo>
                  <a:lnTo>
                    <a:pt x="7942" y="8299"/>
                  </a:lnTo>
                  <a:close/>
                  <a:moveTo>
                    <a:pt x="7133" y="8287"/>
                  </a:moveTo>
                  <a:lnTo>
                    <a:pt x="7133" y="12193"/>
                  </a:lnTo>
                  <a:lnTo>
                    <a:pt x="7109" y="12193"/>
                  </a:lnTo>
                  <a:lnTo>
                    <a:pt x="5013" y="13371"/>
                  </a:lnTo>
                  <a:lnTo>
                    <a:pt x="4358" y="10966"/>
                  </a:lnTo>
                  <a:lnTo>
                    <a:pt x="7133" y="8287"/>
                  </a:lnTo>
                  <a:close/>
                  <a:moveTo>
                    <a:pt x="10573"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38" y="10276"/>
                  </a:lnTo>
                  <a:lnTo>
                    <a:pt x="14610" y="9549"/>
                  </a:lnTo>
                  <a:lnTo>
                    <a:pt x="13229"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8"/>
            <p:cNvSpPr/>
            <p:nvPr/>
          </p:nvSpPr>
          <p:spPr>
            <a:xfrm>
              <a:off x="7027350"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38" y="1251"/>
                  </a:moveTo>
                  <a:lnTo>
                    <a:pt x="10704" y="3644"/>
                  </a:lnTo>
                  <a:lnTo>
                    <a:pt x="7930" y="6323"/>
                  </a:lnTo>
                  <a:lnTo>
                    <a:pt x="7930" y="2430"/>
                  </a:lnTo>
                  <a:lnTo>
                    <a:pt x="7942" y="2430"/>
                  </a:lnTo>
                  <a:lnTo>
                    <a:pt x="10038"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8"/>
            <p:cNvSpPr/>
            <p:nvPr/>
          </p:nvSpPr>
          <p:spPr>
            <a:xfrm>
              <a:off x="7027350"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38" y="1251"/>
                  </a:moveTo>
                  <a:lnTo>
                    <a:pt x="10704" y="3656"/>
                  </a:lnTo>
                  <a:lnTo>
                    <a:pt x="7930" y="6335"/>
                  </a:lnTo>
                  <a:lnTo>
                    <a:pt x="7930" y="2430"/>
                  </a:lnTo>
                  <a:lnTo>
                    <a:pt x="7942" y="2430"/>
                  </a:lnTo>
                  <a:lnTo>
                    <a:pt x="10038"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6" y="14622"/>
                  </a:lnTo>
                  <a:lnTo>
                    <a:pt x="5228" y="14205"/>
                  </a:lnTo>
                  <a:lnTo>
                    <a:pt x="7621" y="12860"/>
                  </a:lnTo>
                  <a:lnTo>
                    <a:pt x="9930"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8"/>
            <p:cNvSpPr/>
            <p:nvPr/>
          </p:nvSpPr>
          <p:spPr>
            <a:xfrm>
              <a:off x="7027350" y="846375"/>
              <a:ext cx="376275" cy="365250"/>
            </a:xfrm>
            <a:custGeom>
              <a:avLst/>
              <a:gdLst/>
              <a:ahLst/>
              <a:cxnLst/>
              <a:rect l="l" t="t" r="r" b="b"/>
              <a:pathLst>
                <a:path w="15051" h="14610" extrusionOk="0">
                  <a:moveTo>
                    <a:pt x="10038" y="1250"/>
                  </a:moveTo>
                  <a:lnTo>
                    <a:pt x="10704" y="3643"/>
                  </a:lnTo>
                  <a:lnTo>
                    <a:pt x="7930" y="6322"/>
                  </a:lnTo>
                  <a:lnTo>
                    <a:pt x="7930" y="2429"/>
                  </a:lnTo>
                  <a:lnTo>
                    <a:pt x="7942" y="2429"/>
                  </a:lnTo>
                  <a:lnTo>
                    <a:pt x="10038"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85"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6" y="14609"/>
                  </a:lnTo>
                  <a:lnTo>
                    <a:pt x="5228" y="14192"/>
                  </a:lnTo>
                  <a:lnTo>
                    <a:pt x="7621" y="12859"/>
                  </a:lnTo>
                  <a:lnTo>
                    <a:pt x="9930"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7" y="4012"/>
                  </a:lnTo>
                  <a:lnTo>
                    <a:pt x="11490" y="3322"/>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8"/>
            <p:cNvSpPr/>
            <p:nvPr/>
          </p:nvSpPr>
          <p:spPr>
            <a:xfrm>
              <a:off x="7027350"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38" y="1250"/>
                  </a:moveTo>
                  <a:lnTo>
                    <a:pt x="10704" y="3655"/>
                  </a:lnTo>
                  <a:lnTo>
                    <a:pt x="7930" y="6334"/>
                  </a:lnTo>
                  <a:lnTo>
                    <a:pt x="7930" y="2429"/>
                  </a:lnTo>
                  <a:lnTo>
                    <a:pt x="7942" y="2429"/>
                  </a:lnTo>
                  <a:lnTo>
                    <a:pt x="10038"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489"/>
                  </a:lnTo>
                  <a:lnTo>
                    <a:pt x="15050" y="10275"/>
                  </a:lnTo>
                  <a:lnTo>
                    <a:pt x="14610" y="9537"/>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8"/>
            <p:cNvSpPr/>
            <p:nvPr/>
          </p:nvSpPr>
          <p:spPr>
            <a:xfrm>
              <a:off x="7027350"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38" y="1251"/>
                  </a:moveTo>
                  <a:lnTo>
                    <a:pt x="10704" y="3644"/>
                  </a:lnTo>
                  <a:lnTo>
                    <a:pt x="7930" y="6323"/>
                  </a:lnTo>
                  <a:lnTo>
                    <a:pt x="7930" y="2430"/>
                  </a:lnTo>
                  <a:lnTo>
                    <a:pt x="7942" y="2430"/>
                  </a:lnTo>
                  <a:lnTo>
                    <a:pt x="10038"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6" y="14610"/>
                  </a:lnTo>
                  <a:lnTo>
                    <a:pt x="5228" y="14193"/>
                  </a:lnTo>
                  <a:lnTo>
                    <a:pt x="7621" y="12860"/>
                  </a:lnTo>
                  <a:lnTo>
                    <a:pt x="9930"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8"/>
            <p:cNvSpPr/>
            <p:nvPr/>
          </p:nvSpPr>
          <p:spPr>
            <a:xfrm>
              <a:off x="70273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38" y="1239"/>
                  </a:moveTo>
                  <a:lnTo>
                    <a:pt x="10704" y="3632"/>
                  </a:lnTo>
                  <a:lnTo>
                    <a:pt x="7930" y="6311"/>
                  </a:lnTo>
                  <a:lnTo>
                    <a:pt x="7930" y="2417"/>
                  </a:lnTo>
                  <a:lnTo>
                    <a:pt x="7942" y="2417"/>
                  </a:lnTo>
                  <a:lnTo>
                    <a:pt x="10038" y="1239"/>
                  </a:lnTo>
                  <a:close/>
                  <a:moveTo>
                    <a:pt x="3751" y="4215"/>
                  </a:moveTo>
                  <a:lnTo>
                    <a:pt x="6513" y="6894"/>
                  </a:lnTo>
                  <a:lnTo>
                    <a:pt x="2501" y="6894"/>
                  </a:lnTo>
                  <a:lnTo>
                    <a:pt x="1298"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9"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8"/>
            <p:cNvSpPr/>
            <p:nvPr/>
          </p:nvSpPr>
          <p:spPr>
            <a:xfrm>
              <a:off x="6648150"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25"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2" y="10502"/>
                  </a:lnTo>
                  <a:lnTo>
                    <a:pt x="15050" y="10275"/>
                  </a:lnTo>
                  <a:lnTo>
                    <a:pt x="14609" y="9549"/>
                  </a:lnTo>
                  <a:lnTo>
                    <a:pt x="13228" y="7227"/>
                  </a:lnTo>
                  <a:lnTo>
                    <a:pt x="14573"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8"/>
            <p:cNvSpPr/>
            <p:nvPr/>
          </p:nvSpPr>
          <p:spPr>
            <a:xfrm>
              <a:off x="6268925" y="3038600"/>
              <a:ext cx="376275" cy="365250"/>
            </a:xfrm>
            <a:custGeom>
              <a:avLst/>
              <a:gdLst/>
              <a:ahLst/>
              <a:cxnLst/>
              <a:rect l="l" t="t" r="r" b="b"/>
              <a:pathLst>
                <a:path w="15051" h="14610" extrusionOk="0">
                  <a:moveTo>
                    <a:pt x="10049" y="1239"/>
                  </a:moveTo>
                  <a:lnTo>
                    <a:pt x="10704" y="3632"/>
                  </a:lnTo>
                  <a:lnTo>
                    <a:pt x="7942" y="6311"/>
                  </a:lnTo>
                  <a:lnTo>
                    <a:pt x="7942" y="2405"/>
                  </a:lnTo>
                  <a:lnTo>
                    <a:pt x="7954" y="2405"/>
                  </a:lnTo>
                  <a:lnTo>
                    <a:pt x="10049" y="1239"/>
                  </a:lnTo>
                  <a:close/>
                  <a:moveTo>
                    <a:pt x="4906" y="1298"/>
                  </a:moveTo>
                  <a:lnTo>
                    <a:pt x="7120" y="2525"/>
                  </a:lnTo>
                  <a:lnTo>
                    <a:pt x="7120" y="6323"/>
                  </a:lnTo>
                  <a:lnTo>
                    <a:pt x="4275" y="3572"/>
                  </a:lnTo>
                  <a:lnTo>
                    <a:pt x="4906" y="1298"/>
                  </a:lnTo>
                  <a:close/>
                  <a:moveTo>
                    <a:pt x="3751" y="4215"/>
                  </a:moveTo>
                  <a:lnTo>
                    <a:pt x="6525" y="6894"/>
                  </a:lnTo>
                  <a:lnTo>
                    <a:pt x="2501" y="6894"/>
                  </a:lnTo>
                  <a:lnTo>
                    <a:pt x="1286" y="4846"/>
                  </a:lnTo>
                  <a:lnTo>
                    <a:pt x="3751" y="4215"/>
                  </a:lnTo>
                  <a:close/>
                  <a:moveTo>
                    <a:pt x="11395" y="4132"/>
                  </a:moveTo>
                  <a:lnTo>
                    <a:pt x="13728" y="4751"/>
                  </a:lnTo>
                  <a:lnTo>
                    <a:pt x="12443" y="6894"/>
                  </a:lnTo>
                  <a:lnTo>
                    <a:pt x="8537" y="6894"/>
                  </a:lnTo>
                  <a:lnTo>
                    <a:pt x="11395" y="4132"/>
                  </a:lnTo>
                  <a:close/>
                  <a:moveTo>
                    <a:pt x="12562" y="7704"/>
                  </a:moveTo>
                  <a:lnTo>
                    <a:pt x="13788" y="9752"/>
                  </a:lnTo>
                  <a:lnTo>
                    <a:pt x="11311" y="10383"/>
                  </a:lnTo>
                  <a:lnTo>
                    <a:pt x="8549" y="7704"/>
                  </a:lnTo>
                  <a:close/>
                  <a:moveTo>
                    <a:pt x="6537" y="7704"/>
                  </a:moveTo>
                  <a:lnTo>
                    <a:pt x="3680" y="10478"/>
                  </a:lnTo>
                  <a:lnTo>
                    <a:pt x="1346" y="9871"/>
                  </a:lnTo>
                  <a:lnTo>
                    <a:pt x="2620" y="7704"/>
                  </a:lnTo>
                  <a:close/>
                  <a:moveTo>
                    <a:pt x="7954" y="8287"/>
                  </a:moveTo>
                  <a:lnTo>
                    <a:pt x="10800" y="11038"/>
                  </a:lnTo>
                  <a:lnTo>
                    <a:pt x="10168" y="13324"/>
                  </a:lnTo>
                  <a:lnTo>
                    <a:pt x="7954" y="12085"/>
                  </a:lnTo>
                  <a:lnTo>
                    <a:pt x="7954" y="8287"/>
                  </a:lnTo>
                  <a:close/>
                  <a:moveTo>
                    <a:pt x="7132" y="8287"/>
                  </a:moveTo>
                  <a:lnTo>
                    <a:pt x="7132" y="12192"/>
                  </a:lnTo>
                  <a:lnTo>
                    <a:pt x="7120" y="12192"/>
                  </a:lnTo>
                  <a:lnTo>
                    <a:pt x="5025" y="13359"/>
                  </a:lnTo>
                  <a:lnTo>
                    <a:pt x="4370" y="10966"/>
                  </a:lnTo>
                  <a:lnTo>
                    <a:pt x="7132"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8"/>
            <p:cNvSpPr/>
            <p:nvPr/>
          </p:nvSpPr>
          <p:spPr>
            <a:xfrm>
              <a:off x="6268925"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34" y="9859"/>
                  </a:lnTo>
                  <a:lnTo>
                    <a:pt x="2608" y="7704"/>
                  </a:lnTo>
                  <a:close/>
                  <a:moveTo>
                    <a:pt x="7954" y="8300"/>
                  </a:moveTo>
                  <a:lnTo>
                    <a:pt x="10800"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8"/>
            <p:cNvSpPr/>
            <p:nvPr/>
          </p:nvSpPr>
          <p:spPr>
            <a:xfrm>
              <a:off x="6268925"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49" y="1239"/>
                  </a:moveTo>
                  <a:lnTo>
                    <a:pt x="10704" y="3632"/>
                  </a:lnTo>
                  <a:lnTo>
                    <a:pt x="7942" y="6311"/>
                  </a:lnTo>
                  <a:lnTo>
                    <a:pt x="7942" y="2417"/>
                  </a:lnTo>
                  <a:lnTo>
                    <a:pt x="7954" y="2417"/>
                  </a:lnTo>
                  <a:lnTo>
                    <a:pt x="10049" y="1239"/>
                  </a:lnTo>
                  <a:close/>
                  <a:moveTo>
                    <a:pt x="3751" y="4215"/>
                  </a:moveTo>
                  <a:lnTo>
                    <a:pt x="6525" y="6894"/>
                  </a:lnTo>
                  <a:lnTo>
                    <a:pt x="2501" y="6894"/>
                  </a:lnTo>
                  <a:lnTo>
                    <a:pt x="1298" y="4858"/>
                  </a:lnTo>
                  <a:lnTo>
                    <a:pt x="3751" y="4215"/>
                  </a:lnTo>
                  <a:close/>
                  <a:moveTo>
                    <a:pt x="11395" y="4144"/>
                  </a:moveTo>
                  <a:lnTo>
                    <a:pt x="13728" y="4751"/>
                  </a:lnTo>
                  <a:lnTo>
                    <a:pt x="12443" y="6894"/>
                  </a:lnTo>
                  <a:lnTo>
                    <a:pt x="8537" y="6894"/>
                  </a:lnTo>
                  <a:lnTo>
                    <a:pt x="11395" y="4144"/>
                  </a:lnTo>
                  <a:close/>
                  <a:moveTo>
                    <a:pt x="12550" y="7716"/>
                  </a:moveTo>
                  <a:lnTo>
                    <a:pt x="13776" y="9752"/>
                  </a:lnTo>
                  <a:lnTo>
                    <a:pt x="11300" y="10395"/>
                  </a:lnTo>
                  <a:lnTo>
                    <a:pt x="8537" y="7716"/>
                  </a:lnTo>
                  <a:close/>
                  <a:moveTo>
                    <a:pt x="6525" y="7728"/>
                  </a:moveTo>
                  <a:lnTo>
                    <a:pt x="3668" y="10478"/>
                  </a:lnTo>
                  <a:lnTo>
                    <a:pt x="1334" y="9871"/>
                  </a:lnTo>
                  <a:lnTo>
                    <a:pt x="2608" y="7728"/>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3"/>
                  </a:lnTo>
                  <a:lnTo>
                    <a:pt x="5120" y="465"/>
                  </a:lnTo>
                  <a:lnTo>
                    <a:pt x="4358" y="48"/>
                  </a:lnTo>
                  <a:lnTo>
                    <a:pt x="4144" y="870"/>
                  </a:lnTo>
                  <a:lnTo>
                    <a:pt x="3430" y="3453"/>
                  </a:lnTo>
                  <a:lnTo>
                    <a:pt x="858" y="4132"/>
                  </a:lnTo>
                  <a:lnTo>
                    <a:pt x="1" y="4346"/>
                  </a:lnTo>
                  <a:lnTo>
                    <a:pt x="441" y="5084"/>
                  </a:lnTo>
                  <a:lnTo>
                    <a:pt x="1822" y="7406"/>
                  </a:lnTo>
                  <a:lnTo>
                    <a:pt x="477" y="9644"/>
                  </a:lnTo>
                  <a:lnTo>
                    <a:pt x="48" y="10383"/>
                  </a:lnTo>
                  <a:lnTo>
                    <a:pt x="894" y="10597"/>
                  </a:lnTo>
                  <a:lnTo>
                    <a:pt x="3561" y="11299"/>
                  </a:lnTo>
                  <a:lnTo>
                    <a:pt x="4251" y="13800"/>
                  </a:lnTo>
                  <a:lnTo>
                    <a:pt x="4465" y="14621"/>
                  </a:lnTo>
                  <a:lnTo>
                    <a:pt x="5227" y="14205"/>
                  </a:lnTo>
                  <a:lnTo>
                    <a:pt x="7621" y="12859"/>
                  </a:lnTo>
                  <a:lnTo>
                    <a:pt x="9930" y="14157"/>
                  </a:lnTo>
                  <a:lnTo>
                    <a:pt x="10692" y="14574"/>
                  </a:lnTo>
                  <a:lnTo>
                    <a:pt x="10907" y="13752"/>
                  </a:lnTo>
                  <a:lnTo>
                    <a:pt x="11621" y="11168"/>
                  </a:lnTo>
                  <a:lnTo>
                    <a:pt x="14205" y="10502"/>
                  </a:lnTo>
                  <a:lnTo>
                    <a:pt x="15050" y="10275"/>
                  </a:lnTo>
                  <a:lnTo>
                    <a:pt x="14621" y="9549"/>
                  </a:lnTo>
                  <a:lnTo>
                    <a:pt x="13228" y="7227"/>
                  </a:lnTo>
                  <a:lnTo>
                    <a:pt x="14574"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8"/>
            <p:cNvSpPr/>
            <p:nvPr/>
          </p:nvSpPr>
          <p:spPr>
            <a:xfrm>
              <a:off x="6268925"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76" y="9763"/>
                  </a:lnTo>
                  <a:lnTo>
                    <a:pt x="11311" y="10406"/>
                  </a:lnTo>
                  <a:lnTo>
                    <a:pt x="8549" y="7727"/>
                  </a:lnTo>
                  <a:close/>
                  <a:moveTo>
                    <a:pt x="6525" y="7739"/>
                  </a:moveTo>
                  <a:lnTo>
                    <a:pt x="3668" y="10501"/>
                  </a:lnTo>
                  <a:lnTo>
                    <a:pt x="1334" y="9882"/>
                  </a:lnTo>
                  <a:lnTo>
                    <a:pt x="2608" y="7739"/>
                  </a:lnTo>
                  <a:close/>
                  <a:moveTo>
                    <a:pt x="7954" y="8311"/>
                  </a:moveTo>
                  <a:lnTo>
                    <a:pt x="10800"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8"/>
            <p:cNvSpPr/>
            <p:nvPr/>
          </p:nvSpPr>
          <p:spPr>
            <a:xfrm>
              <a:off x="6268925" y="4134575"/>
              <a:ext cx="376275" cy="365525"/>
            </a:xfrm>
            <a:custGeom>
              <a:avLst/>
              <a:gdLst/>
              <a:ahLst/>
              <a:cxnLst/>
              <a:rect l="l" t="t" r="r" b="b"/>
              <a:pathLst>
                <a:path w="15051" h="14621" extrusionOk="0">
                  <a:moveTo>
                    <a:pt x="4906" y="1286"/>
                  </a:moveTo>
                  <a:lnTo>
                    <a:pt x="7120" y="2512"/>
                  </a:lnTo>
                  <a:lnTo>
                    <a:pt x="7120" y="6310"/>
                  </a:lnTo>
                  <a:lnTo>
                    <a:pt x="4275" y="3560"/>
                  </a:lnTo>
                  <a:lnTo>
                    <a:pt x="4906" y="1286"/>
                  </a:lnTo>
                  <a:close/>
                  <a:moveTo>
                    <a:pt x="10049" y="1238"/>
                  </a:moveTo>
                  <a:lnTo>
                    <a:pt x="10704" y="3632"/>
                  </a:lnTo>
                  <a:lnTo>
                    <a:pt x="7942" y="6310"/>
                  </a:lnTo>
                  <a:lnTo>
                    <a:pt x="7942" y="2417"/>
                  </a:lnTo>
                  <a:lnTo>
                    <a:pt x="7954" y="2417"/>
                  </a:lnTo>
                  <a:lnTo>
                    <a:pt x="10049" y="1238"/>
                  </a:lnTo>
                  <a:close/>
                  <a:moveTo>
                    <a:pt x="11395" y="4132"/>
                  </a:moveTo>
                  <a:lnTo>
                    <a:pt x="13728" y="4739"/>
                  </a:lnTo>
                  <a:lnTo>
                    <a:pt x="12443" y="6882"/>
                  </a:lnTo>
                  <a:lnTo>
                    <a:pt x="8537" y="6882"/>
                  </a:lnTo>
                  <a:lnTo>
                    <a:pt x="11395" y="4132"/>
                  </a:lnTo>
                  <a:close/>
                  <a:moveTo>
                    <a:pt x="3751" y="4215"/>
                  </a:moveTo>
                  <a:lnTo>
                    <a:pt x="6525" y="6894"/>
                  </a:lnTo>
                  <a:lnTo>
                    <a:pt x="2501" y="6894"/>
                  </a:lnTo>
                  <a:lnTo>
                    <a:pt x="1286" y="4858"/>
                  </a:lnTo>
                  <a:lnTo>
                    <a:pt x="3751" y="4215"/>
                  </a:lnTo>
                  <a:close/>
                  <a:moveTo>
                    <a:pt x="12562" y="7715"/>
                  </a:moveTo>
                  <a:lnTo>
                    <a:pt x="13788" y="9751"/>
                  </a:lnTo>
                  <a:lnTo>
                    <a:pt x="11311" y="10394"/>
                  </a:lnTo>
                  <a:lnTo>
                    <a:pt x="8549" y="7715"/>
                  </a:lnTo>
                  <a:close/>
                  <a:moveTo>
                    <a:pt x="6525" y="7715"/>
                  </a:moveTo>
                  <a:lnTo>
                    <a:pt x="3668" y="10466"/>
                  </a:lnTo>
                  <a:lnTo>
                    <a:pt x="1334" y="9859"/>
                  </a:lnTo>
                  <a:lnTo>
                    <a:pt x="2608" y="7715"/>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2"/>
                  </a:lnTo>
                  <a:lnTo>
                    <a:pt x="5120" y="465"/>
                  </a:lnTo>
                  <a:lnTo>
                    <a:pt x="4358" y="48"/>
                  </a:lnTo>
                  <a:lnTo>
                    <a:pt x="4144" y="869"/>
                  </a:lnTo>
                  <a:lnTo>
                    <a:pt x="3430" y="3453"/>
                  </a:lnTo>
                  <a:lnTo>
                    <a:pt x="858" y="4132"/>
                  </a:lnTo>
                  <a:lnTo>
                    <a:pt x="1" y="4346"/>
                  </a:lnTo>
                  <a:lnTo>
                    <a:pt x="441" y="5084"/>
                  </a:lnTo>
                  <a:lnTo>
                    <a:pt x="1822" y="7406"/>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07" y="13752"/>
                  </a:lnTo>
                  <a:lnTo>
                    <a:pt x="11621" y="11168"/>
                  </a:lnTo>
                  <a:lnTo>
                    <a:pt x="14205" y="10501"/>
                  </a:lnTo>
                  <a:lnTo>
                    <a:pt x="15050" y="10275"/>
                  </a:lnTo>
                  <a:lnTo>
                    <a:pt x="14621" y="9549"/>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8"/>
            <p:cNvSpPr/>
            <p:nvPr/>
          </p:nvSpPr>
          <p:spPr>
            <a:xfrm>
              <a:off x="6268925"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98" y="4846"/>
                  </a:lnTo>
                  <a:lnTo>
                    <a:pt x="3751" y="4215"/>
                  </a:lnTo>
                  <a:close/>
                  <a:moveTo>
                    <a:pt x="11395" y="4132"/>
                  </a:moveTo>
                  <a:lnTo>
                    <a:pt x="13728" y="4751"/>
                  </a:lnTo>
                  <a:lnTo>
                    <a:pt x="12443" y="6894"/>
                  </a:lnTo>
                  <a:lnTo>
                    <a:pt x="8537" y="6894"/>
                  </a:lnTo>
                  <a:lnTo>
                    <a:pt x="11395" y="4132"/>
                  </a:lnTo>
                  <a:close/>
                  <a:moveTo>
                    <a:pt x="12562" y="7704"/>
                  </a:moveTo>
                  <a:lnTo>
                    <a:pt x="13788" y="9751"/>
                  </a:lnTo>
                  <a:lnTo>
                    <a:pt x="11311" y="10382"/>
                  </a:lnTo>
                  <a:lnTo>
                    <a:pt x="8549" y="7704"/>
                  </a:lnTo>
                  <a:close/>
                  <a:moveTo>
                    <a:pt x="6525" y="7704"/>
                  </a:moveTo>
                  <a:lnTo>
                    <a:pt x="3668" y="10466"/>
                  </a:lnTo>
                  <a:lnTo>
                    <a:pt x="1334" y="9847"/>
                  </a:lnTo>
                  <a:lnTo>
                    <a:pt x="2608" y="7704"/>
                  </a:lnTo>
                  <a:close/>
                  <a:moveTo>
                    <a:pt x="7954" y="8287"/>
                  </a:moveTo>
                  <a:lnTo>
                    <a:pt x="10800" y="11037"/>
                  </a:lnTo>
                  <a:lnTo>
                    <a:pt x="10168" y="13323"/>
                  </a:lnTo>
                  <a:lnTo>
                    <a:pt x="7954" y="12085"/>
                  </a:lnTo>
                  <a:lnTo>
                    <a:pt x="7954" y="8287"/>
                  </a:lnTo>
                  <a:close/>
                  <a:moveTo>
                    <a:pt x="7120" y="8287"/>
                  </a:moveTo>
                  <a:lnTo>
                    <a:pt x="7120" y="12192"/>
                  </a:lnTo>
                  <a:lnTo>
                    <a:pt x="7109"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2"/>
                  </a:lnTo>
                  <a:lnTo>
                    <a:pt x="7621" y="12859"/>
                  </a:lnTo>
                  <a:lnTo>
                    <a:pt x="9930" y="14157"/>
                  </a:lnTo>
                  <a:lnTo>
                    <a:pt x="10692" y="14573"/>
                  </a:lnTo>
                  <a:lnTo>
                    <a:pt x="10907" y="13752"/>
                  </a:lnTo>
                  <a:lnTo>
                    <a:pt x="11621" y="11156"/>
                  </a:lnTo>
                  <a:lnTo>
                    <a:pt x="14205" y="10490"/>
                  </a:lnTo>
                  <a:lnTo>
                    <a:pt x="15050" y="10263"/>
                  </a:lnTo>
                  <a:lnTo>
                    <a:pt x="14621" y="9537"/>
                  </a:lnTo>
                  <a:lnTo>
                    <a:pt x="13228"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8"/>
            <p:cNvSpPr/>
            <p:nvPr/>
          </p:nvSpPr>
          <p:spPr>
            <a:xfrm>
              <a:off x="6648150" y="2307850"/>
              <a:ext cx="376250" cy="365250"/>
            </a:xfrm>
            <a:custGeom>
              <a:avLst/>
              <a:gdLst/>
              <a:ahLst/>
              <a:cxnLst/>
              <a:rect l="l" t="t" r="r" b="b"/>
              <a:pathLst>
                <a:path w="15050" h="14610" extrusionOk="0">
                  <a:moveTo>
                    <a:pt x="4894" y="1298"/>
                  </a:moveTo>
                  <a:lnTo>
                    <a:pt x="7120" y="2525"/>
                  </a:lnTo>
                  <a:lnTo>
                    <a:pt x="7120" y="6323"/>
                  </a:lnTo>
                  <a:lnTo>
                    <a:pt x="4274" y="3573"/>
                  </a:lnTo>
                  <a:lnTo>
                    <a:pt x="4894"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25"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37" y="7728"/>
                  </a:moveTo>
                  <a:lnTo>
                    <a:pt x="3679" y="10478"/>
                  </a:lnTo>
                  <a:lnTo>
                    <a:pt x="1346" y="9871"/>
                  </a:lnTo>
                  <a:lnTo>
                    <a:pt x="2619" y="7728"/>
                  </a:lnTo>
                  <a:close/>
                  <a:moveTo>
                    <a:pt x="7942" y="8299"/>
                  </a:moveTo>
                  <a:lnTo>
                    <a:pt x="10787" y="11062"/>
                  </a:lnTo>
                  <a:lnTo>
                    <a:pt x="10168" y="13336"/>
                  </a:lnTo>
                  <a:lnTo>
                    <a:pt x="7942" y="12097"/>
                  </a:lnTo>
                  <a:lnTo>
                    <a:pt x="7942" y="8299"/>
                  </a:lnTo>
                  <a:close/>
                  <a:moveTo>
                    <a:pt x="7132" y="8299"/>
                  </a:moveTo>
                  <a:lnTo>
                    <a:pt x="7132" y="12205"/>
                  </a:lnTo>
                  <a:lnTo>
                    <a:pt x="7120" y="12205"/>
                  </a:lnTo>
                  <a:lnTo>
                    <a:pt x="5013" y="13383"/>
                  </a:lnTo>
                  <a:lnTo>
                    <a:pt x="4358" y="10978"/>
                  </a:lnTo>
                  <a:lnTo>
                    <a:pt x="7132" y="8299"/>
                  </a:lnTo>
                  <a:close/>
                  <a:moveTo>
                    <a:pt x="10585" y="1"/>
                  </a:moveTo>
                  <a:lnTo>
                    <a:pt x="9823" y="417"/>
                  </a:lnTo>
                  <a:lnTo>
                    <a:pt x="7430" y="1751"/>
                  </a:lnTo>
                  <a:lnTo>
                    <a:pt x="5120" y="465"/>
                  </a:lnTo>
                  <a:lnTo>
                    <a:pt x="4358" y="48"/>
                  </a:lnTo>
                  <a:lnTo>
                    <a:pt x="4143" y="858"/>
                  </a:lnTo>
                  <a:lnTo>
                    <a:pt x="3429" y="3453"/>
                  </a:lnTo>
                  <a:lnTo>
                    <a:pt x="845"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204"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8"/>
            <p:cNvSpPr/>
            <p:nvPr/>
          </p:nvSpPr>
          <p:spPr>
            <a:xfrm>
              <a:off x="6648150"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25" y="6906"/>
                  </a:lnTo>
                  <a:lnTo>
                    <a:pt x="11382" y="4156"/>
                  </a:lnTo>
                  <a:close/>
                  <a:moveTo>
                    <a:pt x="12561" y="7728"/>
                  </a:moveTo>
                  <a:lnTo>
                    <a:pt x="13788" y="9764"/>
                  </a:lnTo>
                  <a:lnTo>
                    <a:pt x="11311" y="10407"/>
                  </a:lnTo>
                  <a:lnTo>
                    <a:pt x="8549" y="7728"/>
                  </a:lnTo>
                  <a:close/>
                  <a:moveTo>
                    <a:pt x="6525" y="7704"/>
                  </a:moveTo>
                  <a:lnTo>
                    <a:pt x="3667" y="10478"/>
                  </a:lnTo>
                  <a:lnTo>
                    <a:pt x="1322" y="9859"/>
                  </a:lnTo>
                  <a:lnTo>
                    <a:pt x="2608" y="7704"/>
                  </a:lnTo>
                  <a:close/>
                  <a:moveTo>
                    <a:pt x="7942" y="8300"/>
                  </a:moveTo>
                  <a:lnTo>
                    <a:pt x="10787" y="11050"/>
                  </a:lnTo>
                  <a:lnTo>
                    <a:pt x="10168" y="13336"/>
                  </a:lnTo>
                  <a:lnTo>
                    <a:pt x="7942" y="12098"/>
                  </a:lnTo>
                  <a:lnTo>
                    <a:pt x="7942"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43" y="858"/>
                  </a:lnTo>
                  <a:lnTo>
                    <a:pt x="3429" y="3454"/>
                  </a:lnTo>
                  <a:lnTo>
                    <a:pt x="845"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204"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8"/>
            <p:cNvSpPr/>
            <p:nvPr/>
          </p:nvSpPr>
          <p:spPr>
            <a:xfrm>
              <a:off x="6648450" y="846675"/>
              <a:ext cx="376250" cy="365525"/>
            </a:xfrm>
            <a:custGeom>
              <a:avLst/>
              <a:gdLst/>
              <a:ahLst/>
              <a:cxnLst/>
              <a:rect l="l" t="t" r="r" b="b"/>
              <a:pathLst>
                <a:path w="15050" h="14621" extrusionOk="0">
                  <a:moveTo>
                    <a:pt x="10037" y="1238"/>
                  </a:moveTo>
                  <a:lnTo>
                    <a:pt x="10692" y="3631"/>
                  </a:lnTo>
                  <a:lnTo>
                    <a:pt x="7918" y="6310"/>
                  </a:lnTo>
                  <a:lnTo>
                    <a:pt x="7918" y="2417"/>
                  </a:lnTo>
                  <a:lnTo>
                    <a:pt x="7941" y="2417"/>
                  </a:lnTo>
                  <a:lnTo>
                    <a:pt x="10037" y="1238"/>
                  </a:lnTo>
                  <a:close/>
                  <a:moveTo>
                    <a:pt x="4870" y="1298"/>
                  </a:moveTo>
                  <a:lnTo>
                    <a:pt x="7084" y="2536"/>
                  </a:lnTo>
                  <a:lnTo>
                    <a:pt x="7084" y="6322"/>
                  </a:lnTo>
                  <a:lnTo>
                    <a:pt x="4251" y="3572"/>
                  </a:lnTo>
                  <a:lnTo>
                    <a:pt x="4870" y="1298"/>
                  </a:lnTo>
                  <a:close/>
                  <a:moveTo>
                    <a:pt x="3739" y="4215"/>
                  </a:moveTo>
                  <a:lnTo>
                    <a:pt x="6513" y="6894"/>
                  </a:lnTo>
                  <a:lnTo>
                    <a:pt x="2488" y="6894"/>
                  </a:lnTo>
                  <a:lnTo>
                    <a:pt x="1274" y="4858"/>
                  </a:lnTo>
                  <a:lnTo>
                    <a:pt x="3739" y="4215"/>
                  </a:lnTo>
                  <a:close/>
                  <a:moveTo>
                    <a:pt x="11359" y="4131"/>
                  </a:moveTo>
                  <a:lnTo>
                    <a:pt x="13692" y="4751"/>
                  </a:lnTo>
                  <a:lnTo>
                    <a:pt x="12430" y="6894"/>
                  </a:lnTo>
                  <a:lnTo>
                    <a:pt x="8513" y="6894"/>
                  </a:lnTo>
                  <a:lnTo>
                    <a:pt x="11359" y="4131"/>
                  </a:lnTo>
                  <a:close/>
                  <a:moveTo>
                    <a:pt x="12549" y="7715"/>
                  </a:moveTo>
                  <a:lnTo>
                    <a:pt x="13776" y="9751"/>
                  </a:lnTo>
                  <a:lnTo>
                    <a:pt x="11299" y="10394"/>
                  </a:lnTo>
                  <a:lnTo>
                    <a:pt x="8537" y="7715"/>
                  </a:lnTo>
                  <a:close/>
                  <a:moveTo>
                    <a:pt x="6513" y="7727"/>
                  </a:moveTo>
                  <a:lnTo>
                    <a:pt x="3655" y="10477"/>
                  </a:lnTo>
                  <a:lnTo>
                    <a:pt x="1310" y="9870"/>
                  </a:lnTo>
                  <a:lnTo>
                    <a:pt x="2596" y="7727"/>
                  </a:lnTo>
                  <a:close/>
                  <a:moveTo>
                    <a:pt x="7930" y="8287"/>
                  </a:moveTo>
                  <a:lnTo>
                    <a:pt x="10775" y="11049"/>
                  </a:lnTo>
                  <a:lnTo>
                    <a:pt x="10156" y="13323"/>
                  </a:lnTo>
                  <a:lnTo>
                    <a:pt x="7930" y="12085"/>
                  </a:lnTo>
                  <a:lnTo>
                    <a:pt x="7930" y="8287"/>
                  </a:lnTo>
                  <a:close/>
                  <a:moveTo>
                    <a:pt x="7108" y="8287"/>
                  </a:moveTo>
                  <a:lnTo>
                    <a:pt x="7108" y="12192"/>
                  </a:lnTo>
                  <a:lnTo>
                    <a:pt x="7084" y="12192"/>
                  </a:lnTo>
                  <a:lnTo>
                    <a:pt x="4989" y="13371"/>
                  </a:lnTo>
                  <a:lnTo>
                    <a:pt x="4334" y="10966"/>
                  </a:lnTo>
                  <a:lnTo>
                    <a:pt x="7108"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2" y="11168"/>
                  </a:lnTo>
                  <a:lnTo>
                    <a:pt x="14204" y="10489"/>
                  </a:lnTo>
                  <a:lnTo>
                    <a:pt x="15050" y="10275"/>
                  </a:lnTo>
                  <a:lnTo>
                    <a:pt x="14621" y="9537"/>
                  </a:lnTo>
                  <a:lnTo>
                    <a:pt x="13240" y="7215"/>
                  </a:lnTo>
                  <a:lnTo>
                    <a:pt x="14573" y="4965"/>
                  </a:lnTo>
                  <a:lnTo>
                    <a:pt x="14990" y="4227"/>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8"/>
            <p:cNvSpPr/>
            <p:nvPr/>
          </p:nvSpPr>
          <p:spPr>
            <a:xfrm>
              <a:off x="6648150"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16" y="3656"/>
                  </a:lnTo>
                  <a:lnTo>
                    <a:pt x="7953" y="6335"/>
                  </a:lnTo>
                  <a:lnTo>
                    <a:pt x="7953" y="2430"/>
                  </a:lnTo>
                  <a:lnTo>
                    <a:pt x="10049" y="1251"/>
                  </a:lnTo>
                  <a:close/>
                  <a:moveTo>
                    <a:pt x="11382" y="4144"/>
                  </a:moveTo>
                  <a:lnTo>
                    <a:pt x="13728" y="4751"/>
                  </a:lnTo>
                  <a:lnTo>
                    <a:pt x="12442" y="6895"/>
                  </a:lnTo>
                  <a:lnTo>
                    <a:pt x="8525"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42" y="8311"/>
                  </a:moveTo>
                  <a:lnTo>
                    <a:pt x="10787" y="11062"/>
                  </a:lnTo>
                  <a:lnTo>
                    <a:pt x="10168" y="13336"/>
                  </a:lnTo>
                  <a:lnTo>
                    <a:pt x="7942" y="12109"/>
                  </a:lnTo>
                  <a:lnTo>
                    <a:pt x="7942"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43" y="870"/>
                  </a:lnTo>
                  <a:lnTo>
                    <a:pt x="3429" y="3454"/>
                  </a:lnTo>
                  <a:lnTo>
                    <a:pt x="845"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204"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8"/>
            <p:cNvSpPr/>
            <p:nvPr/>
          </p:nvSpPr>
          <p:spPr>
            <a:xfrm>
              <a:off x="70273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38" y="1238"/>
                  </a:moveTo>
                  <a:lnTo>
                    <a:pt x="10704" y="3632"/>
                  </a:lnTo>
                  <a:lnTo>
                    <a:pt x="7930" y="6311"/>
                  </a:lnTo>
                  <a:lnTo>
                    <a:pt x="7930" y="2405"/>
                  </a:lnTo>
                  <a:lnTo>
                    <a:pt x="7942" y="2405"/>
                  </a:lnTo>
                  <a:lnTo>
                    <a:pt x="10038"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56" y="10466"/>
                  </a:lnTo>
                  <a:lnTo>
                    <a:pt x="1322" y="9847"/>
                  </a:lnTo>
                  <a:lnTo>
                    <a:pt x="2596"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38" y="10263"/>
                  </a:lnTo>
                  <a:lnTo>
                    <a:pt x="14610" y="9537"/>
                  </a:lnTo>
                  <a:lnTo>
                    <a:pt x="13229"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8"/>
            <p:cNvSpPr/>
            <p:nvPr/>
          </p:nvSpPr>
          <p:spPr>
            <a:xfrm>
              <a:off x="6648150"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25"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46" y="9859"/>
                  </a:lnTo>
                  <a:lnTo>
                    <a:pt x="2608" y="7716"/>
                  </a:lnTo>
                  <a:close/>
                  <a:moveTo>
                    <a:pt x="7953" y="8299"/>
                  </a:moveTo>
                  <a:lnTo>
                    <a:pt x="10787" y="11050"/>
                  </a:lnTo>
                  <a:lnTo>
                    <a:pt x="10168" y="13324"/>
                  </a:lnTo>
                  <a:lnTo>
                    <a:pt x="7942" y="12085"/>
                  </a:lnTo>
                  <a:lnTo>
                    <a:pt x="7942"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2" y="10502"/>
                  </a:lnTo>
                  <a:lnTo>
                    <a:pt x="15050" y="10276"/>
                  </a:lnTo>
                  <a:lnTo>
                    <a:pt x="14609" y="9549"/>
                  </a:lnTo>
                  <a:lnTo>
                    <a:pt x="13228" y="7228"/>
                  </a:lnTo>
                  <a:lnTo>
                    <a:pt x="14573"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8"/>
            <p:cNvSpPr/>
            <p:nvPr/>
          </p:nvSpPr>
          <p:spPr>
            <a:xfrm>
              <a:off x="7027350" y="4134575"/>
              <a:ext cx="375975" cy="365525"/>
            </a:xfrm>
            <a:custGeom>
              <a:avLst/>
              <a:gdLst/>
              <a:ahLst/>
              <a:cxnLst/>
              <a:rect l="l" t="t" r="r" b="b"/>
              <a:pathLst>
                <a:path w="15039" h="14621" extrusionOk="0">
                  <a:moveTo>
                    <a:pt x="4894" y="1286"/>
                  </a:moveTo>
                  <a:lnTo>
                    <a:pt x="7109" y="2512"/>
                  </a:lnTo>
                  <a:lnTo>
                    <a:pt x="7109" y="6310"/>
                  </a:lnTo>
                  <a:lnTo>
                    <a:pt x="4275" y="3560"/>
                  </a:lnTo>
                  <a:lnTo>
                    <a:pt x="4894" y="1286"/>
                  </a:lnTo>
                  <a:close/>
                  <a:moveTo>
                    <a:pt x="10038" y="1238"/>
                  </a:moveTo>
                  <a:lnTo>
                    <a:pt x="10704" y="3632"/>
                  </a:lnTo>
                  <a:lnTo>
                    <a:pt x="7930" y="6310"/>
                  </a:lnTo>
                  <a:lnTo>
                    <a:pt x="7930" y="2417"/>
                  </a:lnTo>
                  <a:lnTo>
                    <a:pt x="7942" y="2417"/>
                  </a:lnTo>
                  <a:lnTo>
                    <a:pt x="10038" y="1238"/>
                  </a:lnTo>
                  <a:close/>
                  <a:moveTo>
                    <a:pt x="11383" y="4132"/>
                  </a:moveTo>
                  <a:lnTo>
                    <a:pt x="13717" y="4739"/>
                  </a:lnTo>
                  <a:lnTo>
                    <a:pt x="12443" y="6882"/>
                  </a:lnTo>
                  <a:lnTo>
                    <a:pt x="8526" y="6882"/>
                  </a:lnTo>
                  <a:lnTo>
                    <a:pt x="11383" y="4132"/>
                  </a:lnTo>
                  <a:close/>
                  <a:moveTo>
                    <a:pt x="3751" y="4215"/>
                  </a:moveTo>
                  <a:lnTo>
                    <a:pt x="6513" y="6894"/>
                  </a:lnTo>
                  <a:lnTo>
                    <a:pt x="2501" y="6894"/>
                  </a:lnTo>
                  <a:lnTo>
                    <a:pt x="1298" y="4858"/>
                  </a:lnTo>
                  <a:lnTo>
                    <a:pt x="3751" y="4215"/>
                  </a:lnTo>
                  <a:close/>
                  <a:moveTo>
                    <a:pt x="12562" y="7715"/>
                  </a:moveTo>
                  <a:lnTo>
                    <a:pt x="13776" y="9751"/>
                  </a:lnTo>
                  <a:lnTo>
                    <a:pt x="11312" y="10394"/>
                  </a:lnTo>
                  <a:lnTo>
                    <a:pt x="8537"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38" y="10275"/>
                  </a:lnTo>
                  <a:lnTo>
                    <a:pt x="14610" y="9549"/>
                  </a:lnTo>
                  <a:lnTo>
                    <a:pt x="13229"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8"/>
            <p:cNvSpPr/>
            <p:nvPr/>
          </p:nvSpPr>
          <p:spPr>
            <a:xfrm>
              <a:off x="7027350"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38" y="1250"/>
                  </a:moveTo>
                  <a:lnTo>
                    <a:pt x="10704" y="3643"/>
                  </a:lnTo>
                  <a:lnTo>
                    <a:pt x="7930" y="6322"/>
                  </a:lnTo>
                  <a:lnTo>
                    <a:pt x="7930" y="2417"/>
                  </a:lnTo>
                  <a:lnTo>
                    <a:pt x="7942" y="2417"/>
                  </a:lnTo>
                  <a:lnTo>
                    <a:pt x="10038"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30"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38" y="10263"/>
                  </a:lnTo>
                  <a:lnTo>
                    <a:pt x="14610" y="9537"/>
                  </a:lnTo>
                  <a:lnTo>
                    <a:pt x="13229"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8"/>
            <p:cNvSpPr/>
            <p:nvPr/>
          </p:nvSpPr>
          <p:spPr>
            <a:xfrm>
              <a:off x="7027350" y="3038600"/>
              <a:ext cx="376275" cy="365250"/>
            </a:xfrm>
            <a:custGeom>
              <a:avLst/>
              <a:gdLst/>
              <a:ahLst/>
              <a:cxnLst/>
              <a:rect l="l" t="t" r="r" b="b"/>
              <a:pathLst>
                <a:path w="15051" h="14610" extrusionOk="0">
                  <a:moveTo>
                    <a:pt x="10038" y="1239"/>
                  </a:moveTo>
                  <a:lnTo>
                    <a:pt x="10704" y="3632"/>
                  </a:lnTo>
                  <a:lnTo>
                    <a:pt x="7930" y="6311"/>
                  </a:lnTo>
                  <a:lnTo>
                    <a:pt x="7930" y="2405"/>
                  </a:lnTo>
                  <a:lnTo>
                    <a:pt x="7942" y="2405"/>
                  </a:lnTo>
                  <a:lnTo>
                    <a:pt x="10038"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8"/>
            <p:cNvSpPr/>
            <p:nvPr/>
          </p:nvSpPr>
          <p:spPr>
            <a:xfrm>
              <a:off x="6648150"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98"/>
                  </a:moveTo>
                  <a:lnTo>
                    <a:pt x="7120" y="2525"/>
                  </a:lnTo>
                  <a:lnTo>
                    <a:pt x="7120" y="6323"/>
                  </a:lnTo>
                  <a:lnTo>
                    <a:pt x="4274" y="3572"/>
                  </a:lnTo>
                  <a:lnTo>
                    <a:pt x="4894" y="1298"/>
                  </a:lnTo>
                  <a:close/>
                  <a:moveTo>
                    <a:pt x="3751" y="4215"/>
                  </a:moveTo>
                  <a:lnTo>
                    <a:pt x="6525" y="6894"/>
                  </a:lnTo>
                  <a:lnTo>
                    <a:pt x="2500" y="6894"/>
                  </a:lnTo>
                  <a:lnTo>
                    <a:pt x="1286" y="4846"/>
                  </a:lnTo>
                  <a:lnTo>
                    <a:pt x="3751" y="4215"/>
                  </a:lnTo>
                  <a:close/>
                  <a:moveTo>
                    <a:pt x="11382" y="4132"/>
                  </a:moveTo>
                  <a:lnTo>
                    <a:pt x="13728" y="4751"/>
                  </a:lnTo>
                  <a:lnTo>
                    <a:pt x="12442" y="6894"/>
                  </a:lnTo>
                  <a:lnTo>
                    <a:pt x="8525" y="6894"/>
                  </a:lnTo>
                  <a:lnTo>
                    <a:pt x="11382" y="4132"/>
                  </a:lnTo>
                  <a:close/>
                  <a:moveTo>
                    <a:pt x="12561" y="7704"/>
                  </a:moveTo>
                  <a:lnTo>
                    <a:pt x="13764" y="9752"/>
                  </a:lnTo>
                  <a:lnTo>
                    <a:pt x="11311" y="10383"/>
                  </a:lnTo>
                  <a:lnTo>
                    <a:pt x="8549" y="7704"/>
                  </a:lnTo>
                  <a:close/>
                  <a:moveTo>
                    <a:pt x="6537" y="7704"/>
                  </a:moveTo>
                  <a:lnTo>
                    <a:pt x="3679" y="10478"/>
                  </a:lnTo>
                  <a:lnTo>
                    <a:pt x="1346" y="9871"/>
                  </a:lnTo>
                  <a:lnTo>
                    <a:pt x="2619" y="7704"/>
                  </a:lnTo>
                  <a:close/>
                  <a:moveTo>
                    <a:pt x="7942" y="8287"/>
                  </a:moveTo>
                  <a:lnTo>
                    <a:pt x="10787" y="11038"/>
                  </a:lnTo>
                  <a:lnTo>
                    <a:pt x="10168" y="13324"/>
                  </a:lnTo>
                  <a:lnTo>
                    <a:pt x="7942" y="12085"/>
                  </a:lnTo>
                  <a:lnTo>
                    <a:pt x="7942"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43" y="858"/>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204"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8"/>
            <p:cNvSpPr/>
            <p:nvPr/>
          </p:nvSpPr>
          <p:spPr>
            <a:xfrm>
              <a:off x="6268925" y="846675"/>
              <a:ext cx="376275" cy="365525"/>
            </a:xfrm>
            <a:custGeom>
              <a:avLst/>
              <a:gdLst/>
              <a:ahLst/>
              <a:cxnLst/>
              <a:rect l="l" t="t" r="r" b="b"/>
              <a:pathLst>
                <a:path w="15051"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13" y="7727"/>
                  </a:moveTo>
                  <a:lnTo>
                    <a:pt x="3668" y="10477"/>
                  </a:lnTo>
                  <a:lnTo>
                    <a:pt x="1310" y="9870"/>
                  </a:lnTo>
                  <a:lnTo>
                    <a:pt x="2596" y="7727"/>
                  </a:lnTo>
                  <a:close/>
                  <a:moveTo>
                    <a:pt x="7954" y="8287"/>
                  </a:moveTo>
                  <a:lnTo>
                    <a:pt x="10800"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8"/>
            <p:cNvSpPr/>
            <p:nvPr/>
          </p:nvSpPr>
          <p:spPr>
            <a:xfrm>
              <a:off x="6648150"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25" y="6906"/>
                  </a:lnTo>
                  <a:lnTo>
                    <a:pt x="11382" y="4155"/>
                  </a:lnTo>
                  <a:close/>
                  <a:moveTo>
                    <a:pt x="12561" y="7727"/>
                  </a:moveTo>
                  <a:lnTo>
                    <a:pt x="13788" y="9763"/>
                  </a:lnTo>
                  <a:lnTo>
                    <a:pt x="11311" y="10406"/>
                  </a:lnTo>
                  <a:lnTo>
                    <a:pt x="8549" y="7727"/>
                  </a:lnTo>
                  <a:close/>
                  <a:moveTo>
                    <a:pt x="6525" y="7739"/>
                  </a:moveTo>
                  <a:lnTo>
                    <a:pt x="3667" y="10501"/>
                  </a:lnTo>
                  <a:lnTo>
                    <a:pt x="1322" y="9882"/>
                  </a:lnTo>
                  <a:lnTo>
                    <a:pt x="2608" y="7739"/>
                  </a:lnTo>
                  <a:close/>
                  <a:moveTo>
                    <a:pt x="7942" y="8311"/>
                  </a:moveTo>
                  <a:lnTo>
                    <a:pt x="10787" y="11061"/>
                  </a:lnTo>
                  <a:lnTo>
                    <a:pt x="10168" y="13335"/>
                  </a:lnTo>
                  <a:lnTo>
                    <a:pt x="7942" y="12097"/>
                  </a:lnTo>
                  <a:lnTo>
                    <a:pt x="7942"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43" y="869"/>
                  </a:lnTo>
                  <a:lnTo>
                    <a:pt x="3429" y="3453"/>
                  </a:lnTo>
                  <a:lnTo>
                    <a:pt x="845"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8"/>
            <p:cNvSpPr/>
            <p:nvPr/>
          </p:nvSpPr>
          <p:spPr>
            <a:xfrm>
              <a:off x="6268925" y="1942325"/>
              <a:ext cx="376275" cy="365550"/>
            </a:xfrm>
            <a:custGeom>
              <a:avLst/>
              <a:gdLst/>
              <a:ahLst/>
              <a:cxnLst/>
              <a:rect l="l" t="t" r="r" b="b"/>
              <a:pathLst>
                <a:path w="15051" h="14622" extrusionOk="0">
                  <a:moveTo>
                    <a:pt x="4906" y="1299"/>
                  </a:moveTo>
                  <a:lnTo>
                    <a:pt x="7120" y="2537"/>
                  </a:lnTo>
                  <a:lnTo>
                    <a:pt x="7120" y="6335"/>
                  </a:lnTo>
                  <a:lnTo>
                    <a:pt x="4275" y="3573"/>
                  </a:lnTo>
                  <a:lnTo>
                    <a:pt x="4906"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34" y="9871"/>
                  </a:lnTo>
                  <a:lnTo>
                    <a:pt x="2608" y="7728"/>
                  </a:lnTo>
                  <a:close/>
                  <a:moveTo>
                    <a:pt x="7954" y="8311"/>
                  </a:moveTo>
                  <a:lnTo>
                    <a:pt x="10800" y="11062"/>
                  </a:lnTo>
                  <a:lnTo>
                    <a:pt x="10168" y="13336"/>
                  </a:lnTo>
                  <a:lnTo>
                    <a:pt x="7954" y="12109"/>
                  </a:lnTo>
                  <a:lnTo>
                    <a:pt x="7954" y="8311"/>
                  </a:lnTo>
                  <a:close/>
                  <a:moveTo>
                    <a:pt x="7132" y="8311"/>
                  </a:moveTo>
                  <a:lnTo>
                    <a:pt x="7132" y="12205"/>
                  </a:lnTo>
                  <a:lnTo>
                    <a:pt x="7120" y="12205"/>
                  </a:lnTo>
                  <a:lnTo>
                    <a:pt x="5025" y="13383"/>
                  </a:lnTo>
                  <a:lnTo>
                    <a:pt x="4370" y="10990"/>
                  </a:lnTo>
                  <a:lnTo>
                    <a:pt x="7132"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8"/>
            <p:cNvSpPr/>
            <p:nvPr/>
          </p:nvSpPr>
          <p:spPr>
            <a:xfrm>
              <a:off x="6268925" y="2307850"/>
              <a:ext cx="376275" cy="365250"/>
            </a:xfrm>
            <a:custGeom>
              <a:avLst/>
              <a:gdLst/>
              <a:ahLst/>
              <a:cxnLst/>
              <a:rect l="l" t="t" r="r" b="b"/>
              <a:pathLst>
                <a:path w="15051"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37" y="7728"/>
                  </a:moveTo>
                  <a:lnTo>
                    <a:pt x="3680" y="10478"/>
                  </a:lnTo>
                  <a:lnTo>
                    <a:pt x="1346" y="9871"/>
                  </a:lnTo>
                  <a:lnTo>
                    <a:pt x="2620" y="7728"/>
                  </a:lnTo>
                  <a:close/>
                  <a:moveTo>
                    <a:pt x="7954" y="8299"/>
                  </a:moveTo>
                  <a:lnTo>
                    <a:pt x="10800"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8"/>
            <p:cNvSpPr/>
            <p:nvPr/>
          </p:nvSpPr>
          <p:spPr>
            <a:xfrm>
              <a:off x="6268925" y="2673075"/>
              <a:ext cx="376275" cy="365550"/>
            </a:xfrm>
            <a:custGeom>
              <a:avLst/>
              <a:gdLst/>
              <a:ahLst/>
              <a:cxnLst/>
              <a:rect l="l" t="t" r="r" b="b"/>
              <a:pathLst>
                <a:path w="15051"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800"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4" y="10597"/>
                  </a:lnTo>
                  <a:lnTo>
                    <a:pt x="3561" y="11300"/>
                  </a:lnTo>
                  <a:lnTo>
                    <a:pt x="4251" y="13800"/>
                  </a:lnTo>
                  <a:lnTo>
                    <a:pt x="4465" y="14621"/>
                  </a:lnTo>
                  <a:lnTo>
                    <a:pt x="5227" y="14205"/>
                  </a:lnTo>
                  <a:lnTo>
                    <a:pt x="7621" y="12859"/>
                  </a:lnTo>
                  <a:lnTo>
                    <a:pt x="9930" y="14157"/>
                  </a:lnTo>
                  <a:lnTo>
                    <a:pt x="10692" y="14574"/>
                  </a:lnTo>
                  <a:lnTo>
                    <a:pt x="10907" y="13752"/>
                  </a:lnTo>
                  <a:lnTo>
                    <a:pt x="11621" y="11169"/>
                  </a:lnTo>
                  <a:lnTo>
                    <a:pt x="14205" y="10502"/>
                  </a:lnTo>
                  <a:lnTo>
                    <a:pt x="15050" y="10276"/>
                  </a:lnTo>
                  <a:lnTo>
                    <a:pt x="14621" y="9549"/>
                  </a:lnTo>
                  <a:lnTo>
                    <a:pt x="13228"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8"/>
            <p:cNvSpPr/>
            <p:nvPr/>
          </p:nvSpPr>
          <p:spPr>
            <a:xfrm>
              <a:off x="6648150"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25"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42" y="12085"/>
                  </a:lnTo>
                  <a:lnTo>
                    <a:pt x="7942"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2" y="10490"/>
                  </a:lnTo>
                  <a:lnTo>
                    <a:pt x="15050" y="10263"/>
                  </a:lnTo>
                  <a:lnTo>
                    <a:pt x="14609" y="9537"/>
                  </a:lnTo>
                  <a:lnTo>
                    <a:pt x="13228" y="7215"/>
                  </a:lnTo>
                  <a:lnTo>
                    <a:pt x="14573"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8"/>
            <p:cNvSpPr/>
            <p:nvPr/>
          </p:nvSpPr>
          <p:spPr>
            <a:xfrm>
              <a:off x="6648150" y="4134575"/>
              <a:ext cx="376250" cy="365525"/>
            </a:xfrm>
            <a:custGeom>
              <a:avLst/>
              <a:gdLst/>
              <a:ahLst/>
              <a:cxnLst/>
              <a:rect l="l" t="t" r="r" b="b"/>
              <a:pathLst>
                <a:path w="15050" h="14621" extrusionOk="0">
                  <a:moveTo>
                    <a:pt x="4894" y="1286"/>
                  </a:moveTo>
                  <a:lnTo>
                    <a:pt x="7120" y="2512"/>
                  </a:lnTo>
                  <a:lnTo>
                    <a:pt x="7120" y="6310"/>
                  </a:lnTo>
                  <a:lnTo>
                    <a:pt x="4274" y="3560"/>
                  </a:lnTo>
                  <a:lnTo>
                    <a:pt x="4894"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25"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2" y="10501"/>
                  </a:lnTo>
                  <a:lnTo>
                    <a:pt x="15050" y="10275"/>
                  </a:lnTo>
                  <a:lnTo>
                    <a:pt x="14609" y="9549"/>
                  </a:lnTo>
                  <a:lnTo>
                    <a:pt x="13228" y="7227"/>
                  </a:lnTo>
                  <a:lnTo>
                    <a:pt x="14573"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8"/>
            <p:cNvSpPr/>
            <p:nvPr/>
          </p:nvSpPr>
          <p:spPr>
            <a:xfrm>
              <a:off x="6648150"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86" y="4846"/>
                  </a:lnTo>
                  <a:lnTo>
                    <a:pt x="3751" y="4203"/>
                  </a:lnTo>
                  <a:close/>
                  <a:moveTo>
                    <a:pt x="11382" y="4132"/>
                  </a:moveTo>
                  <a:lnTo>
                    <a:pt x="13728" y="4739"/>
                  </a:lnTo>
                  <a:lnTo>
                    <a:pt x="12442" y="6882"/>
                  </a:lnTo>
                  <a:lnTo>
                    <a:pt x="8525"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42" y="12085"/>
                  </a:lnTo>
                  <a:lnTo>
                    <a:pt x="7942"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53"/>
                  </a:lnTo>
                  <a:lnTo>
                    <a:pt x="4358" y="36"/>
                  </a:lnTo>
                  <a:lnTo>
                    <a:pt x="4143" y="857"/>
                  </a:lnTo>
                  <a:lnTo>
                    <a:pt x="3429" y="3441"/>
                  </a:lnTo>
                  <a:lnTo>
                    <a:pt x="845" y="4120"/>
                  </a:lnTo>
                  <a:lnTo>
                    <a:pt x="0" y="4334"/>
                  </a:lnTo>
                  <a:lnTo>
                    <a:pt x="429" y="5072"/>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80" y="14561"/>
                  </a:lnTo>
                  <a:lnTo>
                    <a:pt x="10906" y="13752"/>
                  </a:lnTo>
                  <a:lnTo>
                    <a:pt x="11621" y="11156"/>
                  </a:lnTo>
                  <a:lnTo>
                    <a:pt x="14192" y="10489"/>
                  </a:lnTo>
                  <a:lnTo>
                    <a:pt x="15050" y="10263"/>
                  </a:lnTo>
                  <a:lnTo>
                    <a:pt x="14609" y="9537"/>
                  </a:lnTo>
                  <a:lnTo>
                    <a:pt x="13228" y="7215"/>
                  </a:lnTo>
                  <a:lnTo>
                    <a:pt x="14573" y="4965"/>
                  </a:lnTo>
                  <a:lnTo>
                    <a:pt x="15002" y="4239"/>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8"/>
            <p:cNvSpPr/>
            <p:nvPr/>
          </p:nvSpPr>
          <p:spPr>
            <a:xfrm>
              <a:off x="6268925" y="4499800"/>
              <a:ext cx="376275" cy="365250"/>
            </a:xfrm>
            <a:custGeom>
              <a:avLst/>
              <a:gdLst/>
              <a:ahLst/>
              <a:cxnLst/>
              <a:rect l="l" t="t" r="r" b="b"/>
              <a:pathLst>
                <a:path w="15051" h="14610" extrusionOk="0">
                  <a:moveTo>
                    <a:pt x="4906" y="1286"/>
                  </a:moveTo>
                  <a:lnTo>
                    <a:pt x="7120" y="2524"/>
                  </a:lnTo>
                  <a:lnTo>
                    <a:pt x="7120" y="6322"/>
                  </a:lnTo>
                  <a:lnTo>
                    <a:pt x="4275" y="3572"/>
                  </a:lnTo>
                  <a:lnTo>
                    <a:pt x="4906"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43" y="6882"/>
                  </a:lnTo>
                  <a:lnTo>
                    <a:pt x="8537" y="6882"/>
                  </a:lnTo>
                  <a:lnTo>
                    <a:pt x="11395" y="4132"/>
                  </a:lnTo>
                  <a:close/>
                  <a:moveTo>
                    <a:pt x="12562" y="7715"/>
                  </a:moveTo>
                  <a:lnTo>
                    <a:pt x="13788" y="9763"/>
                  </a:lnTo>
                  <a:lnTo>
                    <a:pt x="11311" y="10394"/>
                  </a:lnTo>
                  <a:lnTo>
                    <a:pt x="8549" y="7715"/>
                  </a:lnTo>
                  <a:close/>
                  <a:moveTo>
                    <a:pt x="6513" y="7715"/>
                  </a:moveTo>
                  <a:lnTo>
                    <a:pt x="3668" y="10478"/>
                  </a:lnTo>
                  <a:lnTo>
                    <a:pt x="1310" y="9858"/>
                  </a:lnTo>
                  <a:lnTo>
                    <a:pt x="2596" y="7715"/>
                  </a:lnTo>
                  <a:close/>
                  <a:moveTo>
                    <a:pt x="7954" y="8287"/>
                  </a:moveTo>
                  <a:lnTo>
                    <a:pt x="10800" y="11037"/>
                  </a:lnTo>
                  <a:lnTo>
                    <a:pt x="10168" y="13311"/>
                  </a:lnTo>
                  <a:lnTo>
                    <a:pt x="7954" y="12085"/>
                  </a:lnTo>
                  <a:lnTo>
                    <a:pt x="7954" y="8287"/>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41" y="5072"/>
                  </a:lnTo>
                  <a:lnTo>
                    <a:pt x="1822" y="7394"/>
                  </a:lnTo>
                  <a:lnTo>
                    <a:pt x="477" y="9632"/>
                  </a:lnTo>
                  <a:lnTo>
                    <a:pt x="48" y="10370"/>
                  </a:lnTo>
                  <a:lnTo>
                    <a:pt x="894" y="10597"/>
                  </a:lnTo>
                  <a:lnTo>
                    <a:pt x="3561" y="11287"/>
                  </a:lnTo>
                  <a:lnTo>
                    <a:pt x="4251" y="13788"/>
                  </a:lnTo>
                  <a:lnTo>
                    <a:pt x="4465" y="14609"/>
                  </a:lnTo>
                  <a:lnTo>
                    <a:pt x="5227" y="14192"/>
                  </a:lnTo>
                  <a:lnTo>
                    <a:pt x="7621" y="12859"/>
                  </a:lnTo>
                  <a:lnTo>
                    <a:pt x="9930" y="14145"/>
                  </a:lnTo>
                  <a:lnTo>
                    <a:pt x="10692" y="14561"/>
                  </a:lnTo>
                  <a:lnTo>
                    <a:pt x="10907" y="13752"/>
                  </a:lnTo>
                  <a:lnTo>
                    <a:pt x="11621" y="11156"/>
                  </a:lnTo>
                  <a:lnTo>
                    <a:pt x="14205" y="10489"/>
                  </a:lnTo>
                  <a:lnTo>
                    <a:pt x="15050" y="10263"/>
                  </a:lnTo>
                  <a:lnTo>
                    <a:pt x="14621" y="9537"/>
                  </a:lnTo>
                  <a:lnTo>
                    <a:pt x="13228"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8"/>
            <p:cNvSpPr/>
            <p:nvPr/>
          </p:nvSpPr>
          <p:spPr>
            <a:xfrm>
              <a:off x="9751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05" y="3656"/>
                  </a:lnTo>
                  <a:lnTo>
                    <a:pt x="7942" y="6335"/>
                  </a:lnTo>
                  <a:lnTo>
                    <a:pt x="7942" y="2429"/>
                  </a:lnTo>
                  <a:lnTo>
                    <a:pt x="7954" y="2429"/>
                  </a:lnTo>
                  <a:lnTo>
                    <a:pt x="10050" y="1251"/>
                  </a:lnTo>
                  <a:close/>
                  <a:moveTo>
                    <a:pt x="11395" y="4144"/>
                  </a:moveTo>
                  <a:lnTo>
                    <a:pt x="13729" y="4751"/>
                  </a:lnTo>
                  <a:lnTo>
                    <a:pt x="12443" y="6894"/>
                  </a:lnTo>
                  <a:lnTo>
                    <a:pt x="8526" y="6894"/>
                  </a:lnTo>
                  <a:lnTo>
                    <a:pt x="11395" y="4144"/>
                  </a:lnTo>
                  <a:close/>
                  <a:moveTo>
                    <a:pt x="3751" y="4227"/>
                  </a:moveTo>
                  <a:lnTo>
                    <a:pt x="6526" y="6906"/>
                  </a:lnTo>
                  <a:lnTo>
                    <a:pt x="2501" y="6906"/>
                  </a:lnTo>
                  <a:lnTo>
                    <a:pt x="1287" y="4870"/>
                  </a:lnTo>
                  <a:lnTo>
                    <a:pt x="3751" y="4227"/>
                  </a:lnTo>
                  <a:close/>
                  <a:moveTo>
                    <a:pt x="12562" y="7728"/>
                  </a:moveTo>
                  <a:lnTo>
                    <a:pt x="13788" y="9764"/>
                  </a:lnTo>
                  <a:lnTo>
                    <a:pt x="11312" y="10407"/>
                  </a:lnTo>
                  <a:lnTo>
                    <a:pt x="8550" y="7728"/>
                  </a:lnTo>
                  <a:close/>
                  <a:moveTo>
                    <a:pt x="6526" y="7716"/>
                  </a:moveTo>
                  <a:lnTo>
                    <a:pt x="3680" y="10466"/>
                  </a:lnTo>
                  <a:lnTo>
                    <a:pt x="1346" y="9859"/>
                  </a:lnTo>
                  <a:lnTo>
                    <a:pt x="2608" y="7716"/>
                  </a:lnTo>
                  <a:close/>
                  <a:moveTo>
                    <a:pt x="7954" y="8299"/>
                  </a:moveTo>
                  <a:lnTo>
                    <a:pt x="10800" y="11050"/>
                  </a:lnTo>
                  <a:lnTo>
                    <a:pt x="10169" y="13324"/>
                  </a:lnTo>
                  <a:lnTo>
                    <a:pt x="7954" y="12085"/>
                  </a:lnTo>
                  <a:lnTo>
                    <a:pt x="7954" y="8299"/>
                  </a:lnTo>
                  <a:close/>
                  <a:moveTo>
                    <a:pt x="7133" y="8287"/>
                  </a:moveTo>
                  <a:lnTo>
                    <a:pt x="7133" y="12193"/>
                  </a:lnTo>
                  <a:lnTo>
                    <a:pt x="7121" y="12193"/>
                  </a:lnTo>
                  <a:lnTo>
                    <a:pt x="5025" y="13371"/>
                  </a:lnTo>
                  <a:lnTo>
                    <a:pt x="4370" y="10966"/>
                  </a:lnTo>
                  <a:lnTo>
                    <a:pt x="7133" y="8287"/>
                  </a:lnTo>
                  <a:close/>
                  <a:moveTo>
                    <a:pt x="10586" y="1"/>
                  </a:moveTo>
                  <a:lnTo>
                    <a:pt x="9824" y="417"/>
                  </a:lnTo>
                  <a:lnTo>
                    <a:pt x="7430" y="1763"/>
                  </a:lnTo>
                  <a:lnTo>
                    <a:pt x="5121" y="465"/>
                  </a:lnTo>
                  <a:lnTo>
                    <a:pt x="4359" y="48"/>
                  </a:lnTo>
                  <a:lnTo>
                    <a:pt x="4144" y="870"/>
                  </a:lnTo>
                  <a:lnTo>
                    <a:pt x="3430" y="3453"/>
                  </a:lnTo>
                  <a:lnTo>
                    <a:pt x="846" y="4132"/>
                  </a:lnTo>
                  <a:lnTo>
                    <a:pt x="1" y="4346"/>
                  </a:lnTo>
                  <a:lnTo>
                    <a:pt x="430" y="5085"/>
                  </a:lnTo>
                  <a:lnTo>
                    <a:pt x="1823" y="7406"/>
                  </a:lnTo>
                  <a:lnTo>
                    <a:pt x="477" y="9645"/>
                  </a:lnTo>
                  <a:lnTo>
                    <a:pt x="49"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33" y="11169"/>
                  </a:lnTo>
                  <a:lnTo>
                    <a:pt x="14205" y="10502"/>
                  </a:lnTo>
                  <a:lnTo>
                    <a:pt x="15050" y="10276"/>
                  </a:lnTo>
                  <a:lnTo>
                    <a:pt x="14622" y="9549"/>
                  </a:lnTo>
                  <a:lnTo>
                    <a:pt x="13241"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8"/>
            <p:cNvSpPr/>
            <p:nvPr/>
          </p:nvSpPr>
          <p:spPr>
            <a:xfrm>
              <a:off x="975700" y="2307850"/>
              <a:ext cx="375975" cy="365250"/>
            </a:xfrm>
            <a:custGeom>
              <a:avLst/>
              <a:gdLst/>
              <a:ahLst/>
              <a:cxnLst/>
              <a:rect l="l" t="t" r="r" b="b"/>
              <a:pathLst>
                <a:path w="15039" h="14610" extrusionOk="0">
                  <a:moveTo>
                    <a:pt x="4882" y="1298"/>
                  </a:moveTo>
                  <a:lnTo>
                    <a:pt x="7097" y="2525"/>
                  </a:lnTo>
                  <a:lnTo>
                    <a:pt x="7097" y="6323"/>
                  </a:lnTo>
                  <a:lnTo>
                    <a:pt x="4251" y="3573"/>
                  </a:lnTo>
                  <a:lnTo>
                    <a:pt x="4882" y="1298"/>
                  </a:lnTo>
                  <a:close/>
                  <a:moveTo>
                    <a:pt x="10026" y="1251"/>
                  </a:moveTo>
                  <a:lnTo>
                    <a:pt x="10681" y="3644"/>
                  </a:lnTo>
                  <a:lnTo>
                    <a:pt x="7918" y="6323"/>
                  </a:lnTo>
                  <a:lnTo>
                    <a:pt x="7918" y="2430"/>
                  </a:lnTo>
                  <a:lnTo>
                    <a:pt x="7930" y="2430"/>
                  </a:lnTo>
                  <a:lnTo>
                    <a:pt x="10026" y="1251"/>
                  </a:lnTo>
                  <a:close/>
                  <a:moveTo>
                    <a:pt x="11371" y="4132"/>
                  </a:moveTo>
                  <a:lnTo>
                    <a:pt x="13705" y="4751"/>
                  </a:lnTo>
                  <a:lnTo>
                    <a:pt x="12419" y="6894"/>
                  </a:lnTo>
                  <a:lnTo>
                    <a:pt x="8502" y="6894"/>
                  </a:lnTo>
                  <a:lnTo>
                    <a:pt x="11371" y="4132"/>
                  </a:lnTo>
                  <a:close/>
                  <a:moveTo>
                    <a:pt x="3727" y="4227"/>
                  </a:moveTo>
                  <a:lnTo>
                    <a:pt x="6502" y="6906"/>
                  </a:lnTo>
                  <a:lnTo>
                    <a:pt x="2477" y="6906"/>
                  </a:lnTo>
                  <a:lnTo>
                    <a:pt x="1263" y="4870"/>
                  </a:lnTo>
                  <a:lnTo>
                    <a:pt x="3727" y="4227"/>
                  </a:lnTo>
                  <a:close/>
                  <a:moveTo>
                    <a:pt x="12538" y="7728"/>
                  </a:moveTo>
                  <a:lnTo>
                    <a:pt x="13752" y="9764"/>
                  </a:lnTo>
                  <a:lnTo>
                    <a:pt x="11288" y="10407"/>
                  </a:lnTo>
                  <a:lnTo>
                    <a:pt x="8526" y="7728"/>
                  </a:lnTo>
                  <a:close/>
                  <a:moveTo>
                    <a:pt x="6502" y="7728"/>
                  </a:moveTo>
                  <a:lnTo>
                    <a:pt x="3656" y="10478"/>
                  </a:lnTo>
                  <a:lnTo>
                    <a:pt x="1310" y="9871"/>
                  </a:lnTo>
                  <a:lnTo>
                    <a:pt x="2584" y="7728"/>
                  </a:lnTo>
                  <a:close/>
                  <a:moveTo>
                    <a:pt x="7930" y="8299"/>
                  </a:moveTo>
                  <a:lnTo>
                    <a:pt x="10764" y="11062"/>
                  </a:lnTo>
                  <a:lnTo>
                    <a:pt x="10145" y="13336"/>
                  </a:lnTo>
                  <a:lnTo>
                    <a:pt x="7930" y="12097"/>
                  </a:lnTo>
                  <a:lnTo>
                    <a:pt x="7930" y="8299"/>
                  </a:lnTo>
                  <a:close/>
                  <a:moveTo>
                    <a:pt x="7109" y="8299"/>
                  </a:moveTo>
                  <a:lnTo>
                    <a:pt x="7109" y="12205"/>
                  </a:lnTo>
                  <a:lnTo>
                    <a:pt x="7097" y="12205"/>
                  </a:lnTo>
                  <a:lnTo>
                    <a:pt x="5001" y="13383"/>
                  </a:lnTo>
                  <a:lnTo>
                    <a:pt x="4346" y="10978"/>
                  </a:lnTo>
                  <a:lnTo>
                    <a:pt x="7109" y="8299"/>
                  </a:lnTo>
                  <a:close/>
                  <a:moveTo>
                    <a:pt x="10573" y="1"/>
                  </a:moveTo>
                  <a:lnTo>
                    <a:pt x="9823" y="417"/>
                  </a:lnTo>
                  <a:lnTo>
                    <a:pt x="7418" y="1751"/>
                  </a:lnTo>
                  <a:lnTo>
                    <a:pt x="5120" y="465"/>
                  </a:lnTo>
                  <a:lnTo>
                    <a:pt x="4358" y="48"/>
                  </a:lnTo>
                  <a:lnTo>
                    <a:pt x="4132" y="858"/>
                  </a:lnTo>
                  <a:lnTo>
                    <a:pt x="3418" y="3453"/>
                  </a:lnTo>
                  <a:lnTo>
                    <a:pt x="846" y="4120"/>
                  </a:lnTo>
                  <a:lnTo>
                    <a:pt x="1" y="4346"/>
                  </a:lnTo>
                  <a:lnTo>
                    <a:pt x="429" y="5073"/>
                  </a:lnTo>
                  <a:lnTo>
                    <a:pt x="1810" y="7394"/>
                  </a:lnTo>
                  <a:lnTo>
                    <a:pt x="477" y="9645"/>
                  </a:lnTo>
                  <a:lnTo>
                    <a:pt x="36" y="10371"/>
                  </a:lnTo>
                  <a:lnTo>
                    <a:pt x="894" y="10597"/>
                  </a:lnTo>
                  <a:lnTo>
                    <a:pt x="3549" y="11300"/>
                  </a:lnTo>
                  <a:lnTo>
                    <a:pt x="4239" y="13800"/>
                  </a:lnTo>
                  <a:lnTo>
                    <a:pt x="4466" y="14610"/>
                  </a:lnTo>
                  <a:lnTo>
                    <a:pt x="5216" y="14193"/>
                  </a:lnTo>
                  <a:lnTo>
                    <a:pt x="7609" y="12859"/>
                  </a:lnTo>
                  <a:lnTo>
                    <a:pt x="9919" y="14145"/>
                  </a:lnTo>
                  <a:lnTo>
                    <a:pt x="10681" y="14574"/>
                  </a:lnTo>
                  <a:lnTo>
                    <a:pt x="10907" y="13752"/>
                  </a:lnTo>
                  <a:lnTo>
                    <a:pt x="11621" y="11157"/>
                  </a:lnTo>
                  <a:lnTo>
                    <a:pt x="14193" y="10490"/>
                  </a:lnTo>
                  <a:lnTo>
                    <a:pt x="15038" y="10264"/>
                  </a:lnTo>
                  <a:lnTo>
                    <a:pt x="14610" y="9538"/>
                  </a:lnTo>
                  <a:lnTo>
                    <a:pt x="13229" y="7216"/>
                  </a:lnTo>
                  <a:lnTo>
                    <a:pt x="14562" y="4966"/>
                  </a:lnTo>
                  <a:lnTo>
                    <a:pt x="15003" y="4239"/>
                  </a:lnTo>
                  <a:lnTo>
                    <a:pt x="14145" y="4013"/>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8"/>
            <p:cNvSpPr/>
            <p:nvPr/>
          </p:nvSpPr>
          <p:spPr>
            <a:xfrm>
              <a:off x="975100" y="1942325"/>
              <a:ext cx="376275" cy="365550"/>
            </a:xfrm>
            <a:custGeom>
              <a:avLst/>
              <a:gdLst/>
              <a:ahLst/>
              <a:cxnLst/>
              <a:rect l="l" t="t" r="r" b="b"/>
              <a:pathLst>
                <a:path w="15051" h="14622" extrusionOk="0">
                  <a:moveTo>
                    <a:pt x="4906" y="1299"/>
                  </a:moveTo>
                  <a:lnTo>
                    <a:pt x="7121" y="2537"/>
                  </a:lnTo>
                  <a:lnTo>
                    <a:pt x="7121" y="6335"/>
                  </a:lnTo>
                  <a:lnTo>
                    <a:pt x="4275" y="3573"/>
                  </a:lnTo>
                  <a:lnTo>
                    <a:pt x="4906"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26" y="6895"/>
                  </a:lnTo>
                  <a:lnTo>
                    <a:pt x="11395" y="4144"/>
                  </a:lnTo>
                  <a:close/>
                  <a:moveTo>
                    <a:pt x="3751" y="4228"/>
                  </a:moveTo>
                  <a:lnTo>
                    <a:pt x="6526" y="6906"/>
                  </a:lnTo>
                  <a:lnTo>
                    <a:pt x="2501" y="6906"/>
                  </a:lnTo>
                  <a:lnTo>
                    <a:pt x="1287" y="4870"/>
                  </a:lnTo>
                  <a:lnTo>
                    <a:pt x="3751" y="4228"/>
                  </a:lnTo>
                  <a:close/>
                  <a:moveTo>
                    <a:pt x="12562" y="7728"/>
                  </a:moveTo>
                  <a:lnTo>
                    <a:pt x="13788" y="9764"/>
                  </a:lnTo>
                  <a:lnTo>
                    <a:pt x="11312" y="10407"/>
                  </a:lnTo>
                  <a:lnTo>
                    <a:pt x="8550" y="7728"/>
                  </a:lnTo>
                  <a:close/>
                  <a:moveTo>
                    <a:pt x="6537" y="7728"/>
                  </a:moveTo>
                  <a:lnTo>
                    <a:pt x="3680" y="10478"/>
                  </a:lnTo>
                  <a:lnTo>
                    <a:pt x="1346" y="9871"/>
                  </a:lnTo>
                  <a:lnTo>
                    <a:pt x="2620" y="7728"/>
                  </a:lnTo>
                  <a:close/>
                  <a:moveTo>
                    <a:pt x="7954" y="8311"/>
                  </a:moveTo>
                  <a:lnTo>
                    <a:pt x="10788" y="11062"/>
                  </a:lnTo>
                  <a:lnTo>
                    <a:pt x="10169" y="13336"/>
                  </a:lnTo>
                  <a:lnTo>
                    <a:pt x="7954" y="12109"/>
                  </a:lnTo>
                  <a:lnTo>
                    <a:pt x="7954" y="8311"/>
                  </a:lnTo>
                  <a:close/>
                  <a:moveTo>
                    <a:pt x="7133" y="8311"/>
                  </a:moveTo>
                  <a:lnTo>
                    <a:pt x="7133" y="12205"/>
                  </a:lnTo>
                  <a:lnTo>
                    <a:pt x="7121" y="12205"/>
                  </a:lnTo>
                  <a:lnTo>
                    <a:pt x="5025" y="13383"/>
                  </a:lnTo>
                  <a:lnTo>
                    <a:pt x="4370" y="10990"/>
                  </a:lnTo>
                  <a:lnTo>
                    <a:pt x="7133" y="8311"/>
                  </a:lnTo>
                  <a:close/>
                  <a:moveTo>
                    <a:pt x="10586" y="1"/>
                  </a:moveTo>
                  <a:lnTo>
                    <a:pt x="9824" y="418"/>
                  </a:lnTo>
                  <a:lnTo>
                    <a:pt x="7430" y="1763"/>
                  </a:lnTo>
                  <a:lnTo>
                    <a:pt x="5121" y="465"/>
                  </a:lnTo>
                  <a:lnTo>
                    <a:pt x="4359" y="48"/>
                  </a:lnTo>
                  <a:lnTo>
                    <a:pt x="4144" y="870"/>
                  </a:lnTo>
                  <a:lnTo>
                    <a:pt x="3430" y="3454"/>
                  </a:lnTo>
                  <a:lnTo>
                    <a:pt x="846" y="4132"/>
                  </a:lnTo>
                  <a:lnTo>
                    <a:pt x="1" y="4347"/>
                  </a:lnTo>
                  <a:lnTo>
                    <a:pt x="430" y="5085"/>
                  </a:lnTo>
                  <a:lnTo>
                    <a:pt x="1823"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93" y="14574"/>
                  </a:lnTo>
                  <a:lnTo>
                    <a:pt x="10907"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8"/>
            <p:cNvSpPr/>
            <p:nvPr/>
          </p:nvSpPr>
          <p:spPr>
            <a:xfrm>
              <a:off x="975100" y="846675"/>
              <a:ext cx="376275" cy="365525"/>
            </a:xfrm>
            <a:custGeom>
              <a:avLst/>
              <a:gdLst/>
              <a:ahLst/>
              <a:cxnLst/>
              <a:rect l="l" t="t" r="r" b="b"/>
              <a:pathLst>
                <a:path w="15051" h="14621" extrusionOk="0">
                  <a:moveTo>
                    <a:pt x="10050" y="1238"/>
                  </a:moveTo>
                  <a:lnTo>
                    <a:pt x="10705" y="3631"/>
                  </a:lnTo>
                  <a:lnTo>
                    <a:pt x="7942" y="6310"/>
                  </a:lnTo>
                  <a:lnTo>
                    <a:pt x="7942" y="2417"/>
                  </a:lnTo>
                  <a:lnTo>
                    <a:pt x="7954" y="2417"/>
                  </a:lnTo>
                  <a:lnTo>
                    <a:pt x="10050" y="1238"/>
                  </a:lnTo>
                  <a:close/>
                  <a:moveTo>
                    <a:pt x="4906" y="1286"/>
                  </a:moveTo>
                  <a:lnTo>
                    <a:pt x="7121" y="2512"/>
                  </a:lnTo>
                  <a:lnTo>
                    <a:pt x="7121" y="6322"/>
                  </a:lnTo>
                  <a:lnTo>
                    <a:pt x="4275" y="3572"/>
                  </a:lnTo>
                  <a:lnTo>
                    <a:pt x="4906" y="1286"/>
                  </a:lnTo>
                  <a:close/>
                  <a:moveTo>
                    <a:pt x="3751" y="4215"/>
                  </a:moveTo>
                  <a:lnTo>
                    <a:pt x="6526" y="6894"/>
                  </a:lnTo>
                  <a:lnTo>
                    <a:pt x="2501" y="6894"/>
                  </a:lnTo>
                  <a:lnTo>
                    <a:pt x="1287" y="4858"/>
                  </a:lnTo>
                  <a:lnTo>
                    <a:pt x="3751" y="4215"/>
                  </a:lnTo>
                  <a:close/>
                  <a:moveTo>
                    <a:pt x="11395" y="4131"/>
                  </a:moveTo>
                  <a:lnTo>
                    <a:pt x="13729" y="4751"/>
                  </a:lnTo>
                  <a:lnTo>
                    <a:pt x="12467" y="6894"/>
                  </a:lnTo>
                  <a:lnTo>
                    <a:pt x="8550" y="6894"/>
                  </a:lnTo>
                  <a:lnTo>
                    <a:pt x="11395" y="4131"/>
                  </a:lnTo>
                  <a:close/>
                  <a:moveTo>
                    <a:pt x="12562" y="7715"/>
                  </a:moveTo>
                  <a:lnTo>
                    <a:pt x="13788" y="9751"/>
                  </a:lnTo>
                  <a:lnTo>
                    <a:pt x="11312" y="10394"/>
                  </a:lnTo>
                  <a:lnTo>
                    <a:pt x="8550" y="7715"/>
                  </a:lnTo>
                  <a:close/>
                  <a:moveTo>
                    <a:pt x="6526" y="7727"/>
                  </a:moveTo>
                  <a:lnTo>
                    <a:pt x="3680" y="10477"/>
                  </a:lnTo>
                  <a:lnTo>
                    <a:pt x="1334" y="9870"/>
                  </a:lnTo>
                  <a:lnTo>
                    <a:pt x="2608" y="7727"/>
                  </a:lnTo>
                  <a:close/>
                  <a:moveTo>
                    <a:pt x="7954" y="8287"/>
                  </a:moveTo>
                  <a:lnTo>
                    <a:pt x="10788" y="11049"/>
                  </a:lnTo>
                  <a:lnTo>
                    <a:pt x="10169" y="13323"/>
                  </a:lnTo>
                  <a:lnTo>
                    <a:pt x="7954" y="12085"/>
                  </a:lnTo>
                  <a:lnTo>
                    <a:pt x="7954" y="8287"/>
                  </a:lnTo>
                  <a:close/>
                  <a:moveTo>
                    <a:pt x="7133" y="8287"/>
                  </a:moveTo>
                  <a:lnTo>
                    <a:pt x="7133" y="12192"/>
                  </a:lnTo>
                  <a:lnTo>
                    <a:pt x="7121" y="12192"/>
                  </a:lnTo>
                  <a:lnTo>
                    <a:pt x="5025" y="13371"/>
                  </a:lnTo>
                  <a:lnTo>
                    <a:pt x="4370" y="10966"/>
                  </a:lnTo>
                  <a:lnTo>
                    <a:pt x="7133" y="8287"/>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70"/>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15"/>
                  </a:lnTo>
                  <a:lnTo>
                    <a:pt x="14574" y="4977"/>
                  </a:lnTo>
                  <a:lnTo>
                    <a:pt x="15003" y="4227"/>
                  </a:lnTo>
                  <a:lnTo>
                    <a:pt x="14157" y="4000"/>
                  </a:lnTo>
                  <a:lnTo>
                    <a:pt x="11490" y="3310"/>
                  </a:lnTo>
                  <a:lnTo>
                    <a:pt x="10812" y="798"/>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8"/>
            <p:cNvSpPr/>
            <p:nvPr/>
          </p:nvSpPr>
          <p:spPr>
            <a:xfrm>
              <a:off x="975100" y="1211600"/>
              <a:ext cx="376275" cy="365525"/>
            </a:xfrm>
            <a:custGeom>
              <a:avLst/>
              <a:gdLst/>
              <a:ahLst/>
              <a:cxnLst/>
              <a:rect l="l" t="t" r="r" b="b"/>
              <a:pathLst>
                <a:path w="15051" h="14621" extrusionOk="0">
                  <a:moveTo>
                    <a:pt x="4906" y="1298"/>
                  </a:moveTo>
                  <a:lnTo>
                    <a:pt x="7121" y="2536"/>
                  </a:lnTo>
                  <a:lnTo>
                    <a:pt x="7121" y="6334"/>
                  </a:lnTo>
                  <a:lnTo>
                    <a:pt x="4275" y="3572"/>
                  </a:lnTo>
                  <a:lnTo>
                    <a:pt x="4906" y="1298"/>
                  </a:lnTo>
                  <a:close/>
                  <a:moveTo>
                    <a:pt x="10050" y="1250"/>
                  </a:moveTo>
                  <a:lnTo>
                    <a:pt x="10705" y="3655"/>
                  </a:lnTo>
                  <a:lnTo>
                    <a:pt x="7942" y="6334"/>
                  </a:lnTo>
                  <a:lnTo>
                    <a:pt x="7942" y="2429"/>
                  </a:lnTo>
                  <a:lnTo>
                    <a:pt x="7954" y="2429"/>
                  </a:lnTo>
                  <a:lnTo>
                    <a:pt x="10050" y="1250"/>
                  </a:lnTo>
                  <a:close/>
                  <a:moveTo>
                    <a:pt x="3751" y="4227"/>
                  </a:moveTo>
                  <a:lnTo>
                    <a:pt x="6526" y="6906"/>
                  </a:lnTo>
                  <a:lnTo>
                    <a:pt x="2501" y="6906"/>
                  </a:lnTo>
                  <a:lnTo>
                    <a:pt x="1287" y="4870"/>
                  </a:lnTo>
                  <a:lnTo>
                    <a:pt x="3751" y="4227"/>
                  </a:lnTo>
                  <a:close/>
                  <a:moveTo>
                    <a:pt x="11395" y="4155"/>
                  </a:moveTo>
                  <a:lnTo>
                    <a:pt x="13729" y="4763"/>
                  </a:lnTo>
                  <a:lnTo>
                    <a:pt x="12443" y="6906"/>
                  </a:lnTo>
                  <a:lnTo>
                    <a:pt x="8526" y="6906"/>
                  </a:lnTo>
                  <a:lnTo>
                    <a:pt x="11395" y="4155"/>
                  </a:lnTo>
                  <a:close/>
                  <a:moveTo>
                    <a:pt x="12562" y="7727"/>
                  </a:moveTo>
                  <a:lnTo>
                    <a:pt x="13788" y="9763"/>
                  </a:lnTo>
                  <a:lnTo>
                    <a:pt x="11312" y="10406"/>
                  </a:lnTo>
                  <a:lnTo>
                    <a:pt x="8550" y="7727"/>
                  </a:lnTo>
                  <a:close/>
                  <a:moveTo>
                    <a:pt x="6537" y="7739"/>
                  </a:moveTo>
                  <a:lnTo>
                    <a:pt x="3680" y="10501"/>
                  </a:lnTo>
                  <a:lnTo>
                    <a:pt x="1346" y="9882"/>
                  </a:lnTo>
                  <a:lnTo>
                    <a:pt x="2620" y="7739"/>
                  </a:lnTo>
                  <a:close/>
                  <a:moveTo>
                    <a:pt x="7954" y="8311"/>
                  </a:moveTo>
                  <a:lnTo>
                    <a:pt x="10788" y="11061"/>
                  </a:lnTo>
                  <a:lnTo>
                    <a:pt x="10169" y="13335"/>
                  </a:lnTo>
                  <a:lnTo>
                    <a:pt x="7954" y="12097"/>
                  </a:lnTo>
                  <a:lnTo>
                    <a:pt x="7954" y="8311"/>
                  </a:lnTo>
                  <a:close/>
                  <a:moveTo>
                    <a:pt x="7133" y="8311"/>
                  </a:moveTo>
                  <a:lnTo>
                    <a:pt x="7133" y="12204"/>
                  </a:lnTo>
                  <a:lnTo>
                    <a:pt x="7121" y="12204"/>
                  </a:lnTo>
                  <a:lnTo>
                    <a:pt x="5025" y="13383"/>
                  </a:lnTo>
                  <a:lnTo>
                    <a:pt x="4370" y="10989"/>
                  </a:lnTo>
                  <a:lnTo>
                    <a:pt x="7133" y="8311"/>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8"/>
            <p:cNvSpPr/>
            <p:nvPr/>
          </p:nvSpPr>
          <p:spPr>
            <a:xfrm>
              <a:off x="975100" y="1577100"/>
              <a:ext cx="376275" cy="365250"/>
            </a:xfrm>
            <a:custGeom>
              <a:avLst/>
              <a:gdLst/>
              <a:ahLst/>
              <a:cxnLst/>
              <a:rect l="l" t="t" r="r" b="b"/>
              <a:pathLst>
                <a:path w="15051" h="14610" extrusionOk="0">
                  <a:moveTo>
                    <a:pt x="4906" y="1299"/>
                  </a:moveTo>
                  <a:lnTo>
                    <a:pt x="7121" y="2525"/>
                  </a:lnTo>
                  <a:lnTo>
                    <a:pt x="7121" y="6323"/>
                  </a:lnTo>
                  <a:lnTo>
                    <a:pt x="4275" y="3573"/>
                  </a:lnTo>
                  <a:lnTo>
                    <a:pt x="4906" y="1299"/>
                  </a:lnTo>
                  <a:close/>
                  <a:moveTo>
                    <a:pt x="10050" y="1251"/>
                  </a:moveTo>
                  <a:lnTo>
                    <a:pt x="10705" y="3644"/>
                  </a:lnTo>
                  <a:lnTo>
                    <a:pt x="7942" y="6323"/>
                  </a:lnTo>
                  <a:lnTo>
                    <a:pt x="7942" y="2430"/>
                  </a:lnTo>
                  <a:lnTo>
                    <a:pt x="7954" y="2430"/>
                  </a:lnTo>
                  <a:lnTo>
                    <a:pt x="10050" y="1251"/>
                  </a:lnTo>
                  <a:close/>
                  <a:moveTo>
                    <a:pt x="3751" y="4228"/>
                  </a:moveTo>
                  <a:lnTo>
                    <a:pt x="6526" y="6906"/>
                  </a:lnTo>
                  <a:lnTo>
                    <a:pt x="2501" y="6906"/>
                  </a:lnTo>
                  <a:lnTo>
                    <a:pt x="1287" y="4871"/>
                  </a:lnTo>
                  <a:lnTo>
                    <a:pt x="3751" y="4228"/>
                  </a:lnTo>
                  <a:close/>
                  <a:moveTo>
                    <a:pt x="11395" y="4156"/>
                  </a:moveTo>
                  <a:lnTo>
                    <a:pt x="13729" y="4763"/>
                  </a:lnTo>
                  <a:lnTo>
                    <a:pt x="12443" y="6906"/>
                  </a:lnTo>
                  <a:lnTo>
                    <a:pt x="8526" y="6906"/>
                  </a:lnTo>
                  <a:lnTo>
                    <a:pt x="11395" y="4156"/>
                  </a:lnTo>
                  <a:close/>
                  <a:moveTo>
                    <a:pt x="12562" y="7728"/>
                  </a:moveTo>
                  <a:lnTo>
                    <a:pt x="13776" y="9764"/>
                  </a:lnTo>
                  <a:lnTo>
                    <a:pt x="11312" y="10407"/>
                  </a:lnTo>
                  <a:lnTo>
                    <a:pt x="8550" y="7728"/>
                  </a:lnTo>
                  <a:close/>
                  <a:moveTo>
                    <a:pt x="6537" y="7704"/>
                  </a:moveTo>
                  <a:lnTo>
                    <a:pt x="3680" y="10478"/>
                  </a:lnTo>
                  <a:lnTo>
                    <a:pt x="1346" y="9859"/>
                  </a:lnTo>
                  <a:lnTo>
                    <a:pt x="2620" y="7704"/>
                  </a:lnTo>
                  <a:close/>
                  <a:moveTo>
                    <a:pt x="7954" y="8300"/>
                  </a:moveTo>
                  <a:lnTo>
                    <a:pt x="10788" y="11050"/>
                  </a:lnTo>
                  <a:lnTo>
                    <a:pt x="10169" y="13336"/>
                  </a:lnTo>
                  <a:lnTo>
                    <a:pt x="7954" y="12098"/>
                  </a:lnTo>
                  <a:lnTo>
                    <a:pt x="7954" y="8300"/>
                  </a:lnTo>
                  <a:close/>
                  <a:moveTo>
                    <a:pt x="7133" y="8300"/>
                  </a:moveTo>
                  <a:lnTo>
                    <a:pt x="7133" y="12205"/>
                  </a:lnTo>
                  <a:lnTo>
                    <a:pt x="7121" y="12205"/>
                  </a:lnTo>
                  <a:lnTo>
                    <a:pt x="5025" y="13383"/>
                  </a:lnTo>
                  <a:lnTo>
                    <a:pt x="4370" y="10978"/>
                  </a:lnTo>
                  <a:lnTo>
                    <a:pt x="7133" y="8300"/>
                  </a:lnTo>
                  <a:close/>
                  <a:moveTo>
                    <a:pt x="10586" y="1"/>
                  </a:moveTo>
                  <a:lnTo>
                    <a:pt x="9824" y="418"/>
                  </a:lnTo>
                  <a:lnTo>
                    <a:pt x="7430" y="1751"/>
                  </a:lnTo>
                  <a:lnTo>
                    <a:pt x="5121" y="465"/>
                  </a:lnTo>
                  <a:lnTo>
                    <a:pt x="4359" y="49"/>
                  </a:lnTo>
                  <a:lnTo>
                    <a:pt x="4144" y="858"/>
                  </a:lnTo>
                  <a:lnTo>
                    <a:pt x="3430" y="3454"/>
                  </a:lnTo>
                  <a:lnTo>
                    <a:pt x="846" y="4120"/>
                  </a:lnTo>
                  <a:lnTo>
                    <a:pt x="1" y="4347"/>
                  </a:lnTo>
                  <a:lnTo>
                    <a:pt x="430" y="5073"/>
                  </a:lnTo>
                  <a:lnTo>
                    <a:pt x="1823"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93" y="14574"/>
                  </a:lnTo>
                  <a:lnTo>
                    <a:pt x="10907" y="13753"/>
                  </a:lnTo>
                  <a:lnTo>
                    <a:pt x="11633" y="11157"/>
                  </a:lnTo>
                  <a:lnTo>
                    <a:pt x="14205" y="10490"/>
                  </a:lnTo>
                  <a:lnTo>
                    <a:pt x="15050" y="10264"/>
                  </a:lnTo>
                  <a:lnTo>
                    <a:pt x="14622" y="9538"/>
                  </a:lnTo>
                  <a:lnTo>
                    <a:pt x="13241"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8"/>
            <p:cNvSpPr/>
            <p:nvPr/>
          </p:nvSpPr>
          <p:spPr>
            <a:xfrm>
              <a:off x="975100" y="3403825"/>
              <a:ext cx="376275" cy="365550"/>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8"/>
            <p:cNvSpPr/>
            <p:nvPr/>
          </p:nvSpPr>
          <p:spPr>
            <a:xfrm>
              <a:off x="596200" y="3403825"/>
              <a:ext cx="375950" cy="365550"/>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8"/>
            <p:cNvSpPr/>
            <p:nvPr/>
          </p:nvSpPr>
          <p:spPr>
            <a:xfrm>
              <a:off x="2169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8"/>
            <p:cNvSpPr/>
            <p:nvPr/>
          </p:nvSpPr>
          <p:spPr>
            <a:xfrm>
              <a:off x="216975" y="1577100"/>
              <a:ext cx="376275" cy="365550"/>
            </a:xfrm>
            <a:custGeom>
              <a:avLst/>
              <a:gdLst/>
              <a:ahLst/>
              <a:cxnLst/>
              <a:rect l="l" t="t" r="r" b="b"/>
              <a:pathLst>
                <a:path w="15051" h="14622" extrusionOk="0">
                  <a:moveTo>
                    <a:pt x="4894" y="1299"/>
                  </a:moveTo>
                  <a:lnTo>
                    <a:pt x="7109" y="2525"/>
                  </a:lnTo>
                  <a:lnTo>
                    <a:pt x="7109" y="6323"/>
                  </a:lnTo>
                  <a:lnTo>
                    <a:pt x="4275" y="3573"/>
                  </a:lnTo>
                  <a:lnTo>
                    <a:pt x="4894"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55" y="6906"/>
                  </a:lnTo>
                  <a:lnTo>
                    <a:pt x="8537" y="6906"/>
                  </a:lnTo>
                  <a:lnTo>
                    <a:pt x="11383" y="4156"/>
                  </a:lnTo>
                  <a:close/>
                  <a:moveTo>
                    <a:pt x="12562" y="7728"/>
                  </a:moveTo>
                  <a:lnTo>
                    <a:pt x="13776" y="9764"/>
                  </a:lnTo>
                  <a:lnTo>
                    <a:pt x="11312" y="10407"/>
                  </a:lnTo>
                  <a:lnTo>
                    <a:pt x="8537" y="7728"/>
                  </a:lnTo>
                  <a:close/>
                  <a:moveTo>
                    <a:pt x="6537" y="7704"/>
                  </a:moveTo>
                  <a:lnTo>
                    <a:pt x="3680" y="10478"/>
                  </a:lnTo>
                  <a:lnTo>
                    <a:pt x="1334" y="9859"/>
                  </a:lnTo>
                  <a:lnTo>
                    <a:pt x="2620" y="7704"/>
                  </a:lnTo>
                  <a:close/>
                  <a:moveTo>
                    <a:pt x="7942" y="8300"/>
                  </a:moveTo>
                  <a:lnTo>
                    <a:pt x="10788" y="11050"/>
                  </a:lnTo>
                  <a:lnTo>
                    <a:pt x="10169" y="13336"/>
                  </a:lnTo>
                  <a:lnTo>
                    <a:pt x="7942" y="12098"/>
                  </a:lnTo>
                  <a:lnTo>
                    <a:pt x="7942" y="8300"/>
                  </a:lnTo>
                  <a:close/>
                  <a:moveTo>
                    <a:pt x="7133" y="8300"/>
                  </a:moveTo>
                  <a:lnTo>
                    <a:pt x="7133" y="12205"/>
                  </a:lnTo>
                  <a:lnTo>
                    <a:pt x="7109" y="12205"/>
                  </a:lnTo>
                  <a:lnTo>
                    <a:pt x="5013" y="13383"/>
                  </a:lnTo>
                  <a:lnTo>
                    <a:pt x="4358" y="10978"/>
                  </a:lnTo>
                  <a:lnTo>
                    <a:pt x="7133" y="8300"/>
                  </a:lnTo>
                  <a:close/>
                  <a:moveTo>
                    <a:pt x="10585" y="1"/>
                  </a:moveTo>
                  <a:lnTo>
                    <a:pt x="9823" y="418"/>
                  </a:lnTo>
                  <a:lnTo>
                    <a:pt x="7430" y="1751"/>
                  </a:lnTo>
                  <a:lnTo>
                    <a:pt x="5120" y="465"/>
                  </a:lnTo>
                  <a:lnTo>
                    <a:pt x="4358" y="49"/>
                  </a:lnTo>
                  <a:lnTo>
                    <a:pt x="4132" y="858"/>
                  </a:lnTo>
                  <a:lnTo>
                    <a:pt x="3418" y="3454"/>
                  </a:lnTo>
                  <a:lnTo>
                    <a:pt x="846" y="4132"/>
                  </a:lnTo>
                  <a:lnTo>
                    <a:pt x="1" y="4359"/>
                  </a:lnTo>
                  <a:lnTo>
                    <a:pt x="429" y="5085"/>
                  </a:lnTo>
                  <a:lnTo>
                    <a:pt x="1810" y="7407"/>
                  </a:lnTo>
                  <a:lnTo>
                    <a:pt x="477" y="9657"/>
                  </a:lnTo>
                  <a:lnTo>
                    <a:pt x="36" y="10383"/>
                  </a:lnTo>
                  <a:lnTo>
                    <a:pt x="894" y="10609"/>
                  </a:lnTo>
                  <a:lnTo>
                    <a:pt x="3561" y="11312"/>
                  </a:lnTo>
                  <a:lnTo>
                    <a:pt x="4239" y="13812"/>
                  </a:lnTo>
                  <a:lnTo>
                    <a:pt x="4466" y="14622"/>
                  </a:lnTo>
                  <a:lnTo>
                    <a:pt x="5228" y="14205"/>
                  </a:lnTo>
                  <a:lnTo>
                    <a:pt x="7621" y="12872"/>
                  </a:lnTo>
                  <a:lnTo>
                    <a:pt x="9930" y="14169"/>
                  </a:lnTo>
                  <a:lnTo>
                    <a:pt x="10681" y="14586"/>
                  </a:lnTo>
                  <a:lnTo>
                    <a:pt x="10907" y="13764"/>
                  </a:lnTo>
                  <a:lnTo>
                    <a:pt x="11621" y="11169"/>
                  </a:lnTo>
                  <a:lnTo>
                    <a:pt x="14193" y="10502"/>
                  </a:lnTo>
                  <a:lnTo>
                    <a:pt x="15050" y="10276"/>
                  </a:lnTo>
                  <a:lnTo>
                    <a:pt x="14610" y="9550"/>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8"/>
            <p:cNvSpPr/>
            <p:nvPr/>
          </p:nvSpPr>
          <p:spPr>
            <a:xfrm>
              <a:off x="216975" y="3403825"/>
              <a:ext cx="376275" cy="365550"/>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8"/>
            <p:cNvSpPr/>
            <p:nvPr/>
          </p:nvSpPr>
          <p:spPr>
            <a:xfrm>
              <a:off x="216975" y="1211600"/>
              <a:ext cx="376275" cy="365825"/>
            </a:xfrm>
            <a:custGeom>
              <a:avLst/>
              <a:gdLst/>
              <a:ahLst/>
              <a:cxnLst/>
              <a:rect l="l" t="t" r="r" b="b"/>
              <a:pathLst>
                <a:path w="15051" h="14633" extrusionOk="0">
                  <a:moveTo>
                    <a:pt x="4894" y="1298"/>
                  </a:moveTo>
                  <a:lnTo>
                    <a:pt x="7109" y="2536"/>
                  </a:lnTo>
                  <a:lnTo>
                    <a:pt x="7109" y="6334"/>
                  </a:lnTo>
                  <a:lnTo>
                    <a:pt x="4275" y="3572"/>
                  </a:lnTo>
                  <a:lnTo>
                    <a:pt x="4894" y="1298"/>
                  </a:lnTo>
                  <a:close/>
                  <a:moveTo>
                    <a:pt x="10050" y="1250"/>
                  </a:moveTo>
                  <a:lnTo>
                    <a:pt x="10704" y="3655"/>
                  </a:lnTo>
                  <a:lnTo>
                    <a:pt x="7930" y="6334"/>
                  </a:lnTo>
                  <a:lnTo>
                    <a:pt x="7930" y="2429"/>
                  </a:lnTo>
                  <a:lnTo>
                    <a:pt x="7942" y="2429"/>
                  </a:lnTo>
                  <a:lnTo>
                    <a:pt x="10050" y="1250"/>
                  </a:lnTo>
                  <a:close/>
                  <a:moveTo>
                    <a:pt x="3751" y="4227"/>
                  </a:moveTo>
                  <a:lnTo>
                    <a:pt x="6513" y="6906"/>
                  </a:lnTo>
                  <a:lnTo>
                    <a:pt x="2489" y="6906"/>
                  </a:lnTo>
                  <a:lnTo>
                    <a:pt x="1275" y="4870"/>
                  </a:lnTo>
                  <a:lnTo>
                    <a:pt x="3751" y="4227"/>
                  </a:lnTo>
                  <a:close/>
                  <a:moveTo>
                    <a:pt x="11383" y="4155"/>
                  </a:moveTo>
                  <a:lnTo>
                    <a:pt x="13717" y="4763"/>
                  </a:lnTo>
                  <a:lnTo>
                    <a:pt x="12455" y="6906"/>
                  </a:lnTo>
                  <a:lnTo>
                    <a:pt x="8537" y="6906"/>
                  </a:lnTo>
                  <a:lnTo>
                    <a:pt x="11383" y="4155"/>
                  </a:lnTo>
                  <a:close/>
                  <a:moveTo>
                    <a:pt x="12562" y="7727"/>
                  </a:moveTo>
                  <a:lnTo>
                    <a:pt x="13764" y="9763"/>
                  </a:lnTo>
                  <a:lnTo>
                    <a:pt x="11312" y="10406"/>
                  </a:lnTo>
                  <a:lnTo>
                    <a:pt x="8537" y="7727"/>
                  </a:lnTo>
                  <a:close/>
                  <a:moveTo>
                    <a:pt x="6537" y="7739"/>
                  </a:moveTo>
                  <a:lnTo>
                    <a:pt x="3680" y="10501"/>
                  </a:lnTo>
                  <a:lnTo>
                    <a:pt x="1334" y="9882"/>
                  </a:lnTo>
                  <a:lnTo>
                    <a:pt x="2620" y="7739"/>
                  </a:lnTo>
                  <a:close/>
                  <a:moveTo>
                    <a:pt x="7942" y="8311"/>
                  </a:moveTo>
                  <a:lnTo>
                    <a:pt x="10788" y="11061"/>
                  </a:lnTo>
                  <a:lnTo>
                    <a:pt x="10169" y="13335"/>
                  </a:lnTo>
                  <a:lnTo>
                    <a:pt x="7942" y="12097"/>
                  </a:lnTo>
                  <a:lnTo>
                    <a:pt x="7942" y="8311"/>
                  </a:lnTo>
                  <a:close/>
                  <a:moveTo>
                    <a:pt x="7109" y="8311"/>
                  </a:moveTo>
                  <a:lnTo>
                    <a:pt x="7109"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43"/>
                  </a:lnTo>
                  <a:lnTo>
                    <a:pt x="1" y="4370"/>
                  </a:lnTo>
                  <a:lnTo>
                    <a:pt x="429" y="5096"/>
                  </a:lnTo>
                  <a:lnTo>
                    <a:pt x="1810" y="7418"/>
                  </a:lnTo>
                  <a:lnTo>
                    <a:pt x="477" y="9668"/>
                  </a:lnTo>
                  <a:lnTo>
                    <a:pt x="36" y="10394"/>
                  </a:lnTo>
                  <a:lnTo>
                    <a:pt x="894" y="10620"/>
                  </a:lnTo>
                  <a:lnTo>
                    <a:pt x="3561" y="11311"/>
                  </a:lnTo>
                  <a:lnTo>
                    <a:pt x="4239" y="13811"/>
                  </a:lnTo>
                  <a:lnTo>
                    <a:pt x="4466" y="14633"/>
                  </a:lnTo>
                  <a:lnTo>
                    <a:pt x="5228" y="14216"/>
                  </a:lnTo>
                  <a:lnTo>
                    <a:pt x="7621" y="12883"/>
                  </a:lnTo>
                  <a:lnTo>
                    <a:pt x="9930" y="14168"/>
                  </a:lnTo>
                  <a:lnTo>
                    <a:pt x="10681" y="14585"/>
                  </a:lnTo>
                  <a:lnTo>
                    <a:pt x="10907" y="13776"/>
                  </a:lnTo>
                  <a:lnTo>
                    <a:pt x="11621" y="11180"/>
                  </a:lnTo>
                  <a:lnTo>
                    <a:pt x="14193" y="10513"/>
                  </a:lnTo>
                  <a:lnTo>
                    <a:pt x="15050" y="10287"/>
                  </a:lnTo>
                  <a:lnTo>
                    <a:pt x="14610" y="9561"/>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8"/>
            <p:cNvSpPr/>
            <p:nvPr/>
          </p:nvSpPr>
          <p:spPr>
            <a:xfrm>
              <a:off x="216975" y="4134575"/>
              <a:ext cx="376275" cy="365525"/>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8"/>
            <p:cNvSpPr/>
            <p:nvPr/>
          </p:nvSpPr>
          <p:spPr>
            <a:xfrm>
              <a:off x="216975" y="3769350"/>
              <a:ext cx="376275" cy="365250"/>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8"/>
            <p:cNvSpPr/>
            <p:nvPr/>
          </p:nvSpPr>
          <p:spPr>
            <a:xfrm>
              <a:off x="5965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25" y="1251"/>
                  </a:moveTo>
                  <a:lnTo>
                    <a:pt x="10680" y="3644"/>
                  </a:lnTo>
                  <a:lnTo>
                    <a:pt x="7918" y="6323"/>
                  </a:lnTo>
                  <a:lnTo>
                    <a:pt x="7918" y="2430"/>
                  </a:lnTo>
                  <a:lnTo>
                    <a:pt x="7930" y="2430"/>
                  </a:lnTo>
                  <a:lnTo>
                    <a:pt x="10025" y="1251"/>
                  </a:lnTo>
                  <a:close/>
                  <a:moveTo>
                    <a:pt x="11371" y="4132"/>
                  </a:moveTo>
                  <a:lnTo>
                    <a:pt x="13704" y="4751"/>
                  </a:lnTo>
                  <a:lnTo>
                    <a:pt x="12430" y="6894"/>
                  </a:lnTo>
                  <a:lnTo>
                    <a:pt x="8513" y="6894"/>
                  </a:lnTo>
                  <a:lnTo>
                    <a:pt x="11371" y="4132"/>
                  </a:lnTo>
                  <a:close/>
                  <a:moveTo>
                    <a:pt x="3739" y="4227"/>
                  </a:moveTo>
                  <a:lnTo>
                    <a:pt x="6501" y="6906"/>
                  </a:lnTo>
                  <a:lnTo>
                    <a:pt x="2489" y="6906"/>
                  </a:lnTo>
                  <a:lnTo>
                    <a:pt x="1262" y="4870"/>
                  </a:lnTo>
                  <a:lnTo>
                    <a:pt x="3739" y="4227"/>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299"/>
                  </a:moveTo>
                  <a:lnTo>
                    <a:pt x="10775"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2" y="10490"/>
                  </a:lnTo>
                  <a:lnTo>
                    <a:pt x="15050" y="10264"/>
                  </a:lnTo>
                  <a:lnTo>
                    <a:pt x="14609" y="9538"/>
                  </a:lnTo>
                  <a:lnTo>
                    <a:pt x="13228" y="7216"/>
                  </a:lnTo>
                  <a:lnTo>
                    <a:pt x="14573"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8"/>
            <p:cNvSpPr/>
            <p:nvPr/>
          </p:nvSpPr>
          <p:spPr>
            <a:xfrm>
              <a:off x="596200" y="1577100"/>
              <a:ext cx="375950" cy="365250"/>
            </a:xfrm>
            <a:custGeom>
              <a:avLst/>
              <a:gdLst/>
              <a:ahLst/>
              <a:cxnLst/>
              <a:rect l="l" t="t" r="r" b="b"/>
              <a:pathLst>
                <a:path w="15038" h="14610" extrusionOk="0">
                  <a:moveTo>
                    <a:pt x="4894" y="1299"/>
                  </a:moveTo>
                  <a:lnTo>
                    <a:pt x="7108" y="2525"/>
                  </a:lnTo>
                  <a:lnTo>
                    <a:pt x="7108" y="6323"/>
                  </a:lnTo>
                  <a:lnTo>
                    <a:pt x="4263" y="3573"/>
                  </a:lnTo>
                  <a:lnTo>
                    <a:pt x="4894" y="1299"/>
                  </a:lnTo>
                  <a:close/>
                  <a:moveTo>
                    <a:pt x="10037" y="1251"/>
                  </a:moveTo>
                  <a:lnTo>
                    <a:pt x="10692" y="3644"/>
                  </a:lnTo>
                  <a:lnTo>
                    <a:pt x="7930" y="6323"/>
                  </a:lnTo>
                  <a:lnTo>
                    <a:pt x="7930" y="2430"/>
                  </a:lnTo>
                  <a:lnTo>
                    <a:pt x="7942" y="2430"/>
                  </a:lnTo>
                  <a:lnTo>
                    <a:pt x="10037" y="1251"/>
                  </a:lnTo>
                  <a:close/>
                  <a:moveTo>
                    <a:pt x="3751" y="4228"/>
                  </a:moveTo>
                  <a:lnTo>
                    <a:pt x="6513" y="6906"/>
                  </a:lnTo>
                  <a:lnTo>
                    <a:pt x="2501" y="6906"/>
                  </a:lnTo>
                  <a:lnTo>
                    <a:pt x="1274" y="4871"/>
                  </a:lnTo>
                  <a:lnTo>
                    <a:pt x="3751"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67" y="10478"/>
                  </a:lnTo>
                  <a:lnTo>
                    <a:pt x="1334" y="9859"/>
                  </a:lnTo>
                  <a:lnTo>
                    <a:pt x="2620" y="7704"/>
                  </a:lnTo>
                  <a:close/>
                  <a:moveTo>
                    <a:pt x="7942" y="8300"/>
                  </a:moveTo>
                  <a:lnTo>
                    <a:pt x="10787" y="11050"/>
                  </a:lnTo>
                  <a:lnTo>
                    <a:pt x="10156" y="13336"/>
                  </a:lnTo>
                  <a:lnTo>
                    <a:pt x="7942" y="12098"/>
                  </a:lnTo>
                  <a:lnTo>
                    <a:pt x="7942" y="8300"/>
                  </a:lnTo>
                  <a:close/>
                  <a:moveTo>
                    <a:pt x="7120" y="8300"/>
                  </a:moveTo>
                  <a:lnTo>
                    <a:pt x="7120" y="12205"/>
                  </a:lnTo>
                  <a:lnTo>
                    <a:pt x="7108" y="12205"/>
                  </a:lnTo>
                  <a:lnTo>
                    <a:pt x="5013" y="13383"/>
                  </a:lnTo>
                  <a:lnTo>
                    <a:pt x="4358" y="10978"/>
                  </a:lnTo>
                  <a:lnTo>
                    <a:pt x="7120"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90"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8"/>
            <p:cNvSpPr/>
            <p:nvPr/>
          </p:nvSpPr>
          <p:spPr>
            <a:xfrm>
              <a:off x="596200" y="846675"/>
              <a:ext cx="376550" cy="365525"/>
            </a:xfrm>
            <a:custGeom>
              <a:avLst/>
              <a:gdLst/>
              <a:ahLst/>
              <a:cxnLst/>
              <a:rect l="l" t="t" r="r" b="b"/>
              <a:pathLst>
                <a:path w="15062" h="14621" extrusionOk="0">
                  <a:moveTo>
                    <a:pt x="10037" y="1238"/>
                  </a:moveTo>
                  <a:lnTo>
                    <a:pt x="10692" y="3631"/>
                  </a:lnTo>
                  <a:lnTo>
                    <a:pt x="7930" y="6310"/>
                  </a:lnTo>
                  <a:lnTo>
                    <a:pt x="7930" y="2417"/>
                  </a:lnTo>
                  <a:lnTo>
                    <a:pt x="7942" y="2417"/>
                  </a:lnTo>
                  <a:lnTo>
                    <a:pt x="10037" y="1238"/>
                  </a:lnTo>
                  <a:close/>
                  <a:moveTo>
                    <a:pt x="4894" y="1298"/>
                  </a:moveTo>
                  <a:lnTo>
                    <a:pt x="7108" y="2536"/>
                  </a:lnTo>
                  <a:lnTo>
                    <a:pt x="7108" y="6322"/>
                  </a:lnTo>
                  <a:lnTo>
                    <a:pt x="4263" y="3572"/>
                  </a:lnTo>
                  <a:lnTo>
                    <a:pt x="4894" y="1298"/>
                  </a:lnTo>
                  <a:close/>
                  <a:moveTo>
                    <a:pt x="3751" y="4215"/>
                  </a:moveTo>
                  <a:lnTo>
                    <a:pt x="6513" y="6894"/>
                  </a:lnTo>
                  <a:lnTo>
                    <a:pt x="2501" y="6894"/>
                  </a:lnTo>
                  <a:lnTo>
                    <a:pt x="1274" y="4858"/>
                  </a:lnTo>
                  <a:lnTo>
                    <a:pt x="3751" y="4215"/>
                  </a:lnTo>
                  <a:close/>
                  <a:moveTo>
                    <a:pt x="11383" y="4131"/>
                  </a:moveTo>
                  <a:lnTo>
                    <a:pt x="13716" y="4751"/>
                  </a:lnTo>
                  <a:lnTo>
                    <a:pt x="12454" y="6894"/>
                  </a:lnTo>
                  <a:lnTo>
                    <a:pt x="8537" y="6894"/>
                  </a:lnTo>
                  <a:lnTo>
                    <a:pt x="11383" y="4131"/>
                  </a:lnTo>
                  <a:close/>
                  <a:moveTo>
                    <a:pt x="12561" y="7715"/>
                  </a:moveTo>
                  <a:lnTo>
                    <a:pt x="13776" y="9751"/>
                  </a:lnTo>
                  <a:lnTo>
                    <a:pt x="11311" y="10394"/>
                  </a:lnTo>
                  <a:lnTo>
                    <a:pt x="8537" y="7715"/>
                  </a:lnTo>
                  <a:close/>
                  <a:moveTo>
                    <a:pt x="6513" y="7727"/>
                  </a:moveTo>
                  <a:lnTo>
                    <a:pt x="3667" y="10477"/>
                  </a:lnTo>
                  <a:lnTo>
                    <a:pt x="1334" y="9870"/>
                  </a:lnTo>
                  <a:lnTo>
                    <a:pt x="2620" y="7727"/>
                  </a:lnTo>
                  <a:close/>
                  <a:moveTo>
                    <a:pt x="7942" y="8287"/>
                  </a:moveTo>
                  <a:lnTo>
                    <a:pt x="10787" y="11049"/>
                  </a:lnTo>
                  <a:lnTo>
                    <a:pt x="10156" y="13323"/>
                  </a:lnTo>
                  <a:lnTo>
                    <a:pt x="7942" y="12085"/>
                  </a:lnTo>
                  <a:lnTo>
                    <a:pt x="7942" y="8287"/>
                  </a:lnTo>
                  <a:close/>
                  <a:moveTo>
                    <a:pt x="7120" y="8287"/>
                  </a:moveTo>
                  <a:lnTo>
                    <a:pt x="7120" y="12192"/>
                  </a:lnTo>
                  <a:lnTo>
                    <a:pt x="7108" y="12192"/>
                  </a:lnTo>
                  <a:lnTo>
                    <a:pt x="5013" y="13371"/>
                  </a:lnTo>
                  <a:lnTo>
                    <a:pt x="4358" y="10966"/>
                  </a:lnTo>
                  <a:lnTo>
                    <a:pt x="7120"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53" y="14621"/>
                  </a:lnTo>
                  <a:lnTo>
                    <a:pt x="5215" y="14204"/>
                  </a:lnTo>
                  <a:lnTo>
                    <a:pt x="7608" y="12859"/>
                  </a:lnTo>
                  <a:lnTo>
                    <a:pt x="9942" y="14145"/>
                  </a:lnTo>
                  <a:lnTo>
                    <a:pt x="10692" y="14561"/>
                  </a:lnTo>
                  <a:lnTo>
                    <a:pt x="10918" y="13740"/>
                  </a:lnTo>
                  <a:lnTo>
                    <a:pt x="11633" y="11144"/>
                  </a:lnTo>
                  <a:lnTo>
                    <a:pt x="14204" y="10477"/>
                  </a:lnTo>
                  <a:lnTo>
                    <a:pt x="15062" y="10251"/>
                  </a:lnTo>
                  <a:lnTo>
                    <a:pt x="14621" y="9525"/>
                  </a:lnTo>
                  <a:lnTo>
                    <a:pt x="13240" y="7203"/>
                  </a:lnTo>
                  <a:lnTo>
                    <a:pt x="14585" y="4953"/>
                  </a:lnTo>
                  <a:lnTo>
                    <a:pt x="15002" y="4227"/>
                  </a:lnTo>
                  <a:lnTo>
                    <a:pt x="14145" y="4000"/>
                  </a:lnTo>
                  <a:lnTo>
                    <a:pt x="11490" y="3310"/>
                  </a:lnTo>
                  <a:lnTo>
                    <a:pt x="10799"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8"/>
            <p:cNvSpPr/>
            <p:nvPr/>
          </p:nvSpPr>
          <p:spPr>
            <a:xfrm>
              <a:off x="5965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25" y="1251"/>
                  </a:moveTo>
                  <a:lnTo>
                    <a:pt x="10704" y="3656"/>
                  </a:lnTo>
                  <a:lnTo>
                    <a:pt x="7930" y="6335"/>
                  </a:lnTo>
                  <a:lnTo>
                    <a:pt x="7930" y="2430"/>
                  </a:lnTo>
                  <a:lnTo>
                    <a:pt x="10025" y="1251"/>
                  </a:lnTo>
                  <a:close/>
                  <a:moveTo>
                    <a:pt x="11371" y="4144"/>
                  </a:moveTo>
                  <a:lnTo>
                    <a:pt x="13704" y="4751"/>
                  </a:lnTo>
                  <a:lnTo>
                    <a:pt x="12430" y="6895"/>
                  </a:lnTo>
                  <a:lnTo>
                    <a:pt x="8513" y="6895"/>
                  </a:lnTo>
                  <a:lnTo>
                    <a:pt x="11371" y="4144"/>
                  </a:lnTo>
                  <a:close/>
                  <a:moveTo>
                    <a:pt x="3739" y="4228"/>
                  </a:moveTo>
                  <a:lnTo>
                    <a:pt x="6501" y="6906"/>
                  </a:lnTo>
                  <a:lnTo>
                    <a:pt x="2489" y="6906"/>
                  </a:lnTo>
                  <a:lnTo>
                    <a:pt x="1262" y="4870"/>
                  </a:lnTo>
                  <a:lnTo>
                    <a:pt x="3739" y="4228"/>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311"/>
                  </a:moveTo>
                  <a:lnTo>
                    <a:pt x="10775"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80" y="14574"/>
                  </a:lnTo>
                  <a:lnTo>
                    <a:pt x="10906" y="13753"/>
                  </a:lnTo>
                  <a:lnTo>
                    <a:pt x="11621" y="11169"/>
                  </a:lnTo>
                  <a:lnTo>
                    <a:pt x="14192" y="10502"/>
                  </a:lnTo>
                  <a:lnTo>
                    <a:pt x="15050" y="10276"/>
                  </a:lnTo>
                  <a:lnTo>
                    <a:pt x="14609" y="9550"/>
                  </a:lnTo>
                  <a:lnTo>
                    <a:pt x="13228" y="7228"/>
                  </a:lnTo>
                  <a:lnTo>
                    <a:pt x="14573"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8"/>
            <p:cNvSpPr/>
            <p:nvPr/>
          </p:nvSpPr>
          <p:spPr>
            <a:xfrm>
              <a:off x="975100" y="3769350"/>
              <a:ext cx="376275" cy="365250"/>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8"/>
            <p:cNvSpPr/>
            <p:nvPr/>
          </p:nvSpPr>
          <p:spPr>
            <a:xfrm>
              <a:off x="5962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51" y="4227"/>
                  </a:moveTo>
                  <a:lnTo>
                    <a:pt x="6513" y="6906"/>
                  </a:lnTo>
                  <a:lnTo>
                    <a:pt x="2501" y="6906"/>
                  </a:lnTo>
                  <a:lnTo>
                    <a:pt x="1274" y="4870"/>
                  </a:lnTo>
                  <a:lnTo>
                    <a:pt x="3751"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20" y="8287"/>
                  </a:moveTo>
                  <a:lnTo>
                    <a:pt x="7120" y="12193"/>
                  </a:lnTo>
                  <a:lnTo>
                    <a:pt x="7108" y="12193"/>
                  </a:lnTo>
                  <a:lnTo>
                    <a:pt x="5013" y="13371"/>
                  </a:lnTo>
                  <a:lnTo>
                    <a:pt x="4358" y="10966"/>
                  </a:lnTo>
                  <a:lnTo>
                    <a:pt x="7120"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53"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8"/>
            <p:cNvSpPr/>
            <p:nvPr/>
          </p:nvSpPr>
          <p:spPr>
            <a:xfrm>
              <a:off x="975100" y="4134575"/>
              <a:ext cx="376275" cy="365525"/>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8"/>
            <p:cNvSpPr/>
            <p:nvPr/>
          </p:nvSpPr>
          <p:spPr>
            <a:xfrm>
              <a:off x="975100" y="4499800"/>
              <a:ext cx="376275" cy="365250"/>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8"/>
            <p:cNvSpPr/>
            <p:nvPr/>
          </p:nvSpPr>
          <p:spPr>
            <a:xfrm>
              <a:off x="9751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8"/>
            <p:cNvSpPr/>
            <p:nvPr/>
          </p:nvSpPr>
          <p:spPr>
            <a:xfrm>
              <a:off x="5962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8"/>
            <p:cNvSpPr/>
            <p:nvPr/>
          </p:nvSpPr>
          <p:spPr>
            <a:xfrm>
              <a:off x="216975" y="846675"/>
              <a:ext cx="376575" cy="365525"/>
            </a:xfrm>
            <a:custGeom>
              <a:avLst/>
              <a:gdLst/>
              <a:ahLst/>
              <a:cxnLst/>
              <a:rect l="l" t="t" r="r" b="b"/>
              <a:pathLst>
                <a:path w="15063" h="14621" extrusionOk="0">
                  <a:moveTo>
                    <a:pt x="10050" y="1238"/>
                  </a:moveTo>
                  <a:lnTo>
                    <a:pt x="10704" y="3631"/>
                  </a:lnTo>
                  <a:lnTo>
                    <a:pt x="7930" y="6310"/>
                  </a:lnTo>
                  <a:lnTo>
                    <a:pt x="7930" y="2417"/>
                  </a:lnTo>
                  <a:lnTo>
                    <a:pt x="7942" y="2417"/>
                  </a:lnTo>
                  <a:lnTo>
                    <a:pt x="10050" y="1238"/>
                  </a:lnTo>
                  <a:close/>
                  <a:moveTo>
                    <a:pt x="4894" y="1274"/>
                  </a:moveTo>
                  <a:lnTo>
                    <a:pt x="7109" y="2536"/>
                  </a:lnTo>
                  <a:lnTo>
                    <a:pt x="7109" y="6322"/>
                  </a:lnTo>
                  <a:lnTo>
                    <a:pt x="4275" y="3560"/>
                  </a:lnTo>
                  <a:lnTo>
                    <a:pt x="4894" y="1274"/>
                  </a:lnTo>
                  <a:close/>
                  <a:moveTo>
                    <a:pt x="3751" y="4215"/>
                  </a:moveTo>
                  <a:lnTo>
                    <a:pt x="6513" y="6894"/>
                  </a:lnTo>
                  <a:lnTo>
                    <a:pt x="2489" y="6894"/>
                  </a:lnTo>
                  <a:lnTo>
                    <a:pt x="1275" y="4858"/>
                  </a:lnTo>
                  <a:lnTo>
                    <a:pt x="3751" y="4215"/>
                  </a:lnTo>
                  <a:close/>
                  <a:moveTo>
                    <a:pt x="11383" y="4131"/>
                  </a:moveTo>
                  <a:lnTo>
                    <a:pt x="13717" y="4751"/>
                  </a:lnTo>
                  <a:lnTo>
                    <a:pt x="12455" y="6894"/>
                  </a:lnTo>
                  <a:lnTo>
                    <a:pt x="8537" y="6894"/>
                  </a:lnTo>
                  <a:lnTo>
                    <a:pt x="11383" y="4131"/>
                  </a:lnTo>
                  <a:close/>
                  <a:moveTo>
                    <a:pt x="12562" y="7715"/>
                  </a:moveTo>
                  <a:lnTo>
                    <a:pt x="13776" y="9751"/>
                  </a:lnTo>
                  <a:lnTo>
                    <a:pt x="11312" y="10394"/>
                  </a:lnTo>
                  <a:lnTo>
                    <a:pt x="8537" y="7715"/>
                  </a:lnTo>
                  <a:close/>
                  <a:moveTo>
                    <a:pt x="6513" y="7727"/>
                  </a:moveTo>
                  <a:lnTo>
                    <a:pt x="3680" y="10477"/>
                  </a:lnTo>
                  <a:lnTo>
                    <a:pt x="1322" y="9870"/>
                  </a:lnTo>
                  <a:lnTo>
                    <a:pt x="2608"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8" y="10966"/>
                  </a:lnTo>
                  <a:lnTo>
                    <a:pt x="7133" y="8287"/>
                  </a:lnTo>
                  <a:close/>
                  <a:moveTo>
                    <a:pt x="10585" y="0"/>
                  </a:moveTo>
                  <a:lnTo>
                    <a:pt x="9823" y="417"/>
                  </a:lnTo>
                  <a:lnTo>
                    <a:pt x="7430" y="1762"/>
                  </a:lnTo>
                  <a:lnTo>
                    <a:pt x="5120" y="476"/>
                  </a:lnTo>
                  <a:lnTo>
                    <a:pt x="4358" y="60"/>
                  </a:lnTo>
                  <a:lnTo>
                    <a:pt x="4132" y="881"/>
                  </a:lnTo>
                  <a:lnTo>
                    <a:pt x="3418" y="3465"/>
                  </a:lnTo>
                  <a:lnTo>
                    <a:pt x="846" y="4120"/>
                  </a:lnTo>
                  <a:lnTo>
                    <a:pt x="1" y="4346"/>
                  </a:lnTo>
                  <a:lnTo>
                    <a:pt x="429" y="5072"/>
                  </a:lnTo>
                  <a:lnTo>
                    <a:pt x="1810" y="7394"/>
                  </a:lnTo>
                  <a:lnTo>
                    <a:pt x="477" y="9644"/>
                  </a:lnTo>
                  <a:lnTo>
                    <a:pt x="36" y="10370"/>
                  </a:lnTo>
                  <a:lnTo>
                    <a:pt x="894" y="10597"/>
                  </a:lnTo>
                  <a:lnTo>
                    <a:pt x="3561" y="11299"/>
                  </a:lnTo>
                  <a:lnTo>
                    <a:pt x="4239" y="13799"/>
                  </a:lnTo>
                  <a:lnTo>
                    <a:pt x="4466" y="14621"/>
                  </a:lnTo>
                  <a:lnTo>
                    <a:pt x="5228" y="14204"/>
                  </a:lnTo>
                  <a:lnTo>
                    <a:pt x="7621" y="12859"/>
                  </a:lnTo>
                  <a:lnTo>
                    <a:pt x="9942" y="14145"/>
                  </a:lnTo>
                  <a:lnTo>
                    <a:pt x="10704" y="14561"/>
                  </a:lnTo>
                  <a:lnTo>
                    <a:pt x="10919" y="13740"/>
                  </a:lnTo>
                  <a:lnTo>
                    <a:pt x="11633" y="11168"/>
                  </a:lnTo>
                  <a:lnTo>
                    <a:pt x="14217" y="10489"/>
                  </a:lnTo>
                  <a:lnTo>
                    <a:pt x="15062" y="10275"/>
                  </a:lnTo>
                  <a:lnTo>
                    <a:pt x="14633" y="9537"/>
                  </a:lnTo>
                  <a:lnTo>
                    <a:pt x="13240" y="7215"/>
                  </a:lnTo>
                  <a:lnTo>
                    <a:pt x="14586" y="4965"/>
                  </a:lnTo>
                  <a:lnTo>
                    <a:pt x="15003" y="4227"/>
                  </a:lnTo>
                  <a:lnTo>
                    <a:pt x="14169" y="4024"/>
                  </a:lnTo>
                  <a:lnTo>
                    <a:pt x="11502"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8"/>
            <p:cNvSpPr/>
            <p:nvPr/>
          </p:nvSpPr>
          <p:spPr>
            <a:xfrm>
              <a:off x="596200" y="1211600"/>
              <a:ext cx="375950" cy="365825"/>
            </a:xfrm>
            <a:custGeom>
              <a:avLst/>
              <a:gdLst/>
              <a:ahLst/>
              <a:cxnLst/>
              <a:rect l="l" t="t" r="r" b="b"/>
              <a:pathLst>
                <a:path w="15038" h="14633" extrusionOk="0">
                  <a:moveTo>
                    <a:pt x="4894" y="1298"/>
                  </a:moveTo>
                  <a:lnTo>
                    <a:pt x="7108" y="2536"/>
                  </a:lnTo>
                  <a:lnTo>
                    <a:pt x="7108" y="6334"/>
                  </a:lnTo>
                  <a:lnTo>
                    <a:pt x="4263" y="3572"/>
                  </a:lnTo>
                  <a:lnTo>
                    <a:pt x="4894" y="1298"/>
                  </a:lnTo>
                  <a:close/>
                  <a:moveTo>
                    <a:pt x="10037" y="1250"/>
                  </a:moveTo>
                  <a:lnTo>
                    <a:pt x="10692" y="3655"/>
                  </a:lnTo>
                  <a:lnTo>
                    <a:pt x="7930" y="6334"/>
                  </a:lnTo>
                  <a:lnTo>
                    <a:pt x="7930" y="2429"/>
                  </a:lnTo>
                  <a:lnTo>
                    <a:pt x="7942" y="2429"/>
                  </a:lnTo>
                  <a:lnTo>
                    <a:pt x="10037" y="1250"/>
                  </a:lnTo>
                  <a:close/>
                  <a:moveTo>
                    <a:pt x="3751" y="4227"/>
                  </a:moveTo>
                  <a:lnTo>
                    <a:pt x="6513" y="6906"/>
                  </a:lnTo>
                  <a:lnTo>
                    <a:pt x="2501" y="6906"/>
                  </a:lnTo>
                  <a:lnTo>
                    <a:pt x="1274" y="4870"/>
                  </a:lnTo>
                  <a:lnTo>
                    <a:pt x="3751"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67" y="10501"/>
                  </a:lnTo>
                  <a:lnTo>
                    <a:pt x="1334" y="9882"/>
                  </a:lnTo>
                  <a:lnTo>
                    <a:pt x="2620" y="7739"/>
                  </a:lnTo>
                  <a:close/>
                  <a:moveTo>
                    <a:pt x="7942" y="8311"/>
                  </a:moveTo>
                  <a:lnTo>
                    <a:pt x="10787" y="11061"/>
                  </a:lnTo>
                  <a:lnTo>
                    <a:pt x="10156" y="13335"/>
                  </a:lnTo>
                  <a:lnTo>
                    <a:pt x="7942" y="12097"/>
                  </a:lnTo>
                  <a:lnTo>
                    <a:pt x="7942" y="8311"/>
                  </a:lnTo>
                  <a:close/>
                  <a:moveTo>
                    <a:pt x="7120" y="8311"/>
                  </a:moveTo>
                  <a:lnTo>
                    <a:pt x="7120" y="12204"/>
                  </a:lnTo>
                  <a:lnTo>
                    <a:pt x="7108" y="12204"/>
                  </a:lnTo>
                  <a:lnTo>
                    <a:pt x="5013" y="13383"/>
                  </a:lnTo>
                  <a:lnTo>
                    <a:pt x="4358" y="10989"/>
                  </a:lnTo>
                  <a:lnTo>
                    <a:pt x="7120" y="8311"/>
                  </a:lnTo>
                  <a:close/>
                  <a:moveTo>
                    <a:pt x="10573" y="0"/>
                  </a:moveTo>
                  <a:lnTo>
                    <a:pt x="9823" y="417"/>
                  </a:lnTo>
                  <a:lnTo>
                    <a:pt x="7418" y="1762"/>
                  </a:lnTo>
                  <a:lnTo>
                    <a:pt x="5120" y="464"/>
                  </a:lnTo>
                  <a:lnTo>
                    <a:pt x="4358" y="48"/>
                  </a:lnTo>
                  <a:lnTo>
                    <a:pt x="4132" y="881"/>
                  </a:lnTo>
                  <a:lnTo>
                    <a:pt x="3417" y="3477"/>
                  </a:lnTo>
                  <a:lnTo>
                    <a:pt x="846" y="4143"/>
                  </a:lnTo>
                  <a:lnTo>
                    <a:pt x="0" y="4370"/>
                  </a:lnTo>
                  <a:lnTo>
                    <a:pt x="429" y="5096"/>
                  </a:lnTo>
                  <a:lnTo>
                    <a:pt x="1810" y="7418"/>
                  </a:lnTo>
                  <a:lnTo>
                    <a:pt x="476" y="9668"/>
                  </a:lnTo>
                  <a:lnTo>
                    <a:pt x="36" y="10394"/>
                  </a:lnTo>
                  <a:lnTo>
                    <a:pt x="893" y="10620"/>
                  </a:lnTo>
                  <a:lnTo>
                    <a:pt x="3548" y="11311"/>
                  </a:lnTo>
                  <a:lnTo>
                    <a:pt x="4239" y="13811"/>
                  </a:lnTo>
                  <a:lnTo>
                    <a:pt x="4453" y="14633"/>
                  </a:lnTo>
                  <a:lnTo>
                    <a:pt x="5215" y="14216"/>
                  </a:lnTo>
                  <a:lnTo>
                    <a:pt x="7608" y="12883"/>
                  </a:lnTo>
                  <a:lnTo>
                    <a:pt x="9918" y="14168"/>
                  </a:lnTo>
                  <a:lnTo>
                    <a:pt x="10680" y="14585"/>
                  </a:lnTo>
                  <a:lnTo>
                    <a:pt x="10906" y="13776"/>
                  </a:lnTo>
                  <a:lnTo>
                    <a:pt x="11621" y="11180"/>
                  </a:lnTo>
                  <a:lnTo>
                    <a:pt x="14192" y="10513"/>
                  </a:lnTo>
                  <a:lnTo>
                    <a:pt x="15038" y="10287"/>
                  </a:lnTo>
                  <a:lnTo>
                    <a:pt x="14609" y="9561"/>
                  </a:lnTo>
                  <a:lnTo>
                    <a:pt x="13228" y="7227"/>
                  </a:lnTo>
                  <a:lnTo>
                    <a:pt x="14562" y="4977"/>
                  </a:lnTo>
                  <a:lnTo>
                    <a:pt x="15002" y="4251"/>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8"/>
            <p:cNvSpPr/>
            <p:nvPr/>
          </p:nvSpPr>
          <p:spPr>
            <a:xfrm>
              <a:off x="216975" y="1942325"/>
              <a:ext cx="376275" cy="365850"/>
            </a:xfrm>
            <a:custGeom>
              <a:avLst/>
              <a:gdLst/>
              <a:ahLst/>
              <a:cxnLst/>
              <a:rect l="l" t="t" r="r" b="b"/>
              <a:pathLst>
                <a:path w="15051" h="14634" extrusionOk="0">
                  <a:moveTo>
                    <a:pt x="4894" y="1299"/>
                  </a:moveTo>
                  <a:lnTo>
                    <a:pt x="7109" y="2537"/>
                  </a:lnTo>
                  <a:lnTo>
                    <a:pt x="7109" y="6335"/>
                  </a:lnTo>
                  <a:lnTo>
                    <a:pt x="4275" y="3573"/>
                  </a:lnTo>
                  <a:lnTo>
                    <a:pt x="4894" y="1299"/>
                  </a:lnTo>
                  <a:close/>
                  <a:moveTo>
                    <a:pt x="10050" y="1251"/>
                  </a:moveTo>
                  <a:lnTo>
                    <a:pt x="10704" y="3656"/>
                  </a:lnTo>
                  <a:lnTo>
                    <a:pt x="7930" y="6335"/>
                  </a:lnTo>
                  <a:lnTo>
                    <a:pt x="7930" y="2430"/>
                  </a:lnTo>
                  <a:lnTo>
                    <a:pt x="7942" y="2430"/>
                  </a:lnTo>
                  <a:lnTo>
                    <a:pt x="10050" y="1251"/>
                  </a:lnTo>
                  <a:close/>
                  <a:moveTo>
                    <a:pt x="3751" y="4228"/>
                  </a:moveTo>
                  <a:lnTo>
                    <a:pt x="6513" y="6906"/>
                  </a:lnTo>
                  <a:lnTo>
                    <a:pt x="2501" y="6906"/>
                  </a:lnTo>
                  <a:lnTo>
                    <a:pt x="1275" y="4870"/>
                  </a:lnTo>
                  <a:lnTo>
                    <a:pt x="3751" y="4228"/>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37" y="7728"/>
                  </a:moveTo>
                  <a:lnTo>
                    <a:pt x="3680" y="10478"/>
                  </a:lnTo>
                  <a:lnTo>
                    <a:pt x="1334" y="9871"/>
                  </a:lnTo>
                  <a:lnTo>
                    <a:pt x="2620" y="7728"/>
                  </a:lnTo>
                  <a:close/>
                  <a:moveTo>
                    <a:pt x="7942" y="8311"/>
                  </a:moveTo>
                  <a:lnTo>
                    <a:pt x="10788" y="11062"/>
                  </a:lnTo>
                  <a:lnTo>
                    <a:pt x="10169" y="13336"/>
                  </a:lnTo>
                  <a:lnTo>
                    <a:pt x="7942" y="12109"/>
                  </a:lnTo>
                  <a:lnTo>
                    <a:pt x="7942" y="8311"/>
                  </a:lnTo>
                  <a:close/>
                  <a:moveTo>
                    <a:pt x="7133" y="8311"/>
                  </a:moveTo>
                  <a:lnTo>
                    <a:pt x="7133" y="12205"/>
                  </a:lnTo>
                  <a:lnTo>
                    <a:pt x="7109" y="12205"/>
                  </a:lnTo>
                  <a:lnTo>
                    <a:pt x="5013" y="13383"/>
                  </a:lnTo>
                  <a:lnTo>
                    <a:pt x="4358" y="10990"/>
                  </a:lnTo>
                  <a:lnTo>
                    <a:pt x="7133" y="8311"/>
                  </a:lnTo>
                  <a:close/>
                  <a:moveTo>
                    <a:pt x="10585" y="1"/>
                  </a:moveTo>
                  <a:lnTo>
                    <a:pt x="9823" y="418"/>
                  </a:lnTo>
                  <a:lnTo>
                    <a:pt x="7430" y="1763"/>
                  </a:lnTo>
                  <a:lnTo>
                    <a:pt x="5120" y="465"/>
                  </a:lnTo>
                  <a:lnTo>
                    <a:pt x="4358" y="48"/>
                  </a:lnTo>
                  <a:lnTo>
                    <a:pt x="4132" y="870"/>
                  </a:lnTo>
                  <a:lnTo>
                    <a:pt x="3418" y="3454"/>
                  </a:lnTo>
                  <a:lnTo>
                    <a:pt x="846" y="4144"/>
                  </a:lnTo>
                  <a:lnTo>
                    <a:pt x="1" y="4370"/>
                  </a:lnTo>
                  <a:lnTo>
                    <a:pt x="429" y="5097"/>
                  </a:lnTo>
                  <a:lnTo>
                    <a:pt x="1810" y="7418"/>
                  </a:lnTo>
                  <a:lnTo>
                    <a:pt x="477" y="9669"/>
                  </a:lnTo>
                  <a:lnTo>
                    <a:pt x="36" y="10395"/>
                  </a:lnTo>
                  <a:lnTo>
                    <a:pt x="894" y="10621"/>
                  </a:lnTo>
                  <a:lnTo>
                    <a:pt x="3561" y="11312"/>
                  </a:lnTo>
                  <a:lnTo>
                    <a:pt x="4239" y="13812"/>
                  </a:lnTo>
                  <a:lnTo>
                    <a:pt x="4466" y="14634"/>
                  </a:lnTo>
                  <a:lnTo>
                    <a:pt x="5228" y="14217"/>
                  </a:lnTo>
                  <a:lnTo>
                    <a:pt x="7621" y="12883"/>
                  </a:lnTo>
                  <a:lnTo>
                    <a:pt x="9930" y="14169"/>
                  </a:lnTo>
                  <a:lnTo>
                    <a:pt x="10681" y="14586"/>
                  </a:lnTo>
                  <a:lnTo>
                    <a:pt x="10907" y="13776"/>
                  </a:lnTo>
                  <a:lnTo>
                    <a:pt x="11621" y="11181"/>
                  </a:lnTo>
                  <a:lnTo>
                    <a:pt x="14193" y="10514"/>
                  </a:lnTo>
                  <a:lnTo>
                    <a:pt x="15050" y="10288"/>
                  </a:lnTo>
                  <a:lnTo>
                    <a:pt x="14610" y="9562"/>
                  </a:lnTo>
                  <a:lnTo>
                    <a:pt x="13240" y="7228"/>
                  </a:lnTo>
                  <a:lnTo>
                    <a:pt x="14586" y="4978"/>
                  </a:lnTo>
                  <a:lnTo>
                    <a:pt x="15014" y="4251"/>
                  </a:lnTo>
                  <a:lnTo>
                    <a:pt x="14169" y="4025"/>
                  </a:lnTo>
                  <a:lnTo>
                    <a:pt x="11502"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8"/>
            <p:cNvSpPr/>
            <p:nvPr/>
          </p:nvSpPr>
          <p:spPr>
            <a:xfrm>
              <a:off x="216975" y="2307850"/>
              <a:ext cx="376275" cy="365250"/>
            </a:xfrm>
            <a:custGeom>
              <a:avLst/>
              <a:gdLst/>
              <a:ahLst/>
              <a:cxnLst/>
              <a:rect l="l" t="t" r="r" b="b"/>
              <a:pathLst>
                <a:path w="15051" h="14610" extrusionOk="0">
                  <a:moveTo>
                    <a:pt x="4894" y="1275"/>
                  </a:moveTo>
                  <a:lnTo>
                    <a:pt x="7109" y="2513"/>
                  </a:lnTo>
                  <a:lnTo>
                    <a:pt x="7109" y="6323"/>
                  </a:lnTo>
                  <a:lnTo>
                    <a:pt x="4275" y="3561"/>
                  </a:lnTo>
                  <a:lnTo>
                    <a:pt x="4894" y="1275"/>
                  </a:lnTo>
                  <a:close/>
                  <a:moveTo>
                    <a:pt x="10050" y="1251"/>
                  </a:moveTo>
                  <a:lnTo>
                    <a:pt x="10704" y="3644"/>
                  </a:lnTo>
                  <a:lnTo>
                    <a:pt x="7930" y="6323"/>
                  </a:lnTo>
                  <a:lnTo>
                    <a:pt x="7930" y="2430"/>
                  </a:lnTo>
                  <a:lnTo>
                    <a:pt x="7942" y="2430"/>
                  </a:lnTo>
                  <a:lnTo>
                    <a:pt x="10050" y="1251"/>
                  </a:lnTo>
                  <a:close/>
                  <a:moveTo>
                    <a:pt x="3751" y="4227"/>
                  </a:moveTo>
                  <a:lnTo>
                    <a:pt x="6513" y="6906"/>
                  </a:lnTo>
                  <a:lnTo>
                    <a:pt x="2501" y="6906"/>
                  </a:lnTo>
                  <a:lnTo>
                    <a:pt x="1275" y="4870"/>
                  </a:lnTo>
                  <a:lnTo>
                    <a:pt x="3751" y="4227"/>
                  </a:lnTo>
                  <a:close/>
                  <a:moveTo>
                    <a:pt x="11383" y="4132"/>
                  </a:moveTo>
                  <a:lnTo>
                    <a:pt x="13717" y="4751"/>
                  </a:lnTo>
                  <a:lnTo>
                    <a:pt x="12455" y="6906"/>
                  </a:lnTo>
                  <a:lnTo>
                    <a:pt x="8537" y="6906"/>
                  </a:lnTo>
                  <a:lnTo>
                    <a:pt x="11383" y="4132"/>
                  </a:lnTo>
                  <a:close/>
                  <a:moveTo>
                    <a:pt x="12562" y="7728"/>
                  </a:moveTo>
                  <a:lnTo>
                    <a:pt x="13776" y="9764"/>
                  </a:lnTo>
                  <a:lnTo>
                    <a:pt x="11312" y="10407"/>
                  </a:lnTo>
                  <a:lnTo>
                    <a:pt x="8537" y="7728"/>
                  </a:lnTo>
                  <a:close/>
                  <a:moveTo>
                    <a:pt x="6513" y="7728"/>
                  </a:moveTo>
                  <a:lnTo>
                    <a:pt x="3680" y="10478"/>
                  </a:lnTo>
                  <a:lnTo>
                    <a:pt x="1322" y="9871"/>
                  </a:lnTo>
                  <a:lnTo>
                    <a:pt x="2608" y="7728"/>
                  </a:lnTo>
                  <a:close/>
                  <a:moveTo>
                    <a:pt x="7942" y="8299"/>
                  </a:moveTo>
                  <a:lnTo>
                    <a:pt x="10788" y="11062"/>
                  </a:lnTo>
                  <a:lnTo>
                    <a:pt x="10169" y="13336"/>
                  </a:lnTo>
                  <a:lnTo>
                    <a:pt x="7942" y="12097"/>
                  </a:lnTo>
                  <a:lnTo>
                    <a:pt x="7942" y="8299"/>
                  </a:lnTo>
                  <a:close/>
                  <a:moveTo>
                    <a:pt x="7133" y="8299"/>
                  </a:moveTo>
                  <a:lnTo>
                    <a:pt x="7133" y="12205"/>
                  </a:lnTo>
                  <a:lnTo>
                    <a:pt x="7109" y="12205"/>
                  </a:lnTo>
                  <a:lnTo>
                    <a:pt x="5013" y="13383"/>
                  </a:lnTo>
                  <a:lnTo>
                    <a:pt x="4358" y="10978"/>
                  </a:lnTo>
                  <a:lnTo>
                    <a:pt x="7133" y="8299"/>
                  </a:lnTo>
                  <a:close/>
                  <a:moveTo>
                    <a:pt x="10597" y="1"/>
                  </a:moveTo>
                  <a:lnTo>
                    <a:pt x="9835" y="417"/>
                  </a:lnTo>
                  <a:lnTo>
                    <a:pt x="7442" y="1751"/>
                  </a:lnTo>
                  <a:lnTo>
                    <a:pt x="5132" y="465"/>
                  </a:lnTo>
                  <a:lnTo>
                    <a:pt x="4370" y="48"/>
                  </a:lnTo>
                  <a:lnTo>
                    <a:pt x="4144" y="858"/>
                  </a:lnTo>
                  <a:lnTo>
                    <a:pt x="3430" y="3453"/>
                  </a:lnTo>
                  <a:lnTo>
                    <a:pt x="846" y="4120"/>
                  </a:lnTo>
                  <a:lnTo>
                    <a:pt x="1" y="4346"/>
                  </a:lnTo>
                  <a:lnTo>
                    <a:pt x="429" y="5073"/>
                  </a:lnTo>
                  <a:lnTo>
                    <a:pt x="1810" y="7394"/>
                  </a:lnTo>
                  <a:lnTo>
                    <a:pt x="477" y="9645"/>
                  </a:lnTo>
                  <a:lnTo>
                    <a:pt x="36"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40" y="7216"/>
                  </a:lnTo>
                  <a:lnTo>
                    <a:pt x="14586" y="4966"/>
                  </a:lnTo>
                  <a:lnTo>
                    <a:pt x="15014" y="4239"/>
                  </a:lnTo>
                  <a:lnTo>
                    <a:pt x="14169" y="4013"/>
                  </a:lnTo>
                  <a:lnTo>
                    <a:pt x="11502" y="3322"/>
                  </a:lnTo>
                  <a:lnTo>
                    <a:pt x="10823" y="822"/>
                  </a:lnTo>
                  <a:lnTo>
                    <a:pt x="1059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8"/>
            <p:cNvSpPr/>
            <p:nvPr/>
          </p:nvSpPr>
          <p:spPr>
            <a:xfrm>
              <a:off x="216975" y="2673075"/>
              <a:ext cx="376275" cy="365550"/>
            </a:xfrm>
            <a:custGeom>
              <a:avLst/>
              <a:gdLst/>
              <a:ahLst/>
              <a:cxnLst/>
              <a:rect l="l" t="t" r="r" b="b"/>
              <a:pathLst>
                <a:path w="15051"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3751" y="4227"/>
                  </a:moveTo>
                  <a:lnTo>
                    <a:pt x="6513" y="6906"/>
                  </a:lnTo>
                  <a:lnTo>
                    <a:pt x="2501" y="6906"/>
                  </a:lnTo>
                  <a:lnTo>
                    <a:pt x="1275" y="4870"/>
                  </a:lnTo>
                  <a:lnTo>
                    <a:pt x="3751" y="4227"/>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13" y="7716"/>
                  </a:moveTo>
                  <a:lnTo>
                    <a:pt x="3680" y="10478"/>
                  </a:lnTo>
                  <a:lnTo>
                    <a:pt x="1334" y="9871"/>
                  </a:lnTo>
                  <a:lnTo>
                    <a:pt x="2608" y="7716"/>
                  </a:lnTo>
                  <a:close/>
                  <a:moveTo>
                    <a:pt x="7942" y="8299"/>
                  </a:moveTo>
                  <a:lnTo>
                    <a:pt x="10788" y="11050"/>
                  </a:lnTo>
                  <a:lnTo>
                    <a:pt x="10169" y="13324"/>
                  </a:lnTo>
                  <a:lnTo>
                    <a:pt x="7942" y="12085"/>
                  </a:lnTo>
                  <a:lnTo>
                    <a:pt x="7942" y="8299"/>
                  </a:lnTo>
                  <a:close/>
                  <a:moveTo>
                    <a:pt x="7133" y="8311"/>
                  </a:moveTo>
                  <a:lnTo>
                    <a:pt x="7133" y="12193"/>
                  </a:lnTo>
                  <a:lnTo>
                    <a:pt x="7109" y="12193"/>
                  </a:lnTo>
                  <a:lnTo>
                    <a:pt x="5013" y="13383"/>
                  </a:lnTo>
                  <a:lnTo>
                    <a:pt x="4358" y="10990"/>
                  </a:lnTo>
                  <a:lnTo>
                    <a:pt x="7133" y="8311"/>
                  </a:lnTo>
                  <a:close/>
                  <a:moveTo>
                    <a:pt x="10585"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50" y="10276"/>
                  </a:lnTo>
                  <a:lnTo>
                    <a:pt x="14610" y="9549"/>
                  </a:lnTo>
                  <a:lnTo>
                    <a:pt x="13229" y="7228"/>
                  </a:lnTo>
                  <a:lnTo>
                    <a:pt x="14562" y="4977"/>
                  </a:lnTo>
                  <a:lnTo>
                    <a:pt x="15003" y="4251"/>
                  </a:lnTo>
                  <a:lnTo>
                    <a:pt x="14157" y="4025"/>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8"/>
            <p:cNvSpPr/>
            <p:nvPr/>
          </p:nvSpPr>
          <p:spPr>
            <a:xfrm>
              <a:off x="596200" y="3769350"/>
              <a:ext cx="375950" cy="365250"/>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8"/>
            <p:cNvSpPr/>
            <p:nvPr/>
          </p:nvSpPr>
          <p:spPr>
            <a:xfrm>
              <a:off x="596200" y="4134575"/>
              <a:ext cx="375950" cy="365525"/>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8"/>
            <p:cNvSpPr/>
            <p:nvPr/>
          </p:nvSpPr>
          <p:spPr>
            <a:xfrm>
              <a:off x="596200" y="4499800"/>
              <a:ext cx="375950" cy="365250"/>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8"/>
            <p:cNvSpPr/>
            <p:nvPr/>
          </p:nvSpPr>
          <p:spPr>
            <a:xfrm>
              <a:off x="216975" y="4499800"/>
              <a:ext cx="376275" cy="365250"/>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36" name="Google Shape;336;p8"/>
          <p:cNvSpPr txBox="1">
            <a:spLocks noGrp="1"/>
          </p:cNvSpPr>
          <p:nvPr>
            <p:ph type="title"/>
          </p:nvPr>
        </p:nvSpPr>
        <p:spPr>
          <a:xfrm>
            <a:off x="2048475" y="1217900"/>
            <a:ext cx="5047500" cy="1837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37" name="Google Shape;337;p8"/>
          <p:cNvSpPr txBox="1">
            <a:spLocks noGrp="1"/>
          </p:cNvSpPr>
          <p:nvPr>
            <p:ph type="subTitle" idx="1"/>
          </p:nvPr>
        </p:nvSpPr>
        <p:spPr>
          <a:xfrm>
            <a:off x="2066875" y="3605050"/>
            <a:ext cx="50292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200"/>
              <a:buNone/>
              <a:defRPr sz="1200">
                <a:solidFill>
                  <a:schemeClr val="lt1"/>
                </a:solidFill>
              </a:defRPr>
            </a:lvl2pPr>
            <a:lvl3pPr lvl="2" rtl="0">
              <a:lnSpc>
                <a:spcPct val="100000"/>
              </a:lnSpc>
              <a:spcBef>
                <a:spcPts val="0"/>
              </a:spcBef>
              <a:spcAft>
                <a:spcPts val="0"/>
              </a:spcAft>
              <a:buClr>
                <a:schemeClr val="lt1"/>
              </a:buClr>
              <a:buSzPts val="1200"/>
              <a:buNone/>
              <a:defRPr sz="1200">
                <a:solidFill>
                  <a:schemeClr val="lt1"/>
                </a:solidFill>
              </a:defRPr>
            </a:lvl3pPr>
            <a:lvl4pPr lvl="3" rtl="0">
              <a:lnSpc>
                <a:spcPct val="100000"/>
              </a:lnSpc>
              <a:spcBef>
                <a:spcPts val="0"/>
              </a:spcBef>
              <a:spcAft>
                <a:spcPts val="0"/>
              </a:spcAft>
              <a:buClr>
                <a:schemeClr val="lt1"/>
              </a:buClr>
              <a:buSzPts val="1200"/>
              <a:buNone/>
              <a:defRPr sz="1200">
                <a:solidFill>
                  <a:schemeClr val="lt1"/>
                </a:solidFill>
              </a:defRPr>
            </a:lvl4pPr>
            <a:lvl5pPr lvl="4" rtl="0">
              <a:lnSpc>
                <a:spcPct val="100000"/>
              </a:lnSpc>
              <a:spcBef>
                <a:spcPts val="0"/>
              </a:spcBef>
              <a:spcAft>
                <a:spcPts val="0"/>
              </a:spcAft>
              <a:buClr>
                <a:schemeClr val="lt1"/>
              </a:buClr>
              <a:buSzPts val="1200"/>
              <a:buNone/>
              <a:defRPr sz="1200">
                <a:solidFill>
                  <a:schemeClr val="lt1"/>
                </a:solidFill>
              </a:defRPr>
            </a:lvl5pPr>
            <a:lvl6pPr lvl="5" rtl="0">
              <a:lnSpc>
                <a:spcPct val="100000"/>
              </a:lnSpc>
              <a:spcBef>
                <a:spcPts val="0"/>
              </a:spcBef>
              <a:spcAft>
                <a:spcPts val="0"/>
              </a:spcAft>
              <a:buClr>
                <a:schemeClr val="lt1"/>
              </a:buClr>
              <a:buSzPts val="1200"/>
              <a:buNone/>
              <a:defRPr sz="1200">
                <a:solidFill>
                  <a:schemeClr val="lt1"/>
                </a:solidFill>
              </a:defRPr>
            </a:lvl6pPr>
            <a:lvl7pPr lvl="6" rtl="0">
              <a:lnSpc>
                <a:spcPct val="100000"/>
              </a:lnSpc>
              <a:spcBef>
                <a:spcPts val="0"/>
              </a:spcBef>
              <a:spcAft>
                <a:spcPts val="0"/>
              </a:spcAft>
              <a:buClr>
                <a:schemeClr val="lt1"/>
              </a:buClr>
              <a:buSzPts val="1200"/>
              <a:buNone/>
              <a:defRPr sz="1200">
                <a:solidFill>
                  <a:schemeClr val="lt1"/>
                </a:solidFill>
              </a:defRPr>
            </a:lvl7pPr>
            <a:lvl8pPr lvl="7" rtl="0">
              <a:lnSpc>
                <a:spcPct val="100000"/>
              </a:lnSpc>
              <a:spcBef>
                <a:spcPts val="0"/>
              </a:spcBef>
              <a:spcAft>
                <a:spcPts val="0"/>
              </a:spcAft>
              <a:buClr>
                <a:schemeClr val="lt1"/>
              </a:buClr>
              <a:buSzPts val="1200"/>
              <a:buNone/>
              <a:defRPr sz="1200">
                <a:solidFill>
                  <a:schemeClr val="lt1"/>
                </a:solidFill>
              </a:defRPr>
            </a:lvl8pPr>
            <a:lvl9pPr lvl="8" rtl="0">
              <a:lnSpc>
                <a:spcPct val="100000"/>
              </a:lnSpc>
              <a:spcBef>
                <a:spcPts val="0"/>
              </a:spcBef>
              <a:spcAft>
                <a:spcPts val="0"/>
              </a:spcAft>
              <a:buClr>
                <a:schemeClr val="lt1"/>
              </a:buClr>
              <a:buSzPts val="1200"/>
              <a:buNone/>
              <a:defRPr sz="1200">
                <a:solidFill>
                  <a:schemeClr val="lt1"/>
                </a:solidFill>
              </a:defRPr>
            </a:lvl9pPr>
          </a:lstStyle>
          <a:p>
            <a:endParaRPr/>
          </a:p>
        </p:txBody>
      </p:sp>
    </p:spTree>
    <p:extLst>
      <p:ext uri="{BB962C8B-B14F-4D97-AF65-F5344CB8AC3E}">
        <p14:creationId xmlns:p14="http://schemas.microsoft.com/office/powerpoint/2010/main" val="27812233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38"/>
        <p:cNvGrpSpPr/>
        <p:nvPr/>
      </p:nvGrpSpPr>
      <p:grpSpPr>
        <a:xfrm>
          <a:off x="0" y="0"/>
          <a:ext cx="0" cy="0"/>
          <a:chOff x="0" y="0"/>
          <a:chExt cx="0" cy="0"/>
        </a:xfrm>
      </p:grpSpPr>
      <p:grpSp>
        <p:nvGrpSpPr>
          <p:cNvPr id="339" name="Google Shape;339;p9"/>
          <p:cNvGrpSpPr/>
          <p:nvPr/>
        </p:nvGrpSpPr>
        <p:grpSpPr>
          <a:xfrm>
            <a:off x="9" y="479723"/>
            <a:ext cx="4811899" cy="4649000"/>
            <a:chOff x="9" y="479723"/>
            <a:chExt cx="4811899" cy="4649000"/>
          </a:xfrm>
        </p:grpSpPr>
        <p:sp>
          <p:nvSpPr>
            <p:cNvPr id="340" name="Google Shape;340;p9"/>
            <p:cNvSpPr/>
            <p:nvPr/>
          </p:nvSpPr>
          <p:spPr>
            <a:xfrm>
              <a:off x="2889788" y="3734204"/>
              <a:ext cx="478740" cy="464744"/>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9"/>
            <p:cNvSpPr/>
            <p:nvPr/>
          </p:nvSpPr>
          <p:spPr>
            <a:xfrm>
              <a:off x="2889788" y="3269110"/>
              <a:ext cx="478740" cy="465126"/>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9"/>
            <p:cNvSpPr/>
            <p:nvPr/>
          </p:nvSpPr>
          <p:spPr>
            <a:xfrm>
              <a:off x="2889788" y="4198916"/>
              <a:ext cx="478740" cy="465094"/>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9"/>
            <p:cNvSpPr/>
            <p:nvPr/>
          </p:nvSpPr>
          <p:spPr>
            <a:xfrm>
              <a:off x="2889407" y="4664010"/>
              <a:ext cx="479122" cy="464712"/>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9"/>
            <p:cNvSpPr/>
            <p:nvPr/>
          </p:nvSpPr>
          <p:spPr>
            <a:xfrm>
              <a:off x="3850641" y="4663629"/>
              <a:ext cx="478740" cy="464744"/>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9"/>
            <p:cNvSpPr/>
            <p:nvPr/>
          </p:nvSpPr>
          <p:spPr>
            <a:xfrm>
              <a:off x="3850641" y="4198535"/>
              <a:ext cx="478740" cy="465126"/>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9"/>
            <p:cNvSpPr/>
            <p:nvPr/>
          </p:nvSpPr>
          <p:spPr>
            <a:xfrm>
              <a:off x="2407262" y="3269110"/>
              <a:ext cx="478772" cy="465126"/>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9"/>
            <p:cNvSpPr/>
            <p:nvPr/>
          </p:nvSpPr>
          <p:spPr>
            <a:xfrm>
              <a:off x="3372282"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9"/>
            <p:cNvSpPr/>
            <p:nvPr/>
          </p:nvSpPr>
          <p:spPr>
            <a:xfrm>
              <a:off x="3372282"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9"/>
            <p:cNvSpPr/>
            <p:nvPr/>
          </p:nvSpPr>
          <p:spPr>
            <a:xfrm>
              <a:off x="3372282"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9"/>
            <p:cNvSpPr/>
            <p:nvPr/>
          </p:nvSpPr>
          <p:spPr>
            <a:xfrm>
              <a:off x="1924768" y="3269110"/>
              <a:ext cx="478740" cy="465126"/>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9"/>
            <p:cNvSpPr/>
            <p:nvPr/>
          </p:nvSpPr>
          <p:spPr>
            <a:xfrm>
              <a:off x="1442242" y="2804398"/>
              <a:ext cx="478772" cy="464744"/>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9"/>
            <p:cNvSpPr/>
            <p:nvPr/>
          </p:nvSpPr>
          <p:spPr>
            <a:xfrm>
              <a:off x="1442624"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9"/>
            <p:cNvSpPr/>
            <p:nvPr/>
          </p:nvSpPr>
          <p:spPr>
            <a:xfrm>
              <a:off x="1442624"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9"/>
            <p:cNvSpPr/>
            <p:nvPr/>
          </p:nvSpPr>
          <p:spPr>
            <a:xfrm>
              <a:off x="1442624"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9"/>
            <p:cNvSpPr/>
            <p:nvPr/>
          </p:nvSpPr>
          <p:spPr>
            <a:xfrm>
              <a:off x="2407262" y="3734204"/>
              <a:ext cx="478772" cy="464744"/>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9"/>
            <p:cNvSpPr/>
            <p:nvPr/>
          </p:nvSpPr>
          <p:spPr>
            <a:xfrm>
              <a:off x="1924768" y="2339304"/>
              <a:ext cx="478740" cy="465126"/>
            </a:xfrm>
            <a:custGeom>
              <a:avLst/>
              <a:gdLst/>
              <a:ahLst/>
              <a:cxnLst/>
              <a:rect l="l" t="t" r="r" b="b"/>
              <a:pathLst>
                <a:path w="15050" h="14622" extrusionOk="0">
                  <a:moveTo>
                    <a:pt x="4882" y="1286"/>
                  </a:moveTo>
                  <a:lnTo>
                    <a:pt x="7108" y="2525"/>
                  </a:lnTo>
                  <a:lnTo>
                    <a:pt x="7108" y="6311"/>
                  </a:lnTo>
                  <a:lnTo>
                    <a:pt x="4263" y="3561"/>
                  </a:lnTo>
                  <a:lnTo>
                    <a:pt x="4882" y="1286"/>
                  </a:lnTo>
                  <a:close/>
                  <a:moveTo>
                    <a:pt x="10049" y="1251"/>
                  </a:moveTo>
                  <a:lnTo>
                    <a:pt x="10704" y="3656"/>
                  </a:lnTo>
                  <a:lnTo>
                    <a:pt x="7942" y="6335"/>
                  </a:lnTo>
                  <a:lnTo>
                    <a:pt x="7942" y="2429"/>
                  </a:lnTo>
                  <a:lnTo>
                    <a:pt x="7954" y="2429"/>
                  </a:lnTo>
                  <a:lnTo>
                    <a:pt x="10049" y="1251"/>
                  </a:lnTo>
                  <a:close/>
                  <a:moveTo>
                    <a:pt x="11395" y="4144"/>
                  </a:moveTo>
                  <a:lnTo>
                    <a:pt x="13728" y="4751"/>
                  </a:lnTo>
                  <a:lnTo>
                    <a:pt x="12442" y="6894"/>
                  </a:lnTo>
                  <a:lnTo>
                    <a:pt x="8525" y="6894"/>
                  </a:lnTo>
                  <a:lnTo>
                    <a:pt x="11395" y="4144"/>
                  </a:lnTo>
                  <a:close/>
                  <a:moveTo>
                    <a:pt x="3751" y="4227"/>
                  </a:moveTo>
                  <a:lnTo>
                    <a:pt x="6525" y="6906"/>
                  </a:lnTo>
                  <a:lnTo>
                    <a:pt x="2501" y="6906"/>
                  </a:lnTo>
                  <a:lnTo>
                    <a:pt x="1286" y="4870"/>
                  </a:lnTo>
                  <a:lnTo>
                    <a:pt x="3751" y="4227"/>
                  </a:lnTo>
                  <a:close/>
                  <a:moveTo>
                    <a:pt x="12549" y="7728"/>
                  </a:moveTo>
                  <a:lnTo>
                    <a:pt x="13776" y="9764"/>
                  </a:lnTo>
                  <a:lnTo>
                    <a:pt x="11299" y="10407"/>
                  </a:lnTo>
                  <a:lnTo>
                    <a:pt x="8525" y="7728"/>
                  </a:lnTo>
                  <a:close/>
                  <a:moveTo>
                    <a:pt x="6525" y="7716"/>
                  </a:moveTo>
                  <a:lnTo>
                    <a:pt x="3679" y="10466"/>
                  </a:lnTo>
                  <a:lnTo>
                    <a:pt x="1346" y="9859"/>
                  </a:lnTo>
                  <a:lnTo>
                    <a:pt x="2608" y="7716"/>
                  </a:lnTo>
                  <a:close/>
                  <a:moveTo>
                    <a:pt x="7954" y="8299"/>
                  </a:moveTo>
                  <a:lnTo>
                    <a:pt x="10799" y="11050"/>
                  </a:lnTo>
                  <a:lnTo>
                    <a:pt x="10168" y="13324"/>
                  </a:lnTo>
                  <a:lnTo>
                    <a:pt x="7954" y="12085"/>
                  </a:lnTo>
                  <a:lnTo>
                    <a:pt x="7954" y="8299"/>
                  </a:lnTo>
                  <a:close/>
                  <a:moveTo>
                    <a:pt x="7120" y="8287"/>
                  </a:moveTo>
                  <a:lnTo>
                    <a:pt x="7120" y="12193"/>
                  </a:lnTo>
                  <a:lnTo>
                    <a:pt x="7108" y="12193"/>
                  </a:lnTo>
                  <a:lnTo>
                    <a:pt x="5001" y="13371"/>
                  </a:lnTo>
                  <a:lnTo>
                    <a:pt x="4346" y="10966"/>
                  </a:lnTo>
                  <a:lnTo>
                    <a:pt x="7120" y="8287"/>
                  </a:lnTo>
                  <a:close/>
                  <a:moveTo>
                    <a:pt x="10585" y="1"/>
                  </a:moveTo>
                  <a:lnTo>
                    <a:pt x="9823" y="417"/>
                  </a:lnTo>
                  <a:lnTo>
                    <a:pt x="7430" y="1763"/>
                  </a:lnTo>
                  <a:lnTo>
                    <a:pt x="5120" y="465"/>
                  </a:lnTo>
                  <a:lnTo>
                    <a:pt x="4370" y="48"/>
                  </a:lnTo>
                  <a:lnTo>
                    <a:pt x="4144" y="870"/>
                  </a:lnTo>
                  <a:lnTo>
                    <a:pt x="3429" y="3453"/>
                  </a:lnTo>
                  <a:lnTo>
                    <a:pt x="857" y="4132"/>
                  </a:lnTo>
                  <a:lnTo>
                    <a:pt x="0" y="4346"/>
                  </a:lnTo>
                  <a:lnTo>
                    <a:pt x="429" y="5085"/>
                  </a:lnTo>
                  <a:lnTo>
                    <a:pt x="1822" y="7406"/>
                  </a:lnTo>
                  <a:lnTo>
                    <a:pt x="476" y="9645"/>
                  </a:lnTo>
                  <a:lnTo>
                    <a:pt x="48" y="10383"/>
                  </a:lnTo>
                  <a:lnTo>
                    <a:pt x="893" y="10597"/>
                  </a:lnTo>
                  <a:lnTo>
                    <a:pt x="3560" y="11300"/>
                  </a:lnTo>
                  <a:lnTo>
                    <a:pt x="4251" y="13800"/>
                  </a:lnTo>
                  <a:lnTo>
                    <a:pt x="4465" y="14621"/>
                  </a:lnTo>
                  <a:lnTo>
                    <a:pt x="5227" y="14205"/>
                  </a:lnTo>
                  <a:lnTo>
                    <a:pt x="7620" y="12859"/>
                  </a:lnTo>
                  <a:lnTo>
                    <a:pt x="9930" y="14157"/>
                  </a:lnTo>
                  <a:lnTo>
                    <a:pt x="10692" y="14574"/>
                  </a:lnTo>
                  <a:lnTo>
                    <a:pt x="10918" y="13752"/>
                  </a:lnTo>
                  <a:lnTo>
                    <a:pt x="11633" y="11169"/>
                  </a:lnTo>
                  <a:lnTo>
                    <a:pt x="14204" y="10502"/>
                  </a:lnTo>
                  <a:lnTo>
                    <a:pt x="15050" y="10276"/>
                  </a:lnTo>
                  <a:lnTo>
                    <a:pt x="14621" y="9549"/>
                  </a:lnTo>
                  <a:lnTo>
                    <a:pt x="13240" y="7228"/>
                  </a:lnTo>
                  <a:lnTo>
                    <a:pt x="14573" y="4977"/>
                  </a:lnTo>
                  <a:lnTo>
                    <a:pt x="15002" y="4251"/>
                  </a:lnTo>
                  <a:lnTo>
                    <a:pt x="14157" y="4025"/>
                  </a:lnTo>
                  <a:lnTo>
                    <a:pt x="11490" y="3322"/>
                  </a:lnTo>
                  <a:lnTo>
                    <a:pt x="10811"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9"/>
            <p:cNvSpPr/>
            <p:nvPr/>
          </p:nvSpPr>
          <p:spPr>
            <a:xfrm>
              <a:off x="2407262" y="4198916"/>
              <a:ext cx="478772" cy="465094"/>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9"/>
            <p:cNvSpPr/>
            <p:nvPr/>
          </p:nvSpPr>
          <p:spPr>
            <a:xfrm>
              <a:off x="2407262" y="4663629"/>
              <a:ext cx="478772" cy="464744"/>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9"/>
            <p:cNvSpPr/>
            <p:nvPr/>
          </p:nvSpPr>
          <p:spPr>
            <a:xfrm>
              <a:off x="2407262" y="2804398"/>
              <a:ext cx="478772" cy="464744"/>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9"/>
            <p:cNvSpPr/>
            <p:nvPr/>
          </p:nvSpPr>
          <p:spPr>
            <a:xfrm>
              <a:off x="1924768" y="2804398"/>
              <a:ext cx="478740" cy="464744"/>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9"/>
            <p:cNvSpPr/>
            <p:nvPr/>
          </p:nvSpPr>
          <p:spPr>
            <a:xfrm>
              <a:off x="1442242" y="1874591"/>
              <a:ext cx="478772" cy="464744"/>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4" y="3644"/>
                  </a:lnTo>
                  <a:lnTo>
                    <a:pt x="7942" y="6323"/>
                  </a:lnTo>
                  <a:lnTo>
                    <a:pt x="7942" y="2430"/>
                  </a:lnTo>
                  <a:lnTo>
                    <a:pt x="7954" y="2430"/>
                  </a:lnTo>
                  <a:lnTo>
                    <a:pt x="10050" y="1251"/>
                  </a:lnTo>
                  <a:close/>
                  <a:moveTo>
                    <a:pt x="11395" y="4132"/>
                  </a:moveTo>
                  <a:lnTo>
                    <a:pt x="13729" y="4751"/>
                  </a:lnTo>
                  <a:lnTo>
                    <a:pt x="12455" y="6894"/>
                  </a:lnTo>
                  <a:lnTo>
                    <a:pt x="8537" y="6894"/>
                  </a:lnTo>
                  <a:lnTo>
                    <a:pt x="11395" y="4132"/>
                  </a:lnTo>
                  <a:close/>
                  <a:moveTo>
                    <a:pt x="3739" y="4227"/>
                  </a:moveTo>
                  <a:lnTo>
                    <a:pt x="6513" y="6906"/>
                  </a:lnTo>
                  <a:lnTo>
                    <a:pt x="2489" y="6906"/>
                  </a:lnTo>
                  <a:lnTo>
                    <a:pt x="1275" y="4870"/>
                  </a:lnTo>
                  <a:lnTo>
                    <a:pt x="3739" y="4227"/>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299"/>
                  </a:moveTo>
                  <a:lnTo>
                    <a:pt x="10788" y="11062"/>
                  </a:lnTo>
                  <a:lnTo>
                    <a:pt x="10157" y="13336"/>
                  </a:lnTo>
                  <a:lnTo>
                    <a:pt x="7942" y="12097"/>
                  </a:lnTo>
                  <a:lnTo>
                    <a:pt x="7942" y="8299"/>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6" y="14610"/>
                  </a:lnTo>
                  <a:lnTo>
                    <a:pt x="5228" y="14193"/>
                  </a:lnTo>
                  <a:lnTo>
                    <a:pt x="7621" y="12859"/>
                  </a:lnTo>
                  <a:lnTo>
                    <a:pt x="9930" y="14145"/>
                  </a:lnTo>
                  <a:lnTo>
                    <a:pt x="10692" y="14574"/>
                  </a:lnTo>
                  <a:lnTo>
                    <a:pt x="10919" y="13752"/>
                  </a:lnTo>
                  <a:lnTo>
                    <a:pt x="11633" y="11157"/>
                  </a:lnTo>
                  <a:lnTo>
                    <a:pt x="14205" y="10490"/>
                  </a:lnTo>
                  <a:lnTo>
                    <a:pt x="15050" y="10264"/>
                  </a:lnTo>
                  <a:lnTo>
                    <a:pt x="14622" y="9538"/>
                  </a:lnTo>
                  <a:lnTo>
                    <a:pt x="13240" y="7216"/>
                  </a:lnTo>
                  <a:lnTo>
                    <a:pt x="14574" y="4966"/>
                  </a:lnTo>
                  <a:lnTo>
                    <a:pt x="15003" y="4239"/>
                  </a:lnTo>
                  <a:lnTo>
                    <a:pt x="14157" y="4013"/>
                  </a:lnTo>
                  <a:lnTo>
                    <a:pt x="11502" y="3322"/>
                  </a:lnTo>
                  <a:lnTo>
                    <a:pt x="10812"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9"/>
            <p:cNvSpPr/>
            <p:nvPr/>
          </p:nvSpPr>
          <p:spPr>
            <a:xfrm>
              <a:off x="1442624" y="2339304"/>
              <a:ext cx="478391" cy="465126"/>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2" y="3656"/>
                  </a:lnTo>
                  <a:lnTo>
                    <a:pt x="7930" y="6335"/>
                  </a:lnTo>
                  <a:lnTo>
                    <a:pt x="7930" y="2429"/>
                  </a:lnTo>
                  <a:lnTo>
                    <a:pt x="7942" y="2429"/>
                  </a:lnTo>
                  <a:lnTo>
                    <a:pt x="10038" y="1251"/>
                  </a:lnTo>
                  <a:close/>
                  <a:moveTo>
                    <a:pt x="11383" y="4144"/>
                  </a:moveTo>
                  <a:lnTo>
                    <a:pt x="13717" y="4751"/>
                  </a:lnTo>
                  <a:lnTo>
                    <a:pt x="12443" y="6894"/>
                  </a:lnTo>
                  <a:lnTo>
                    <a:pt x="8525" y="6894"/>
                  </a:lnTo>
                  <a:lnTo>
                    <a:pt x="11383" y="4144"/>
                  </a:lnTo>
                  <a:close/>
                  <a:moveTo>
                    <a:pt x="3751" y="4227"/>
                  </a:moveTo>
                  <a:lnTo>
                    <a:pt x="6513" y="6906"/>
                  </a:lnTo>
                  <a:lnTo>
                    <a:pt x="2501" y="6906"/>
                  </a:lnTo>
                  <a:lnTo>
                    <a:pt x="1275" y="4870"/>
                  </a:lnTo>
                  <a:lnTo>
                    <a:pt x="3751" y="4227"/>
                  </a:lnTo>
                  <a:close/>
                  <a:moveTo>
                    <a:pt x="12538" y="7728"/>
                  </a:moveTo>
                  <a:lnTo>
                    <a:pt x="13764" y="9764"/>
                  </a:lnTo>
                  <a:lnTo>
                    <a:pt x="11288" y="10407"/>
                  </a:lnTo>
                  <a:lnTo>
                    <a:pt x="8525" y="7728"/>
                  </a:lnTo>
                  <a:close/>
                  <a:moveTo>
                    <a:pt x="6513" y="7716"/>
                  </a:moveTo>
                  <a:lnTo>
                    <a:pt x="3668" y="10466"/>
                  </a:lnTo>
                  <a:lnTo>
                    <a:pt x="1334" y="9859"/>
                  </a:lnTo>
                  <a:lnTo>
                    <a:pt x="2596" y="7716"/>
                  </a:lnTo>
                  <a:close/>
                  <a:moveTo>
                    <a:pt x="7942" y="8299"/>
                  </a:moveTo>
                  <a:lnTo>
                    <a:pt x="10788" y="11050"/>
                  </a:lnTo>
                  <a:lnTo>
                    <a:pt x="10157"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49" y="11300"/>
                  </a:lnTo>
                  <a:lnTo>
                    <a:pt x="4239" y="13800"/>
                  </a:lnTo>
                  <a:lnTo>
                    <a:pt x="4465" y="14621"/>
                  </a:lnTo>
                  <a:lnTo>
                    <a:pt x="5216" y="14205"/>
                  </a:lnTo>
                  <a:lnTo>
                    <a:pt x="7621" y="12859"/>
                  </a:lnTo>
                  <a:lnTo>
                    <a:pt x="9918" y="14157"/>
                  </a:lnTo>
                  <a:lnTo>
                    <a:pt x="10680" y="14574"/>
                  </a:lnTo>
                  <a:lnTo>
                    <a:pt x="10907" y="13752"/>
                  </a:lnTo>
                  <a:lnTo>
                    <a:pt x="11621" y="11169"/>
                  </a:lnTo>
                  <a:lnTo>
                    <a:pt x="14193" y="10502"/>
                  </a:lnTo>
                  <a:lnTo>
                    <a:pt x="15038" y="10276"/>
                  </a:lnTo>
                  <a:lnTo>
                    <a:pt x="14610" y="9549"/>
                  </a:lnTo>
                  <a:lnTo>
                    <a:pt x="13228" y="7228"/>
                  </a:lnTo>
                  <a:lnTo>
                    <a:pt x="14562" y="4977"/>
                  </a:lnTo>
                  <a:lnTo>
                    <a:pt x="15002" y="4251"/>
                  </a:lnTo>
                  <a:lnTo>
                    <a:pt x="14145" y="4025"/>
                  </a:lnTo>
                  <a:lnTo>
                    <a:pt x="11490" y="3322"/>
                  </a:lnTo>
                  <a:lnTo>
                    <a:pt x="10800" y="822"/>
                  </a:lnTo>
                  <a:lnTo>
                    <a:pt x="10573"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9"/>
            <p:cNvSpPr/>
            <p:nvPr/>
          </p:nvSpPr>
          <p:spPr>
            <a:xfrm>
              <a:off x="1924768" y="3734204"/>
              <a:ext cx="478740" cy="464744"/>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9"/>
            <p:cNvSpPr/>
            <p:nvPr/>
          </p:nvSpPr>
          <p:spPr>
            <a:xfrm>
              <a:off x="1924768" y="4198916"/>
              <a:ext cx="478740" cy="465094"/>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9"/>
            <p:cNvSpPr/>
            <p:nvPr/>
          </p:nvSpPr>
          <p:spPr>
            <a:xfrm>
              <a:off x="1924768" y="4663629"/>
              <a:ext cx="478740" cy="464744"/>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9"/>
            <p:cNvSpPr/>
            <p:nvPr/>
          </p:nvSpPr>
          <p:spPr>
            <a:xfrm>
              <a:off x="1442624"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9"/>
            <p:cNvSpPr/>
            <p:nvPr/>
          </p:nvSpPr>
          <p:spPr>
            <a:xfrm>
              <a:off x="4333167" y="4663629"/>
              <a:ext cx="478740" cy="464744"/>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9"/>
            <p:cNvSpPr/>
            <p:nvPr/>
          </p:nvSpPr>
          <p:spPr>
            <a:xfrm>
              <a:off x="964647" y="2339304"/>
              <a:ext cx="478772" cy="465126"/>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05" y="3656"/>
                  </a:lnTo>
                  <a:lnTo>
                    <a:pt x="7942" y="6335"/>
                  </a:lnTo>
                  <a:lnTo>
                    <a:pt x="7942" y="2429"/>
                  </a:lnTo>
                  <a:lnTo>
                    <a:pt x="7954" y="2429"/>
                  </a:lnTo>
                  <a:lnTo>
                    <a:pt x="10050" y="1251"/>
                  </a:lnTo>
                  <a:close/>
                  <a:moveTo>
                    <a:pt x="11395" y="4144"/>
                  </a:moveTo>
                  <a:lnTo>
                    <a:pt x="13729" y="4751"/>
                  </a:lnTo>
                  <a:lnTo>
                    <a:pt x="12443" y="6894"/>
                  </a:lnTo>
                  <a:lnTo>
                    <a:pt x="8526" y="6894"/>
                  </a:lnTo>
                  <a:lnTo>
                    <a:pt x="11395" y="4144"/>
                  </a:lnTo>
                  <a:close/>
                  <a:moveTo>
                    <a:pt x="3751" y="4227"/>
                  </a:moveTo>
                  <a:lnTo>
                    <a:pt x="6526" y="6906"/>
                  </a:lnTo>
                  <a:lnTo>
                    <a:pt x="2501" y="6906"/>
                  </a:lnTo>
                  <a:lnTo>
                    <a:pt x="1287" y="4870"/>
                  </a:lnTo>
                  <a:lnTo>
                    <a:pt x="3751" y="4227"/>
                  </a:lnTo>
                  <a:close/>
                  <a:moveTo>
                    <a:pt x="12562" y="7728"/>
                  </a:moveTo>
                  <a:lnTo>
                    <a:pt x="13788" y="9764"/>
                  </a:lnTo>
                  <a:lnTo>
                    <a:pt x="11312" y="10407"/>
                  </a:lnTo>
                  <a:lnTo>
                    <a:pt x="8550" y="7728"/>
                  </a:lnTo>
                  <a:close/>
                  <a:moveTo>
                    <a:pt x="6526" y="7716"/>
                  </a:moveTo>
                  <a:lnTo>
                    <a:pt x="3680" y="10466"/>
                  </a:lnTo>
                  <a:lnTo>
                    <a:pt x="1346" y="9859"/>
                  </a:lnTo>
                  <a:lnTo>
                    <a:pt x="2608" y="7716"/>
                  </a:lnTo>
                  <a:close/>
                  <a:moveTo>
                    <a:pt x="7954" y="8299"/>
                  </a:moveTo>
                  <a:lnTo>
                    <a:pt x="10800" y="11050"/>
                  </a:lnTo>
                  <a:lnTo>
                    <a:pt x="10169" y="13324"/>
                  </a:lnTo>
                  <a:lnTo>
                    <a:pt x="7954" y="12085"/>
                  </a:lnTo>
                  <a:lnTo>
                    <a:pt x="7954" y="8299"/>
                  </a:lnTo>
                  <a:close/>
                  <a:moveTo>
                    <a:pt x="7133" y="8287"/>
                  </a:moveTo>
                  <a:lnTo>
                    <a:pt x="7133" y="12193"/>
                  </a:lnTo>
                  <a:lnTo>
                    <a:pt x="7121" y="12193"/>
                  </a:lnTo>
                  <a:lnTo>
                    <a:pt x="5025" y="13371"/>
                  </a:lnTo>
                  <a:lnTo>
                    <a:pt x="4370" y="10966"/>
                  </a:lnTo>
                  <a:lnTo>
                    <a:pt x="7133" y="8287"/>
                  </a:lnTo>
                  <a:close/>
                  <a:moveTo>
                    <a:pt x="10586" y="1"/>
                  </a:moveTo>
                  <a:lnTo>
                    <a:pt x="9824" y="417"/>
                  </a:lnTo>
                  <a:lnTo>
                    <a:pt x="7430" y="1763"/>
                  </a:lnTo>
                  <a:lnTo>
                    <a:pt x="5121" y="465"/>
                  </a:lnTo>
                  <a:lnTo>
                    <a:pt x="4359" y="48"/>
                  </a:lnTo>
                  <a:lnTo>
                    <a:pt x="4144" y="870"/>
                  </a:lnTo>
                  <a:lnTo>
                    <a:pt x="3430" y="3453"/>
                  </a:lnTo>
                  <a:lnTo>
                    <a:pt x="846" y="4132"/>
                  </a:lnTo>
                  <a:lnTo>
                    <a:pt x="1" y="4346"/>
                  </a:lnTo>
                  <a:lnTo>
                    <a:pt x="430" y="5085"/>
                  </a:lnTo>
                  <a:lnTo>
                    <a:pt x="1823" y="7406"/>
                  </a:lnTo>
                  <a:lnTo>
                    <a:pt x="477" y="9645"/>
                  </a:lnTo>
                  <a:lnTo>
                    <a:pt x="49"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33" y="11169"/>
                  </a:lnTo>
                  <a:lnTo>
                    <a:pt x="14205" y="10502"/>
                  </a:lnTo>
                  <a:lnTo>
                    <a:pt x="15050" y="10276"/>
                  </a:lnTo>
                  <a:lnTo>
                    <a:pt x="14622" y="9549"/>
                  </a:lnTo>
                  <a:lnTo>
                    <a:pt x="13241" y="7228"/>
                  </a:lnTo>
                  <a:lnTo>
                    <a:pt x="14574" y="4977"/>
                  </a:lnTo>
                  <a:lnTo>
                    <a:pt x="15003" y="4251"/>
                  </a:lnTo>
                  <a:lnTo>
                    <a:pt x="14157" y="4025"/>
                  </a:lnTo>
                  <a:lnTo>
                    <a:pt x="11490" y="3322"/>
                  </a:lnTo>
                  <a:lnTo>
                    <a:pt x="10812" y="822"/>
                  </a:lnTo>
                  <a:lnTo>
                    <a:pt x="10586"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9"/>
            <p:cNvSpPr/>
            <p:nvPr/>
          </p:nvSpPr>
          <p:spPr>
            <a:xfrm>
              <a:off x="965411" y="1874591"/>
              <a:ext cx="478391" cy="464744"/>
            </a:xfrm>
            <a:custGeom>
              <a:avLst/>
              <a:gdLst/>
              <a:ahLst/>
              <a:cxnLst/>
              <a:rect l="l" t="t" r="r" b="b"/>
              <a:pathLst>
                <a:path w="15039" h="14610" extrusionOk="0">
                  <a:moveTo>
                    <a:pt x="4882" y="1298"/>
                  </a:moveTo>
                  <a:lnTo>
                    <a:pt x="7097" y="2525"/>
                  </a:lnTo>
                  <a:lnTo>
                    <a:pt x="7097" y="6323"/>
                  </a:lnTo>
                  <a:lnTo>
                    <a:pt x="4251" y="3573"/>
                  </a:lnTo>
                  <a:lnTo>
                    <a:pt x="4882" y="1298"/>
                  </a:lnTo>
                  <a:close/>
                  <a:moveTo>
                    <a:pt x="10026" y="1251"/>
                  </a:moveTo>
                  <a:lnTo>
                    <a:pt x="10681" y="3644"/>
                  </a:lnTo>
                  <a:lnTo>
                    <a:pt x="7918" y="6323"/>
                  </a:lnTo>
                  <a:lnTo>
                    <a:pt x="7918" y="2430"/>
                  </a:lnTo>
                  <a:lnTo>
                    <a:pt x="7930" y="2430"/>
                  </a:lnTo>
                  <a:lnTo>
                    <a:pt x="10026" y="1251"/>
                  </a:lnTo>
                  <a:close/>
                  <a:moveTo>
                    <a:pt x="11371" y="4132"/>
                  </a:moveTo>
                  <a:lnTo>
                    <a:pt x="13705" y="4751"/>
                  </a:lnTo>
                  <a:lnTo>
                    <a:pt x="12419" y="6894"/>
                  </a:lnTo>
                  <a:lnTo>
                    <a:pt x="8502" y="6894"/>
                  </a:lnTo>
                  <a:lnTo>
                    <a:pt x="11371" y="4132"/>
                  </a:lnTo>
                  <a:close/>
                  <a:moveTo>
                    <a:pt x="3727" y="4227"/>
                  </a:moveTo>
                  <a:lnTo>
                    <a:pt x="6502" y="6906"/>
                  </a:lnTo>
                  <a:lnTo>
                    <a:pt x="2477" y="6906"/>
                  </a:lnTo>
                  <a:lnTo>
                    <a:pt x="1263" y="4870"/>
                  </a:lnTo>
                  <a:lnTo>
                    <a:pt x="3727" y="4227"/>
                  </a:lnTo>
                  <a:close/>
                  <a:moveTo>
                    <a:pt x="12538" y="7728"/>
                  </a:moveTo>
                  <a:lnTo>
                    <a:pt x="13752" y="9764"/>
                  </a:lnTo>
                  <a:lnTo>
                    <a:pt x="11288" y="10407"/>
                  </a:lnTo>
                  <a:lnTo>
                    <a:pt x="8526" y="7728"/>
                  </a:lnTo>
                  <a:close/>
                  <a:moveTo>
                    <a:pt x="6502" y="7728"/>
                  </a:moveTo>
                  <a:lnTo>
                    <a:pt x="3656" y="10478"/>
                  </a:lnTo>
                  <a:lnTo>
                    <a:pt x="1310" y="9871"/>
                  </a:lnTo>
                  <a:lnTo>
                    <a:pt x="2584" y="7728"/>
                  </a:lnTo>
                  <a:close/>
                  <a:moveTo>
                    <a:pt x="7930" y="8299"/>
                  </a:moveTo>
                  <a:lnTo>
                    <a:pt x="10764" y="11062"/>
                  </a:lnTo>
                  <a:lnTo>
                    <a:pt x="10145" y="13336"/>
                  </a:lnTo>
                  <a:lnTo>
                    <a:pt x="7930" y="12097"/>
                  </a:lnTo>
                  <a:lnTo>
                    <a:pt x="7930" y="8299"/>
                  </a:lnTo>
                  <a:close/>
                  <a:moveTo>
                    <a:pt x="7109" y="8299"/>
                  </a:moveTo>
                  <a:lnTo>
                    <a:pt x="7109" y="12205"/>
                  </a:lnTo>
                  <a:lnTo>
                    <a:pt x="7097" y="12205"/>
                  </a:lnTo>
                  <a:lnTo>
                    <a:pt x="5001" y="13383"/>
                  </a:lnTo>
                  <a:lnTo>
                    <a:pt x="4346" y="10978"/>
                  </a:lnTo>
                  <a:lnTo>
                    <a:pt x="7109" y="8299"/>
                  </a:lnTo>
                  <a:close/>
                  <a:moveTo>
                    <a:pt x="10573" y="1"/>
                  </a:moveTo>
                  <a:lnTo>
                    <a:pt x="9823" y="417"/>
                  </a:lnTo>
                  <a:lnTo>
                    <a:pt x="7418" y="1751"/>
                  </a:lnTo>
                  <a:lnTo>
                    <a:pt x="5120" y="465"/>
                  </a:lnTo>
                  <a:lnTo>
                    <a:pt x="4358" y="48"/>
                  </a:lnTo>
                  <a:lnTo>
                    <a:pt x="4132" y="858"/>
                  </a:lnTo>
                  <a:lnTo>
                    <a:pt x="3418" y="3453"/>
                  </a:lnTo>
                  <a:lnTo>
                    <a:pt x="846" y="4120"/>
                  </a:lnTo>
                  <a:lnTo>
                    <a:pt x="1" y="4346"/>
                  </a:lnTo>
                  <a:lnTo>
                    <a:pt x="429" y="5073"/>
                  </a:lnTo>
                  <a:lnTo>
                    <a:pt x="1810" y="7394"/>
                  </a:lnTo>
                  <a:lnTo>
                    <a:pt x="477" y="9645"/>
                  </a:lnTo>
                  <a:lnTo>
                    <a:pt x="36" y="10371"/>
                  </a:lnTo>
                  <a:lnTo>
                    <a:pt x="894" y="10597"/>
                  </a:lnTo>
                  <a:lnTo>
                    <a:pt x="3549" y="11300"/>
                  </a:lnTo>
                  <a:lnTo>
                    <a:pt x="4239" y="13800"/>
                  </a:lnTo>
                  <a:lnTo>
                    <a:pt x="4466" y="14610"/>
                  </a:lnTo>
                  <a:lnTo>
                    <a:pt x="5216" y="14193"/>
                  </a:lnTo>
                  <a:lnTo>
                    <a:pt x="7609" y="12859"/>
                  </a:lnTo>
                  <a:lnTo>
                    <a:pt x="9919" y="14145"/>
                  </a:lnTo>
                  <a:lnTo>
                    <a:pt x="10681" y="14574"/>
                  </a:lnTo>
                  <a:lnTo>
                    <a:pt x="10907" y="13752"/>
                  </a:lnTo>
                  <a:lnTo>
                    <a:pt x="11621" y="11157"/>
                  </a:lnTo>
                  <a:lnTo>
                    <a:pt x="14193" y="10490"/>
                  </a:lnTo>
                  <a:lnTo>
                    <a:pt x="15038" y="10264"/>
                  </a:lnTo>
                  <a:lnTo>
                    <a:pt x="14610" y="9538"/>
                  </a:lnTo>
                  <a:lnTo>
                    <a:pt x="13229" y="7216"/>
                  </a:lnTo>
                  <a:lnTo>
                    <a:pt x="14562" y="4966"/>
                  </a:lnTo>
                  <a:lnTo>
                    <a:pt x="15003" y="4239"/>
                  </a:lnTo>
                  <a:lnTo>
                    <a:pt x="14145" y="4013"/>
                  </a:lnTo>
                  <a:lnTo>
                    <a:pt x="11490" y="3322"/>
                  </a:lnTo>
                  <a:lnTo>
                    <a:pt x="10800" y="822"/>
                  </a:lnTo>
                  <a:lnTo>
                    <a:pt x="10573"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9"/>
            <p:cNvSpPr/>
            <p:nvPr/>
          </p:nvSpPr>
          <p:spPr>
            <a:xfrm>
              <a:off x="964647" y="1409497"/>
              <a:ext cx="478772" cy="465126"/>
            </a:xfrm>
            <a:custGeom>
              <a:avLst/>
              <a:gdLst/>
              <a:ahLst/>
              <a:cxnLst/>
              <a:rect l="l" t="t" r="r" b="b"/>
              <a:pathLst>
                <a:path w="15051" h="14622" extrusionOk="0">
                  <a:moveTo>
                    <a:pt x="4906" y="1299"/>
                  </a:moveTo>
                  <a:lnTo>
                    <a:pt x="7121" y="2537"/>
                  </a:lnTo>
                  <a:lnTo>
                    <a:pt x="7121" y="6335"/>
                  </a:lnTo>
                  <a:lnTo>
                    <a:pt x="4275" y="3573"/>
                  </a:lnTo>
                  <a:lnTo>
                    <a:pt x="4906"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26" y="6895"/>
                  </a:lnTo>
                  <a:lnTo>
                    <a:pt x="11395" y="4144"/>
                  </a:lnTo>
                  <a:close/>
                  <a:moveTo>
                    <a:pt x="3751" y="4228"/>
                  </a:moveTo>
                  <a:lnTo>
                    <a:pt x="6526" y="6906"/>
                  </a:lnTo>
                  <a:lnTo>
                    <a:pt x="2501" y="6906"/>
                  </a:lnTo>
                  <a:lnTo>
                    <a:pt x="1287" y="4870"/>
                  </a:lnTo>
                  <a:lnTo>
                    <a:pt x="3751" y="4228"/>
                  </a:lnTo>
                  <a:close/>
                  <a:moveTo>
                    <a:pt x="12562" y="7728"/>
                  </a:moveTo>
                  <a:lnTo>
                    <a:pt x="13788" y="9764"/>
                  </a:lnTo>
                  <a:lnTo>
                    <a:pt x="11312" y="10407"/>
                  </a:lnTo>
                  <a:lnTo>
                    <a:pt x="8550" y="7728"/>
                  </a:lnTo>
                  <a:close/>
                  <a:moveTo>
                    <a:pt x="6537" y="7728"/>
                  </a:moveTo>
                  <a:lnTo>
                    <a:pt x="3680" y="10478"/>
                  </a:lnTo>
                  <a:lnTo>
                    <a:pt x="1346" y="9871"/>
                  </a:lnTo>
                  <a:lnTo>
                    <a:pt x="2620" y="7728"/>
                  </a:lnTo>
                  <a:close/>
                  <a:moveTo>
                    <a:pt x="7954" y="8311"/>
                  </a:moveTo>
                  <a:lnTo>
                    <a:pt x="10788" y="11062"/>
                  </a:lnTo>
                  <a:lnTo>
                    <a:pt x="10169" y="13336"/>
                  </a:lnTo>
                  <a:lnTo>
                    <a:pt x="7954" y="12109"/>
                  </a:lnTo>
                  <a:lnTo>
                    <a:pt x="7954" y="8311"/>
                  </a:lnTo>
                  <a:close/>
                  <a:moveTo>
                    <a:pt x="7133" y="8311"/>
                  </a:moveTo>
                  <a:lnTo>
                    <a:pt x="7133" y="12205"/>
                  </a:lnTo>
                  <a:lnTo>
                    <a:pt x="7121" y="12205"/>
                  </a:lnTo>
                  <a:lnTo>
                    <a:pt x="5025" y="13383"/>
                  </a:lnTo>
                  <a:lnTo>
                    <a:pt x="4370" y="10990"/>
                  </a:lnTo>
                  <a:lnTo>
                    <a:pt x="7133" y="8311"/>
                  </a:lnTo>
                  <a:close/>
                  <a:moveTo>
                    <a:pt x="10586" y="1"/>
                  </a:moveTo>
                  <a:lnTo>
                    <a:pt x="9824" y="418"/>
                  </a:lnTo>
                  <a:lnTo>
                    <a:pt x="7430" y="1763"/>
                  </a:lnTo>
                  <a:lnTo>
                    <a:pt x="5121" y="465"/>
                  </a:lnTo>
                  <a:lnTo>
                    <a:pt x="4359" y="48"/>
                  </a:lnTo>
                  <a:lnTo>
                    <a:pt x="4144" y="870"/>
                  </a:lnTo>
                  <a:lnTo>
                    <a:pt x="3430" y="3454"/>
                  </a:lnTo>
                  <a:lnTo>
                    <a:pt x="846" y="4132"/>
                  </a:lnTo>
                  <a:lnTo>
                    <a:pt x="1" y="4347"/>
                  </a:lnTo>
                  <a:lnTo>
                    <a:pt x="430" y="5085"/>
                  </a:lnTo>
                  <a:lnTo>
                    <a:pt x="1823"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93" y="14574"/>
                  </a:lnTo>
                  <a:lnTo>
                    <a:pt x="10907"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9"/>
            <p:cNvSpPr/>
            <p:nvPr/>
          </p:nvSpPr>
          <p:spPr>
            <a:xfrm>
              <a:off x="964647" y="3269110"/>
              <a:ext cx="478772" cy="465126"/>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9"/>
            <p:cNvSpPr/>
            <p:nvPr/>
          </p:nvSpPr>
          <p:spPr>
            <a:xfrm>
              <a:off x="482535" y="3269110"/>
              <a:ext cx="478359" cy="465126"/>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9"/>
            <p:cNvSpPr/>
            <p:nvPr/>
          </p:nvSpPr>
          <p:spPr>
            <a:xfrm>
              <a:off x="9" y="2804398"/>
              <a:ext cx="478772" cy="464744"/>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9"/>
            <p:cNvSpPr/>
            <p:nvPr/>
          </p:nvSpPr>
          <p:spPr>
            <a:xfrm>
              <a:off x="9" y="944785"/>
              <a:ext cx="478772" cy="465126"/>
            </a:xfrm>
            <a:custGeom>
              <a:avLst/>
              <a:gdLst/>
              <a:ahLst/>
              <a:cxnLst/>
              <a:rect l="l" t="t" r="r" b="b"/>
              <a:pathLst>
                <a:path w="15051" h="14622" extrusionOk="0">
                  <a:moveTo>
                    <a:pt x="4894" y="1299"/>
                  </a:moveTo>
                  <a:lnTo>
                    <a:pt x="7109" y="2525"/>
                  </a:lnTo>
                  <a:lnTo>
                    <a:pt x="7109" y="6323"/>
                  </a:lnTo>
                  <a:lnTo>
                    <a:pt x="4275" y="3573"/>
                  </a:lnTo>
                  <a:lnTo>
                    <a:pt x="4894"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55" y="6906"/>
                  </a:lnTo>
                  <a:lnTo>
                    <a:pt x="8537" y="6906"/>
                  </a:lnTo>
                  <a:lnTo>
                    <a:pt x="11383" y="4156"/>
                  </a:lnTo>
                  <a:close/>
                  <a:moveTo>
                    <a:pt x="12562" y="7728"/>
                  </a:moveTo>
                  <a:lnTo>
                    <a:pt x="13776" y="9764"/>
                  </a:lnTo>
                  <a:lnTo>
                    <a:pt x="11312" y="10407"/>
                  </a:lnTo>
                  <a:lnTo>
                    <a:pt x="8537" y="7728"/>
                  </a:lnTo>
                  <a:close/>
                  <a:moveTo>
                    <a:pt x="6537" y="7704"/>
                  </a:moveTo>
                  <a:lnTo>
                    <a:pt x="3680" y="10478"/>
                  </a:lnTo>
                  <a:lnTo>
                    <a:pt x="1334" y="9859"/>
                  </a:lnTo>
                  <a:lnTo>
                    <a:pt x="2620" y="7704"/>
                  </a:lnTo>
                  <a:close/>
                  <a:moveTo>
                    <a:pt x="7942" y="8300"/>
                  </a:moveTo>
                  <a:lnTo>
                    <a:pt x="10788" y="11050"/>
                  </a:lnTo>
                  <a:lnTo>
                    <a:pt x="10169" y="13336"/>
                  </a:lnTo>
                  <a:lnTo>
                    <a:pt x="7942" y="12098"/>
                  </a:lnTo>
                  <a:lnTo>
                    <a:pt x="7942" y="8300"/>
                  </a:lnTo>
                  <a:close/>
                  <a:moveTo>
                    <a:pt x="7133" y="8300"/>
                  </a:moveTo>
                  <a:lnTo>
                    <a:pt x="7133" y="12205"/>
                  </a:lnTo>
                  <a:lnTo>
                    <a:pt x="7109" y="12205"/>
                  </a:lnTo>
                  <a:lnTo>
                    <a:pt x="5013" y="13383"/>
                  </a:lnTo>
                  <a:lnTo>
                    <a:pt x="4358" y="10978"/>
                  </a:lnTo>
                  <a:lnTo>
                    <a:pt x="7133" y="8300"/>
                  </a:lnTo>
                  <a:close/>
                  <a:moveTo>
                    <a:pt x="10585" y="1"/>
                  </a:moveTo>
                  <a:lnTo>
                    <a:pt x="9823" y="418"/>
                  </a:lnTo>
                  <a:lnTo>
                    <a:pt x="7430" y="1751"/>
                  </a:lnTo>
                  <a:lnTo>
                    <a:pt x="5120" y="465"/>
                  </a:lnTo>
                  <a:lnTo>
                    <a:pt x="4358" y="49"/>
                  </a:lnTo>
                  <a:lnTo>
                    <a:pt x="4132" y="858"/>
                  </a:lnTo>
                  <a:lnTo>
                    <a:pt x="3418" y="3454"/>
                  </a:lnTo>
                  <a:lnTo>
                    <a:pt x="846" y="4132"/>
                  </a:lnTo>
                  <a:lnTo>
                    <a:pt x="1" y="4359"/>
                  </a:lnTo>
                  <a:lnTo>
                    <a:pt x="429" y="5085"/>
                  </a:lnTo>
                  <a:lnTo>
                    <a:pt x="1810" y="7407"/>
                  </a:lnTo>
                  <a:lnTo>
                    <a:pt x="477" y="9657"/>
                  </a:lnTo>
                  <a:lnTo>
                    <a:pt x="36" y="10383"/>
                  </a:lnTo>
                  <a:lnTo>
                    <a:pt x="894" y="10609"/>
                  </a:lnTo>
                  <a:lnTo>
                    <a:pt x="3561" y="11312"/>
                  </a:lnTo>
                  <a:lnTo>
                    <a:pt x="4239" y="13812"/>
                  </a:lnTo>
                  <a:lnTo>
                    <a:pt x="4466" y="14622"/>
                  </a:lnTo>
                  <a:lnTo>
                    <a:pt x="5228" y="14205"/>
                  </a:lnTo>
                  <a:lnTo>
                    <a:pt x="7621" y="12872"/>
                  </a:lnTo>
                  <a:lnTo>
                    <a:pt x="9930" y="14169"/>
                  </a:lnTo>
                  <a:lnTo>
                    <a:pt x="10681" y="14586"/>
                  </a:lnTo>
                  <a:lnTo>
                    <a:pt x="10907" y="13764"/>
                  </a:lnTo>
                  <a:lnTo>
                    <a:pt x="11621" y="11169"/>
                  </a:lnTo>
                  <a:lnTo>
                    <a:pt x="14193" y="10502"/>
                  </a:lnTo>
                  <a:lnTo>
                    <a:pt x="15050" y="10276"/>
                  </a:lnTo>
                  <a:lnTo>
                    <a:pt x="14610" y="9550"/>
                  </a:lnTo>
                  <a:lnTo>
                    <a:pt x="13229" y="7216"/>
                  </a:lnTo>
                  <a:lnTo>
                    <a:pt x="14574" y="4966"/>
                  </a:lnTo>
                  <a:lnTo>
                    <a:pt x="15003" y="4239"/>
                  </a:lnTo>
                  <a:lnTo>
                    <a:pt x="14157" y="4013"/>
                  </a:lnTo>
                  <a:lnTo>
                    <a:pt x="11490" y="3323"/>
                  </a:lnTo>
                  <a:lnTo>
                    <a:pt x="10800"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9"/>
            <p:cNvSpPr/>
            <p:nvPr/>
          </p:nvSpPr>
          <p:spPr>
            <a:xfrm>
              <a:off x="9" y="3269110"/>
              <a:ext cx="478772" cy="465126"/>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9"/>
            <p:cNvSpPr/>
            <p:nvPr/>
          </p:nvSpPr>
          <p:spPr>
            <a:xfrm>
              <a:off x="9" y="479723"/>
              <a:ext cx="478772" cy="465476"/>
            </a:xfrm>
            <a:custGeom>
              <a:avLst/>
              <a:gdLst/>
              <a:ahLst/>
              <a:cxnLst/>
              <a:rect l="l" t="t" r="r" b="b"/>
              <a:pathLst>
                <a:path w="15051" h="14633" extrusionOk="0">
                  <a:moveTo>
                    <a:pt x="4894" y="1298"/>
                  </a:moveTo>
                  <a:lnTo>
                    <a:pt x="7109" y="2536"/>
                  </a:lnTo>
                  <a:lnTo>
                    <a:pt x="7109" y="6334"/>
                  </a:lnTo>
                  <a:lnTo>
                    <a:pt x="4275" y="3572"/>
                  </a:lnTo>
                  <a:lnTo>
                    <a:pt x="4894" y="1298"/>
                  </a:lnTo>
                  <a:close/>
                  <a:moveTo>
                    <a:pt x="10050" y="1250"/>
                  </a:moveTo>
                  <a:lnTo>
                    <a:pt x="10704" y="3655"/>
                  </a:lnTo>
                  <a:lnTo>
                    <a:pt x="7930" y="6334"/>
                  </a:lnTo>
                  <a:lnTo>
                    <a:pt x="7930" y="2429"/>
                  </a:lnTo>
                  <a:lnTo>
                    <a:pt x="7942" y="2429"/>
                  </a:lnTo>
                  <a:lnTo>
                    <a:pt x="10050" y="1250"/>
                  </a:lnTo>
                  <a:close/>
                  <a:moveTo>
                    <a:pt x="3751" y="4227"/>
                  </a:moveTo>
                  <a:lnTo>
                    <a:pt x="6513" y="6906"/>
                  </a:lnTo>
                  <a:lnTo>
                    <a:pt x="2489" y="6906"/>
                  </a:lnTo>
                  <a:lnTo>
                    <a:pt x="1275" y="4870"/>
                  </a:lnTo>
                  <a:lnTo>
                    <a:pt x="3751" y="4227"/>
                  </a:lnTo>
                  <a:close/>
                  <a:moveTo>
                    <a:pt x="11383" y="4155"/>
                  </a:moveTo>
                  <a:lnTo>
                    <a:pt x="13717" y="4763"/>
                  </a:lnTo>
                  <a:lnTo>
                    <a:pt x="12455" y="6906"/>
                  </a:lnTo>
                  <a:lnTo>
                    <a:pt x="8537" y="6906"/>
                  </a:lnTo>
                  <a:lnTo>
                    <a:pt x="11383" y="4155"/>
                  </a:lnTo>
                  <a:close/>
                  <a:moveTo>
                    <a:pt x="12562" y="7727"/>
                  </a:moveTo>
                  <a:lnTo>
                    <a:pt x="13764" y="9763"/>
                  </a:lnTo>
                  <a:lnTo>
                    <a:pt x="11312" y="10406"/>
                  </a:lnTo>
                  <a:lnTo>
                    <a:pt x="8537" y="7727"/>
                  </a:lnTo>
                  <a:close/>
                  <a:moveTo>
                    <a:pt x="6537" y="7739"/>
                  </a:moveTo>
                  <a:lnTo>
                    <a:pt x="3680" y="10501"/>
                  </a:lnTo>
                  <a:lnTo>
                    <a:pt x="1334" y="9882"/>
                  </a:lnTo>
                  <a:lnTo>
                    <a:pt x="2620" y="7739"/>
                  </a:lnTo>
                  <a:close/>
                  <a:moveTo>
                    <a:pt x="7942" y="8311"/>
                  </a:moveTo>
                  <a:lnTo>
                    <a:pt x="10788" y="11061"/>
                  </a:lnTo>
                  <a:lnTo>
                    <a:pt x="10169" y="13335"/>
                  </a:lnTo>
                  <a:lnTo>
                    <a:pt x="7942" y="12097"/>
                  </a:lnTo>
                  <a:lnTo>
                    <a:pt x="7942" y="8311"/>
                  </a:lnTo>
                  <a:close/>
                  <a:moveTo>
                    <a:pt x="7109" y="8311"/>
                  </a:moveTo>
                  <a:lnTo>
                    <a:pt x="7109"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43"/>
                  </a:lnTo>
                  <a:lnTo>
                    <a:pt x="1" y="4370"/>
                  </a:lnTo>
                  <a:lnTo>
                    <a:pt x="429" y="5096"/>
                  </a:lnTo>
                  <a:lnTo>
                    <a:pt x="1810" y="7418"/>
                  </a:lnTo>
                  <a:lnTo>
                    <a:pt x="477" y="9668"/>
                  </a:lnTo>
                  <a:lnTo>
                    <a:pt x="36" y="10394"/>
                  </a:lnTo>
                  <a:lnTo>
                    <a:pt x="894" y="10620"/>
                  </a:lnTo>
                  <a:lnTo>
                    <a:pt x="3561" y="11311"/>
                  </a:lnTo>
                  <a:lnTo>
                    <a:pt x="4239" y="13811"/>
                  </a:lnTo>
                  <a:lnTo>
                    <a:pt x="4466" y="14633"/>
                  </a:lnTo>
                  <a:lnTo>
                    <a:pt x="5228" y="14216"/>
                  </a:lnTo>
                  <a:lnTo>
                    <a:pt x="7621" y="12883"/>
                  </a:lnTo>
                  <a:lnTo>
                    <a:pt x="9930" y="14168"/>
                  </a:lnTo>
                  <a:lnTo>
                    <a:pt x="10681" y="14585"/>
                  </a:lnTo>
                  <a:lnTo>
                    <a:pt x="10907" y="13776"/>
                  </a:lnTo>
                  <a:lnTo>
                    <a:pt x="11621" y="11180"/>
                  </a:lnTo>
                  <a:lnTo>
                    <a:pt x="14193" y="10513"/>
                  </a:lnTo>
                  <a:lnTo>
                    <a:pt x="15050" y="10287"/>
                  </a:lnTo>
                  <a:lnTo>
                    <a:pt x="14610" y="9561"/>
                  </a:lnTo>
                  <a:lnTo>
                    <a:pt x="13229" y="7227"/>
                  </a:lnTo>
                  <a:lnTo>
                    <a:pt x="14574" y="4977"/>
                  </a:lnTo>
                  <a:lnTo>
                    <a:pt x="15003" y="4251"/>
                  </a:lnTo>
                  <a:lnTo>
                    <a:pt x="14157" y="4024"/>
                  </a:lnTo>
                  <a:lnTo>
                    <a:pt x="11490" y="3322"/>
                  </a:lnTo>
                  <a:lnTo>
                    <a:pt x="10800"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9"/>
            <p:cNvSpPr/>
            <p:nvPr/>
          </p:nvSpPr>
          <p:spPr>
            <a:xfrm>
              <a:off x="9" y="4198916"/>
              <a:ext cx="478772" cy="465094"/>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9"/>
            <p:cNvSpPr/>
            <p:nvPr/>
          </p:nvSpPr>
          <p:spPr>
            <a:xfrm>
              <a:off x="9" y="3734204"/>
              <a:ext cx="478772" cy="464744"/>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9"/>
            <p:cNvSpPr/>
            <p:nvPr/>
          </p:nvSpPr>
          <p:spPr>
            <a:xfrm>
              <a:off x="482916" y="1874591"/>
              <a:ext cx="478741" cy="464744"/>
            </a:xfrm>
            <a:custGeom>
              <a:avLst/>
              <a:gdLst/>
              <a:ahLst/>
              <a:cxnLst/>
              <a:rect l="l" t="t" r="r" b="b"/>
              <a:pathLst>
                <a:path w="15050" h="14610" extrusionOk="0">
                  <a:moveTo>
                    <a:pt x="4882" y="1298"/>
                  </a:moveTo>
                  <a:lnTo>
                    <a:pt x="7096" y="2525"/>
                  </a:lnTo>
                  <a:lnTo>
                    <a:pt x="7096" y="6323"/>
                  </a:lnTo>
                  <a:lnTo>
                    <a:pt x="4251" y="3573"/>
                  </a:lnTo>
                  <a:lnTo>
                    <a:pt x="4882" y="1298"/>
                  </a:lnTo>
                  <a:close/>
                  <a:moveTo>
                    <a:pt x="10025" y="1251"/>
                  </a:moveTo>
                  <a:lnTo>
                    <a:pt x="10680" y="3644"/>
                  </a:lnTo>
                  <a:lnTo>
                    <a:pt x="7918" y="6323"/>
                  </a:lnTo>
                  <a:lnTo>
                    <a:pt x="7918" y="2430"/>
                  </a:lnTo>
                  <a:lnTo>
                    <a:pt x="7930" y="2430"/>
                  </a:lnTo>
                  <a:lnTo>
                    <a:pt x="10025" y="1251"/>
                  </a:lnTo>
                  <a:close/>
                  <a:moveTo>
                    <a:pt x="11371" y="4132"/>
                  </a:moveTo>
                  <a:lnTo>
                    <a:pt x="13704" y="4751"/>
                  </a:lnTo>
                  <a:lnTo>
                    <a:pt x="12430" y="6894"/>
                  </a:lnTo>
                  <a:lnTo>
                    <a:pt x="8513" y="6894"/>
                  </a:lnTo>
                  <a:lnTo>
                    <a:pt x="11371" y="4132"/>
                  </a:lnTo>
                  <a:close/>
                  <a:moveTo>
                    <a:pt x="3739" y="4227"/>
                  </a:moveTo>
                  <a:lnTo>
                    <a:pt x="6501" y="6906"/>
                  </a:lnTo>
                  <a:lnTo>
                    <a:pt x="2489" y="6906"/>
                  </a:lnTo>
                  <a:lnTo>
                    <a:pt x="1262" y="4870"/>
                  </a:lnTo>
                  <a:lnTo>
                    <a:pt x="3739" y="4227"/>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299"/>
                  </a:moveTo>
                  <a:lnTo>
                    <a:pt x="10775"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2" y="10490"/>
                  </a:lnTo>
                  <a:lnTo>
                    <a:pt x="15050" y="10264"/>
                  </a:lnTo>
                  <a:lnTo>
                    <a:pt x="14609" y="9538"/>
                  </a:lnTo>
                  <a:lnTo>
                    <a:pt x="13228" y="7216"/>
                  </a:lnTo>
                  <a:lnTo>
                    <a:pt x="14573" y="4966"/>
                  </a:lnTo>
                  <a:lnTo>
                    <a:pt x="15002" y="4239"/>
                  </a:lnTo>
                  <a:lnTo>
                    <a:pt x="14157" y="4013"/>
                  </a:lnTo>
                  <a:lnTo>
                    <a:pt x="11490" y="3322"/>
                  </a:lnTo>
                  <a:lnTo>
                    <a:pt x="10799"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9"/>
            <p:cNvSpPr/>
            <p:nvPr/>
          </p:nvSpPr>
          <p:spPr>
            <a:xfrm>
              <a:off x="482535" y="944785"/>
              <a:ext cx="478359" cy="464744"/>
            </a:xfrm>
            <a:custGeom>
              <a:avLst/>
              <a:gdLst/>
              <a:ahLst/>
              <a:cxnLst/>
              <a:rect l="l" t="t" r="r" b="b"/>
              <a:pathLst>
                <a:path w="15038" h="14610" extrusionOk="0">
                  <a:moveTo>
                    <a:pt x="4894" y="1299"/>
                  </a:moveTo>
                  <a:lnTo>
                    <a:pt x="7108" y="2525"/>
                  </a:lnTo>
                  <a:lnTo>
                    <a:pt x="7108" y="6323"/>
                  </a:lnTo>
                  <a:lnTo>
                    <a:pt x="4263" y="3573"/>
                  </a:lnTo>
                  <a:lnTo>
                    <a:pt x="4894" y="1299"/>
                  </a:lnTo>
                  <a:close/>
                  <a:moveTo>
                    <a:pt x="10037" y="1251"/>
                  </a:moveTo>
                  <a:lnTo>
                    <a:pt x="10692" y="3644"/>
                  </a:lnTo>
                  <a:lnTo>
                    <a:pt x="7930" y="6323"/>
                  </a:lnTo>
                  <a:lnTo>
                    <a:pt x="7930" y="2430"/>
                  </a:lnTo>
                  <a:lnTo>
                    <a:pt x="7942" y="2430"/>
                  </a:lnTo>
                  <a:lnTo>
                    <a:pt x="10037" y="1251"/>
                  </a:lnTo>
                  <a:close/>
                  <a:moveTo>
                    <a:pt x="3751" y="4228"/>
                  </a:moveTo>
                  <a:lnTo>
                    <a:pt x="6513" y="6906"/>
                  </a:lnTo>
                  <a:lnTo>
                    <a:pt x="2501" y="6906"/>
                  </a:lnTo>
                  <a:lnTo>
                    <a:pt x="1274" y="4871"/>
                  </a:lnTo>
                  <a:lnTo>
                    <a:pt x="3751"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67" y="10478"/>
                  </a:lnTo>
                  <a:lnTo>
                    <a:pt x="1334" y="9859"/>
                  </a:lnTo>
                  <a:lnTo>
                    <a:pt x="2620" y="7704"/>
                  </a:lnTo>
                  <a:close/>
                  <a:moveTo>
                    <a:pt x="7942" y="8300"/>
                  </a:moveTo>
                  <a:lnTo>
                    <a:pt x="10787" y="11050"/>
                  </a:lnTo>
                  <a:lnTo>
                    <a:pt x="10156" y="13336"/>
                  </a:lnTo>
                  <a:lnTo>
                    <a:pt x="7942" y="12098"/>
                  </a:lnTo>
                  <a:lnTo>
                    <a:pt x="7942" y="8300"/>
                  </a:lnTo>
                  <a:close/>
                  <a:moveTo>
                    <a:pt x="7120" y="8300"/>
                  </a:moveTo>
                  <a:lnTo>
                    <a:pt x="7120" y="12205"/>
                  </a:lnTo>
                  <a:lnTo>
                    <a:pt x="7108" y="12205"/>
                  </a:lnTo>
                  <a:lnTo>
                    <a:pt x="5013" y="13383"/>
                  </a:lnTo>
                  <a:lnTo>
                    <a:pt x="4358" y="10978"/>
                  </a:lnTo>
                  <a:lnTo>
                    <a:pt x="7120"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90" y="3323"/>
                  </a:lnTo>
                  <a:lnTo>
                    <a:pt x="10799" y="822"/>
                  </a:lnTo>
                  <a:lnTo>
                    <a:pt x="10573"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9"/>
            <p:cNvSpPr/>
            <p:nvPr/>
          </p:nvSpPr>
          <p:spPr>
            <a:xfrm>
              <a:off x="482916" y="1409497"/>
              <a:ext cx="478741" cy="465126"/>
            </a:xfrm>
            <a:custGeom>
              <a:avLst/>
              <a:gdLst/>
              <a:ahLst/>
              <a:cxnLst/>
              <a:rect l="l" t="t" r="r" b="b"/>
              <a:pathLst>
                <a:path w="15050" h="14622" extrusionOk="0">
                  <a:moveTo>
                    <a:pt x="4882" y="1299"/>
                  </a:moveTo>
                  <a:lnTo>
                    <a:pt x="7096" y="2537"/>
                  </a:lnTo>
                  <a:lnTo>
                    <a:pt x="7096" y="6335"/>
                  </a:lnTo>
                  <a:lnTo>
                    <a:pt x="4251" y="3573"/>
                  </a:lnTo>
                  <a:lnTo>
                    <a:pt x="4882" y="1299"/>
                  </a:lnTo>
                  <a:close/>
                  <a:moveTo>
                    <a:pt x="10025" y="1251"/>
                  </a:moveTo>
                  <a:lnTo>
                    <a:pt x="10704" y="3656"/>
                  </a:lnTo>
                  <a:lnTo>
                    <a:pt x="7930" y="6335"/>
                  </a:lnTo>
                  <a:lnTo>
                    <a:pt x="7930" y="2430"/>
                  </a:lnTo>
                  <a:lnTo>
                    <a:pt x="10025" y="1251"/>
                  </a:lnTo>
                  <a:close/>
                  <a:moveTo>
                    <a:pt x="11371" y="4144"/>
                  </a:moveTo>
                  <a:lnTo>
                    <a:pt x="13704" y="4751"/>
                  </a:lnTo>
                  <a:lnTo>
                    <a:pt x="12430" y="6895"/>
                  </a:lnTo>
                  <a:lnTo>
                    <a:pt x="8513" y="6895"/>
                  </a:lnTo>
                  <a:lnTo>
                    <a:pt x="11371" y="4144"/>
                  </a:lnTo>
                  <a:close/>
                  <a:moveTo>
                    <a:pt x="3739" y="4228"/>
                  </a:moveTo>
                  <a:lnTo>
                    <a:pt x="6501" y="6906"/>
                  </a:lnTo>
                  <a:lnTo>
                    <a:pt x="2489" y="6906"/>
                  </a:lnTo>
                  <a:lnTo>
                    <a:pt x="1262" y="4870"/>
                  </a:lnTo>
                  <a:lnTo>
                    <a:pt x="3739" y="4228"/>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311"/>
                  </a:moveTo>
                  <a:lnTo>
                    <a:pt x="10775"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80" y="14574"/>
                  </a:lnTo>
                  <a:lnTo>
                    <a:pt x="10906" y="13753"/>
                  </a:lnTo>
                  <a:lnTo>
                    <a:pt x="11621" y="11169"/>
                  </a:lnTo>
                  <a:lnTo>
                    <a:pt x="14192" y="10502"/>
                  </a:lnTo>
                  <a:lnTo>
                    <a:pt x="15050" y="10276"/>
                  </a:lnTo>
                  <a:lnTo>
                    <a:pt x="14609" y="9550"/>
                  </a:lnTo>
                  <a:lnTo>
                    <a:pt x="13228" y="7228"/>
                  </a:lnTo>
                  <a:lnTo>
                    <a:pt x="14573" y="4978"/>
                  </a:lnTo>
                  <a:lnTo>
                    <a:pt x="15002" y="4251"/>
                  </a:lnTo>
                  <a:lnTo>
                    <a:pt x="14157" y="4025"/>
                  </a:lnTo>
                  <a:lnTo>
                    <a:pt x="11490" y="3323"/>
                  </a:lnTo>
                  <a:lnTo>
                    <a:pt x="10799"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9"/>
            <p:cNvSpPr/>
            <p:nvPr/>
          </p:nvSpPr>
          <p:spPr>
            <a:xfrm>
              <a:off x="964647" y="3734204"/>
              <a:ext cx="478772" cy="464744"/>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9"/>
            <p:cNvSpPr/>
            <p:nvPr/>
          </p:nvSpPr>
          <p:spPr>
            <a:xfrm>
              <a:off x="482535" y="2339304"/>
              <a:ext cx="478359" cy="465126"/>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51" y="4227"/>
                  </a:moveTo>
                  <a:lnTo>
                    <a:pt x="6513" y="6906"/>
                  </a:lnTo>
                  <a:lnTo>
                    <a:pt x="2501" y="6906"/>
                  </a:lnTo>
                  <a:lnTo>
                    <a:pt x="1274" y="4870"/>
                  </a:lnTo>
                  <a:lnTo>
                    <a:pt x="3751"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20" y="8287"/>
                  </a:moveTo>
                  <a:lnTo>
                    <a:pt x="7120" y="12193"/>
                  </a:lnTo>
                  <a:lnTo>
                    <a:pt x="7108" y="12193"/>
                  </a:lnTo>
                  <a:lnTo>
                    <a:pt x="5013" y="13371"/>
                  </a:lnTo>
                  <a:lnTo>
                    <a:pt x="4358" y="10966"/>
                  </a:lnTo>
                  <a:lnTo>
                    <a:pt x="7120"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53"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9"/>
            <p:cNvSpPr/>
            <p:nvPr/>
          </p:nvSpPr>
          <p:spPr>
            <a:xfrm>
              <a:off x="964647" y="4198916"/>
              <a:ext cx="478772" cy="465094"/>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9"/>
            <p:cNvSpPr/>
            <p:nvPr/>
          </p:nvSpPr>
          <p:spPr>
            <a:xfrm>
              <a:off x="964647" y="4663629"/>
              <a:ext cx="478772" cy="464744"/>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9"/>
            <p:cNvSpPr/>
            <p:nvPr/>
          </p:nvSpPr>
          <p:spPr>
            <a:xfrm>
              <a:off x="964647" y="2804398"/>
              <a:ext cx="478772" cy="464744"/>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9"/>
            <p:cNvSpPr/>
            <p:nvPr/>
          </p:nvSpPr>
          <p:spPr>
            <a:xfrm>
              <a:off x="482535" y="2804398"/>
              <a:ext cx="478359" cy="464744"/>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9"/>
            <p:cNvSpPr/>
            <p:nvPr/>
          </p:nvSpPr>
          <p:spPr>
            <a:xfrm>
              <a:off x="9" y="1409497"/>
              <a:ext cx="478772" cy="465508"/>
            </a:xfrm>
            <a:custGeom>
              <a:avLst/>
              <a:gdLst/>
              <a:ahLst/>
              <a:cxnLst/>
              <a:rect l="l" t="t" r="r" b="b"/>
              <a:pathLst>
                <a:path w="15051" h="14634" extrusionOk="0">
                  <a:moveTo>
                    <a:pt x="4894" y="1299"/>
                  </a:moveTo>
                  <a:lnTo>
                    <a:pt x="7109" y="2537"/>
                  </a:lnTo>
                  <a:lnTo>
                    <a:pt x="7109" y="6335"/>
                  </a:lnTo>
                  <a:lnTo>
                    <a:pt x="4275" y="3573"/>
                  </a:lnTo>
                  <a:lnTo>
                    <a:pt x="4894" y="1299"/>
                  </a:lnTo>
                  <a:close/>
                  <a:moveTo>
                    <a:pt x="10050" y="1251"/>
                  </a:moveTo>
                  <a:lnTo>
                    <a:pt x="10704" y="3656"/>
                  </a:lnTo>
                  <a:lnTo>
                    <a:pt x="7930" y="6335"/>
                  </a:lnTo>
                  <a:lnTo>
                    <a:pt x="7930" y="2430"/>
                  </a:lnTo>
                  <a:lnTo>
                    <a:pt x="7942" y="2430"/>
                  </a:lnTo>
                  <a:lnTo>
                    <a:pt x="10050" y="1251"/>
                  </a:lnTo>
                  <a:close/>
                  <a:moveTo>
                    <a:pt x="3751" y="4228"/>
                  </a:moveTo>
                  <a:lnTo>
                    <a:pt x="6513" y="6906"/>
                  </a:lnTo>
                  <a:lnTo>
                    <a:pt x="2501" y="6906"/>
                  </a:lnTo>
                  <a:lnTo>
                    <a:pt x="1275" y="4870"/>
                  </a:lnTo>
                  <a:lnTo>
                    <a:pt x="3751" y="4228"/>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37" y="7728"/>
                  </a:moveTo>
                  <a:lnTo>
                    <a:pt x="3680" y="10478"/>
                  </a:lnTo>
                  <a:lnTo>
                    <a:pt x="1334" y="9871"/>
                  </a:lnTo>
                  <a:lnTo>
                    <a:pt x="2620" y="7728"/>
                  </a:lnTo>
                  <a:close/>
                  <a:moveTo>
                    <a:pt x="7942" y="8311"/>
                  </a:moveTo>
                  <a:lnTo>
                    <a:pt x="10788" y="11062"/>
                  </a:lnTo>
                  <a:lnTo>
                    <a:pt x="10169" y="13336"/>
                  </a:lnTo>
                  <a:lnTo>
                    <a:pt x="7942" y="12109"/>
                  </a:lnTo>
                  <a:lnTo>
                    <a:pt x="7942" y="8311"/>
                  </a:lnTo>
                  <a:close/>
                  <a:moveTo>
                    <a:pt x="7133" y="8311"/>
                  </a:moveTo>
                  <a:lnTo>
                    <a:pt x="7133" y="12205"/>
                  </a:lnTo>
                  <a:lnTo>
                    <a:pt x="7109" y="12205"/>
                  </a:lnTo>
                  <a:lnTo>
                    <a:pt x="5013" y="13383"/>
                  </a:lnTo>
                  <a:lnTo>
                    <a:pt x="4358" y="10990"/>
                  </a:lnTo>
                  <a:lnTo>
                    <a:pt x="7133" y="8311"/>
                  </a:lnTo>
                  <a:close/>
                  <a:moveTo>
                    <a:pt x="10585" y="1"/>
                  </a:moveTo>
                  <a:lnTo>
                    <a:pt x="9823" y="418"/>
                  </a:lnTo>
                  <a:lnTo>
                    <a:pt x="7430" y="1763"/>
                  </a:lnTo>
                  <a:lnTo>
                    <a:pt x="5120" y="465"/>
                  </a:lnTo>
                  <a:lnTo>
                    <a:pt x="4358" y="48"/>
                  </a:lnTo>
                  <a:lnTo>
                    <a:pt x="4132" y="870"/>
                  </a:lnTo>
                  <a:lnTo>
                    <a:pt x="3418" y="3454"/>
                  </a:lnTo>
                  <a:lnTo>
                    <a:pt x="846" y="4144"/>
                  </a:lnTo>
                  <a:lnTo>
                    <a:pt x="1" y="4370"/>
                  </a:lnTo>
                  <a:lnTo>
                    <a:pt x="429" y="5097"/>
                  </a:lnTo>
                  <a:lnTo>
                    <a:pt x="1810" y="7418"/>
                  </a:lnTo>
                  <a:lnTo>
                    <a:pt x="477" y="9669"/>
                  </a:lnTo>
                  <a:lnTo>
                    <a:pt x="36" y="10395"/>
                  </a:lnTo>
                  <a:lnTo>
                    <a:pt x="894" y="10621"/>
                  </a:lnTo>
                  <a:lnTo>
                    <a:pt x="3561" y="11312"/>
                  </a:lnTo>
                  <a:lnTo>
                    <a:pt x="4239" y="13812"/>
                  </a:lnTo>
                  <a:lnTo>
                    <a:pt x="4466" y="14634"/>
                  </a:lnTo>
                  <a:lnTo>
                    <a:pt x="5228" y="14217"/>
                  </a:lnTo>
                  <a:lnTo>
                    <a:pt x="7621" y="12883"/>
                  </a:lnTo>
                  <a:lnTo>
                    <a:pt x="9930" y="14169"/>
                  </a:lnTo>
                  <a:lnTo>
                    <a:pt x="10681" y="14586"/>
                  </a:lnTo>
                  <a:lnTo>
                    <a:pt x="10907" y="13776"/>
                  </a:lnTo>
                  <a:lnTo>
                    <a:pt x="11621" y="11181"/>
                  </a:lnTo>
                  <a:lnTo>
                    <a:pt x="14193" y="10514"/>
                  </a:lnTo>
                  <a:lnTo>
                    <a:pt x="15050" y="10288"/>
                  </a:lnTo>
                  <a:lnTo>
                    <a:pt x="14610" y="9562"/>
                  </a:lnTo>
                  <a:lnTo>
                    <a:pt x="13240" y="7228"/>
                  </a:lnTo>
                  <a:lnTo>
                    <a:pt x="14586" y="4978"/>
                  </a:lnTo>
                  <a:lnTo>
                    <a:pt x="15014" y="4251"/>
                  </a:lnTo>
                  <a:lnTo>
                    <a:pt x="14169" y="4025"/>
                  </a:lnTo>
                  <a:lnTo>
                    <a:pt x="11502" y="3323"/>
                  </a:lnTo>
                  <a:lnTo>
                    <a:pt x="10800"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9"/>
            <p:cNvSpPr/>
            <p:nvPr/>
          </p:nvSpPr>
          <p:spPr>
            <a:xfrm>
              <a:off x="9" y="1874591"/>
              <a:ext cx="478772" cy="464744"/>
            </a:xfrm>
            <a:custGeom>
              <a:avLst/>
              <a:gdLst/>
              <a:ahLst/>
              <a:cxnLst/>
              <a:rect l="l" t="t" r="r" b="b"/>
              <a:pathLst>
                <a:path w="15051" h="14610" extrusionOk="0">
                  <a:moveTo>
                    <a:pt x="4894" y="1275"/>
                  </a:moveTo>
                  <a:lnTo>
                    <a:pt x="7109" y="2513"/>
                  </a:lnTo>
                  <a:lnTo>
                    <a:pt x="7109" y="6323"/>
                  </a:lnTo>
                  <a:lnTo>
                    <a:pt x="4275" y="3561"/>
                  </a:lnTo>
                  <a:lnTo>
                    <a:pt x="4894" y="1275"/>
                  </a:lnTo>
                  <a:close/>
                  <a:moveTo>
                    <a:pt x="10050" y="1251"/>
                  </a:moveTo>
                  <a:lnTo>
                    <a:pt x="10704" y="3644"/>
                  </a:lnTo>
                  <a:lnTo>
                    <a:pt x="7930" y="6323"/>
                  </a:lnTo>
                  <a:lnTo>
                    <a:pt x="7930" y="2430"/>
                  </a:lnTo>
                  <a:lnTo>
                    <a:pt x="7942" y="2430"/>
                  </a:lnTo>
                  <a:lnTo>
                    <a:pt x="10050" y="1251"/>
                  </a:lnTo>
                  <a:close/>
                  <a:moveTo>
                    <a:pt x="3751" y="4227"/>
                  </a:moveTo>
                  <a:lnTo>
                    <a:pt x="6513" y="6906"/>
                  </a:lnTo>
                  <a:lnTo>
                    <a:pt x="2501" y="6906"/>
                  </a:lnTo>
                  <a:lnTo>
                    <a:pt x="1275" y="4870"/>
                  </a:lnTo>
                  <a:lnTo>
                    <a:pt x="3751" y="4227"/>
                  </a:lnTo>
                  <a:close/>
                  <a:moveTo>
                    <a:pt x="11383" y="4132"/>
                  </a:moveTo>
                  <a:lnTo>
                    <a:pt x="13717" y="4751"/>
                  </a:lnTo>
                  <a:lnTo>
                    <a:pt x="12455" y="6906"/>
                  </a:lnTo>
                  <a:lnTo>
                    <a:pt x="8537" y="6906"/>
                  </a:lnTo>
                  <a:lnTo>
                    <a:pt x="11383" y="4132"/>
                  </a:lnTo>
                  <a:close/>
                  <a:moveTo>
                    <a:pt x="12562" y="7728"/>
                  </a:moveTo>
                  <a:lnTo>
                    <a:pt x="13776" y="9764"/>
                  </a:lnTo>
                  <a:lnTo>
                    <a:pt x="11312" y="10407"/>
                  </a:lnTo>
                  <a:lnTo>
                    <a:pt x="8537" y="7728"/>
                  </a:lnTo>
                  <a:close/>
                  <a:moveTo>
                    <a:pt x="6513" y="7728"/>
                  </a:moveTo>
                  <a:lnTo>
                    <a:pt x="3680" y="10478"/>
                  </a:lnTo>
                  <a:lnTo>
                    <a:pt x="1322" y="9871"/>
                  </a:lnTo>
                  <a:lnTo>
                    <a:pt x="2608" y="7728"/>
                  </a:lnTo>
                  <a:close/>
                  <a:moveTo>
                    <a:pt x="7942" y="8299"/>
                  </a:moveTo>
                  <a:lnTo>
                    <a:pt x="10788" y="11062"/>
                  </a:lnTo>
                  <a:lnTo>
                    <a:pt x="10169" y="13336"/>
                  </a:lnTo>
                  <a:lnTo>
                    <a:pt x="7942" y="12097"/>
                  </a:lnTo>
                  <a:lnTo>
                    <a:pt x="7942" y="8299"/>
                  </a:lnTo>
                  <a:close/>
                  <a:moveTo>
                    <a:pt x="7133" y="8299"/>
                  </a:moveTo>
                  <a:lnTo>
                    <a:pt x="7133" y="12205"/>
                  </a:lnTo>
                  <a:lnTo>
                    <a:pt x="7109" y="12205"/>
                  </a:lnTo>
                  <a:lnTo>
                    <a:pt x="5013" y="13383"/>
                  </a:lnTo>
                  <a:lnTo>
                    <a:pt x="4358" y="10978"/>
                  </a:lnTo>
                  <a:lnTo>
                    <a:pt x="7133" y="8299"/>
                  </a:lnTo>
                  <a:close/>
                  <a:moveTo>
                    <a:pt x="10597" y="1"/>
                  </a:moveTo>
                  <a:lnTo>
                    <a:pt x="9835" y="417"/>
                  </a:lnTo>
                  <a:lnTo>
                    <a:pt x="7442" y="1751"/>
                  </a:lnTo>
                  <a:lnTo>
                    <a:pt x="5132" y="465"/>
                  </a:lnTo>
                  <a:lnTo>
                    <a:pt x="4370" y="48"/>
                  </a:lnTo>
                  <a:lnTo>
                    <a:pt x="4144" y="858"/>
                  </a:lnTo>
                  <a:lnTo>
                    <a:pt x="3430" y="3453"/>
                  </a:lnTo>
                  <a:lnTo>
                    <a:pt x="846" y="4120"/>
                  </a:lnTo>
                  <a:lnTo>
                    <a:pt x="1" y="4346"/>
                  </a:lnTo>
                  <a:lnTo>
                    <a:pt x="429" y="5073"/>
                  </a:lnTo>
                  <a:lnTo>
                    <a:pt x="1810" y="7394"/>
                  </a:lnTo>
                  <a:lnTo>
                    <a:pt x="477" y="9645"/>
                  </a:lnTo>
                  <a:lnTo>
                    <a:pt x="36"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40" y="7216"/>
                  </a:lnTo>
                  <a:lnTo>
                    <a:pt x="14586" y="4966"/>
                  </a:lnTo>
                  <a:lnTo>
                    <a:pt x="15014" y="4239"/>
                  </a:lnTo>
                  <a:lnTo>
                    <a:pt x="14169" y="4013"/>
                  </a:lnTo>
                  <a:lnTo>
                    <a:pt x="11502" y="3322"/>
                  </a:lnTo>
                  <a:lnTo>
                    <a:pt x="10823" y="822"/>
                  </a:lnTo>
                  <a:lnTo>
                    <a:pt x="10597"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9"/>
            <p:cNvSpPr/>
            <p:nvPr/>
          </p:nvSpPr>
          <p:spPr>
            <a:xfrm>
              <a:off x="9" y="2339304"/>
              <a:ext cx="478772" cy="465126"/>
            </a:xfrm>
            <a:custGeom>
              <a:avLst/>
              <a:gdLst/>
              <a:ahLst/>
              <a:cxnLst/>
              <a:rect l="l" t="t" r="r" b="b"/>
              <a:pathLst>
                <a:path w="15051"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3751" y="4227"/>
                  </a:moveTo>
                  <a:lnTo>
                    <a:pt x="6513" y="6906"/>
                  </a:lnTo>
                  <a:lnTo>
                    <a:pt x="2501" y="6906"/>
                  </a:lnTo>
                  <a:lnTo>
                    <a:pt x="1275" y="4870"/>
                  </a:lnTo>
                  <a:lnTo>
                    <a:pt x="3751" y="4227"/>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13" y="7716"/>
                  </a:moveTo>
                  <a:lnTo>
                    <a:pt x="3680" y="10478"/>
                  </a:lnTo>
                  <a:lnTo>
                    <a:pt x="1334" y="9871"/>
                  </a:lnTo>
                  <a:lnTo>
                    <a:pt x="2608" y="7716"/>
                  </a:lnTo>
                  <a:close/>
                  <a:moveTo>
                    <a:pt x="7942" y="8299"/>
                  </a:moveTo>
                  <a:lnTo>
                    <a:pt x="10788" y="11050"/>
                  </a:lnTo>
                  <a:lnTo>
                    <a:pt x="10169" y="13324"/>
                  </a:lnTo>
                  <a:lnTo>
                    <a:pt x="7942" y="12085"/>
                  </a:lnTo>
                  <a:lnTo>
                    <a:pt x="7942" y="8299"/>
                  </a:lnTo>
                  <a:close/>
                  <a:moveTo>
                    <a:pt x="7133" y="8311"/>
                  </a:moveTo>
                  <a:lnTo>
                    <a:pt x="7133" y="12193"/>
                  </a:lnTo>
                  <a:lnTo>
                    <a:pt x="7109" y="12193"/>
                  </a:lnTo>
                  <a:lnTo>
                    <a:pt x="5013" y="13383"/>
                  </a:lnTo>
                  <a:lnTo>
                    <a:pt x="4358" y="10990"/>
                  </a:lnTo>
                  <a:lnTo>
                    <a:pt x="7133" y="8311"/>
                  </a:lnTo>
                  <a:close/>
                  <a:moveTo>
                    <a:pt x="10585"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50" y="10276"/>
                  </a:lnTo>
                  <a:lnTo>
                    <a:pt x="14610" y="9549"/>
                  </a:lnTo>
                  <a:lnTo>
                    <a:pt x="13229" y="7228"/>
                  </a:lnTo>
                  <a:lnTo>
                    <a:pt x="14562" y="4977"/>
                  </a:lnTo>
                  <a:lnTo>
                    <a:pt x="15003" y="4251"/>
                  </a:lnTo>
                  <a:lnTo>
                    <a:pt x="14157" y="4025"/>
                  </a:lnTo>
                  <a:lnTo>
                    <a:pt x="11490" y="3322"/>
                  </a:lnTo>
                  <a:lnTo>
                    <a:pt x="10800"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9"/>
            <p:cNvSpPr/>
            <p:nvPr/>
          </p:nvSpPr>
          <p:spPr>
            <a:xfrm>
              <a:off x="482535" y="3734204"/>
              <a:ext cx="478359" cy="464744"/>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9"/>
            <p:cNvSpPr/>
            <p:nvPr/>
          </p:nvSpPr>
          <p:spPr>
            <a:xfrm>
              <a:off x="482535" y="4198916"/>
              <a:ext cx="478359" cy="465094"/>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9"/>
            <p:cNvSpPr/>
            <p:nvPr/>
          </p:nvSpPr>
          <p:spPr>
            <a:xfrm>
              <a:off x="482535" y="4663629"/>
              <a:ext cx="478359" cy="464744"/>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9"/>
            <p:cNvSpPr/>
            <p:nvPr/>
          </p:nvSpPr>
          <p:spPr>
            <a:xfrm>
              <a:off x="9" y="4663629"/>
              <a:ext cx="478772" cy="464744"/>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9"/>
            <p:cNvSpPr/>
            <p:nvPr/>
          </p:nvSpPr>
          <p:spPr>
            <a:xfrm>
              <a:off x="1074200" y="2846200"/>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96" name="Google Shape;396;p9"/>
          <p:cNvSpPr txBox="1">
            <a:spLocks noGrp="1"/>
          </p:cNvSpPr>
          <p:nvPr>
            <p:ph type="title"/>
          </p:nvPr>
        </p:nvSpPr>
        <p:spPr>
          <a:xfrm>
            <a:off x="4985225" y="1632075"/>
            <a:ext cx="2688300" cy="6219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sz="3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97" name="Google Shape;397;p9"/>
          <p:cNvSpPr txBox="1">
            <a:spLocks noGrp="1"/>
          </p:cNvSpPr>
          <p:nvPr>
            <p:ph type="subTitle" idx="1"/>
          </p:nvPr>
        </p:nvSpPr>
        <p:spPr>
          <a:xfrm>
            <a:off x="4985225" y="2258000"/>
            <a:ext cx="2688300" cy="148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2A2E21"/>
              </a:buClr>
              <a:buSzPts val="1600"/>
              <a:buNone/>
              <a:defRPr sz="1600">
                <a:solidFill>
                  <a:srgbClr val="2A2E21"/>
                </a:solidFill>
              </a:defRPr>
            </a:lvl1pPr>
            <a:lvl2pPr lvl="1" rtl="0">
              <a:lnSpc>
                <a:spcPct val="100000"/>
              </a:lnSpc>
              <a:spcBef>
                <a:spcPts val="0"/>
              </a:spcBef>
              <a:spcAft>
                <a:spcPts val="0"/>
              </a:spcAft>
              <a:buClr>
                <a:srgbClr val="2A2E21"/>
              </a:buClr>
              <a:buSzPts val="1200"/>
              <a:buNone/>
              <a:defRPr sz="1200">
                <a:solidFill>
                  <a:srgbClr val="2A2E21"/>
                </a:solidFill>
              </a:defRPr>
            </a:lvl2pPr>
            <a:lvl3pPr lvl="2" rtl="0">
              <a:lnSpc>
                <a:spcPct val="100000"/>
              </a:lnSpc>
              <a:spcBef>
                <a:spcPts val="0"/>
              </a:spcBef>
              <a:spcAft>
                <a:spcPts val="0"/>
              </a:spcAft>
              <a:buClr>
                <a:srgbClr val="2A2E21"/>
              </a:buClr>
              <a:buSzPts val="1200"/>
              <a:buNone/>
              <a:defRPr sz="1200">
                <a:solidFill>
                  <a:srgbClr val="2A2E21"/>
                </a:solidFill>
              </a:defRPr>
            </a:lvl3pPr>
            <a:lvl4pPr lvl="3" rtl="0">
              <a:lnSpc>
                <a:spcPct val="100000"/>
              </a:lnSpc>
              <a:spcBef>
                <a:spcPts val="0"/>
              </a:spcBef>
              <a:spcAft>
                <a:spcPts val="0"/>
              </a:spcAft>
              <a:buClr>
                <a:srgbClr val="2A2E21"/>
              </a:buClr>
              <a:buSzPts val="1200"/>
              <a:buNone/>
              <a:defRPr sz="1200">
                <a:solidFill>
                  <a:srgbClr val="2A2E21"/>
                </a:solidFill>
              </a:defRPr>
            </a:lvl4pPr>
            <a:lvl5pPr lvl="4" rtl="0">
              <a:lnSpc>
                <a:spcPct val="100000"/>
              </a:lnSpc>
              <a:spcBef>
                <a:spcPts val="0"/>
              </a:spcBef>
              <a:spcAft>
                <a:spcPts val="0"/>
              </a:spcAft>
              <a:buClr>
                <a:srgbClr val="2A2E21"/>
              </a:buClr>
              <a:buSzPts val="1200"/>
              <a:buNone/>
              <a:defRPr sz="1200">
                <a:solidFill>
                  <a:srgbClr val="2A2E21"/>
                </a:solidFill>
              </a:defRPr>
            </a:lvl5pPr>
            <a:lvl6pPr lvl="5" rtl="0">
              <a:lnSpc>
                <a:spcPct val="100000"/>
              </a:lnSpc>
              <a:spcBef>
                <a:spcPts val="0"/>
              </a:spcBef>
              <a:spcAft>
                <a:spcPts val="0"/>
              </a:spcAft>
              <a:buClr>
                <a:srgbClr val="2A2E21"/>
              </a:buClr>
              <a:buSzPts val="1200"/>
              <a:buNone/>
              <a:defRPr sz="1200">
                <a:solidFill>
                  <a:srgbClr val="2A2E21"/>
                </a:solidFill>
              </a:defRPr>
            </a:lvl6pPr>
            <a:lvl7pPr lvl="6" rtl="0">
              <a:lnSpc>
                <a:spcPct val="100000"/>
              </a:lnSpc>
              <a:spcBef>
                <a:spcPts val="0"/>
              </a:spcBef>
              <a:spcAft>
                <a:spcPts val="0"/>
              </a:spcAft>
              <a:buClr>
                <a:srgbClr val="2A2E21"/>
              </a:buClr>
              <a:buSzPts val="1200"/>
              <a:buNone/>
              <a:defRPr sz="1200">
                <a:solidFill>
                  <a:srgbClr val="2A2E21"/>
                </a:solidFill>
              </a:defRPr>
            </a:lvl7pPr>
            <a:lvl8pPr lvl="7" rtl="0">
              <a:lnSpc>
                <a:spcPct val="100000"/>
              </a:lnSpc>
              <a:spcBef>
                <a:spcPts val="0"/>
              </a:spcBef>
              <a:spcAft>
                <a:spcPts val="0"/>
              </a:spcAft>
              <a:buClr>
                <a:srgbClr val="2A2E21"/>
              </a:buClr>
              <a:buSzPts val="1200"/>
              <a:buNone/>
              <a:defRPr sz="1200">
                <a:solidFill>
                  <a:srgbClr val="2A2E21"/>
                </a:solidFill>
              </a:defRPr>
            </a:lvl8pPr>
            <a:lvl9pPr lvl="8" rtl="0">
              <a:lnSpc>
                <a:spcPct val="100000"/>
              </a:lnSpc>
              <a:spcBef>
                <a:spcPts val="0"/>
              </a:spcBef>
              <a:spcAft>
                <a:spcPts val="0"/>
              </a:spcAft>
              <a:buClr>
                <a:srgbClr val="2A2E21"/>
              </a:buClr>
              <a:buSzPts val="1200"/>
              <a:buNone/>
              <a:defRPr sz="1200">
                <a:solidFill>
                  <a:srgbClr val="2A2E21"/>
                </a:solidFill>
              </a:defRPr>
            </a:lvl9pPr>
          </a:lstStyle>
          <a:p>
            <a:endParaRPr/>
          </a:p>
        </p:txBody>
      </p:sp>
    </p:spTree>
    <p:extLst>
      <p:ext uri="{BB962C8B-B14F-4D97-AF65-F5344CB8AC3E}">
        <p14:creationId xmlns:p14="http://schemas.microsoft.com/office/powerpoint/2010/main" val="34116251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8"/>
        <p:cNvGrpSpPr/>
        <p:nvPr/>
      </p:nvGrpSpPr>
      <p:grpSpPr>
        <a:xfrm>
          <a:off x="0" y="0"/>
          <a:ext cx="0" cy="0"/>
          <a:chOff x="0" y="0"/>
          <a:chExt cx="0" cy="0"/>
        </a:xfrm>
      </p:grpSpPr>
      <p:sp>
        <p:nvSpPr>
          <p:cNvPr id="399" name="Google Shape;399;p10"/>
          <p:cNvSpPr txBox="1">
            <a:spLocks noGrp="1"/>
          </p:cNvSpPr>
          <p:nvPr>
            <p:ph type="title"/>
          </p:nvPr>
        </p:nvSpPr>
        <p:spPr>
          <a:xfrm>
            <a:off x="2916900" y="3038050"/>
            <a:ext cx="3310200" cy="151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11978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38"/>
        <p:cNvGrpSpPr/>
        <p:nvPr/>
      </p:nvGrpSpPr>
      <p:grpSpPr>
        <a:xfrm>
          <a:off x="0" y="0"/>
          <a:ext cx="0" cy="0"/>
          <a:chOff x="0" y="0"/>
          <a:chExt cx="0" cy="0"/>
        </a:xfrm>
      </p:grpSpPr>
      <p:grpSp>
        <p:nvGrpSpPr>
          <p:cNvPr id="339" name="Google Shape;339;p9"/>
          <p:cNvGrpSpPr/>
          <p:nvPr/>
        </p:nvGrpSpPr>
        <p:grpSpPr>
          <a:xfrm>
            <a:off x="9" y="479723"/>
            <a:ext cx="4811899" cy="4649000"/>
            <a:chOff x="9" y="479723"/>
            <a:chExt cx="4811899" cy="4649000"/>
          </a:xfrm>
        </p:grpSpPr>
        <p:sp>
          <p:nvSpPr>
            <p:cNvPr id="340" name="Google Shape;340;p9"/>
            <p:cNvSpPr/>
            <p:nvPr/>
          </p:nvSpPr>
          <p:spPr>
            <a:xfrm>
              <a:off x="2889788" y="3734204"/>
              <a:ext cx="478740" cy="464744"/>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9"/>
            <p:cNvSpPr/>
            <p:nvPr/>
          </p:nvSpPr>
          <p:spPr>
            <a:xfrm>
              <a:off x="2889788" y="3269110"/>
              <a:ext cx="478740" cy="465126"/>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9"/>
            <p:cNvSpPr/>
            <p:nvPr/>
          </p:nvSpPr>
          <p:spPr>
            <a:xfrm>
              <a:off x="2889788" y="4198916"/>
              <a:ext cx="478740" cy="465094"/>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9"/>
            <p:cNvSpPr/>
            <p:nvPr/>
          </p:nvSpPr>
          <p:spPr>
            <a:xfrm>
              <a:off x="2889407" y="4664010"/>
              <a:ext cx="479122" cy="464712"/>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9"/>
            <p:cNvSpPr/>
            <p:nvPr/>
          </p:nvSpPr>
          <p:spPr>
            <a:xfrm>
              <a:off x="3850641" y="4663629"/>
              <a:ext cx="478740" cy="464744"/>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9"/>
            <p:cNvSpPr/>
            <p:nvPr/>
          </p:nvSpPr>
          <p:spPr>
            <a:xfrm>
              <a:off x="3850641" y="4198535"/>
              <a:ext cx="478740" cy="465126"/>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9"/>
            <p:cNvSpPr/>
            <p:nvPr/>
          </p:nvSpPr>
          <p:spPr>
            <a:xfrm>
              <a:off x="2407262" y="3269110"/>
              <a:ext cx="478772" cy="465126"/>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9"/>
            <p:cNvSpPr/>
            <p:nvPr/>
          </p:nvSpPr>
          <p:spPr>
            <a:xfrm>
              <a:off x="3372282"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9"/>
            <p:cNvSpPr/>
            <p:nvPr/>
          </p:nvSpPr>
          <p:spPr>
            <a:xfrm>
              <a:off x="3372282"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9"/>
            <p:cNvSpPr/>
            <p:nvPr/>
          </p:nvSpPr>
          <p:spPr>
            <a:xfrm>
              <a:off x="3372282"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9"/>
            <p:cNvSpPr/>
            <p:nvPr/>
          </p:nvSpPr>
          <p:spPr>
            <a:xfrm>
              <a:off x="1924768" y="3269110"/>
              <a:ext cx="478740" cy="465126"/>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9"/>
            <p:cNvSpPr/>
            <p:nvPr/>
          </p:nvSpPr>
          <p:spPr>
            <a:xfrm>
              <a:off x="1442242" y="2804398"/>
              <a:ext cx="478772" cy="464744"/>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9"/>
            <p:cNvSpPr/>
            <p:nvPr/>
          </p:nvSpPr>
          <p:spPr>
            <a:xfrm>
              <a:off x="1442624"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9"/>
            <p:cNvSpPr/>
            <p:nvPr/>
          </p:nvSpPr>
          <p:spPr>
            <a:xfrm>
              <a:off x="1442624"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9"/>
            <p:cNvSpPr/>
            <p:nvPr/>
          </p:nvSpPr>
          <p:spPr>
            <a:xfrm>
              <a:off x="1442624"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9"/>
            <p:cNvSpPr/>
            <p:nvPr/>
          </p:nvSpPr>
          <p:spPr>
            <a:xfrm>
              <a:off x="2407262" y="3734204"/>
              <a:ext cx="478772" cy="464744"/>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9"/>
            <p:cNvSpPr/>
            <p:nvPr/>
          </p:nvSpPr>
          <p:spPr>
            <a:xfrm>
              <a:off x="1924768" y="2339304"/>
              <a:ext cx="478740" cy="465126"/>
            </a:xfrm>
            <a:custGeom>
              <a:avLst/>
              <a:gdLst/>
              <a:ahLst/>
              <a:cxnLst/>
              <a:rect l="l" t="t" r="r" b="b"/>
              <a:pathLst>
                <a:path w="15050" h="14622" extrusionOk="0">
                  <a:moveTo>
                    <a:pt x="4882" y="1286"/>
                  </a:moveTo>
                  <a:lnTo>
                    <a:pt x="7108" y="2525"/>
                  </a:lnTo>
                  <a:lnTo>
                    <a:pt x="7108" y="6311"/>
                  </a:lnTo>
                  <a:lnTo>
                    <a:pt x="4263" y="3561"/>
                  </a:lnTo>
                  <a:lnTo>
                    <a:pt x="4882" y="1286"/>
                  </a:lnTo>
                  <a:close/>
                  <a:moveTo>
                    <a:pt x="10049" y="1251"/>
                  </a:moveTo>
                  <a:lnTo>
                    <a:pt x="10704" y="3656"/>
                  </a:lnTo>
                  <a:lnTo>
                    <a:pt x="7942" y="6335"/>
                  </a:lnTo>
                  <a:lnTo>
                    <a:pt x="7942" y="2429"/>
                  </a:lnTo>
                  <a:lnTo>
                    <a:pt x="7954" y="2429"/>
                  </a:lnTo>
                  <a:lnTo>
                    <a:pt x="10049" y="1251"/>
                  </a:lnTo>
                  <a:close/>
                  <a:moveTo>
                    <a:pt x="11395" y="4144"/>
                  </a:moveTo>
                  <a:lnTo>
                    <a:pt x="13728" y="4751"/>
                  </a:lnTo>
                  <a:lnTo>
                    <a:pt x="12442" y="6894"/>
                  </a:lnTo>
                  <a:lnTo>
                    <a:pt x="8525" y="6894"/>
                  </a:lnTo>
                  <a:lnTo>
                    <a:pt x="11395" y="4144"/>
                  </a:lnTo>
                  <a:close/>
                  <a:moveTo>
                    <a:pt x="3751" y="4227"/>
                  </a:moveTo>
                  <a:lnTo>
                    <a:pt x="6525" y="6906"/>
                  </a:lnTo>
                  <a:lnTo>
                    <a:pt x="2501" y="6906"/>
                  </a:lnTo>
                  <a:lnTo>
                    <a:pt x="1286" y="4870"/>
                  </a:lnTo>
                  <a:lnTo>
                    <a:pt x="3751" y="4227"/>
                  </a:lnTo>
                  <a:close/>
                  <a:moveTo>
                    <a:pt x="12549" y="7728"/>
                  </a:moveTo>
                  <a:lnTo>
                    <a:pt x="13776" y="9764"/>
                  </a:lnTo>
                  <a:lnTo>
                    <a:pt x="11299" y="10407"/>
                  </a:lnTo>
                  <a:lnTo>
                    <a:pt x="8525" y="7728"/>
                  </a:lnTo>
                  <a:close/>
                  <a:moveTo>
                    <a:pt x="6525" y="7716"/>
                  </a:moveTo>
                  <a:lnTo>
                    <a:pt x="3679" y="10466"/>
                  </a:lnTo>
                  <a:lnTo>
                    <a:pt x="1346" y="9859"/>
                  </a:lnTo>
                  <a:lnTo>
                    <a:pt x="2608" y="7716"/>
                  </a:lnTo>
                  <a:close/>
                  <a:moveTo>
                    <a:pt x="7954" y="8299"/>
                  </a:moveTo>
                  <a:lnTo>
                    <a:pt x="10799" y="11050"/>
                  </a:lnTo>
                  <a:lnTo>
                    <a:pt x="10168" y="13324"/>
                  </a:lnTo>
                  <a:lnTo>
                    <a:pt x="7954" y="12085"/>
                  </a:lnTo>
                  <a:lnTo>
                    <a:pt x="7954" y="8299"/>
                  </a:lnTo>
                  <a:close/>
                  <a:moveTo>
                    <a:pt x="7120" y="8287"/>
                  </a:moveTo>
                  <a:lnTo>
                    <a:pt x="7120" y="12193"/>
                  </a:lnTo>
                  <a:lnTo>
                    <a:pt x="7108" y="12193"/>
                  </a:lnTo>
                  <a:lnTo>
                    <a:pt x="5001" y="13371"/>
                  </a:lnTo>
                  <a:lnTo>
                    <a:pt x="4346" y="10966"/>
                  </a:lnTo>
                  <a:lnTo>
                    <a:pt x="7120" y="8287"/>
                  </a:lnTo>
                  <a:close/>
                  <a:moveTo>
                    <a:pt x="10585" y="1"/>
                  </a:moveTo>
                  <a:lnTo>
                    <a:pt x="9823" y="417"/>
                  </a:lnTo>
                  <a:lnTo>
                    <a:pt x="7430" y="1763"/>
                  </a:lnTo>
                  <a:lnTo>
                    <a:pt x="5120" y="465"/>
                  </a:lnTo>
                  <a:lnTo>
                    <a:pt x="4370" y="48"/>
                  </a:lnTo>
                  <a:lnTo>
                    <a:pt x="4144" y="870"/>
                  </a:lnTo>
                  <a:lnTo>
                    <a:pt x="3429" y="3453"/>
                  </a:lnTo>
                  <a:lnTo>
                    <a:pt x="857" y="4132"/>
                  </a:lnTo>
                  <a:lnTo>
                    <a:pt x="0" y="4346"/>
                  </a:lnTo>
                  <a:lnTo>
                    <a:pt x="429" y="5085"/>
                  </a:lnTo>
                  <a:lnTo>
                    <a:pt x="1822" y="7406"/>
                  </a:lnTo>
                  <a:lnTo>
                    <a:pt x="476" y="9645"/>
                  </a:lnTo>
                  <a:lnTo>
                    <a:pt x="48" y="10383"/>
                  </a:lnTo>
                  <a:lnTo>
                    <a:pt x="893" y="10597"/>
                  </a:lnTo>
                  <a:lnTo>
                    <a:pt x="3560" y="11300"/>
                  </a:lnTo>
                  <a:lnTo>
                    <a:pt x="4251" y="13800"/>
                  </a:lnTo>
                  <a:lnTo>
                    <a:pt x="4465" y="14621"/>
                  </a:lnTo>
                  <a:lnTo>
                    <a:pt x="5227" y="14205"/>
                  </a:lnTo>
                  <a:lnTo>
                    <a:pt x="7620" y="12859"/>
                  </a:lnTo>
                  <a:lnTo>
                    <a:pt x="9930" y="14157"/>
                  </a:lnTo>
                  <a:lnTo>
                    <a:pt x="10692" y="14574"/>
                  </a:lnTo>
                  <a:lnTo>
                    <a:pt x="10918" y="13752"/>
                  </a:lnTo>
                  <a:lnTo>
                    <a:pt x="11633" y="11169"/>
                  </a:lnTo>
                  <a:lnTo>
                    <a:pt x="14204" y="10502"/>
                  </a:lnTo>
                  <a:lnTo>
                    <a:pt x="15050" y="10276"/>
                  </a:lnTo>
                  <a:lnTo>
                    <a:pt x="14621" y="9549"/>
                  </a:lnTo>
                  <a:lnTo>
                    <a:pt x="13240" y="7228"/>
                  </a:lnTo>
                  <a:lnTo>
                    <a:pt x="14573" y="4977"/>
                  </a:lnTo>
                  <a:lnTo>
                    <a:pt x="15002" y="4251"/>
                  </a:lnTo>
                  <a:lnTo>
                    <a:pt x="14157" y="4025"/>
                  </a:lnTo>
                  <a:lnTo>
                    <a:pt x="11490" y="3322"/>
                  </a:lnTo>
                  <a:lnTo>
                    <a:pt x="10811"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9"/>
            <p:cNvSpPr/>
            <p:nvPr/>
          </p:nvSpPr>
          <p:spPr>
            <a:xfrm>
              <a:off x="2407262" y="4198916"/>
              <a:ext cx="478772" cy="465094"/>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9"/>
            <p:cNvSpPr/>
            <p:nvPr/>
          </p:nvSpPr>
          <p:spPr>
            <a:xfrm>
              <a:off x="2407262" y="4663629"/>
              <a:ext cx="478772" cy="464744"/>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9"/>
            <p:cNvSpPr/>
            <p:nvPr/>
          </p:nvSpPr>
          <p:spPr>
            <a:xfrm>
              <a:off x="2407262" y="2804398"/>
              <a:ext cx="478772" cy="464744"/>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9"/>
            <p:cNvSpPr/>
            <p:nvPr/>
          </p:nvSpPr>
          <p:spPr>
            <a:xfrm>
              <a:off x="1924768" y="2804398"/>
              <a:ext cx="478740" cy="464744"/>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9"/>
            <p:cNvSpPr/>
            <p:nvPr/>
          </p:nvSpPr>
          <p:spPr>
            <a:xfrm>
              <a:off x="1442242" y="1874591"/>
              <a:ext cx="478772" cy="464744"/>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4" y="3644"/>
                  </a:lnTo>
                  <a:lnTo>
                    <a:pt x="7942" y="6323"/>
                  </a:lnTo>
                  <a:lnTo>
                    <a:pt x="7942" y="2430"/>
                  </a:lnTo>
                  <a:lnTo>
                    <a:pt x="7954" y="2430"/>
                  </a:lnTo>
                  <a:lnTo>
                    <a:pt x="10050" y="1251"/>
                  </a:lnTo>
                  <a:close/>
                  <a:moveTo>
                    <a:pt x="11395" y="4132"/>
                  </a:moveTo>
                  <a:lnTo>
                    <a:pt x="13729" y="4751"/>
                  </a:lnTo>
                  <a:lnTo>
                    <a:pt x="12455" y="6894"/>
                  </a:lnTo>
                  <a:lnTo>
                    <a:pt x="8537" y="6894"/>
                  </a:lnTo>
                  <a:lnTo>
                    <a:pt x="11395" y="4132"/>
                  </a:lnTo>
                  <a:close/>
                  <a:moveTo>
                    <a:pt x="3739" y="4227"/>
                  </a:moveTo>
                  <a:lnTo>
                    <a:pt x="6513" y="6906"/>
                  </a:lnTo>
                  <a:lnTo>
                    <a:pt x="2489" y="6906"/>
                  </a:lnTo>
                  <a:lnTo>
                    <a:pt x="1275" y="4870"/>
                  </a:lnTo>
                  <a:lnTo>
                    <a:pt x="3739" y="4227"/>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299"/>
                  </a:moveTo>
                  <a:lnTo>
                    <a:pt x="10788" y="11062"/>
                  </a:lnTo>
                  <a:lnTo>
                    <a:pt x="10157" y="13336"/>
                  </a:lnTo>
                  <a:lnTo>
                    <a:pt x="7942" y="12097"/>
                  </a:lnTo>
                  <a:lnTo>
                    <a:pt x="7942" y="8299"/>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6" y="14610"/>
                  </a:lnTo>
                  <a:lnTo>
                    <a:pt x="5228" y="14193"/>
                  </a:lnTo>
                  <a:lnTo>
                    <a:pt x="7621" y="12859"/>
                  </a:lnTo>
                  <a:lnTo>
                    <a:pt x="9930" y="14145"/>
                  </a:lnTo>
                  <a:lnTo>
                    <a:pt x="10692" y="14574"/>
                  </a:lnTo>
                  <a:lnTo>
                    <a:pt x="10919" y="13752"/>
                  </a:lnTo>
                  <a:lnTo>
                    <a:pt x="11633" y="11157"/>
                  </a:lnTo>
                  <a:lnTo>
                    <a:pt x="14205" y="10490"/>
                  </a:lnTo>
                  <a:lnTo>
                    <a:pt x="15050" y="10264"/>
                  </a:lnTo>
                  <a:lnTo>
                    <a:pt x="14622" y="9538"/>
                  </a:lnTo>
                  <a:lnTo>
                    <a:pt x="13240" y="7216"/>
                  </a:lnTo>
                  <a:lnTo>
                    <a:pt x="14574" y="4966"/>
                  </a:lnTo>
                  <a:lnTo>
                    <a:pt x="15003" y="4239"/>
                  </a:lnTo>
                  <a:lnTo>
                    <a:pt x="14157" y="4013"/>
                  </a:lnTo>
                  <a:lnTo>
                    <a:pt x="11502" y="3322"/>
                  </a:lnTo>
                  <a:lnTo>
                    <a:pt x="10812"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9"/>
            <p:cNvSpPr/>
            <p:nvPr/>
          </p:nvSpPr>
          <p:spPr>
            <a:xfrm>
              <a:off x="1442624" y="2339304"/>
              <a:ext cx="478391" cy="465126"/>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2" y="3656"/>
                  </a:lnTo>
                  <a:lnTo>
                    <a:pt x="7930" y="6335"/>
                  </a:lnTo>
                  <a:lnTo>
                    <a:pt x="7930" y="2429"/>
                  </a:lnTo>
                  <a:lnTo>
                    <a:pt x="7942" y="2429"/>
                  </a:lnTo>
                  <a:lnTo>
                    <a:pt x="10038" y="1251"/>
                  </a:lnTo>
                  <a:close/>
                  <a:moveTo>
                    <a:pt x="11383" y="4144"/>
                  </a:moveTo>
                  <a:lnTo>
                    <a:pt x="13717" y="4751"/>
                  </a:lnTo>
                  <a:lnTo>
                    <a:pt x="12443" y="6894"/>
                  </a:lnTo>
                  <a:lnTo>
                    <a:pt x="8525" y="6894"/>
                  </a:lnTo>
                  <a:lnTo>
                    <a:pt x="11383" y="4144"/>
                  </a:lnTo>
                  <a:close/>
                  <a:moveTo>
                    <a:pt x="3751" y="4227"/>
                  </a:moveTo>
                  <a:lnTo>
                    <a:pt x="6513" y="6906"/>
                  </a:lnTo>
                  <a:lnTo>
                    <a:pt x="2501" y="6906"/>
                  </a:lnTo>
                  <a:lnTo>
                    <a:pt x="1275" y="4870"/>
                  </a:lnTo>
                  <a:lnTo>
                    <a:pt x="3751" y="4227"/>
                  </a:lnTo>
                  <a:close/>
                  <a:moveTo>
                    <a:pt x="12538" y="7728"/>
                  </a:moveTo>
                  <a:lnTo>
                    <a:pt x="13764" y="9764"/>
                  </a:lnTo>
                  <a:lnTo>
                    <a:pt x="11288" y="10407"/>
                  </a:lnTo>
                  <a:lnTo>
                    <a:pt x="8525" y="7728"/>
                  </a:lnTo>
                  <a:close/>
                  <a:moveTo>
                    <a:pt x="6513" y="7716"/>
                  </a:moveTo>
                  <a:lnTo>
                    <a:pt x="3668" y="10466"/>
                  </a:lnTo>
                  <a:lnTo>
                    <a:pt x="1334" y="9859"/>
                  </a:lnTo>
                  <a:lnTo>
                    <a:pt x="2596" y="7716"/>
                  </a:lnTo>
                  <a:close/>
                  <a:moveTo>
                    <a:pt x="7942" y="8299"/>
                  </a:moveTo>
                  <a:lnTo>
                    <a:pt x="10788" y="11050"/>
                  </a:lnTo>
                  <a:lnTo>
                    <a:pt x="10157"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49" y="11300"/>
                  </a:lnTo>
                  <a:lnTo>
                    <a:pt x="4239" y="13800"/>
                  </a:lnTo>
                  <a:lnTo>
                    <a:pt x="4465" y="14621"/>
                  </a:lnTo>
                  <a:lnTo>
                    <a:pt x="5216" y="14205"/>
                  </a:lnTo>
                  <a:lnTo>
                    <a:pt x="7621" y="12859"/>
                  </a:lnTo>
                  <a:lnTo>
                    <a:pt x="9918" y="14157"/>
                  </a:lnTo>
                  <a:lnTo>
                    <a:pt x="10680" y="14574"/>
                  </a:lnTo>
                  <a:lnTo>
                    <a:pt x="10907" y="13752"/>
                  </a:lnTo>
                  <a:lnTo>
                    <a:pt x="11621" y="11169"/>
                  </a:lnTo>
                  <a:lnTo>
                    <a:pt x="14193" y="10502"/>
                  </a:lnTo>
                  <a:lnTo>
                    <a:pt x="15038" y="10276"/>
                  </a:lnTo>
                  <a:lnTo>
                    <a:pt x="14610" y="9549"/>
                  </a:lnTo>
                  <a:lnTo>
                    <a:pt x="13228" y="7228"/>
                  </a:lnTo>
                  <a:lnTo>
                    <a:pt x="14562" y="4977"/>
                  </a:lnTo>
                  <a:lnTo>
                    <a:pt x="15002" y="4251"/>
                  </a:lnTo>
                  <a:lnTo>
                    <a:pt x="14145" y="4025"/>
                  </a:lnTo>
                  <a:lnTo>
                    <a:pt x="11490" y="3322"/>
                  </a:lnTo>
                  <a:lnTo>
                    <a:pt x="10800" y="822"/>
                  </a:lnTo>
                  <a:lnTo>
                    <a:pt x="10573"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9"/>
            <p:cNvSpPr/>
            <p:nvPr/>
          </p:nvSpPr>
          <p:spPr>
            <a:xfrm>
              <a:off x="1924768" y="3734204"/>
              <a:ext cx="478740" cy="464744"/>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9"/>
            <p:cNvSpPr/>
            <p:nvPr/>
          </p:nvSpPr>
          <p:spPr>
            <a:xfrm>
              <a:off x="1924768" y="4198916"/>
              <a:ext cx="478740" cy="465094"/>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9"/>
            <p:cNvSpPr/>
            <p:nvPr/>
          </p:nvSpPr>
          <p:spPr>
            <a:xfrm>
              <a:off x="1924768" y="4663629"/>
              <a:ext cx="478740" cy="464744"/>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9"/>
            <p:cNvSpPr/>
            <p:nvPr/>
          </p:nvSpPr>
          <p:spPr>
            <a:xfrm>
              <a:off x="1442624"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9"/>
            <p:cNvSpPr/>
            <p:nvPr/>
          </p:nvSpPr>
          <p:spPr>
            <a:xfrm>
              <a:off x="4333167" y="4663629"/>
              <a:ext cx="478740" cy="464744"/>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9"/>
            <p:cNvSpPr/>
            <p:nvPr/>
          </p:nvSpPr>
          <p:spPr>
            <a:xfrm>
              <a:off x="964647" y="2339304"/>
              <a:ext cx="478772" cy="465126"/>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05" y="3656"/>
                  </a:lnTo>
                  <a:lnTo>
                    <a:pt x="7942" y="6335"/>
                  </a:lnTo>
                  <a:lnTo>
                    <a:pt x="7942" y="2429"/>
                  </a:lnTo>
                  <a:lnTo>
                    <a:pt x="7954" y="2429"/>
                  </a:lnTo>
                  <a:lnTo>
                    <a:pt x="10050" y="1251"/>
                  </a:lnTo>
                  <a:close/>
                  <a:moveTo>
                    <a:pt x="11395" y="4144"/>
                  </a:moveTo>
                  <a:lnTo>
                    <a:pt x="13729" y="4751"/>
                  </a:lnTo>
                  <a:lnTo>
                    <a:pt x="12443" y="6894"/>
                  </a:lnTo>
                  <a:lnTo>
                    <a:pt x="8526" y="6894"/>
                  </a:lnTo>
                  <a:lnTo>
                    <a:pt x="11395" y="4144"/>
                  </a:lnTo>
                  <a:close/>
                  <a:moveTo>
                    <a:pt x="3751" y="4227"/>
                  </a:moveTo>
                  <a:lnTo>
                    <a:pt x="6526" y="6906"/>
                  </a:lnTo>
                  <a:lnTo>
                    <a:pt x="2501" y="6906"/>
                  </a:lnTo>
                  <a:lnTo>
                    <a:pt x="1287" y="4870"/>
                  </a:lnTo>
                  <a:lnTo>
                    <a:pt x="3751" y="4227"/>
                  </a:lnTo>
                  <a:close/>
                  <a:moveTo>
                    <a:pt x="12562" y="7728"/>
                  </a:moveTo>
                  <a:lnTo>
                    <a:pt x="13788" y="9764"/>
                  </a:lnTo>
                  <a:lnTo>
                    <a:pt x="11312" y="10407"/>
                  </a:lnTo>
                  <a:lnTo>
                    <a:pt x="8550" y="7728"/>
                  </a:lnTo>
                  <a:close/>
                  <a:moveTo>
                    <a:pt x="6526" y="7716"/>
                  </a:moveTo>
                  <a:lnTo>
                    <a:pt x="3680" y="10466"/>
                  </a:lnTo>
                  <a:lnTo>
                    <a:pt x="1346" y="9859"/>
                  </a:lnTo>
                  <a:lnTo>
                    <a:pt x="2608" y="7716"/>
                  </a:lnTo>
                  <a:close/>
                  <a:moveTo>
                    <a:pt x="7954" y="8299"/>
                  </a:moveTo>
                  <a:lnTo>
                    <a:pt x="10800" y="11050"/>
                  </a:lnTo>
                  <a:lnTo>
                    <a:pt x="10169" y="13324"/>
                  </a:lnTo>
                  <a:lnTo>
                    <a:pt x="7954" y="12085"/>
                  </a:lnTo>
                  <a:lnTo>
                    <a:pt x="7954" y="8299"/>
                  </a:lnTo>
                  <a:close/>
                  <a:moveTo>
                    <a:pt x="7133" y="8287"/>
                  </a:moveTo>
                  <a:lnTo>
                    <a:pt x="7133" y="12193"/>
                  </a:lnTo>
                  <a:lnTo>
                    <a:pt x="7121" y="12193"/>
                  </a:lnTo>
                  <a:lnTo>
                    <a:pt x="5025" y="13371"/>
                  </a:lnTo>
                  <a:lnTo>
                    <a:pt x="4370" y="10966"/>
                  </a:lnTo>
                  <a:lnTo>
                    <a:pt x="7133" y="8287"/>
                  </a:lnTo>
                  <a:close/>
                  <a:moveTo>
                    <a:pt x="10586" y="1"/>
                  </a:moveTo>
                  <a:lnTo>
                    <a:pt x="9824" y="417"/>
                  </a:lnTo>
                  <a:lnTo>
                    <a:pt x="7430" y="1763"/>
                  </a:lnTo>
                  <a:lnTo>
                    <a:pt x="5121" y="465"/>
                  </a:lnTo>
                  <a:lnTo>
                    <a:pt x="4359" y="48"/>
                  </a:lnTo>
                  <a:lnTo>
                    <a:pt x="4144" y="870"/>
                  </a:lnTo>
                  <a:lnTo>
                    <a:pt x="3430" y="3453"/>
                  </a:lnTo>
                  <a:lnTo>
                    <a:pt x="846" y="4132"/>
                  </a:lnTo>
                  <a:lnTo>
                    <a:pt x="1" y="4346"/>
                  </a:lnTo>
                  <a:lnTo>
                    <a:pt x="430" y="5085"/>
                  </a:lnTo>
                  <a:lnTo>
                    <a:pt x="1823" y="7406"/>
                  </a:lnTo>
                  <a:lnTo>
                    <a:pt x="477" y="9645"/>
                  </a:lnTo>
                  <a:lnTo>
                    <a:pt x="49"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33" y="11169"/>
                  </a:lnTo>
                  <a:lnTo>
                    <a:pt x="14205" y="10502"/>
                  </a:lnTo>
                  <a:lnTo>
                    <a:pt x="15050" y="10276"/>
                  </a:lnTo>
                  <a:lnTo>
                    <a:pt x="14622" y="9549"/>
                  </a:lnTo>
                  <a:lnTo>
                    <a:pt x="13241" y="7228"/>
                  </a:lnTo>
                  <a:lnTo>
                    <a:pt x="14574" y="4977"/>
                  </a:lnTo>
                  <a:lnTo>
                    <a:pt x="15003" y="4251"/>
                  </a:lnTo>
                  <a:lnTo>
                    <a:pt x="14157" y="4025"/>
                  </a:lnTo>
                  <a:lnTo>
                    <a:pt x="11490" y="3322"/>
                  </a:lnTo>
                  <a:lnTo>
                    <a:pt x="10812" y="822"/>
                  </a:lnTo>
                  <a:lnTo>
                    <a:pt x="10586"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9"/>
            <p:cNvSpPr/>
            <p:nvPr/>
          </p:nvSpPr>
          <p:spPr>
            <a:xfrm>
              <a:off x="965411" y="1874591"/>
              <a:ext cx="478391" cy="464744"/>
            </a:xfrm>
            <a:custGeom>
              <a:avLst/>
              <a:gdLst/>
              <a:ahLst/>
              <a:cxnLst/>
              <a:rect l="l" t="t" r="r" b="b"/>
              <a:pathLst>
                <a:path w="15039" h="14610" extrusionOk="0">
                  <a:moveTo>
                    <a:pt x="4882" y="1298"/>
                  </a:moveTo>
                  <a:lnTo>
                    <a:pt x="7097" y="2525"/>
                  </a:lnTo>
                  <a:lnTo>
                    <a:pt x="7097" y="6323"/>
                  </a:lnTo>
                  <a:lnTo>
                    <a:pt x="4251" y="3573"/>
                  </a:lnTo>
                  <a:lnTo>
                    <a:pt x="4882" y="1298"/>
                  </a:lnTo>
                  <a:close/>
                  <a:moveTo>
                    <a:pt x="10026" y="1251"/>
                  </a:moveTo>
                  <a:lnTo>
                    <a:pt x="10681" y="3644"/>
                  </a:lnTo>
                  <a:lnTo>
                    <a:pt x="7918" y="6323"/>
                  </a:lnTo>
                  <a:lnTo>
                    <a:pt x="7918" y="2430"/>
                  </a:lnTo>
                  <a:lnTo>
                    <a:pt x="7930" y="2430"/>
                  </a:lnTo>
                  <a:lnTo>
                    <a:pt x="10026" y="1251"/>
                  </a:lnTo>
                  <a:close/>
                  <a:moveTo>
                    <a:pt x="11371" y="4132"/>
                  </a:moveTo>
                  <a:lnTo>
                    <a:pt x="13705" y="4751"/>
                  </a:lnTo>
                  <a:lnTo>
                    <a:pt x="12419" y="6894"/>
                  </a:lnTo>
                  <a:lnTo>
                    <a:pt x="8502" y="6894"/>
                  </a:lnTo>
                  <a:lnTo>
                    <a:pt x="11371" y="4132"/>
                  </a:lnTo>
                  <a:close/>
                  <a:moveTo>
                    <a:pt x="3727" y="4227"/>
                  </a:moveTo>
                  <a:lnTo>
                    <a:pt x="6502" y="6906"/>
                  </a:lnTo>
                  <a:lnTo>
                    <a:pt x="2477" y="6906"/>
                  </a:lnTo>
                  <a:lnTo>
                    <a:pt x="1263" y="4870"/>
                  </a:lnTo>
                  <a:lnTo>
                    <a:pt x="3727" y="4227"/>
                  </a:lnTo>
                  <a:close/>
                  <a:moveTo>
                    <a:pt x="12538" y="7728"/>
                  </a:moveTo>
                  <a:lnTo>
                    <a:pt x="13752" y="9764"/>
                  </a:lnTo>
                  <a:lnTo>
                    <a:pt x="11288" y="10407"/>
                  </a:lnTo>
                  <a:lnTo>
                    <a:pt x="8526" y="7728"/>
                  </a:lnTo>
                  <a:close/>
                  <a:moveTo>
                    <a:pt x="6502" y="7728"/>
                  </a:moveTo>
                  <a:lnTo>
                    <a:pt x="3656" y="10478"/>
                  </a:lnTo>
                  <a:lnTo>
                    <a:pt x="1310" y="9871"/>
                  </a:lnTo>
                  <a:lnTo>
                    <a:pt x="2584" y="7728"/>
                  </a:lnTo>
                  <a:close/>
                  <a:moveTo>
                    <a:pt x="7930" y="8299"/>
                  </a:moveTo>
                  <a:lnTo>
                    <a:pt x="10764" y="11062"/>
                  </a:lnTo>
                  <a:lnTo>
                    <a:pt x="10145" y="13336"/>
                  </a:lnTo>
                  <a:lnTo>
                    <a:pt x="7930" y="12097"/>
                  </a:lnTo>
                  <a:lnTo>
                    <a:pt x="7930" y="8299"/>
                  </a:lnTo>
                  <a:close/>
                  <a:moveTo>
                    <a:pt x="7109" y="8299"/>
                  </a:moveTo>
                  <a:lnTo>
                    <a:pt x="7109" y="12205"/>
                  </a:lnTo>
                  <a:lnTo>
                    <a:pt x="7097" y="12205"/>
                  </a:lnTo>
                  <a:lnTo>
                    <a:pt x="5001" y="13383"/>
                  </a:lnTo>
                  <a:lnTo>
                    <a:pt x="4346" y="10978"/>
                  </a:lnTo>
                  <a:lnTo>
                    <a:pt x="7109" y="8299"/>
                  </a:lnTo>
                  <a:close/>
                  <a:moveTo>
                    <a:pt x="10573" y="1"/>
                  </a:moveTo>
                  <a:lnTo>
                    <a:pt x="9823" y="417"/>
                  </a:lnTo>
                  <a:lnTo>
                    <a:pt x="7418" y="1751"/>
                  </a:lnTo>
                  <a:lnTo>
                    <a:pt x="5120" y="465"/>
                  </a:lnTo>
                  <a:lnTo>
                    <a:pt x="4358" y="48"/>
                  </a:lnTo>
                  <a:lnTo>
                    <a:pt x="4132" y="858"/>
                  </a:lnTo>
                  <a:lnTo>
                    <a:pt x="3418" y="3453"/>
                  </a:lnTo>
                  <a:lnTo>
                    <a:pt x="846" y="4120"/>
                  </a:lnTo>
                  <a:lnTo>
                    <a:pt x="1" y="4346"/>
                  </a:lnTo>
                  <a:lnTo>
                    <a:pt x="429" y="5073"/>
                  </a:lnTo>
                  <a:lnTo>
                    <a:pt x="1810" y="7394"/>
                  </a:lnTo>
                  <a:lnTo>
                    <a:pt x="477" y="9645"/>
                  </a:lnTo>
                  <a:lnTo>
                    <a:pt x="36" y="10371"/>
                  </a:lnTo>
                  <a:lnTo>
                    <a:pt x="894" y="10597"/>
                  </a:lnTo>
                  <a:lnTo>
                    <a:pt x="3549" y="11300"/>
                  </a:lnTo>
                  <a:lnTo>
                    <a:pt x="4239" y="13800"/>
                  </a:lnTo>
                  <a:lnTo>
                    <a:pt x="4466" y="14610"/>
                  </a:lnTo>
                  <a:lnTo>
                    <a:pt x="5216" y="14193"/>
                  </a:lnTo>
                  <a:lnTo>
                    <a:pt x="7609" y="12859"/>
                  </a:lnTo>
                  <a:lnTo>
                    <a:pt x="9919" y="14145"/>
                  </a:lnTo>
                  <a:lnTo>
                    <a:pt x="10681" y="14574"/>
                  </a:lnTo>
                  <a:lnTo>
                    <a:pt x="10907" y="13752"/>
                  </a:lnTo>
                  <a:lnTo>
                    <a:pt x="11621" y="11157"/>
                  </a:lnTo>
                  <a:lnTo>
                    <a:pt x="14193" y="10490"/>
                  </a:lnTo>
                  <a:lnTo>
                    <a:pt x="15038" y="10264"/>
                  </a:lnTo>
                  <a:lnTo>
                    <a:pt x="14610" y="9538"/>
                  </a:lnTo>
                  <a:lnTo>
                    <a:pt x="13229" y="7216"/>
                  </a:lnTo>
                  <a:lnTo>
                    <a:pt x="14562" y="4966"/>
                  </a:lnTo>
                  <a:lnTo>
                    <a:pt x="15003" y="4239"/>
                  </a:lnTo>
                  <a:lnTo>
                    <a:pt x="14145" y="4013"/>
                  </a:lnTo>
                  <a:lnTo>
                    <a:pt x="11490" y="3322"/>
                  </a:lnTo>
                  <a:lnTo>
                    <a:pt x="10800" y="822"/>
                  </a:lnTo>
                  <a:lnTo>
                    <a:pt x="10573"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9"/>
            <p:cNvSpPr/>
            <p:nvPr/>
          </p:nvSpPr>
          <p:spPr>
            <a:xfrm>
              <a:off x="964647" y="1409497"/>
              <a:ext cx="478772" cy="465126"/>
            </a:xfrm>
            <a:custGeom>
              <a:avLst/>
              <a:gdLst/>
              <a:ahLst/>
              <a:cxnLst/>
              <a:rect l="l" t="t" r="r" b="b"/>
              <a:pathLst>
                <a:path w="15051" h="14622" extrusionOk="0">
                  <a:moveTo>
                    <a:pt x="4906" y="1299"/>
                  </a:moveTo>
                  <a:lnTo>
                    <a:pt x="7121" y="2537"/>
                  </a:lnTo>
                  <a:lnTo>
                    <a:pt x="7121" y="6335"/>
                  </a:lnTo>
                  <a:lnTo>
                    <a:pt x="4275" y="3573"/>
                  </a:lnTo>
                  <a:lnTo>
                    <a:pt x="4906"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26" y="6895"/>
                  </a:lnTo>
                  <a:lnTo>
                    <a:pt x="11395" y="4144"/>
                  </a:lnTo>
                  <a:close/>
                  <a:moveTo>
                    <a:pt x="3751" y="4228"/>
                  </a:moveTo>
                  <a:lnTo>
                    <a:pt x="6526" y="6906"/>
                  </a:lnTo>
                  <a:lnTo>
                    <a:pt x="2501" y="6906"/>
                  </a:lnTo>
                  <a:lnTo>
                    <a:pt x="1287" y="4870"/>
                  </a:lnTo>
                  <a:lnTo>
                    <a:pt x="3751" y="4228"/>
                  </a:lnTo>
                  <a:close/>
                  <a:moveTo>
                    <a:pt x="12562" y="7728"/>
                  </a:moveTo>
                  <a:lnTo>
                    <a:pt x="13788" y="9764"/>
                  </a:lnTo>
                  <a:lnTo>
                    <a:pt x="11312" y="10407"/>
                  </a:lnTo>
                  <a:lnTo>
                    <a:pt x="8550" y="7728"/>
                  </a:lnTo>
                  <a:close/>
                  <a:moveTo>
                    <a:pt x="6537" y="7728"/>
                  </a:moveTo>
                  <a:lnTo>
                    <a:pt x="3680" y="10478"/>
                  </a:lnTo>
                  <a:lnTo>
                    <a:pt x="1346" y="9871"/>
                  </a:lnTo>
                  <a:lnTo>
                    <a:pt x="2620" y="7728"/>
                  </a:lnTo>
                  <a:close/>
                  <a:moveTo>
                    <a:pt x="7954" y="8311"/>
                  </a:moveTo>
                  <a:lnTo>
                    <a:pt x="10788" y="11062"/>
                  </a:lnTo>
                  <a:lnTo>
                    <a:pt x="10169" y="13336"/>
                  </a:lnTo>
                  <a:lnTo>
                    <a:pt x="7954" y="12109"/>
                  </a:lnTo>
                  <a:lnTo>
                    <a:pt x="7954" y="8311"/>
                  </a:lnTo>
                  <a:close/>
                  <a:moveTo>
                    <a:pt x="7133" y="8311"/>
                  </a:moveTo>
                  <a:lnTo>
                    <a:pt x="7133" y="12205"/>
                  </a:lnTo>
                  <a:lnTo>
                    <a:pt x="7121" y="12205"/>
                  </a:lnTo>
                  <a:lnTo>
                    <a:pt x="5025" y="13383"/>
                  </a:lnTo>
                  <a:lnTo>
                    <a:pt x="4370" y="10990"/>
                  </a:lnTo>
                  <a:lnTo>
                    <a:pt x="7133" y="8311"/>
                  </a:lnTo>
                  <a:close/>
                  <a:moveTo>
                    <a:pt x="10586" y="1"/>
                  </a:moveTo>
                  <a:lnTo>
                    <a:pt x="9824" y="418"/>
                  </a:lnTo>
                  <a:lnTo>
                    <a:pt x="7430" y="1763"/>
                  </a:lnTo>
                  <a:lnTo>
                    <a:pt x="5121" y="465"/>
                  </a:lnTo>
                  <a:lnTo>
                    <a:pt x="4359" y="48"/>
                  </a:lnTo>
                  <a:lnTo>
                    <a:pt x="4144" y="870"/>
                  </a:lnTo>
                  <a:lnTo>
                    <a:pt x="3430" y="3454"/>
                  </a:lnTo>
                  <a:lnTo>
                    <a:pt x="846" y="4132"/>
                  </a:lnTo>
                  <a:lnTo>
                    <a:pt x="1" y="4347"/>
                  </a:lnTo>
                  <a:lnTo>
                    <a:pt x="430" y="5085"/>
                  </a:lnTo>
                  <a:lnTo>
                    <a:pt x="1823"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93" y="14574"/>
                  </a:lnTo>
                  <a:lnTo>
                    <a:pt x="10907"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9"/>
            <p:cNvSpPr/>
            <p:nvPr/>
          </p:nvSpPr>
          <p:spPr>
            <a:xfrm>
              <a:off x="964647" y="3269110"/>
              <a:ext cx="478772" cy="465126"/>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9"/>
            <p:cNvSpPr/>
            <p:nvPr/>
          </p:nvSpPr>
          <p:spPr>
            <a:xfrm>
              <a:off x="482535" y="3269110"/>
              <a:ext cx="478359" cy="465126"/>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9"/>
            <p:cNvSpPr/>
            <p:nvPr/>
          </p:nvSpPr>
          <p:spPr>
            <a:xfrm>
              <a:off x="9" y="2804398"/>
              <a:ext cx="478772" cy="464744"/>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9"/>
            <p:cNvSpPr/>
            <p:nvPr/>
          </p:nvSpPr>
          <p:spPr>
            <a:xfrm>
              <a:off x="9" y="944785"/>
              <a:ext cx="478772" cy="465126"/>
            </a:xfrm>
            <a:custGeom>
              <a:avLst/>
              <a:gdLst/>
              <a:ahLst/>
              <a:cxnLst/>
              <a:rect l="l" t="t" r="r" b="b"/>
              <a:pathLst>
                <a:path w="15051" h="14622" extrusionOk="0">
                  <a:moveTo>
                    <a:pt x="4894" y="1299"/>
                  </a:moveTo>
                  <a:lnTo>
                    <a:pt x="7109" y="2525"/>
                  </a:lnTo>
                  <a:lnTo>
                    <a:pt x="7109" y="6323"/>
                  </a:lnTo>
                  <a:lnTo>
                    <a:pt x="4275" y="3573"/>
                  </a:lnTo>
                  <a:lnTo>
                    <a:pt x="4894"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55" y="6906"/>
                  </a:lnTo>
                  <a:lnTo>
                    <a:pt x="8537" y="6906"/>
                  </a:lnTo>
                  <a:lnTo>
                    <a:pt x="11383" y="4156"/>
                  </a:lnTo>
                  <a:close/>
                  <a:moveTo>
                    <a:pt x="12562" y="7728"/>
                  </a:moveTo>
                  <a:lnTo>
                    <a:pt x="13776" y="9764"/>
                  </a:lnTo>
                  <a:lnTo>
                    <a:pt x="11312" y="10407"/>
                  </a:lnTo>
                  <a:lnTo>
                    <a:pt x="8537" y="7728"/>
                  </a:lnTo>
                  <a:close/>
                  <a:moveTo>
                    <a:pt x="6537" y="7704"/>
                  </a:moveTo>
                  <a:lnTo>
                    <a:pt x="3680" y="10478"/>
                  </a:lnTo>
                  <a:lnTo>
                    <a:pt x="1334" y="9859"/>
                  </a:lnTo>
                  <a:lnTo>
                    <a:pt x="2620" y="7704"/>
                  </a:lnTo>
                  <a:close/>
                  <a:moveTo>
                    <a:pt x="7942" y="8300"/>
                  </a:moveTo>
                  <a:lnTo>
                    <a:pt x="10788" y="11050"/>
                  </a:lnTo>
                  <a:lnTo>
                    <a:pt x="10169" y="13336"/>
                  </a:lnTo>
                  <a:lnTo>
                    <a:pt x="7942" y="12098"/>
                  </a:lnTo>
                  <a:lnTo>
                    <a:pt x="7942" y="8300"/>
                  </a:lnTo>
                  <a:close/>
                  <a:moveTo>
                    <a:pt x="7133" y="8300"/>
                  </a:moveTo>
                  <a:lnTo>
                    <a:pt x="7133" y="12205"/>
                  </a:lnTo>
                  <a:lnTo>
                    <a:pt x="7109" y="12205"/>
                  </a:lnTo>
                  <a:lnTo>
                    <a:pt x="5013" y="13383"/>
                  </a:lnTo>
                  <a:lnTo>
                    <a:pt x="4358" y="10978"/>
                  </a:lnTo>
                  <a:lnTo>
                    <a:pt x="7133" y="8300"/>
                  </a:lnTo>
                  <a:close/>
                  <a:moveTo>
                    <a:pt x="10585" y="1"/>
                  </a:moveTo>
                  <a:lnTo>
                    <a:pt x="9823" y="418"/>
                  </a:lnTo>
                  <a:lnTo>
                    <a:pt x="7430" y="1751"/>
                  </a:lnTo>
                  <a:lnTo>
                    <a:pt x="5120" y="465"/>
                  </a:lnTo>
                  <a:lnTo>
                    <a:pt x="4358" y="49"/>
                  </a:lnTo>
                  <a:lnTo>
                    <a:pt x="4132" y="858"/>
                  </a:lnTo>
                  <a:lnTo>
                    <a:pt x="3418" y="3454"/>
                  </a:lnTo>
                  <a:lnTo>
                    <a:pt x="846" y="4132"/>
                  </a:lnTo>
                  <a:lnTo>
                    <a:pt x="1" y="4359"/>
                  </a:lnTo>
                  <a:lnTo>
                    <a:pt x="429" y="5085"/>
                  </a:lnTo>
                  <a:lnTo>
                    <a:pt x="1810" y="7407"/>
                  </a:lnTo>
                  <a:lnTo>
                    <a:pt x="477" y="9657"/>
                  </a:lnTo>
                  <a:lnTo>
                    <a:pt x="36" y="10383"/>
                  </a:lnTo>
                  <a:lnTo>
                    <a:pt x="894" y="10609"/>
                  </a:lnTo>
                  <a:lnTo>
                    <a:pt x="3561" y="11312"/>
                  </a:lnTo>
                  <a:lnTo>
                    <a:pt x="4239" y="13812"/>
                  </a:lnTo>
                  <a:lnTo>
                    <a:pt x="4466" y="14622"/>
                  </a:lnTo>
                  <a:lnTo>
                    <a:pt x="5228" y="14205"/>
                  </a:lnTo>
                  <a:lnTo>
                    <a:pt x="7621" y="12872"/>
                  </a:lnTo>
                  <a:lnTo>
                    <a:pt x="9930" y="14169"/>
                  </a:lnTo>
                  <a:lnTo>
                    <a:pt x="10681" y="14586"/>
                  </a:lnTo>
                  <a:lnTo>
                    <a:pt x="10907" y="13764"/>
                  </a:lnTo>
                  <a:lnTo>
                    <a:pt x="11621" y="11169"/>
                  </a:lnTo>
                  <a:lnTo>
                    <a:pt x="14193" y="10502"/>
                  </a:lnTo>
                  <a:lnTo>
                    <a:pt x="15050" y="10276"/>
                  </a:lnTo>
                  <a:lnTo>
                    <a:pt x="14610" y="9550"/>
                  </a:lnTo>
                  <a:lnTo>
                    <a:pt x="13229" y="7216"/>
                  </a:lnTo>
                  <a:lnTo>
                    <a:pt x="14574" y="4966"/>
                  </a:lnTo>
                  <a:lnTo>
                    <a:pt x="15003" y="4239"/>
                  </a:lnTo>
                  <a:lnTo>
                    <a:pt x="14157" y="4013"/>
                  </a:lnTo>
                  <a:lnTo>
                    <a:pt x="11490" y="3323"/>
                  </a:lnTo>
                  <a:lnTo>
                    <a:pt x="10800"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9"/>
            <p:cNvSpPr/>
            <p:nvPr/>
          </p:nvSpPr>
          <p:spPr>
            <a:xfrm>
              <a:off x="9" y="3269110"/>
              <a:ext cx="478772" cy="465126"/>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9"/>
            <p:cNvSpPr/>
            <p:nvPr/>
          </p:nvSpPr>
          <p:spPr>
            <a:xfrm>
              <a:off x="9" y="479723"/>
              <a:ext cx="478772" cy="465476"/>
            </a:xfrm>
            <a:custGeom>
              <a:avLst/>
              <a:gdLst/>
              <a:ahLst/>
              <a:cxnLst/>
              <a:rect l="l" t="t" r="r" b="b"/>
              <a:pathLst>
                <a:path w="15051" h="14633" extrusionOk="0">
                  <a:moveTo>
                    <a:pt x="4894" y="1298"/>
                  </a:moveTo>
                  <a:lnTo>
                    <a:pt x="7109" y="2536"/>
                  </a:lnTo>
                  <a:lnTo>
                    <a:pt x="7109" y="6334"/>
                  </a:lnTo>
                  <a:lnTo>
                    <a:pt x="4275" y="3572"/>
                  </a:lnTo>
                  <a:lnTo>
                    <a:pt x="4894" y="1298"/>
                  </a:lnTo>
                  <a:close/>
                  <a:moveTo>
                    <a:pt x="10050" y="1250"/>
                  </a:moveTo>
                  <a:lnTo>
                    <a:pt x="10704" y="3655"/>
                  </a:lnTo>
                  <a:lnTo>
                    <a:pt x="7930" y="6334"/>
                  </a:lnTo>
                  <a:lnTo>
                    <a:pt x="7930" y="2429"/>
                  </a:lnTo>
                  <a:lnTo>
                    <a:pt x="7942" y="2429"/>
                  </a:lnTo>
                  <a:lnTo>
                    <a:pt x="10050" y="1250"/>
                  </a:lnTo>
                  <a:close/>
                  <a:moveTo>
                    <a:pt x="3751" y="4227"/>
                  </a:moveTo>
                  <a:lnTo>
                    <a:pt x="6513" y="6906"/>
                  </a:lnTo>
                  <a:lnTo>
                    <a:pt x="2489" y="6906"/>
                  </a:lnTo>
                  <a:lnTo>
                    <a:pt x="1275" y="4870"/>
                  </a:lnTo>
                  <a:lnTo>
                    <a:pt x="3751" y="4227"/>
                  </a:lnTo>
                  <a:close/>
                  <a:moveTo>
                    <a:pt x="11383" y="4155"/>
                  </a:moveTo>
                  <a:lnTo>
                    <a:pt x="13717" y="4763"/>
                  </a:lnTo>
                  <a:lnTo>
                    <a:pt x="12455" y="6906"/>
                  </a:lnTo>
                  <a:lnTo>
                    <a:pt x="8537" y="6906"/>
                  </a:lnTo>
                  <a:lnTo>
                    <a:pt x="11383" y="4155"/>
                  </a:lnTo>
                  <a:close/>
                  <a:moveTo>
                    <a:pt x="12562" y="7727"/>
                  </a:moveTo>
                  <a:lnTo>
                    <a:pt x="13764" y="9763"/>
                  </a:lnTo>
                  <a:lnTo>
                    <a:pt x="11312" y="10406"/>
                  </a:lnTo>
                  <a:lnTo>
                    <a:pt x="8537" y="7727"/>
                  </a:lnTo>
                  <a:close/>
                  <a:moveTo>
                    <a:pt x="6537" y="7739"/>
                  </a:moveTo>
                  <a:lnTo>
                    <a:pt x="3680" y="10501"/>
                  </a:lnTo>
                  <a:lnTo>
                    <a:pt x="1334" y="9882"/>
                  </a:lnTo>
                  <a:lnTo>
                    <a:pt x="2620" y="7739"/>
                  </a:lnTo>
                  <a:close/>
                  <a:moveTo>
                    <a:pt x="7942" y="8311"/>
                  </a:moveTo>
                  <a:lnTo>
                    <a:pt x="10788" y="11061"/>
                  </a:lnTo>
                  <a:lnTo>
                    <a:pt x="10169" y="13335"/>
                  </a:lnTo>
                  <a:lnTo>
                    <a:pt x="7942" y="12097"/>
                  </a:lnTo>
                  <a:lnTo>
                    <a:pt x="7942" y="8311"/>
                  </a:lnTo>
                  <a:close/>
                  <a:moveTo>
                    <a:pt x="7109" y="8311"/>
                  </a:moveTo>
                  <a:lnTo>
                    <a:pt x="7109"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43"/>
                  </a:lnTo>
                  <a:lnTo>
                    <a:pt x="1" y="4370"/>
                  </a:lnTo>
                  <a:lnTo>
                    <a:pt x="429" y="5096"/>
                  </a:lnTo>
                  <a:lnTo>
                    <a:pt x="1810" y="7418"/>
                  </a:lnTo>
                  <a:lnTo>
                    <a:pt x="477" y="9668"/>
                  </a:lnTo>
                  <a:lnTo>
                    <a:pt x="36" y="10394"/>
                  </a:lnTo>
                  <a:lnTo>
                    <a:pt x="894" y="10620"/>
                  </a:lnTo>
                  <a:lnTo>
                    <a:pt x="3561" y="11311"/>
                  </a:lnTo>
                  <a:lnTo>
                    <a:pt x="4239" y="13811"/>
                  </a:lnTo>
                  <a:lnTo>
                    <a:pt x="4466" y="14633"/>
                  </a:lnTo>
                  <a:lnTo>
                    <a:pt x="5228" y="14216"/>
                  </a:lnTo>
                  <a:lnTo>
                    <a:pt x="7621" y="12883"/>
                  </a:lnTo>
                  <a:lnTo>
                    <a:pt x="9930" y="14168"/>
                  </a:lnTo>
                  <a:lnTo>
                    <a:pt x="10681" y="14585"/>
                  </a:lnTo>
                  <a:lnTo>
                    <a:pt x="10907" y="13776"/>
                  </a:lnTo>
                  <a:lnTo>
                    <a:pt x="11621" y="11180"/>
                  </a:lnTo>
                  <a:lnTo>
                    <a:pt x="14193" y="10513"/>
                  </a:lnTo>
                  <a:lnTo>
                    <a:pt x="15050" y="10287"/>
                  </a:lnTo>
                  <a:lnTo>
                    <a:pt x="14610" y="9561"/>
                  </a:lnTo>
                  <a:lnTo>
                    <a:pt x="13229" y="7227"/>
                  </a:lnTo>
                  <a:lnTo>
                    <a:pt x="14574" y="4977"/>
                  </a:lnTo>
                  <a:lnTo>
                    <a:pt x="15003" y="4251"/>
                  </a:lnTo>
                  <a:lnTo>
                    <a:pt x="14157" y="4024"/>
                  </a:lnTo>
                  <a:lnTo>
                    <a:pt x="11490" y="3322"/>
                  </a:lnTo>
                  <a:lnTo>
                    <a:pt x="10800"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9"/>
            <p:cNvSpPr/>
            <p:nvPr/>
          </p:nvSpPr>
          <p:spPr>
            <a:xfrm>
              <a:off x="9" y="4198916"/>
              <a:ext cx="478772" cy="465094"/>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9"/>
            <p:cNvSpPr/>
            <p:nvPr/>
          </p:nvSpPr>
          <p:spPr>
            <a:xfrm>
              <a:off x="9" y="3734204"/>
              <a:ext cx="478772" cy="464744"/>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9"/>
            <p:cNvSpPr/>
            <p:nvPr/>
          </p:nvSpPr>
          <p:spPr>
            <a:xfrm>
              <a:off x="482916" y="1874591"/>
              <a:ext cx="478741" cy="464744"/>
            </a:xfrm>
            <a:custGeom>
              <a:avLst/>
              <a:gdLst/>
              <a:ahLst/>
              <a:cxnLst/>
              <a:rect l="l" t="t" r="r" b="b"/>
              <a:pathLst>
                <a:path w="15050" h="14610" extrusionOk="0">
                  <a:moveTo>
                    <a:pt x="4882" y="1298"/>
                  </a:moveTo>
                  <a:lnTo>
                    <a:pt x="7096" y="2525"/>
                  </a:lnTo>
                  <a:lnTo>
                    <a:pt x="7096" y="6323"/>
                  </a:lnTo>
                  <a:lnTo>
                    <a:pt x="4251" y="3573"/>
                  </a:lnTo>
                  <a:lnTo>
                    <a:pt x="4882" y="1298"/>
                  </a:lnTo>
                  <a:close/>
                  <a:moveTo>
                    <a:pt x="10025" y="1251"/>
                  </a:moveTo>
                  <a:lnTo>
                    <a:pt x="10680" y="3644"/>
                  </a:lnTo>
                  <a:lnTo>
                    <a:pt x="7918" y="6323"/>
                  </a:lnTo>
                  <a:lnTo>
                    <a:pt x="7918" y="2430"/>
                  </a:lnTo>
                  <a:lnTo>
                    <a:pt x="7930" y="2430"/>
                  </a:lnTo>
                  <a:lnTo>
                    <a:pt x="10025" y="1251"/>
                  </a:lnTo>
                  <a:close/>
                  <a:moveTo>
                    <a:pt x="11371" y="4132"/>
                  </a:moveTo>
                  <a:lnTo>
                    <a:pt x="13704" y="4751"/>
                  </a:lnTo>
                  <a:lnTo>
                    <a:pt x="12430" y="6894"/>
                  </a:lnTo>
                  <a:lnTo>
                    <a:pt x="8513" y="6894"/>
                  </a:lnTo>
                  <a:lnTo>
                    <a:pt x="11371" y="4132"/>
                  </a:lnTo>
                  <a:close/>
                  <a:moveTo>
                    <a:pt x="3739" y="4227"/>
                  </a:moveTo>
                  <a:lnTo>
                    <a:pt x="6501" y="6906"/>
                  </a:lnTo>
                  <a:lnTo>
                    <a:pt x="2489" y="6906"/>
                  </a:lnTo>
                  <a:lnTo>
                    <a:pt x="1262" y="4870"/>
                  </a:lnTo>
                  <a:lnTo>
                    <a:pt x="3739" y="4227"/>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299"/>
                  </a:moveTo>
                  <a:lnTo>
                    <a:pt x="10775"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2" y="10490"/>
                  </a:lnTo>
                  <a:lnTo>
                    <a:pt x="15050" y="10264"/>
                  </a:lnTo>
                  <a:lnTo>
                    <a:pt x="14609" y="9538"/>
                  </a:lnTo>
                  <a:lnTo>
                    <a:pt x="13228" y="7216"/>
                  </a:lnTo>
                  <a:lnTo>
                    <a:pt x="14573" y="4966"/>
                  </a:lnTo>
                  <a:lnTo>
                    <a:pt x="15002" y="4239"/>
                  </a:lnTo>
                  <a:lnTo>
                    <a:pt x="14157" y="4013"/>
                  </a:lnTo>
                  <a:lnTo>
                    <a:pt x="11490" y="3322"/>
                  </a:lnTo>
                  <a:lnTo>
                    <a:pt x="10799"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9"/>
            <p:cNvSpPr/>
            <p:nvPr/>
          </p:nvSpPr>
          <p:spPr>
            <a:xfrm>
              <a:off x="482535" y="944785"/>
              <a:ext cx="478359" cy="464744"/>
            </a:xfrm>
            <a:custGeom>
              <a:avLst/>
              <a:gdLst/>
              <a:ahLst/>
              <a:cxnLst/>
              <a:rect l="l" t="t" r="r" b="b"/>
              <a:pathLst>
                <a:path w="15038" h="14610" extrusionOk="0">
                  <a:moveTo>
                    <a:pt x="4894" y="1299"/>
                  </a:moveTo>
                  <a:lnTo>
                    <a:pt x="7108" y="2525"/>
                  </a:lnTo>
                  <a:lnTo>
                    <a:pt x="7108" y="6323"/>
                  </a:lnTo>
                  <a:lnTo>
                    <a:pt x="4263" y="3573"/>
                  </a:lnTo>
                  <a:lnTo>
                    <a:pt x="4894" y="1299"/>
                  </a:lnTo>
                  <a:close/>
                  <a:moveTo>
                    <a:pt x="10037" y="1251"/>
                  </a:moveTo>
                  <a:lnTo>
                    <a:pt x="10692" y="3644"/>
                  </a:lnTo>
                  <a:lnTo>
                    <a:pt x="7930" y="6323"/>
                  </a:lnTo>
                  <a:lnTo>
                    <a:pt x="7930" y="2430"/>
                  </a:lnTo>
                  <a:lnTo>
                    <a:pt x="7942" y="2430"/>
                  </a:lnTo>
                  <a:lnTo>
                    <a:pt x="10037" y="1251"/>
                  </a:lnTo>
                  <a:close/>
                  <a:moveTo>
                    <a:pt x="3751" y="4228"/>
                  </a:moveTo>
                  <a:lnTo>
                    <a:pt x="6513" y="6906"/>
                  </a:lnTo>
                  <a:lnTo>
                    <a:pt x="2501" y="6906"/>
                  </a:lnTo>
                  <a:lnTo>
                    <a:pt x="1274" y="4871"/>
                  </a:lnTo>
                  <a:lnTo>
                    <a:pt x="3751"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67" y="10478"/>
                  </a:lnTo>
                  <a:lnTo>
                    <a:pt x="1334" y="9859"/>
                  </a:lnTo>
                  <a:lnTo>
                    <a:pt x="2620" y="7704"/>
                  </a:lnTo>
                  <a:close/>
                  <a:moveTo>
                    <a:pt x="7942" y="8300"/>
                  </a:moveTo>
                  <a:lnTo>
                    <a:pt x="10787" y="11050"/>
                  </a:lnTo>
                  <a:lnTo>
                    <a:pt x="10156" y="13336"/>
                  </a:lnTo>
                  <a:lnTo>
                    <a:pt x="7942" y="12098"/>
                  </a:lnTo>
                  <a:lnTo>
                    <a:pt x="7942" y="8300"/>
                  </a:lnTo>
                  <a:close/>
                  <a:moveTo>
                    <a:pt x="7120" y="8300"/>
                  </a:moveTo>
                  <a:lnTo>
                    <a:pt x="7120" y="12205"/>
                  </a:lnTo>
                  <a:lnTo>
                    <a:pt x="7108" y="12205"/>
                  </a:lnTo>
                  <a:lnTo>
                    <a:pt x="5013" y="13383"/>
                  </a:lnTo>
                  <a:lnTo>
                    <a:pt x="4358" y="10978"/>
                  </a:lnTo>
                  <a:lnTo>
                    <a:pt x="7120"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90" y="3323"/>
                  </a:lnTo>
                  <a:lnTo>
                    <a:pt x="10799" y="822"/>
                  </a:lnTo>
                  <a:lnTo>
                    <a:pt x="10573"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9"/>
            <p:cNvSpPr/>
            <p:nvPr/>
          </p:nvSpPr>
          <p:spPr>
            <a:xfrm>
              <a:off x="482916" y="1409497"/>
              <a:ext cx="478741" cy="465126"/>
            </a:xfrm>
            <a:custGeom>
              <a:avLst/>
              <a:gdLst/>
              <a:ahLst/>
              <a:cxnLst/>
              <a:rect l="l" t="t" r="r" b="b"/>
              <a:pathLst>
                <a:path w="15050" h="14622" extrusionOk="0">
                  <a:moveTo>
                    <a:pt x="4882" y="1299"/>
                  </a:moveTo>
                  <a:lnTo>
                    <a:pt x="7096" y="2537"/>
                  </a:lnTo>
                  <a:lnTo>
                    <a:pt x="7096" y="6335"/>
                  </a:lnTo>
                  <a:lnTo>
                    <a:pt x="4251" y="3573"/>
                  </a:lnTo>
                  <a:lnTo>
                    <a:pt x="4882" y="1299"/>
                  </a:lnTo>
                  <a:close/>
                  <a:moveTo>
                    <a:pt x="10025" y="1251"/>
                  </a:moveTo>
                  <a:lnTo>
                    <a:pt x="10704" y="3656"/>
                  </a:lnTo>
                  <a:lnTo>
                    <a:pt x="7930" y="6335"/>
                  </a:lnTo>
                  <a:lnTo>
                    <a:pt x="7930" y="2430"/>
                  </a:lnTo>
                  <a:lnTo>
                    <a:pt x="10025" y="1251"/>
                  </a:lnTo>
                  <a:close/>
                  <a:moveTo>
                    <a:pt x="11371" y="4144"/>
                  </a:moveTo>
                  <a:lnTo>
                    <a:pt x="13704" y="4751"/>
                  </a:lnTo>
                  <a:lnTo>
                    <a:pt x="12430" y="6895"/>
                  </a:lnTo>
                  <a:lnTo>
                    <a:pt x="8513" y="6895"/>
                  </a:lnTo>
                  <a:lnTo>
                    <a:pt x="11371" y="4144"/>
                  </a:lnTo>
                  <a:close/>
                  <a:moveTo>
                    <a:pt x="3739" y="4228"/>
                  </a:moveTo>
                  <a:lnTo>
                    <a:pt x="6501" y="6906"/>
                  </a:lnTo>
                  <a:lnTo>
                    <a:pt x="2489" y="6906"/>
                  </a:lnTo>
                  <a:lnTo>
                    <a:pt x="1262" y="4870"/>
                  </a:lnTo>
                  <a:lnTo>
                    <a:pt x="3739" y="4228"/>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311"/>
                  </a:moveTo>
                  <a:lnTo>
                    <a:pt x="10775"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80" y="14574"/>
                  </a:lnTo>
                  <a:lnTo>
                    <a:pt x="10906" y="13753"/>
                  </a:lnTo>
                  <a:lnTo>
                    <a:pt x="11621" y="11169"/>
                  </a:lnTo>
                  <a:lnTo>
                    <a:pt x="14192" y="10502"/>
                  </a:lnTo>
                  <a:lnTo>
                    <a:pt x="15050" y="10276"/>
                  </a:lnTo>
                  <a:lnTo>
                    <a:pt x="14609" y="9550"/>
                  </a:lnTo>
                  <a:lnTo>
                    <a:pt x="13228" y="7228"/>
                  </a:lnTo>
                  <a:lnTo>
                    <a:pt x="14573" y="4978"/>
                  </a:lnTo>
                  <a:lnTo>
                    <a:pt x="15002" y="4251"/>
                  </a:lnTo>
                  <a:lnTo>
                    <a:pt x="14157" y="4025"/>
                  </a:lnTo>
                  <a:lnTo>
                    <a:pt x="11490" y="3323"/>
                  </a:lnTo>
                  <a:lnTo>
                    <a:pt x="10799"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9"/>
            <p:cNvSpPr/>
            <p:nvPr/>
          </p:nvSpPr>
          <p:spPr>
            <a:xfrm>
              <a:off x="964647" y="3734204"/>
              <a:ext cx="478772" cy="464744"/>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9"/>
            <p:cNvSpPr/>
            <p:nvPr/>
          </p:nvSpPr>
          <p:spPr>
            <a:xfrm>
              <a:off x="482535" y="2339304"/>
              <a:ext cx="478359" cy="465126"/>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51" y="4227"/>
                  </a:moveTo>
                  <a:lnTo>
                    <a:pt x="6513" y="6906"/>
                  </a:lnTo>
                  <a:lnTo>
                    <a:pt x="2501" y="6906"/>
                  </a:lnTo>
                  <a:lnTo>
                    <a:pt x="1274" y="4870"/>
                  </a:lnTo>
                  <a:lnTo>
                    <a:pt x="3751"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20" y="8287"/>
                  </a:moveTo>
                  <a:lnTo>
                    <a:pt x="7120" y="12193"/>
                  </a:lnTo>
                  <a:lnTo>
                    <a:pt x="7108" y="12193"/>
                  </a:lnTo>
                  <a:lnTo>
                    <a:pt x="5013" y="13371"/>
                  </a:lnTo>
                  <a:lnTo>
                    <a:pt x="4358" y="10966"/>
                  </a:lnTo>
                  <a:lnTo>
                    <a:pt x="7120"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53"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9"/>
            <p:cNvSpPr/>
            <p:nvPr/>
          </p:nvSpPr>
          <p:spPr>
            <a:xfrm>
              <a:off x="964647" y="4198916"/>
              <a:ext cx="478772" cy="465094"/>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9"/>
            <p:cNvSpPr/>
            <p:nvPr/>
          </p:nvSpPr>
          <p:spPr>
            <a:xfrm>
              <a:off x="964647" y="4663629"/>
              <a:ext cx="478772" cy="464744"/>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9"/>
            <p:cNvSpPr/>
            <p:nvPr/>
          </p:nvSpPr>
          <p:spPr>
            <a:xfrm>
              <a:off x="964647" y="2804398"/>
              <a:ext cx="478772" cy="464744"/>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9"/>
            <p:cNvSpPr/>
            <p:nvPr/>
          </p:nvSpPr>
          <p:spPr>
            <a:xfrm>
              <a:off x="482535" y="2804398"/>
              <a:ext cx="478359" cy="464744"/>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9"/>
            <p:cNvSpPr/>
            <p:nvPr/>
          </p:nvSpPr>
          <p:spPr>
            <a:xfrm>
              <a:off x="9" y="1409497"/>
              <a:ext cx="478772" cy="465508"/>
            </a:xfrm>
            <a:custGeom>
              <a:avLst/>
              <a:gdLst/>
              <a:ahLst/>
              <a:cxnLst/>
              <a:rect l="l" t="t" r="r" b="b"/>
              <a:pathLst>
                <a:path w="15051" h="14634" extrusionOk="0">
                  <a:moveTo>
                    <a:pt x="4894" y="1299"/>
                  </a:moveTo>
                  <a:lnTo>
                    <a:pt x="7109" y="2537"/>
                  </a:lnTo>
                  <a:lnTo>
                    <a:pt x="7109" y="6335"/>
                  </a:lnTo>
                  <a:lnTo>
                    <a:pt x="4275" y="3573"/>
                  </a:lnTo>
                  <a:lnTo>
                    <a:pt x="4894" y="1299"/>
                  </a:lnTo>
                  <a:close/>
                  <a:moveTo>
                    <a:pt x="10050" y="1251"/>
                  </a:moveTo>
                  <a:lnTo>
                    <a:pt x="10704" y="3656"/>
                  </a:lnTo>
                  <a:lnTo>
                    <a:pt x="7930" y="6335"/>
                  </a:lnTo>
                  <a:lnTo>
                    <a:pt x="7930" y="2430"/>
                  </a:lnTo>
                  <a:lnTo>
                    <a:pt x="7942" y="2430"/>
                  </a:lnTo>
                  <a:lnTo>
                    <a:pt x="10050" y="1251"/>
                  </a:lnTo>
                  <a:close/>
                  <a:moveTo>
                    <a:pt x="3751" y="4228"/>
                  </a:moveTo>
                  <a:lnTo>
                    <a:pt x="6513" y="6906"/>
                  </a:lnTo>
                  <a:lnTo>
                    <a:pt x="2501" y="6906"/>
                  </a:lnTo>
                  <a:lnTo>
                    <a:pt x="1275" y="4870"/>
                  </a:lnTo>
                  <a:lnTo>
                    <a:pt x="3751" y="4228"/>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37" y="7728"/>
                  </a:moveTo>
                  <a:lnTo>
                    <a:pt x="3680" y="10478"/>
                  </a:lnTo>
                  <a:lnTo>
                    <a:pt x="1334" y="9871"/>
                  </a:lnTo>
                  <a:lnTo>
                    <a:pt x="2620" y="7728"/>
                  </a:lnTo>
                  <a:close/>
                  <a:moveTo>
                    <a:pt x="7942" y="8311"/>
                  </a:moveTo>
                  <a:lnTo>
                    <a:pt x="10788" y="11062"/>
                  </a:lnTo>
                  <a:lnTo>
                    <a:pt x="10169" y="13336"/>
                  </a:lnTo>
                  <a:lnTo>
                    <a:pt x="7942" y="12109"/>
                  </a:lnTo>
                  <a:lnTo>
                    <a:pt x="7942" y="8311"/>
                  </a:lnTo>
                  <a:close/>
                  <a:moveTo>
                    <a:pt x="7133" y="8311"/>
                  </a:moveTo>
                  <a:lnTo>
                    <a:pt x="7133" y="12205"/>
                  </a:lnTo>
                  <a:lnTo>
                    <a:pt x="7109" y="12205"/>
                  </a:lnTo>
                  <a:lnTo>
                    <a:pt x="5013" y="13383"/>
                  </a:lnTo>
                  <a:lnTo>
                    <a:pt x="4358" y="10990"/>
                  </a:lnTo>
                  <a:lnTo>
                    <a:pt x="7133" y="8311"/>
                  </a:lnTo>
                  <a:close/>
                  <a:moveTo>
                    <a:pt x="10585" y="1"/>
                  </a:moveTo>
                  <a:lnTo>
                    <a:pt x="9823" y="418"/>
                  </a:lnTo>
                  <a:lnTo>
                    <a:pt x="7430" y="1763"/>
                  </a:lnTo>
                  <a:lnTo>
                    <a:pt x="5120" y="465"/>
                  </a:lnTo>
                  <a:lnTo>
                    <a:pt x="4358" y="48"/>
                  </a:lnTo>
                  <a:lnTo>
                    <a:pt x="4132" y="870"/>
                  </a:lnTo>
                  <a:lnTo>
                    <a:pt x="3418" y="3454"/>
                  </a:lnTo>
                  <a:lnTo>
                    <a:pt x="846" y="4144"/>
                  </a:lnTo>
                  <a:lnTo>
                    <a:pt x="1" y="4370"/>
                  </a:lnTo>
                  <a:lnTo>
                    <a:pt x="429" y="5097"/>
                  </a:lnTo>
                  <a:lnTo>
                    <a:pt x="1810" y="7418"/>
                  </a:lnTo>
                  <a:lnTo>
                    <a:pt x="477" y="9669"/>
                  </a:lnTo>
                  <a:lnTo>
                    <a:pt x="36" y="10395"/>
                  </a:lnTo>
                  <a:lnTo>
                    <a:pt x="894" y="10621"/>
                  </a:lnTo>
                  <a:lnTo>
                    <a:pt x="3561" y="11312"/>
                  </a:lnTo>
                  <a:lnTo>
                    <a:pt x="4239" y="13812"/>
                  </a:lnTo>
                  <a:lnTo>
                    <a:pt x="4466" y="14634"/>
                  </a:lnTo>
                  <a:lnTo>
                    <a:pt x="5228" y="14217"/>
                  </a:lnTo>
                  <a:lnTo>
                    <a:pt x="7621" y="12883"/>
                  </a:lnTo>
                  <a:lnTo>
                    <a:pt x="9930" y="14169"/>
                  </a:lnTo>
                  <a:lnTo>
                    <a:pt x="10681" y="14586"/>
                  </a:lnTo>
                  <a:lnTo>
                    <a:pt x="10907" y="13776"/>
                  </a:lnTo>
                  <a:lnTo>
                    <a:pt x="11621" y="11181"/>
                  </a:lnTo>
                  <a:lnTo>
                    <a:pt x="14193" y="10514"/>
                  </a:lnTo>
                  <a:lnTo>
                    <a:pt x="15050" y="10288"/>
                  </a:lnTo>
                  <a:lnTo>
                    <a:pt x="14610" y="9562"/>
                  </a:lnTo>
                  <a:lnTo>
                    <a:pt x="13240" y="7228"/>
                  </a:lnTo>
                  <a:lnTo>
                    <a:pt x="14586" y="4978"/>
                  </a:lnTo>
                  <a:lnTo>
                    <a:pt x="15014" y="4251"/>
                  </a:lnTo>
                  <a:lnTo>
                    <a:pt x="14169" y="4025"/>
                  </a:lnTo>
                  <a:lnTo>
                    <a:pt x="11502" y="3323"/>
                  </a:lnTo>
                  <a:lnTo>
                    <a:pt x="10800"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9"/>
            <p:cNvSpPr/>
            <p:nvPr/>
          </p:nvSpPr>
          <p:spPr>
            <a:xfrm>
              <a:off x="9" y="1874591"/>
              <a:ext cx="478772" cy="464744"/>
            </a:xfrm>
            <a:custGeom>
              <a:avLst/>
              <a:gdLst/>
              <a:ahLst/>
              <a:cxnLst/>
              <a:rect l="l" t="t" r="r" b="b"/>
              <a:pathLst>
                <a:path w="15051" h="14610" extrusionOk="0">
                  <a:moveTo>
                    <a:pt x="4894" y="1275"/>
                  </a:moveTo>
                  <a:lnTo>
                    <a:pt x="7109" y="2513"/>
                  </a:lnTo>
                  <a:lnTo>
                    <a:pt x="7109" y="6323"/>
                  </a:lnTo>
                  <a:lnTo>
                    <a:pt x="4275" y="3561"/>
                  </a:lnTo>
                  <a:lnTo>
                    <a:pt x="4894" y="1275"/>
                  </a:lnTo>
                  <a:close/>
                  <a:moveTo>
                    <a:pt x="10050" y="1251"/>
                  </a:moveTo>
                  <a:lnTo>
                    <a:pt x="10704" y="3644"/>
                  </a:lnTo>
                  <a:lnTo>
                    <a:pt x="7930" y="6323"/>
                  </a:lnTo>
                  <a:lnTo>
                    <a:pt x="7930" y="2430"/>
                  </a:lnTo>
                  <a:lnTo>
                    <a:pt x="7942" y="2430"/>
                  </a:lnTo>
                  <a:lnTo>
                    <a:pt x="10050" y="1251"/>
                  </a:lnTo>
                  <a:close/>
                  <a:moveTo>
                    <a:pt x="3751" y="4227"/>
                  </a:moveTo>
                  <a:lnTo>
                    <a:pt x="6513" y="6906"/>
                  </a:lnTo>
                  <a:lnTo>
                    <a:pt x="2501" y="6906"/>
                  </a:lnTo>
                  <a:lnTo>
                    <a:pt x="1275" y="4870"/>
                  </a:lnTo>
                  <a:lnTo>
                    <a:pt x="3751" y="4227"/>
                  </a:lnTo>
                  <a:close/>
                  <a:moveTo>
                    <a:pt x="11383" y="4132"/>
                  </a:moveTo>
                  <a:lnTo>
                    <a:pt x="13717" y="4751"/>
                  </a:lnTo>
                  <a:lnTo>
                    <a:pt x="12455" y="6906"/>
                  </a:lnTo>
                  <a:lnTo>
                    <a:pt x="8537" y="6906"/>
                  </a:lnTo>
                  <a:lnTo>
                    <a:pt x="11383" y="4132"/>
                  </a:lnTo>
                  <a:close/>
                  <a:moveTo>
                    <a:pt x="12562" y="7728"/>
                  </a:moveTo>
                  <a:lnTo>
                    <a:pt x="13776" y="9764"/>
                  </a:lnTo>
                  <a:lnTo>
                    <a:pt x="11312" y="10407"/>
                  </a:lnTo>
                  <a:lnTo>
                    <a:pt x="8537" y="7728"/>
                  </a:lnTo>
                  <a:close/>
                  <a:moveTo>
                    <a:pt x="6513" y="7728"/>
                  </a:moveTo>
                  <a:lnTo>
                    <a:pt x="3680" y="10478"/>
                  </a:lnTo>
                  <a:lnTo>
                    <a:pt x="1322" y="9871"/>
                  </a:lnTo>
                  <a:lnTo>
                    <a:pt x="2608" y="7728"/>
                  </a:lnTo>
                  <a:close/>
                  <a:moveTo>
                    <a:pt x="7942" y="8299"/>
                  </a:moveTo>
                  <a:lnTo>
                    <a:pt x="10788" y="11062"/>
                  </a:lnTo>
                  <a:lnTo>
                    <a:pt x="10169" y="13336"/>
                  </a:lnTo>
                  <a:lnTo>
                    <a:pt x="7942" y="12097"/>
                  </a:lnTo>
                  <a:lnTo>
                    <a:pt x="7942" y="8299"/>
                  </a:lnTo>
                  <a:close/>
                  <a:moveTo>
                    <a:pt x="7133" y="8299"/>
                  </a:moveTo>
                  <a:lnTo>
                    <a:pt x="7133" y="12205"/>
                  </a:lnTo>
                  <a:lnTo>
                    <a:pt x="7109" y="12205"/>
                  </a:lnTo>
                  <a:lnTo>
                    <a:pt x="5013" y="13383"/>
                  </a:lnTo>
                  <a:lnTo>
                    <a:pt x="4358" y="10978"/>
                  </a:lnTo>
                  <a:lnTo>
                    <a:pt x="7133" y="8299"/>
                  </a:lnTo>
                  <a:close/>
                  <a:moveTo>
                    <a:pt x="10597" y="1"/>
                  </a:moveTo>
                  <a:lnTo>
                    <a:pt x="9835" y="417"/>
                  </a:lnTo>
                  <a:lnTo>
                    <a:pt x="7442" y="1751"/>
                  </a:lnTo>
                  <a:lnTo>
                    <a:pt x="5132" y="465"/>
                  </a:lnTo>
                  <a:lnTo>
                    <a:pt x="4370" y="48"/>
                  </a:lnTo>
                  <a:lnTo>
                    <a:pt x="4144" y="858"/>
                  </a:lnTo>
                  <a:lnTo>
                    <a:pt x="3430" y="3453"/>
                  </a:lnTo>
                  <a:lnTo>
                    <a:pt x="846" y="4120"/>
                  </a:lnTo>
                  <a:lnTo>
                    <a:pt x="1" y="4346"/>
                  </a:lnTo>
                  <a:lnTo>
                    <a:pt x="429" y="5073"/>
                  </a:lnTo>
                  <a:lnTo>
                    <a:pt x="1810" y="7394"/>
                  </a:lnTo>
                  <a:lnTo>
                    <a:pt x="477" y="9645"/>
                  </a:lnTo>
                  <a:lnTo>
                    <a:pt x="36"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40" y="7216"/>
                  </a:lnTo>
                  <a:lnTo>
                    <a:pt x="14586" y="4966"/>
                  </a:lnTo>
                  <a:lnTo>
                    <a:pt x="15014" y="4239"/>
                  </a:lnTo>
                  <a:lnTo>
                    <a:pt x="14169" y="4013"/>
                  </a:lnTo>
                  <a:lnTo>
                    <a:pt x="11502" y="3322"/>
                  </a:lnTo>
                  <a:lnTo>
                    <a:pt x="10823" y="822"/>
                  </a:lnTo>
                  <a:lnTo>
                    <a:pt x="10597"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9"/>
            <p:cNvSpPr/>
            <p:nvPr/>
          </p:nvSpPr>
          <p:spPr>
            <a:xfrm>
              <a:off x="9" y="2339304"/>
              <a:ext cx="478772" cy="465126"/>
            </a:xfrm>
            <a:custGeom>
              <a:avLst/>
              <a:gdLst/>
              <a:ahLst/>
              <a:cxnLst/>
              <a:rect l="l" t="t" r="r" b="b"/>
              <a:pathLst>
                <a:path w="15051"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3751" y="4227"/>
                  </a:moveTo>
                  <a:lnTo>
                    <a:pt x="6513" y="6906"/>
                  </a:lnTo>
                  <a:lnTo>
                    <a:pt x="2501" y="6906"/>
                  </a:lnTo>
                  <a:lnTo>
                    <a:pt x="1275" y="4870"/>
                  </a:lnTo>
                  <a:lnTo>
                    <a:pt x="3751" y="4227"/>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13" y="7716"/>
                  </a:moveTo>
                  <a:lnTo>
                    <a:pt x="3680" y="10478"/>
                  </a:lnTo>
                  <a:lnTo>
                    <a:pt x="1334" y="9871"/>
                  </a:lnTo>
                  <a:lnTo>
                    <a:pt x="2608" y="7716"/>
                  </a:lnTo>
                  <a:close/>
                  <a:moveTo>
                    <a:pt x="7942" y="8299"/>
                  </a:moveTo>
                  <a:lnTo>
                    <a:pt x="10788" y="11050"/>
                  </a:lnTo>
                  <a:lnTo>
                    <a:pt x="10169" y="13324"/>
                  </a:lnTo>
                  <a:lnTo>
                    <a:pt x="7942" y="12085"/>
                  </a:lnTo>
                  <a:lnTo>
                    <a:pt x="7942" y="8299"/>
                  </a:lnTo>
                  <a:close/>
                  <a:moveTo>
                    <a:pt x="7133" y="8311"/>
                  </a:moveTo>
                  <a:lnTo>
                    <a:pt x="7133" y="12193"/>
                  </a:lnTo>
                  <a:lnTo>
                    <a:pt x="7109" y="12193"/>
                  </a:lnTo>
                  <a:lnTo>
                    <a:pt x="5013" y="13383"/>
                  </a:lnTo>
                  <a:lnTo>
                    <a:pt x="4358" y="10990"/>
                  </a:lnTo>
                  <a:lnTo>
                    <a:pt x="7133" y="8311"/>
                  </a:lnTo>
                  <a:close/>
                  <a:moveTo>
                    <a:pt x="10585"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50" y="10276"/>
                  </a:lnTo>
                  <a:lnTo>
                    <a:pt x="14610" y="9549"/>
                  </a:lnTo>
                  <a:lnTo>
                    <a:pt x="13229" y="7228"/>
                  </a:lnTo>
                  <a:lnTo>
                    <a:pt x="14562" y="4977"/>
                  </a:lnTo>
                  <a:lnTo>
                    <a:pt x="15003" y="4251"/>
                  </a:lnTo>
                  <a:lnTo>
                    <a:pt x="14157" y="4025"/>
                  </a:lnTo>
                  <a:lnTo>
                    <a:pt x="11490" y="3322"/>
                  </a:lnTo>
                  <a:lnTo>
                    <a:pt x="10800"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9"/>
            <p:cNvSpPr/>
            <p:nvPr/>
          </p:nvSpPr>
          <p:spPr>
            <a:xfrm>
              <a:off x="482535" y="3734204"/>
              <a:ext cx="478359" cy="464744"/>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9"/>
            <p:cNvSpPr/>
            <p:nvPr/>
          </p:nvSpPr>
          <p:spPr>
            <a:xfrm>
              <a:off x="482535" y="4198916"/>
              <a:ext cx="478359" cy="465094"/>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9"/>
            <p:cNvSpPr/>
            <p:nvPr/>
          </p:nvSpPr>
          <p:spPr>
            <a:xfrm>
              <a:off x="482535" y="4663629"/>
              <a:ext cx="478359" cy="464744"/>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9"/>
            <p:cNvSpPr/>
            <p:nvPr/>
          </p:nvSpPr>
          <p:spPr>
            <a:xfrm>
              <a:off x="9" y="4663629"/>
              <a:ext cx="478772" cy="464744"/>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9"/>
            <p:cNvSpPr/>
            <p:nvPr/>
          </p:nvSpPr>
          <p:spPr>
            <a:xfrm>
              <a:off x="1074200" y="2846200"/>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6" name="Google Shape;396;p9"/>
          <p:cNvSpPr txBox="1">
            <a:spLocks noGrp="1"/>
          </p:cNvSpPr>
          <p:nvPr>
            <p:ph type="title"/>
          </p:nvPr>
        </p:nvSpPr>
        <p:spPr>
          <a:xfrm>
            <a:off x="4985225" y="1632075"/>
            <a:ext cx="2688300" cy="6219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sz="3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r>
              <a:rPr lang="ar-SA" smtClean="0"/>
              <a:t>انقر لتحرير نمط العنوان الرئيسي</a:t>
            </a:r>
            <a:endParaRPr/>
          </a:p>
        </p:txBody>
      </p:sp>
      <p:sp>
        <p:nvSpPr>
          <p:cNvPr id="397" name="Google Shape;397;p9"/>
          <p:cNvSpPr txBox="1">
            <a:spLocks noGrp="1"/>
          </p:cNvSpPr>
          <p:nvPr>
            <p:ph type="subTitle" idx="1"/>
          </p:nvPr>
        </p:nvSpPr>
        <p:spPr>
          <a:xfrm>
            <a:off x="4985225" y="2258000"/>
            <a:ext cx="2688300" cy="148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2A2E21"/>
              </a:buClr>
              <a:buSzPts val="1600"/>
              <a:buNone/>
              <a:defRPr sz="1600">
                <a:solidFill>
                  <a:srgbClr val="2A2E21"/>
                </a:solidFill>
              </a:defRPr>
            </a:lvl1pPr>
            <a:lvl2pPr lvl="1" rtl="0">
              <a:lnSpc>
                <a:spcPct val="100000"/>
              </a:lnSpc>
              <a:spcBef>
                <a:spcPts val="0"/>
              </a:spcBef>
              <a:spcAft>
                <a:spcPts val="0"/>
              </a:spcAft>
              <a:buClr>
                <a:srgbClr val="2A2E21"/>
              </a:buClr>
              <a:buSzPts val="1200"/>
              <a:buNone/>
              <a:defRPr sz="1200">
                <a:solidFill>
                  <a:srgbClr val="2A2E21"/>
                </a:solidFill>
              </a:defRPr>
            </a:lvl2pPr>
            <a:lvl3pPr lvl="2" rtl="0">
              <a:lnSpc>
                <a:spcPct val="100000"/>
              </a:lnSpc>
              <a:spcBef>
                <a:spcPts val="0"/>
              </a:spcBef>
              <a:spcAft>
                <a:spcPts val="0"/>
              </a:spcAft>
              <a:buClr>
                <a:srgbClr val="2A2E21"/>
              </a:buClr>
              <a:buSzPts val="1200"/>
              <a:buNone/>
              <a:defRPr sz="1200">
                <a:solidFill>
                  <a:srgbClr val="2A2E21"/>
                </a:solidFill>
              </a:defRPr>
            </a:lvl3pPr>
            <a:lvl4pPr lvl="3" rtl="0">
              <a:lnSpc>
                <a:spcPct val="100000"/>
              </a:lnSpc>
              <a:spcBef>
                <a:spcPts val="0"/>
              </a:spcBef>
              <a:spcAft>
                <a:spcPts val="0"/>
              </a:spcAft>
              <a:buClr>
                <a:srgbClr val="2A2E21"/>
              </a:buClr>
              <a:buSzPts val="1200"/>
              <a:buNone/>
              <a:defRPr sz="1200">
                <a:solidFill>
                  <a:srgbClr val="2A2E21"/>
                </a:solidFill>
              </a:defRPr>
            </a:lvl4pPr>
            <a:lvl5pPr lvl="4" rtl="0">
              <a:lnSpc>
                <a:spcPct val="100000"/>
              </a:lnSpc>
              <a:spcBef>
                <a:spcPts val="0"/>
              </a:spcBef>
              <a:spcAft>
                <a:spcPts val="0"/>
              </a:spcAft>
              <a:buClr>
                <a:srgbClr val="2A2E21"/>
              </a:buClr>
              <a:buSzPts val="1200"/>
              <a:buNone/>
              <a:defRPr sz="1200">
                <a:solidFill>
                  <a:srgbClr val="2A2E21"/>
                </a:solidFill>
              </a:defRPr>
            </a:lvl5pPr>
            <a:lvl6pPr lvl="5" rtl="0">
              <a:lnSpc>
                <a:spcPct val="100000"/>
              </a:lnSpc>
              <a:spcBef>
                <a:spcPts val="0"/>
              </a:spcBef>
              <a:spcAft>
                <a:spcPts val="0"/>
              </a:spcAft>
              <a:buClr>
                <a:srgbClr val="2A2E21"/>
              </a:buClr>
              <a:buSzPts val="1200"/>
              <a:buNone/>
              <a:defRPr sz="1200">
                <a:solidFill>
                  <a:srgbClr val="2A2E21"/>
                </a:solidFill>
              </a:defRPr>
            </a:lvl6pPr>
            <a:lvl7pPr lvl="6" rtl="0">
              <a:lnSpc>
                <a:spcPct val="100000"/>
              </a:lnSpc>
              <a:spcBef>
                <a:spcPts val="0"/>
              </a:spcBef>
              <a:spcAft>
                <a:spcPts val="0"/>
              </a:spcAft>
              <a:buClr>
                <a:srgbClr val="2A2E21"/>
              </a:buClr>
              <a:buSzPts val="1200"/>
              <a:buNone/>
              <a:defRPr sz="1200">
                <a:solidFill>
                  <a:srgbClr val="2A2E21"/>
                </a:solidFill>
              </a:defRPr>
            </a:lvl7pPr>
            <a:lvl8pPr lvl="7" rtl="0">
              <a:lnSpc>
                <a:spcPct val="100000"/>
              </a:lnSpc>
              <a:spcBef>
                <a:spcPts val="0"/>
              </a:spcBef>
              <a:spcAft>
                <a:spcPts val="0"/>
              </a:spcAft>
              <a:buClr>
                <a:srgbClr val="2A2E21"/>
              </a:buClr>
              <a:buSzPts val="1200"/>
              <a:buNone/>
              <a:defRPr sz="1200">
                <a:solidFill>
                  <a:srgbClr val="2A2E21"/>
                </a:solidFill>
              </a:defRPr>
            </a:lvl8pPr>
            <a:lvl9pPr lvl="8" rtl="0">
              <a:lnSpc>
                <a:spcPct val="100000"/>
              </a:lnSpc>
              <a:spcBef>
                <a:spcPts val="0"/>
              </a:spcBef>
              <a:spcAft>
                <a:spcPts val="0"/>
              </a:spcAft>
              <a:buClr>
                <a:srgbClr val="2A2E21"/>
              </a:buClr>
              <a:buSzPts val="1200"/>
              <a:buNone/>
              <a:defRPr sz="1200">
                <a:solidFill>
                  <a:srgbClr val="2A2E21"/>
                </a:solidFill>
              </a:defRPr>
            </a:lvl9pPr>
          </a:lstStyle>
          <a:p>
            <a:r>
              <a:rPr lang="ar-SA" smtClean="0"/>
              <a:t>انقر لتحرير نمط العنوان الثانوي الرئيسي</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bg>
      <p:bgPr>
        <a:gradFill>
          <a:gsLst>
            <a:gs pos="0">
              <a:schemeClr val="accent3"/>
            </a:gs>
            <a:gs pos="100000">
              <a:schemeClr val="accent4"/>
            </a:gs>
          </a:gsLst>
          <a:lin ang="5400700" scaled="0"/>
        </a:gradFill>
        <a:effectLst/>
      </p:bgPr>
    </p:bg>
    <p:spTree>
      <p:nvGrpSpPr>
        <p:cNvPr id="1" name="Shape 400"/>
        <p:cNvGrpSpPr/>
        <p:nvPr/>
      </p:nvGrpSpPr>
      <p:grpSpPr>
        <a:xfrm>
          <a:off x="0" y="0"/>
          <a:ext cx="0" cy="0"/>
          <a:chOff x="0" y="0"/>
          <a:chExt cx="0" cy="0"/>
        </a:xfrm>
      </p:grpSpPr>
      <p:grpSp>
        <p:nvGrpSpPr>
          <p:cNvPr id="401" name="Google Shape;401;p11"/>
          <p:cNvGrpSpPr/>
          <p:nvPr/>
        </p:nvGrpSpPr>
        <p:grpSpPr>
          <a:xfrm>
            <a:off x="9" y="15011"/>
            <a:ext cx="9144293" cy="5113712"/>
            <a:chOff x="216975" y="846375"/>
            <a:chExt cx="7186650" cy="4018950"/>
          </a:xfrm>
        </p:grpSpPr>
        <p:sp>
          <p:nvSpPr>
            <p:cNvPr id="402" name="Google Shape;402;p11"/>
            <p:cNvSpPr/>
            <p:nvPr/>
          </p:nvSpPr>
          <p:spPr>
            <a:xfrm>
              <a:off x="2488100" y="1577100"/>
              <a:ext cx="376250" cy="365250"/>
            </a:xfrm>
            <a:custGeom>
              <a:avLst/>
              <a:gdLst/>
              <a:ahLst/>
              <a:cxnLst/>
              <a:rect l="l" t="t" r="r" b="b"/>
              <a:pathLst>
                <a:path w="15050" h="14610" extrusionOk="0">
                  <a:moveTo>
                    <a:pt x="4882" y="1299"/>
                  </a:moveTo>
                  <a:lnTo>
                    <a:pt x="7096" y="2525"/>
                  </a:lnTo>
                  <a:lnTo>
                    <a:pt x="7096" y="6323"/>
                  </a:lnTo>
                  <a:lnTo>
                    <a:pt x="4251" y="3573"/>
                  </a:lnTo>
                  <a:lnTo>
                    <a:pt x="4882" y="1299"/>
                  </a:lnTo>
                  <a:close/>
                  <a:moveTo>
                    <a:pt x="10049" y="1251"/>
                  </a:moveTo>
                  <a:lnTo>
                    <a:pt x="10704" y="3644"/>
                  </a:lnTo>
                  <a:lnTo>
                    <a:pt x="7930" y="6323"/>
                  </a:lnTo>
                  <a:lnTo>
                    <a:pt x="7930" y="2430"/>
                  </a:lnTo>
                  <a:lnTo>
                    <a:pt x="7942" y="2430"/>
                  </a:lnTo>
                  <a:lnTo>
                    <a:pt x="10049" y="1251"/>
                  </a:lnTo>
                  <a:close/>
                  <a:moveTo>
                    <a:pt x="3739" y="4228"/>
                  </a:moveTo>
                  <a:lnTo>
                    <a:pt x="6501" y="6906"/>
                  </a:lnTo>
                  <a:lnTo>
                    <a:pt x="2489" y="6906"/>
                  </a:lnTo>
                  <a:lnTo>
                    <a:pt x="1262" y="4871"/>
                  </a:lnTo>
                  <a:lnTo>
                    <a:pt x="3739" y="4228"/>
                  </a:lnTo>
                  <a:close/>
                  <a:moveTo>
                    <a:pt x="11383" y="4156"/>
                  </a:moveTo>
                  <a:lnTo>
                    <a:pt x="13716" y="4763"/>
                  </a:lnTo>
                  <a:lnTo>
                    <a:pt x="12442" y="6906"/>
                  </a:lnTo>
                  <a:lnTo>
                    <a:pt x="8525" y="6906"/>
                  </a:lnTo>
                  <a:lnTo>
                    <a:pt x="11383" y="4156"/>
                  </a:lnTo>
                  <a:close/>
                  <a:moveTo>
                    <a:pt x="12550" y="7728"/>
                  </a:moveTo>
                  <a:lnTo>
                    <a:pt x="13752" y="9764"/>
                  </a:lnTo>
                  <a:lnTo>
                    <a:pt x="11299" y="10407"/>
                  </a:lnTo>
                  <a:lnTo>
                    <a:pt x="8525" y="7728"/>
                  </a:lnTo>
                  <a:close/>
                  <a:moveTo>
                    <a:pt x="6513" y="7704"/>
                  </a:moveTo>
                  <a:lnTo>
                    <a:pt x="3656" y="10478"/>
                  </a:lnTo>
                  <a:lnTo>
                    <a:pt x="1322" y="9859"/>
                  </a:lnTo>
                  <a:lnTo>
                    <a:pt x="2596" y="7704"/>
                  </a:lnTo>
                  <a:close/>
                  <a:moveTo>
                    <a:pt x="7930" y="8300"/>
                  </a:moveTo>
                  <a:lnTo>
                    <a:pt x="10776" y="11050"/>
                  </a:lnTo>
                  <a:lnTo>
                    <a:pt x="10144" y="13336"/>
                  </a:lnTo>
                  <a:lnTo>
                    <a:pt x="7930" y="12098"/>
                  </a:lnTo>
                  <a:lnTo>
                    <a:pt x="7930" y="8300"/>
                  </a:lnTo>
                  <a:close/>
                  <a:moveTo>
                    <a:pt x="7108" y="8300"/>
                  </a:moveTo>
                  <a:lnTo>
                    <a:pt x="7108" y="12205"/>
                  </a:lnTo>
                  <a:lnTo>
                    <a:pt x="7096" y="12205"/>
                  </a:lnTo>
                  <a:lnTo>
                    <a:pt x="5001" y="13383"/>
                  </a:lnTo>
                  <a:lnTo>
                    <a:pt x="4346" y="10978"/>
                  </a:lnTo>
                  <a:lnTo>
                    <a:pt x="7108" y="8300"/>
                  </a:lnTo>
                  <a:close/>
                  <a:moveTo>
                    <a:pt x="10585"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7" y="9645"/>
                  </a:lnTo>
                  <a:lnTo>
                    <a:pt x="36" y="10371"/>
                  </a:lnTo>
                  <a:lnTo>
                    <a:pt x="893" y="10597"/>
                  </a:lnTo>
                  <a:lnTo>
                    <a:pt x="3548" y="11300"/>
                  </a:lnTo>
                  <a:lnTo>
                    <a:pt x="4239" y="13800"/>
                  </a:lnTo>
                  <a:lnTo>
                    <a:pt x="4465" y="14610"/>
                  </a:lnTo>
                  <a:lnTo>
                    <a:pt x="5215" y="14193"/>
                  </a:lnTo>
                  <a:lnTo>
                    <a:pt x="7620" y="12860"/>
                  </a:lnTo>
                  <a:lnTo>
                    <a:pt x="9930" y="14145"/>
                  </a:lnTo>
                  <a:lnTo>
                    <a:pt x="10680" y="14574"/>
                  </a:lnTo>
                  <a:lnTo>
                    <a:pt x="10906" y="13753"/>
                  </a:lnTo>
                  <a:lnTo>
                    <a:pt x="11621" y="11157"/>
                  </a:lnTo>
                  <a:lnTo>
                    <a:pt x="14193" y="10490"/>
                  </a:lnTo>
                  <a:lnTo>
                    <a:pt x="15050" y="10264"/>
                  </a:lnTo>
                  <a:lnTo>
                    <a:pt x="14609" y="9538"/>
                  </a:lnTo>
                  <a:lnTo>
                    <a:pt x="13228" y="7216"/>
                  </a:lnTo>
                  <a:lnTo>
                    <a:pt x="14574" y="4966"/>
                  </a:lnTo>
                  <a:lnTo>
                    <a:pt x="15002" y="4239"/>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11"/>
            <p:cNvSpPr/>
            <p:nvPr/>
          </p:nvSpPr>
          <p:spPr>
            <a:xfrm>
              <a:off x="3243250"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906" y="1274"/>
                  </a:moveTo>
                  <a:lnTo>
                    <a:pt x="7120" y="2513"/>
                  </a:lnTo>
                  <a:lnTo>
                    <a:pt x="7120" y="6323"/>
                  </a:lnTo>
                  <a:lnTo>
                    <a:pt x="4275" y="3560"/>
                  </a:lnTo>
                  <a:lnTo>
                    <a:pt x="4906" y="1274"/>
                  </a:lnTo>
                  <a:close/>
                  <a:moveTo>
                    <a:pt x="3751" y="4215"/>
                  </a:moveTo>
                  <a:lnTo>
                    <a:pt x="6525" y="6894"/>
                  </a:lnTo>
                  <a:lnTo>
                    <a:pt x="2501" y="6894"/>
                  </a:lnTo>
                  <a:lnTo>
                    <a:pt x="1286" y="4846"/>
                  </a:lnTo>
                  <a:lnTo>
                    <a:pt x="3751" y="4215"/>
                  </a:lnTo>
                  <a:close/>
                  <a:moveTo>
                    <a:pt x="11395" y="4132"/>
                  </a:moveTo>
                  <a:lnTo>
                    <a:pt x="13740" y="4751"/>
                  </a:lnTo>
                  <a:lnTo>
                    <a:pt x="12466" y="6894"/>
                  </a:lnTo>
                  <a:lnTo>
                    <a:pt x="8549" y="6894"/>
                  </a:lnTo>
                  <a:lnTo>
                    <a:pt x="11395" y="4132"/>
                  </a:lnTo>
                  <a:close/>
                  <a:moveTo>
                    <a:pt x="12562" y="7704"/>
                  </a:moveTo>
                  <a:lnTo>
                    <a:pt x="13776" y="9752"/>
                  </a:lnTo>
                  <a:lnTo>
                    <a:pt x="11311" y="10383"/>
                  </a:lnTo>
                  <a:lnTo>
                    <a:pt x="8549" y="7704"/>
                  </a:lnTo>
                  <a:close/>
                  <a:moveTo>
                    <a:pt x="6537" y="7704"/>
                  </a:moveTo>
                  <a:lnTo>
                    <a:pt x="3680" y="10478"/>
                  </a:lnTo>
                  <a:lnTo>
                    <a:pt x="1346" y="9871"/>
                  </a:lnTo>
                  <a:lnTo>
                    <a:pt x="2620" y="7704"/>
                  </a:lnTo>
                  <a:close/>
                  <a:moveTo>
                    <a:pt x="7954" y="8287"/>
                  </a:moveTo>
                  <a:lnTo>
                    <a:pt x="10799" y="11038"/>
                  </a:lnTo>
                  <a:lnTo>
                    <a:pt x="10168" y="13324"/>
                  </a:lnTo>
                  <a:lnTo>
                    <a:pt x="7954" y="12085"/>
                  </a:lnTo>
                  <a:lnTo>
                    <a:pt x="7954" y="8287"/>
                  </a:lnTo>
                  <a:close/>
                  <a:moveTo>
                    <a:pt x="7120" y="8287"/>
                  </a:moveTo>
                  <a:lnTo>
                    <a:pt x="7120" y="12192"/>
                  </a:lnTo>
                  <a:lnTo>
                    <a:pt x="5025" y="13359"/>
                  </a:lnTo>
                  <a:lnTo>
                    <a:pt x="4346" y="10966"/>
                  </a:lnTo>
                  <a:lnTo>
                    <a:pt x="7120" y="8287"/>
                  </a:lnTo>
                  <a:close/>
                  <a:moveTo>
                    <a:pt x="10585" y="0"/>
                  </a:moveTo>
                  <a:lnTo>
                    <a:pt x="9823" y="417"/>
                  </a:lnTo>
                  <a:lnTo>
                    <a:pt x="7430" y="1751"/>
                  </a:lnTo>
                  <a:lnTo>
                    <a:pt x="5120" y="453"/>
                  </a:lnTo>
                  <a:lnTo>
                    <a:pt x="4358" y="48"/>
                  </a:lnTo>
                  <a:lnTo>
                    <a:pt x="4144" y="858"/>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1"/>
            <p:cNvSpPr/>
            <p:nvPr/>
          </p:nvSpPr>
          <p:spPr>
            <a:xfrm>
              <a:off x="2488100" y="3769350"/>
              <a:ext cx="376250" cy="365250"/>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11"/>
            <p:cNvSpPr/>
            <p:nvPr/>
          </p:nvSpPr>
          <p:spPr>
            <a:xfrm>
              <a:off x="24881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49" y="1251"/>
                  </a:moveTo>
                  <a:lnTo>
                    <a:pt x="10704" y="3656"/>
                  </a:lnTo>
                  <a:lnTo>
                    <a:pt x="7930" y="6335"/>
                  </a:lnTo>
                  <a:lnTo>
                    <a:pt x="7930" y="2430"/>
                  </a:lnTo>
                  <a:lnTo>
                    <a:pt x="7942" y="2430"/>
                  </a:lnTo>
                  <a:lnTo>
                    <a:pt x="10049" y="1251"/>
                  </a:lnTo>
                  <a:close/>
                  <a:moveTo>
                    <a:pt x="11383" y="4144"/>
                  </a:moveTo>
                  <a:lnTo>
                    <a:pt x="13716" y="4751"/>
                  </a:lnTo>
                  <a:lnTo>
                    <a:pt x="12442" y="6895"/>
                  </a:lnTo>
                  <a:lnTo>
                    <a:pt x="8525" y="6895"/>
                  </a:lnTo>
                  <a:lnTo>
                    <a:pt x="11383" y="4144"/>
                  </a:lnTo>
                  <a:close/>
                  <a:moveTo>
                    <a:pt x="3739" y="4228"/>
                  </a:moveTo>
                  <a:lnTo>
                    <a:pt x="6501" y="6906"/>
                  </a:lnTo>
                  <a:lnTo>
                    <a:pt x="2489" y="6906"/>
                  </a:lnTo>
                  <a:lnTo>
                    <a:pt x="1262" y="4870"/>
                  </a:lnTo>
                  <a:lnTo>
                    <a:pt x="3739" y="4228"/>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311"/>
                  </a:moveTo>
                  <a:lnTo>
                    <a:pt x="10776"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7" y="9645"/>
                  </a:lnTo>
                  <a:lnTo>
                    <a:pt x="36" y="10383"/>
                  </a:lnTo>
                  <a:lnTo>
                    <a:pt x="893" y="10597"/>
                  </a:lnTo>
                  <a:lnTo>
                    <a:pt x="3548" y="11300"/>
                  </a:lnTo>
                  <a:lnTo>
                    <a:pt x="4239" y="13800"/>
                  </a:lnTo>
                  <a:lnTo>
                    <a:pt x="4465" y="14622"/>
                  </a:lnTo>
                  <a:lnTo>
                    <a:pt x="5215" y="14205"/>
                  </a:lnTo>
                  <a:lnTo>
                    <a:pt x="7620" y="12860"/>
                  </a:lnTo>
                  <a:lnTo>
                    <a:pt x="9930" y="14157"/>
                  </a:lnTo>
                  <a:lnTo>
                    <a:pt x="10680" y="14574"/>
                  </a:lnTo>
                  <a:lnTo>
                    <a:pt x="10906" y="13753"/>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1"/>
            <p:cNvSpPr/>
            <p:nvPr/>
          </p:nvSpPr>
          <p:spPr>
            <a:xfrm>
              <a:off x="2488100" y="3403825"/>
              <a:ext cx="376250" cy="365550"/>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11"/>
            <p:cNvSpPr/>
            <p:nvPr/>
          </p:nvSpPr>
          <p:spPr>
            <a:xfrm>
              <a:off x="2488100" y="846675"/>
              <a:ext cx="376250" cy="365525"/>
            </a:xfrm>
            <a:custGeom>
              <a:avLst/>
              <a:gdLst/>
              <a:ahLst/>
              <a:cxnLst/>
              <a:rect l="l" t="t" r="r" b="b"/>
              <a:pathLst>
                <a:path w="15050" h="14621" extrusionOk="0">
                  <a:moveTo>
                    <a:pt x="10025" y="1238"/>
                  </a:moveTo>
                  <a:lnTo>
                    <a:pt x="10680" y="3631"/>
                  </a:lnTo>
                  <a:lnTo>
                    <a:pt x="7918" y="6310"/>
                  </a:lnTo>
                  <a:lnTo>
                    <a:pt x="7918" y="2417"/>
                  </a:lnTo>
                  <a:lnTo>
                    <a:pt x="7930" y="2417"/>
                  </a:lnTo>
                  <a:lnTo>
                    <a:pt x="10025" y="1238"/>
                  </a:lnTo>
                  <a:close/>
                  <a:moveTo>
                    <a:pt x="4882" y="1298"/>
                  </a:moveTo>
                  <a:lnTo>
                    <a:pt x="7096" y="2536"/>
                  </a:lnTo>
                  <a:lnTo>
                    <a:pt x="7096" y="6322"/>
                  </a:lnTo>
                  <a:lnTo>
                    <a:pt x="4251" y="3572"/>
                  </a:lnTo>
                  <a:lnTo>
                    <a:pt x="4882" y="1298"/>
                  </a:lnTo>
                  <a:close/>
                  <a:moveTo>
                    <a:pt x="3739" y="4215"/>
                  </a:moveTo>
                  <a:lnTo>
                    <a:pt x="6501" y="6894"/>
                  </a:lnTo>
                  <a:lnTo>
                    <a:pt x="2489" y="6894"/>
                  </a:lnTo>
                  <a:lnTo>
                    <a:pt x="1262" y="4858"/>
                  </a:lnTo>
                  <a:lnTo>
                    <a:pt x="3739" y="4215"/>
                  </a:lnTo>
                  <a:close/>
                  <a:moveTo>
                    <a:pt x="11371" y="4131"/>
                  </a:moveTo>
                  <a:lnTo>
                    <a:pt x="13704" y="4751"/>
                  </a:lnTo>
                  <a:lnTo>
                    <a:pt x="12442" y="6894"/>
                  </a:lnTo>
                  <a:lnTo>
                    <a:pt x="8525" y="6894"/>
                  </a:lnTo>
                  <a:lnTo>
                    <a:pt x="11371" y="4131"/>
                  </a:lnTo>
                  <a:close/>
                  <a:moveTo>
                    <a:pt x="12550" y="7715"/>
                  </a:moveTo>
                  <a:lnTo>
                    <a:pt x="13764" y="9751"/>
                  </a:lnTo>
                  <a:lnTo>
                    <a:pt x="11299" y="10394"/>
                  </a:lnTo>
                  <a:lnTo>
                    <a:pt x="8525" y="7715"/>
                  </a:lnTo>
                  <a:close/>
                  <a:moveTo>
                    <a:pt x="6513" y="7727"/>
                  </a:moveTo>
                  <a:lnTo>
                    <a:pt x="3656" y="10477"/>
                  </a:lnTo>
                  <a:lnTo>
                    <a:pt x="1322" y="9870"/>
                  </a:lnTo>
                  <a:lnTo>
                    <a:pt x="2596" y="7727"/>
                  </a:lnTo>
                  <a:close/>
                  <a:moveTo>
                    <a:pt x="7930" y="8287"/>
                  </a:moveTo>
                  <a:lnTo>
                    <a:pt x="10776" y="11049"/>
                  </a:lnTo>
                  <a:lnTo>
                    <a:pt x="10144" y="13323"/>
                  </a:lnTo>
                  <a:lnTo>
                    <a:pt x="7930" y="12085"/>
                  </a:lnTo>
                  <a:lnTo>
                    <a:pt x="7930" y="8287"/>
                  </a:lnTo>
                  <a:close/>
                  <a:moveTo>
                    <a:pt x="7108" y="8287"/>
                  </a:moveTo>
                  <a:lnTo>
                    <a:pt x="7108" y="12192"/>
                  </a:lnTo>
                  <a:lnTo>
                    <a:pt x="7096" y="12192"/>
                  </a:lnTo>
                  <a:lnTo>
                    <a:pt x="5001" y="13371"/>
                  </a:lnTo>
                  <a:lnTo>
                    <a:pt x="4346" y="10966"/>
                  </a:lnTo>
                  <a:lnTo>
                    <a:pt x="7108" y="8287"/>
                  </a:lnTo>
                  <a:close/>
                  <a:moveTo>
                    <a:pt x="10561" y="0"/>
                  </a:moveTo>
                  <a:lnTo>
                    <a:pt x="9811" y="417"/>
                  </a:lnTo>
                  <a:lnTo>
                    <a:pt x="7406" y="1762"/>
                  </a:lnTo>
                  <a:lnTo>
                    <a:pt x="5108" y="476"/>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489"/>
                  </a:lnTo>
                  <a:lnTo>
                    <a:pt x="15050" y="10275"/>
                  </a:lnTo>
                  <a:lnTo>
                    <a:pt x="14609" y="9537"/>
                  </a:lnTo>
                  <a:lnTo>
                    <a:pt x="13228" y="7215"/>
                  </a:lnTo>
                  <a:lnTo>
                    <a:pt x="14574" y="4965"/>
                  </a:lnTo>
                  <a:lnTo>
                    <a:pt x="15002" y="4227"/>
                  </a:lnTo>
                  <a:lnTo>
                    <a:pt x="14157" y="4000"/>
                  </a:lnTo>
                  <a:lnTo>
                    <a:pt x="11490" y="3310"/>
                  </a:lnTo>
                  <a:lnTo>
                    <a:pt x="10799" y="798"/>
                  </a:lnTo>
                  <a:lnTo>
                    <a:pt x="10561"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11"/>
            <p:cNvSpPr/>
            <p:nvPr/>
          </p:nvSpPr>
          <p:spPr>
            <a:xfrm>
              <a:off x="24881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49" y="1251"/>
                  </a:moveTo>
                  <a:lnTo>
                    <a:pt x="10704" y="3644"/>
                  </a:lnTo>
                  <a:lnTo>
                    <a:pt x="7930" y="6323"/>
                  </a:lnTo>
                  <a:lnTo>
                    <a:pt x="7930" y="2430"/>
                  </a:lnTo>
                  <a:lnTo>
                    <a:pt x="7942" y="2430"/>
                  </a:lnTo>
                  <a:lnTo>
                    <a:pt x="10049" y="1251"/>
                  </a:lnTo>
                  <a:close/>
                  <a:moveTo>
                    <a:pt x="11383" y="4132"/>
                  </a:moveTo>
                  <a:lnTo>
                    <a:pt x="13716" y="4751"/>
                  </a:lnTo>
                  <a:lnTo>
                    <a:pt x="12442" y="6894"/>
                  </a:lnTo>
                  <a:lnTo>
                    <a:pt x="8525" y="6894"/>
                  </a:lnTo>
                  <a:lnTo>
                    <a:pt x="11383" y="4132"/>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299"/>
                  </a:moveTo>
                  <a:lnTo>
                    <a:pt x="10776"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3" y="10490"/>
                  </a:lnTo>
                  <a:lnTo>
                    <a:pt x="15050" y="10264"/>
                  </a:lnTo>
                  <a:lnTo>
                    <a:pt x="14609" y="9538"/>
                  </a:lnTo>
                  <a:lnTo>
                    <a:pt x="13228" y="7216"/>
                  </a:lnTo>
                  <a:lnTo>
                    <a:pt x="14574"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1"/>
            <p:cNvSpPr/>
            <p:nvPr/>
          </p:nvSpPr>
          <p:spPr>
            <a:xfrm>
              <a:off x="2488100" y="2673075"/>
              <a:ext cx="376250" cy="365550"/>
            </a:xfrm>
            <a:custGeom>
              <a:avLst/>
              <a:gdLst/>
              <a:ahLst/>
              <a:cxnLst/>
              <a:rect l="l" t="t" r="r" b="b"/>
              <a:pathLst>
                <a:path w="15050" h="14622" extrusionOk="0">
                  <a:moveTo>
                    <a:pt x="4882" y="1286"/>
                  </a:moveTo>
                  <a:lnTo>
                    <a:pt x="7096" y="2525"/>
                  </a:lnTo>
                  <a:lnTo>
                    <a:pt x="7096" y="6311"/>
                  </a:lnTo>
                  <a:lnTo>
                    <a:pt x="4251" y="3561"/>
                  </a:lnTo>
                  <a:lnTo>
                    <a:pt x="4882" y="1286"/>
                  </a:lnTo>
                  <a:close/>
                  <a:moveTo>
                    <a:pt x="10049" y="1251"/>
                  </a:moveTo>
                  <a:lnTo>
                    <a:pt x="10704" y="3656"/>
                  </a:lnTo>
                  <a:lnTo>
                    <a:pt x="7930" y="6335"/>
                  </a:lnTo>
                  <a:lnTo>
                    <a:pt x="7930" y="2429"/>
                  </a:lnTo>
                  <a:lnTo>
                    <a:pt x="7942" y="2429"/>
                  </a:lnTo>
                  <a:lnTo>
                    <a:pt x="10049" y="1251"/>
                  </a:lnTo>
                  <a:close/>
                  <a:moveTo>
                    <a:pt x="11383" y="4144"/>
                  </a:moveTo>
                  <a:lnTo>
                    <a:pt x="13716" y="4751"/>
                  </a:lnTo>
                  <a:lnTo>
                    <a:pt x="12442" y="6894"/>
                  </a:lnTo>
                  <a:lnTo>
                    <a:pt x="8525" y="6894"/>
                  </a:lnTo>
                  <a:lnTo>
                    <a:pt x="11383" y="4144"/>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16"/>
                  </a:moveTo>
                  <a:lnTo>
                    <a:pt x="3679" y="10466"/>
                  </a:lnTo>
                  <a:lnTo>
                    <a:pt x="1334" y="9859"/>
                  </a:lnTo>
                  <a:lnTo>
                    <a:pt x="2608" y="7716"/>
                  </a:lnTo>
                  <a:close/>
                  <a:moveTo>
                    <a:pt x="7942" y="8299"/>
                  </a:moveTo>
                  <a:lnTo>
                    <a:pt x="10787" y="11050"/>
                  </a:lnTo>
                  <a:lnTo>
                    <a:pt x="10168" y="13324"/>
                  </a:lnTo>
                  <a:lnTo>
                    <a:pt x="7942" y="12085"/>
                  </a:lnTo>
                  <a:lnTo>
                    <a:pt x="7942" y="8299"/>
                  </a:lnTo>
                  <a:close/>
                  <a:moveTo>
                    <a:pt x="7108" y="8287"/>
                  </a:moveTo>
                  <a:lnTo>
                    <a:pt x="7108" y="12193"/>
                  </a:lnTo>
                  <a:lnTo>
                    <a:pt x="7096" y="12193"/>
                  </a:lnTo>
                  <a:lnTo>
                    <a:pt x="5001" y="13371"/>
                  </a:lnTo>
                  <a:lnTo>
                    <a:pt x="4346" y="10966"/>
                  </a:lnTo>
                  <a:lnTo>
                    <a:pt x="7108" y="8287"/>
                  </a:lnTo>
                  <a:close/>
                  <a:moveTo>
                    <a:pt x="10585" y="1"/>
                  </a:moveTo>
                  <a:lnTo>
                    <a:pt x="9823" y="417"/>
                  </a:lnTo>
                  <a:lnTo>
                    <a:pt x="7430" y="1763"/>
                  </a:lnTo>
                  <a:lnTo>
                    <a:pt x="5120" y="465"/>
                  </a:lnTo>
                  <a:lnTo>
                    <a:pt x="4358" y="48"/>
                  </a:lnTo>
                  <a:lnTo>
                    <a:pt x="4132" y="870"/>
                  </a:lnTo>
                  <a:lnTo>
                    <a:pt x="3417" y="3453"/>
                  </a:lnTo>
                  <a:lnTo>
                    <a:pt x="846" y="4132"/>
                  </a:lnTo>
                  <a:lnTo>
                    <a:pt x="0" y="4346"/>
                  </a:lnTo>
                  <a:lnTo>
                    <a:pt x="429" y="5085"/>
                  </a:lnTo>
                  <a:lnTo>
                    <a:pt x="1810"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1"/>
            <p:cNvSpPr/>
            <p:nvPr/>
          </p:nvSpPr>
          <p:spPr>
            <a:xfrm>
              <a:off x="2488100" y="1211875"/>
              <a:ext cx="376250" cy="365550"/>
            </a:xfrm>
            <a:custGeom>
              <a:avLst/>
              <a:gdLst/>
              <a:ahLst/>
              <a:cxnLst/>
              <a:rect l="l" t="t" r="r" b="b"/>
              <a:pathLst>
                <a:path w="15050" h="14622" extrusionOk="0">
                  <a:moveTo>
                    <a:pt x="4882" y="1287"/>
                  </a:moveTo>
                  <a:lnTo>
                    <a:pt x="7096" y="2525"/>
                  </a:lnTo>
                  <a:lnTo>
                    <a:pt x="7096" y="6323"/>
                  </a:lnTo>
                  <a:lnTo>
                    <a:pt x="4251" y="3561"/>
                  </a:lnTo>
                  <a:lnTo>
                    <a:pt x="4882" y="1287"/>
                  </a:lnTo>
                  <a:close/>
                  <a:moveTo>
                    <a:pt x="10049" y="1239"/>
                  </a:moveTo>
                  <a:lnTo>
                    <a:pt x="10704" y="3644"/>
                  </a:lnTo>
                  <a:lnTo>
                    <a:pt x="7930" y="6323"/>
                  </a:lnTo>
                  <a:lnTo>
                    <a:pt x="7930" y="2418"/>
                  </a:lnTo>
                  <a:lnTo>
                    <a:pt x="7942" y="2418"/>
                  </a:lnTo>
                  <a:lnTo>
                    <a:pt x="10049" y="1239"/>
                  </a:lnTo>
                  <a:close/>
                  <a:moveTo>
                    <a:pt x="3727" y="4216"/>
                  </a:moveTo>
                  <a:lnTo>
                    <a:pt x="6501" y="6895"/>
                  </a:lnTo>
                  <a:lnTo>
                    <a:pt x="2489" y="6895"/>
                  </a:lnTo>
                  <a:lnTo>
                    <a:pt x="1274" y="4859"/>
                  </a:lnTo>
                  <a:lnTo>
                    <a:pt x="3727" y="4216"/>
                  </a:lnTo>
                  <a:close/>
                  <a:moveTo>
                    <a:pt x="11383" y="4144"/>
                  </a:moveTo>
                  <a:lnTo>
                    <a:pt x="13716" y="4752"/>
                  </a:lnTo>
                  <a:lnTo>
                    <a:pt x="12442" y="6895"/>
                  </a:lnTo>
                  <a:lnTo>
                    <a:pt x="8525" y="6895"/>
                  </a:lnTo>
                  <a:lnTo>
                    <a:pt x="11383" y="4144"/>
                  </a:lnTo>
                  <a:close/>
                  <a:moveTo>
                    <a:pt x="12550" y="7716"/>
                  </a:moveTo>
                  <a:lnTo>
                    <a:pt x="13764" y="9752"/>
                  </a:lnTo>
                  <a:lnTo>
                    <a:pt x="11299" y="10395"/>
                  </a:lnTo>
                  <a:lnTo>
                    <a:pt x="8525" y="7716"/>
                  </a:lnTo>
                  <a:close/>
                  <a:moveTo>
                    <a:pt x="6513" y="7728"/>
                  </a:moveTo>
                  <a:lnTo>
                    <a:pt x="3656" y="10490"/>
                  </a:lnTo>
                  <a:lnTo>
                    <a:pt x="1322" y="9871"/>
                  </a:lnTo>
                  <a:lnTo>
                    <a:pt x="2596" y="7728"/>
                  </a:lnTo>
                  <a:close/>
                  <a:moveTo>
                    <a:pt x="7942" y="8300"/>
                  </a:moveTo>
                  <a:lnTo>
                    <a:pt x="10787" y="11050"/>
                  </a:lnTo>
                  <a:lnTo>
                    <a:pt x="10168" y="13324"/>
                  </a:lnTo>
                  <a:lnTo>
                    <a:pt x="7942" y="12098"/>
                  </a:lnTo>
                  <a:lnTo>
                    <a:pt x="7942" y="8300"/>
                  </a:lnTo>
                  <a:close/>
                  <a:moveTo>
                    <a:pt x="7108" y="8300"/>
                  </a:moveTo>
                  <a:lnTo>
                    <a:pt x="7108" y="12193"/>
                  </a:lnTo>
                  <a:lnTo>
                    <a:pt x="7096" y="12193"/>
                  </a:lnTo>
                  <a:lnTo>
                    <a:pt x="5001" y="13372"/>
                  </a:lnTo>
                  <a:lnTo>
                    <a:pt x="4346" y="10978"/>
                  </a:lnTo>
                  <a:lnTo>
                    <a:pt x="7108" y="8300"/>
                  </a:lnTo>
                  <a:close/>
                  <a:moveTo>
                    <a:pt x="10585" y="1"/>
                  </a:moveTo>
                  <a:lnTo>
                    <a:pt x="9823" y="418"/>
                  </a:lnTo>
                  <a:lnTo>
                    <a:pt x="7430" y="1763"/>
                  </a:lnTo>
                  <a:lnTo>
                    <a:pt x="5120" y="465"/>
                  </a:lnTo>
                  <a:lnTo>
                    <a:pt x="4358" y="49"/>
                  </a:lnTo>
                  <a:lnTo>
                    <a:pt x="4132" y="870"/>
                  </a:lnTo>
                  <a:lnTo>
                    <a:pt x="3417" y="3454"/>
                  </a:lnTo>
                  <a:lnTo>
                    <a:pt x="846" y="4132"/>
                  </a:lnTo>
                  <a:lnTo>
                    <a:pt x="0" y="4347"/>
                  </a:lnTo>
                  <a:lnTo>
                    <a:pt x="429" y="5085"/>
                  </a:lnTo>
                  <a:lnTo>
                    <a:pt x="1810" y="7407"/>
                  </a:lnTo>
                  <a:lnTo>
                    <a:pt x="477" y="9657"/>
                  </a:lnTo>
                  <a:lnTo>
                    <a:pt x="48" y="10383"/>
                  </a:lnTo>
                  <a:lnTo>
                    <a:pt x="893" y="10609"/>
                  </a:lnTo>
                  <a:lnTo>
                    <a:pt x="3560" y="11300"/>
                  </a:lnTo>
                  <a:lnTo>
                    <a:pt x="4239" y="13800"/>
                  </a:lnTo>
                  <a:lnTo>
                    <a:pt x="4465" y="14622"/>
                  </a:lnTo>
                  <a:lnTo>
                    <a:pt x="5227" y="14205"/>
                  </a:lnTo>
                  <a:lnTo>
                    <a:pt x="7620" y="12872"/>
                  </a:lnTo>
                  <a:lnTo>
                    <a:pt x="9930" y="14157"/>
                  </a:lnTo>
                  <a:lnTo>
                    <a:pt x="10680" y="14574"/>
                  </a:lnTo>
                  <a:lnTo>
                    <a:pt x="10906" y="13765"/>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1"/>
            <p:cNvSpPr/>
            <p:nvPr/>
          </p:nvSpPr>
          <p:spPr>
            <a:xfrm>
              <a:off x="2108875" y="2673075"/>
              <a:ext cx="376275" cy="365550"/>
            </a:xfrm>
            <a:custGeom>
              <a:avLst/>
              <a:gdLst/>
              <a:ahLst/>
              <a:cxnLst/>
              <a:rect l="l" t="t" r="r" b="b"/>
              <a:pathLst>
                <a:path w="15051" h="14622" extrusionOk="0">
                  <a:moveTo>
                    <a:pt x="4882" y="1286"/>
                  </a:moveTo>
                  <a:lnTo>
                    <a:pt x="7097" y="2525"/>
                  </a:lnTo>
                  <a:lnTo>
                    <a:pt x="7097" y="6311"/>
                  </a:lnTo>
                  <a:lnTo>
                    <a:pt x="4263" y="3561"/>
                  </a:lnTo>
                  <a:lnTo>
                    <a:pt x="4882" y="1286"/>
                  </a:lnTo>
                  <a:close/>
                  <a:moveTo>
                    <a:pt x="10050" y="1251"/>
                  </a:moveTo>
                  <a:lnTo>
                    <a:pt x="10705" y="3656"/>
                  </a:lnTo>
                  <a:lnTo>
                    <a:pt x="7930" y="6335"/>
                  </a:lnTo>
                  <a:lnTo>
                    <a:pt x="7930" y="2429"/>
                  </a:lnTo>
                  <a:lnTo>
                    <a:pt x="7954" y="2429"/>
                  </a:lnTo>
                  <a:lnTo>
                    <a:pt x="10050" y="1251"/>
                  </a:lnTo>
                  <a:close/>
                  <a:moveTo>
                    <a:pt x="11383" y="4144"/>
                  </a:moveTo>
                  <a:lnTo>
                    <a:pt x="13729" y="4751"/>
                  </a:lnTo>
                  <a:lnTo>
                    <a:pt x="12443" y="6894"/>
                  </a:lnTo>
                  <a:lnTo>
                    <a:pt x="8526" y="6894"/>
                  </a:lnTo>
                  <a:lnTo>
                    <a:pt x="11383" y="4144"/>
                  </a:lnTo>
                  <a:close/>
                  <a:moveTo>
                    <a:pt x="3739" y="4227"/>
                  </a:moveTo>
                  <a:lnTo>
                    <a:pt x="6502" y="6906"/>
                  </a:lnTo>
                  <a:lnTo>
                    <a:pt x="2489" y="6906"/>
                  </a:lnTo>
                  <a:lnTo>
                    <a:pt x="1263" y="4870"/>
                  </a:lnTo>
                  <a:lnTo>
                    <a:pt x="3739" y="4227"/>
                  </a:lnTo>
                  <a:close/>
                  <a:moveTo>
                    <a:pt x="12550" y="7728"/>
                  </a:moveTo>
                  <a:lnTo>
                    <a:pt x="13764" y="9764"/>
                  </a:lnTo>
                  <a:lnTo>
                    <a:pt x="11300" y="10407"/>
                  </a:lnTo>
                  <a:lnTo>
                    <a:pt x="8526" y="7728"/>
                  </a:lnTo>
                  <a:close/>
                  <a:moveTo>
                    <a:pt x="6514" y="7716"/>
                  </a:moveTo>
                  <a:lnTo>
                    <a:pt x="3680" y="10466"/>
                  </a:lnTo>
                  <a:lnTo>
                    <a:pt x="1334" y="9859"/>
                  </a:lnTo>
                  <a:lnTo>
                    <a:pt x="2608" y="7716"/>
                  </a:lnTo>
                  <a:close/>
                  <a:moveTo>
                    <a:pt x="7954" y="8299"/>
                  </a:moveTo>
                  <a:lnTo>
                    <a:pt x="10788" y="11050"/>
                  </a:lnTo>
                  <a:lnTo>
                    <a:pt x="10169" y="13324"/>
                  </a:lnTo>
                  <a:lnTo>
                    <a:pt x="7954" y="12085"/>
                  </a:lnTo>
                  <a:lnTo>
                    <a:pt x="7954" y="8299"/>
                  </a:lnTo>
                  <a:close/>
                  <a:moveTo>
                    <a:pt x="7121" y="8287"/>
                  </a:moveTo>
                  <a:lnTo>
                    <a:pt x="7121" y="12193"/>
                  </a:lnTo>
                  <a:lnTo>
                    <a:pt x="7097" y="12193"/>
                  </a:lnTo>
                  <a:lnTo>
                    <a:pt x="5001" y="13371"/>
                  </a:lnTo>
                  <a:lnTo>
                    <a:pt x="4347" y="10966"/>
                  </a:lnTo>
                  <a:lnTo>
                    <a:pt x="7121" y="8287"/>
                  </a:lnTo>
                  <a:close/>
                  <a:moveTo>
                    <a:pt x="10585" y="1"/>
                  </a:moveTo>
                  <a:lnTo>
                    <a:pt x="9823" y="417"/>
                  </a:lnTo>
                  <a:lnTo>
                    <a:pt x="7430" y="1763"/>
                  </a:lnTo>
                  <a:lnTo>
                    <a:pt x="5120" y="465"/>
                  </a:lnTo>
                  <a:lnTo>
                    <a:pt x="4358" y="48"/>
                  </a:lnTo>
                  <a:lnTo>
                    <a:pt x="4132" y="870"/>
                  </a:lnTo>
                  <a:lnTo>
                    <a:pt x="3418" y="3453"/>
                  </a:lnTo>
                  <a:lnTo>
                    <a:pt x="846" y="4120"/>
                  </a:lnTo>
                  <a:lnTo>
                    <a:pt x="1" y="4346"/>
                  </a:lnTo>
                  <a:lnTo>
                    <a:pt x="429" y="5073"/>
                  </a:lnTo>
                  <a:lnTo>
                    <a:pt x="1811" y="7394"/>
                  </a:lnTo>
                  <a:lnTo>
                    <a:pt x="477" y="9645"/>
                  </a:lnTo>
                  <a:lnTo>
                    <a:pt x="48" y="10383"/>
                  </a:lnTo>
                  <a:lnTo>
                    <a:pt x="894" y="10597"/>
                  </a:lnTo>
                  <a:lnTo>
                    <a:pt x="3561" y="11300"/>
                  </a:lnTo>
                  <a:lnTo>
                    <a:pt x="4239"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1"/>
            <p:cNvSpPr/>
            <p:nvPr/>
          </p:nvSpPr>
          <p:spPr>
            <a:xfrm>
              <a:off x="2108875" y="2307850"/>
              <a:ext cx="376275" cy="365250"/>
            </a:xfrm>
            <a:custGeom>
              <a:avLst/>
              <a:gdLst/>
              <a:ahLst/>
              <a:cxnLst/>
              <a:rect l="l" t="t" r="r" b="b"/>
              <a:pathLst>
                <a:path w="15051" h="14610" extrusionOk="0">
                  <a:moveTo>
                    <a:pt x="4882" y="1298"/>
                  </a:moveTo>
                  <a:lnTo>
                    <a:pt x="7097" y="2525"/>
                  </a:lnTo>
                  <a:lnTo>
                    <a:pt x="7097" y="6323"/>
                  </a:lnTo>
                  <a:lnTo>
                    <a:pt x="4263" y="3573"/>
                  </a:lnTo>
                  <a:lnTo>
                    <a:pt x="4882" y="1298"/>
                  </a:lnTo>
                  <a:close/>
                  <a:moveTo>
                    <a:pt x="10050" y="1251"/>
                  </a:moveTo>
                  <a:lnTo>
                    <a:pt x="10705" y="3644"/>
                  </a:lnTo>
                  <a:lnTo>
                    <a:pt x="7930" y="6323"/>
                  </a:lnTo>
                  <a:lnTo>
                    <a:pt x="7930" y="2430"/>
                  </a:lnTo>
                  <a:lnTo>
                    <a:pt x="7954" y="2430"/>
                  </a:lnTo>
                  <a:lnTo>
                    <a:pt x="10050" y="1251"/>
                  </a:lnTo>
                  <a:close/>
                  <a:moveTo>
                    <a:pt x="11383" y="4132"/>
                  </a:moveTo>
                  <a:lnTo>
                    <a:pt x="13729" y="4751"/>
                  </a:lnTo>
                  <a:lnTo>
                    <a:pt x="12443" y="6894"/>
                  </a:lnTo>
                  <a:lnTo>
                    <a:pt x="8526" y="6894"/>
                  </a:lnTo>
                  <a:lnTo>
                    <a:pt x="11383" y="4132"/>
                  </a:lnTo>
                  <a:close/>
                  <a:moveTo>
                    <a:pt x="3739" y="4227"/>
                  </a:moveTo>
                  <a:lnTo>
                    <a:pt x="6502" y="6906"/>
                  </a:lnTo>
                  <a:lnTo>
                    <a:pt x="2489" y="6906"/>
                  </a:lnTo>
                  <a:lnTo>
                    <a:pt x="1263" y="4870"/>
                  </a:lnTo>
                  <a:lnTo>
                    <a:pt x="3739" y="4227"/>
                  </a:lnTo>
                  <a:close/>
                  <a:moveTo>
                    <a:pt x="12550" y="7728"/>
                  </a:moveTo>
                  <a:lnTo>
                    <a:pt x="13753" y="9764"/>
                  </a:lnTo>
                  <a:lnTo>
                    <a:pt x="11300" y="10407"/>
                  </a:lnTo>
                  <a:lnTo>
                    <a:pt x="8526" y="7728"/>
                  </a:lnTo>
                  <a:close/>
                  <a:moveTo>
                    <a:pt x="6514" y="7728"/>
                  </a:moveTo>
                  <a:lnTo>
                    <a:pt x="3668" y="10478"/>
                  </a:lnTo>
                  <a:lnTo>
                    <a:pt x="1322" y="9871"/>
                  </a:lnTo>
                  <a:lnTo>
                    <a:pt x="2608" y="7728"/>
                  </a:lnTo>
                  <a:close/>
                  <a:moveTo>
                    <a:pt x="7930" y="8299"/>
                  </a:moveTo>
                  <a:lnTo>
                    <a:pt x="10776" y="11062"/>
                  </a:lnTo>
                  <a:lnTo>
                    <a:pt x="10157" y="13336"/>
                  </a:lnTo>
                  <a:lnTo>
                    <a:pt x="7930" y="12097"/>
                  </a:lnTo>
                  <a:lnTo>
                    <a:pt x="7930" y="8299"/>
                  </a:lnTo>
                  <a:close/>
                  <a:moveTo>
                    <a:pt x="7121" y="8299"/>
                  </a:moveTo>
                  <a:lnTo>
                    <a:pt x="7121" y="12205"/>
                  </a:lnTo>
                  <a:lnTo>
                    <a:pt x="7097" y="12205"/>
                  </a:lnTo>
                  <a:lnTo>
                    <a:pt x="5001" y="13383"/>
                  </a:lnTo>
                  <a:lnTo>
                    <a:pt x="4347" y="10978"/>
                  </a:lnTo>
                  <a:lnTo>
                    <a:pt x="7121"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1" y="7394"/>
                  </a:lnTo>
                  <a:lnTo>
                    <a:pt x="477" y="9645"/>
                  </a:lnTo>
                  <a:lnTo>
                    <a:pt x="48" y="10371"/>
                  </a:lnTo>
                  <a:lnTo>
                    <a:pt x="894" y="10597"/>
                  </a:lnTo>
                  <a:lnTo>
                    <a:pt x="3561" y="11300"/>
                  </a:lnTo>
                  <a:lnTo>
                    <a:pt x="4239" y="13800"/>
                  </a:lnTo>
                  <a:lnTo>
                    <a:pt x="4466" y="14610"/>
                  </a:lnTo>
                  <a:lnTo>
                    <a:pt x="5228" y="14193"/>
                  </a:lnTo>
                  <a:lnTo>
                    <a:pt x="7621" y="12859"/>
                  </a:lnTo>
                  <a:lnTo>
                    <a:pt x="9931" y="14145"/>
                  </a:lnTo>
                  <a:lnTo>
                    <a:pt x="10693" y="14574"/>
                  </a:lnTo>
                  <a:lnTo>
                    <a:pt x="10907" y="13752"/>
                  </a:lnTo>
                  <a:lnTo>
                    <a:pt x="11621" y="11157"/>
                  </a:lnTo>
                  <a:lnTo>
                    <a:pt x="14193" y="10490"/>
                  </a:lnTo>
                  <a:lnTo>
                    <a:pt x="15050" y="10264"/>
                  </a:lnTo>
                  <a:lnTo>
                    <a:pt x="14622" y="9538"/>
                  </a:lnTo>
                  <a:lnTo>
                    <a:pt x="13229" y="7216"/>
                  </a:lnTo>
                  <a:lnTo>
                    <a:pt x="14574" y="4966"/>
                  </a:lnTo>
                  <a:lnTo>
                    <a:pt x="15003" y="4239"/>
                  </a:lnTo>
                  <a:lnTo>
                    <a:pt x="14157" y="4013"/>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1"/>
            <p:cNvSpPr/>
            <p:nvPr/>
          </p:nvSpPr>
          <p:spPr>
            <a:xfrm>
              <a:off x="2108875" y="1942325"/>
              <a:ext cx="376275" cy="365550"/>
            </a:xfrm>
            <a:custGeom>
              <a:avLst/>
              <a:gdLst/>
              <a:ahLst/>
              <a:cxnLst/>
              <a:rect l="l" t="t" r="r" b="b"/>
              <a:pathLst>
                <a:path w="15051" h="14622" extrusionOk="0">
                  <a:moveTo>
                    <a:pt x="4882" y="1299"/>
                  </a:moveTo>
                  <a:lnTo>
                    <a:pt x="7097" y="2537"/>
                  </a:lnTo>
                  <a:lnTo>
                    <a:pt x="7097" y="6335"/>
                  </a:lnTo>
                  <a:lnTo>
                    <a:pt x="4263" y="3573"/>
                  </a:lnTo>
                  <a:lnTo>
                    <a:pt x="4882" y="1299"/>
                  </a:lnTo>
                  <a:close/>
                  <a:moveTo>
                    <a:pt x="10050" y="1251"/>
                  </a:moveTo>
                  <a:lnTo>
                    <a:pt x="10705" y="3656"/>
                  </a:lnTo>
                  <a:lnTo>
                    <a:pt x="7930" y="6335"/>
                  </a:lnTo>
                  <a:lnTo>
                    <a:pt x="7930" y="2430"/>
                  </a:lnTo>
                  <a:lnTo>
                    <a:pt x="7954" y="2430"/>
                  </a:lnTo>
                  <a:lnTo>
                    <a:pt x="10050" y="1251"/>
                  </a:lnTo>
                  <a:close/>
                  <a:moveTo>
                    <a:pt x="11383" y="4144"/>
                  </a:moveTo>
                  <a:lnTo>
                    <a:pt x="13729" y="4751"/>
                  </a:lnTo>
                  <a:lnTo>
                    <a:pt x="12443" y="6895"/>
                  </a:lnTo>
                  <a:lnTo>
                    <a:pt x="8526" y="6895"/>
                  </a:lnTo>
                  <a:lnTo>
                    <a:pt x="11383" y="4144"/>
                  </a:lnTo>
                  <a:close/>
                  <a:moveTo>
                    <a:pt x="3739" y="4228"/>
                  </a:moveTo>
                  <a:lnTo>
                    <a:pt x="6502" y="6906"/>
                  </a:lnTo>
                  <a:lnTo>
                    <a:pt x="2489" y="6906"/>
                  </a:lnTo>
                  <a:lnTo>
                    <a:pt x="1263" y="4870"/>
                  </a:lnTo>
                  <a:lnTo>
                    <a:pt x="3739" y="4228"/>
                  </a:lnTo>
                  <a:close/>
                  <a:moveTo>
                    <a:pt x="12550" y="7728"/>
                  </a:moveTo>
                  <a:lnTo>
                    <a:pt x="13764" y="9764"/>
                  </a:lnTo>
                  <a:lnTo>
                    <a:pt x="11300" y="10407"/>
                  </a:lnTo>
                  <a:lnTo>
                    <a:pt x="8526" y="7728"/>
                  </a:lnTo>
                  <a:close/>
                  <a:moveTo>
                    <a:pt x="6514" y="7728"/>
                  </a:moveTo>
                  <a:lnTo>
                    <a:pt x="3668" y="10478"/>
                  </a:lnTo>
                  <a:lnTo>
                    <a:pt x="1322" y="9871"/>
                  </a:lnTo>
                  <a:lnTo>
                    <a:pt x="2608" y="7728"/>
                  </a:lnTo>
                  <a:close/>
                  <a:moveTo>
                    <a:pt x="7930" y="8311"/>
                  </a:moveTo>
                  <a:lnTo>
                    <a:pt x="10776" y="11062"/>
                  </a:lnTo>
                  <a:lnTo>
                    <a:pt x="10157" y="13336"/>
                  </a:lnTo>
                  <a:lnTo>
                    <a:pt x="7930" y="12109"/>
                  </a:lnTo>
                  <a:lnTo>
                    <a:pt x="7930" y="8311"/>
                  </a:lnTo>
                  <a:close/>
                  <a:moveTo>
                    <a:pt x="7121" y="8311"/>
                  </a:moveTo>
                  <a:lnTo>
                    <a:pt x="7121" y="12205"/>
                  </a:lnTo>
                  <a:lnTo>
                    <a:pt x="7097" y="12205"/>
                  </a:lnTo>
                  <a:lnTo>
                    <a:pt x="5001" y="13383"/>
                  </a:lnTo>
                  <a:lnTo>
                    <a:pt x="4347" y="10990"/>
                  </a:lnTo>
                  <a:lnTo>
                    <a:pt x="7121"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1" y="7406"/>
                  </a:lnTo>
                  <a:lnTo>
                    <a:pt x="477" y="9645"/>
                  </a:lnTo>
                  <a:lnTo>
                    <a:pt x="48" y="10383"/>
                  </a:lnTo>
                  <a:lnTo>
                    <a:pt x="894" y="10597"/>
                  </a:lnTo>
                  <a:lnTo>
                    <a:pt x="3561" y="11300"/>
                  </a:lnTo>
                  <a:lnTo>
                    <a:pt x="4239" y="13800"/>
                  </a:lnTo>
                  <a:lnTo>
                    <a:pt x="4466" y="14622"/>
                  </a:lnTo>
                  <a:lnTo>
                    <a:pt x="5228" y="14205"/>
                  </a:lnTo>
                  <a:lnTo>
                    <a:pt x="7621" y="12860"/>
                  </a:lnTo>
                  <a:lnTo>
                    <a:pt x="9931" y="14157"/>
                  </a:lnTo>
                  <a:lnTo>
                    <a:pt x="10693" y="14574"/>
                  </a:lnTo>
                  <a:lnTo>
                    <a:pt x="10907" y="13753"/>
                  </a:lnTo>
                  <a:lnTo>
                    <a:pt x="11621" y="11169"/>
                  </a:lnTo>
                  <a:lnTo>
                    <a:pt x="14193" y="10502"/>
                  </a:lnTo>
                  <a:lnTo>
                    <a:pt x="15050" y="10276"/>
                  </a:lnTo>
                  <a:lnTo>
                    <a:pt x="14622" y="9550"/>
                  </a:lnTo>
                  <a:lnTo>
                    <a:pt x="13229" y="7228"/>
                  </a:lnTo>
                  <a:lnTo>
                    <a:pt x="14574" y="4978"/>
                  </a:lnTo>
                  <a:lnTo>
                    <a:pt x="15003" y="4251"/>
                  </a:lnTo>
                  <a:lnTo>
                    <a:pt x="14157" y="4025"/>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11"/>
            <p:cNvSpPr/>
            <p:nvPr/>
          </p:nvSpPr>
          <p:spPr>
            <a:xfrm>
              <a:off x="2488100" y="4134575"/>
              <a:ext cx="376250" cy="365525"/>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1"/>
            <p:cNvSpPr/>
            <p:nvPr/>
          </p:nvSpPr>
          <p:spPr>
            <a:xfrm>
              <a:off x="2108575" y="846675"/>
              <a:ext cx="375975" cy="365525"/>
            </a:xfrm>
            <a:custGeom>
              <a:avLst/>
              <a:gdLst/>
              <a:ahLst/>
              <a:cxnLst/>
              <a:rect l="l" t="t" r="r" b="b"/>
              <a:pathLst>
                <a:path w="15039" h="14621" extrusionOk="0">
                  <a:moveTo>
                    <a:pt x="10050" y="1238"/>
                  </a:moveTo>
                  <a:lnTo>
                    <a:pt x="10705" y="3631"/>
                  </a:lnTo>
                  <a:lnTo>
                    <a:pt x="7930" y="6310"/>
                  </a:lnTo>
                  <a:lnTo>
                    <a:pt x="7930" y="2417"/>
                  </a:lnTo>
                  <a:lnTo>
                    <a:pt x="7942" y="2417"/>
                  </a:lnTo>
                  <a:lnTo>
                    <a:pt x="10050" y="1238"/>
                  </a:lnTo>
                  <a:close/>
                  <a:moveTo>
                    <a:pt x="4894" y="1298"/>
                  </a:moveTo>
                  <a:lnTo>
                    <a:pt x="7109" y="2536"/>
                  </a:lnTo>
                  <a:lnTo>
                    <a:pt x="7109" y="6322"/>
                  </a:lnTo>
                  <a:lnTo>
                    <a:pt x="4275" y="3572"/>
                  </a:lnTo>
                  <a:lnTo>
                    <a:pt x="4894" y="1298"/>
                  </a:lnTo>
                  <a:close/>
                  <a:moveTo>
                    <a:pt x="3751" y="4215"/>
                  </a:moveTo>
                  <a:lnTo>
                    <a:pt x="6514" y="6894"/>
                  </a:lnTo>
                  <a:lnTo>
                    <a:pt x="2501" y="6894"/>
                  </a:lnTo>
                  <a:lnTo>
                    <a:pt x="1275" y="4858"/>
                  </a:lnTo>
                  <a:lnTo>
                    <a:pt x="3751" y="4215"/>
                  </a:lnTo>
                  <a:close/>
                  <a:moveTo>
                    <a:pt x="11383" y="4131"/>
                  </a:moveTo>
                  <a:lnTo>
                    <a:pt x="13717" y="4751"/>
                  </a:lnTo>
                  <a:lnTo>
                    <a:pt x="12455" y="6894"/>
                  </a:lnTo>
                  <a:lnTo>
                    <a:pt x="8538" y="6894"/>
                  </a:lnTo>
                  <a:lnTo>
                    <a:pt x="11383" y="4131"/>
                  </a:lnTo>
                  <a:close/>
                  <a:moveTo>
                    <a:pt x="12562" y="7715"/>
                  </a:moveTo>
                  <a:lnTo>
                    <a:pt x="13776" y="9751"/>
                  </a:lnTo>
                  <a:lnTo>
                    <a:pt x="11312" y="10394"/>
                  </a:lnTo>
                  <a:lnTo>
                    <a:pt x="8538" y="7715"/>
                  </a:lnTo>
                  <a:close/>
                  <a:moveTo>
                    <a:pt x="6526" y="7727"/>
                  </a:moveTo>
                  <a:lnTo>
                    <a:pt x="3680" y="10477"/>
                  </a:lnTo>
                  <a:lnTo>
                    <a:pt x="1334" y="9870"/>
                  </a:lnTo>
                  <a:lnTo>
                    <a:pt x="2620"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9" y="10966"/>
                  </a:lnTo>
                  <a:lnTo>
                    <a:pt x="7133" y="8287"/>
                  </a:lnTo>
                  <a:close/>
                  <a:moveTo>
                    <a:pt x="10574" y="0"/>
                  </a:moveTo>
                  <a:lnTo>
                    <a:pt x="9824" y="417"/>
                  </a:lnTo>
                  <a:lnTo>
                    <a:pt x="7418" y="1762"/>
                  </a:lnTo>
                  <a:lnTo>
                    <a:pt x="5121" y="464"/>
                  </a:lnTo>
                  <a:lnTo>
                    <a:pt x="4359" y="48"/>
                  </a:lnTo>
                  <a:lnTo>
                    <a:pt x="4132" y="869"/>
                  </a:lnTo>
                  <a:lnTo>
                    <a:pt x="3418" y="3453"/>
                  </a:lnTo>
                  <a:lnTo>
                    <a:pt x="846" y="4120"/>
                  </a:lnTo>
                  <a:lnTo>
                    <a:pt x="1" y="4346"/>
                  </a:lnTo>
                  <a:lnTo>
                    <a:pt x="430" y="5072"/>
                  </a:lnTo>
                  <a:lnTo>
                    <a:pt x="1811" y="7394"/>
                  </a:lnTo>
                  <a:lnTo>
                    <a:pt x="477" y="9644"/>
                  </a:lnTo>
                  <a:lnTo>
                    <a:pt x="37" y="10370"/>
                  </a:lnTo>
                  <a:lnTo>
                    <a:pt x="894" y="10597"/>
                  </a:lnTo>
                  <a:lnTo>
                    <a:pt x="3549" y="11299"/>
                  </a:lnTo>
                  <a:lnTo>
                    <a:pt x="4240" y="13799"/>
                  </a:lnTo>
                  <a:lnTo>
                    <a:pt x="4466" y="14621"/>
                  </a:lnTo>
                  <a:lnTo>
                    <a:pt x="5216" y="14204"/>
                  </a:lnTo>
                  <a:lnTo>
                    <a:pt x="7621" y="12859"/>
                  </a:lnTo>
                  <a:lnTo>
                    <a:pt x="9931" y="14157"/>
                  </a:lnTo>
                  <a:lnTo>
                    <a:pt x="10681" y="14573"/>
                  </a:lnTo>
                  <a:lnTo>
                    <a:pt x="10907" y="13752"/>
                  </a:lnTo>
                  <a:lnTo>
                    <a:pt x="11621" y="11168"/>
                  </a:lnTo>
                  <a:lnTo>
                    <a:pt x="14193" y="10489"/>
                  </a:lnTo>
                  <a:lnTo>
                    <a:pt x="15038" y="10275"/>
                  </a:lnTo>
                  <a:lnTo>
                    <a:pt x="14610" y="9537"/>
                  </a:lnTo>
                  <a:lnTo>
                    <a:pt x="13229" y="7215"/>
                  </a:lnTo>
                  <a:lnTo>
                    <a:pt x="14574" y="4965"/>
                  </a:lnTo>
                  <a:lnTo>
                    <a:pt x="15015" y="4227"/>
                  </a:lnTo>
                  <a:lnTo>
                    <a:pt x="14169" y="4000"/>
                  </a:lnTo>
                  <a:lnTo>
                    <a:pt x="11502" y="3322"/>
                  </a:lnTo>
                  <a:lnTo>
                    <a:pt x="10824"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1"/>
            <p:cNvSpPr/>
            <p:nvPr/>
          </p:nvSpPr>
          <p:spPr>
            <a:xfrm>
              <a:off x="2108875" y="1211600"/>
              <a:ext cx="376275" cy="365525"/>
            </a:xfrm>
            <a:custGeom>
              <a:avLst/>
              <a:gdLst/>
              <a:ahLst/>
              <a:cxnLst/>
              <a:rect l="l" t="t" r="r" b="b"/>
              <a:pathLst>
                <a:path w="15051" h="14621" extrusionOk="0">
                  <a:moveTo>
                    <a:pt x="4882" y="1298"/>
                  </a:moveTo>
                  <a:lnTo>
                    <a:pt x="7097" y="2536"/>
                  </a:lnTo>
                  <a:lnTo>
                    <a:pt x="7097" y="6334"/>
                  </a:lnTo>
                  <a:lnTo>
                    <a:pt x="4263" y="3572"/>
                  </a:lnTo>
                  <a:lnTo>
                    <a:pt x="4882" y="1298"/>
                  </a:lnTo>
                  <a:close/>
                  <a:moveTo>
                    <a:pt x="10050" y="1250"/>
                  </a:moveTo>
                  <a:lnTo>
                    <a:pt x="10705" y="3655"/>
                  </a:lnTo>
                  <a:lnTo>
                    <a:pt x="7930" y="6334"/>
                  </a:lnTo>
                  <a:lnTo>
                    <a:pt x="7930" y="2429"/>
                  </a:lnTo>
                  <a:lnTo>
                    <a:pt x="7954" y="2429"/>
                  </a:lnTo>
                  <a:lnTo>
                    <a:pt x="10050" y="1250"/>
                  </a:lnTo>
                  <a:close/>
                  <a:moveTo>
                    <a:pt x="3739" y="4227"/>
                  </a:moveTo>
                  <a:lnTo>
                    <a:pt x="6502" y="6906"/>
                  </a:lnTo>
                  <a:lnTo>
                    <a:pt x="2489" y="6906"/>
                  </a:lnTo>
                  <a:lnTo>
                    <a:pt x="1263" y="4870"/>
                  </a:lnTo>
                  <a:lnTo>
                    <a:pt x="3739" y="4227"/>
                  </a:lnTo>
                  <a:close/>
                  <a:moveTo>
                    <a:pt x="11383" y="4155"/>
                  </a:moveTo>
                  <a:lnTo>
                    <a:pt x="13729" y="4763"/>
                  </a:lnTo>
                  <a:lnTo>
                    <a:pt x="12443" y="6906"/>
                  </a:lnTo>
                  <a:lnTo>
                    <a:pt x="8526" y="6906"/>
                  </a:lnTo>
                  <a:lnTo>
                    <a:pt x="11383" y="4155"/>
                  </a:lnTo>
                  <a:close/>
                  <a:moveTo>
                    <a:pt x="12550" y="7727"/>
                  </a:moveTo>
                  <a:lnTo>
                    <a:pt x="13764" y="9763"/>
                  </a:lnTo>
                  <a:lnTo>
                    <a:pt x="11300" y="10406"/>
                  </a:lnTo>
                  <a:lnTo>
                    <a:pt x="8526" y="7727"/>
                  </a:lnTo>
                  <a:close/>
                  <a:moveTo>
                    <a:pt x="6514" y="7739"/>
                  </a:moveTo>
                  <a:lnTo>
                    <a:pt x="3668" y="10501"/>
                  </a:lnTo>
                  <a:lnTo>
                    <a:pt x="1322" y="9882"/>
                  </a:lnTo>
                  <a:lnTo>
                    <a:pt x="2608" y="7739"/>
                  </a:lnTo>
                  <a:close/>
                  <a:moveTo>
                    <a:pt x="7930" y="8311"/>
                  </a:moveTo>
                  <a:lnTo>
                    <a:pt x="10776" y="11061"/>
                  </a:lnTo>
                  <a:lnTo>
                    <a:pt x="10157" y="13335"/>
                  </a:lnTo>
                  <a:lnTo>
                    <a:pt x="7930" y="12097"/>
                  </a:lnTo>
                  <a:lnTo>
                    <a:pt x="7930" y="8311"/>
                  </a:lnTo>
                  <a:close/>
                  <a:moveTo>
                    <a:pt x="7121" y="8311"/>
                  </a:moveTo>
                  <a:lnTo>
                    <a:pt x="7121" y="12204"/>
                  </a:lnTo>
                  <a:lnTo>
                    <a:pt x="7097" y="12204"/>
                  </a:lnTo>
                  <a:lnTo>
                    <a:pt x="5001" y="13383"/>
                  </a:lnTo>
                  <a:lnTo>
                    <a:pt x="4347" y="10989"/>
                  </a:lnTo>
                  <a:lnTo>
                    <a:pt x="7121"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1" y="7394"/>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193" y="10489"/>
                  </a:lnTo>
                  <a:lnTo>
                    <a:pt x="15050" y="10275"/>
                  </a:lnTo>
                  <a:lnTo>
                    <a:pt x="14622" y="9537"/>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11"/>
            <p:cNvSpPr/>
            <p:nvPr/>
          </p:nvSpPr>
          <p:spPr>
            <a:xfrm>
              <a:off x="2108875" y="1577100"/>
              <a:ext cx="376275" cy="365250"/>
            </a:xfrm>
            <a:custGeom>
              <a:avLst/>
              <a:gdLst/>
              <a:ahLst/>
              <a:cxnLst/>
              <a:rect l="l" t="t" r="r" b="b"/>
              <a:pathLst>
                <a:path w="15051" h="14610" extrusionOk="0">
                  <a:moveTo>
                    <a:pt x="4882" y="1299"/>
                  </a:moveTo>
                  <a:lnTo>
                    <a:pt x="7097" y="2525"/>
                  </a:lnTo>
                  <a:lnTo>
                    <a:pt x="7097" y="6323"/>
                  </a:lnTo>
                  <a:lnTo>
                    <a:pt x="4263" y="3573"/>
                  </a:lnTo>
                  <a:lnTo>
                    <a:pt x="4882" y="1299"/>
                  </a:lnTo>
                  <a:close/>
                  <a:moveTo>
                    <a:pt x="10050" y="1251"/>
                  </a:moveTo>
                  <a:lnTo>
                    <a:pt x="10705" y="3644"/>
                  </a:lnTo>
                  <a:lnTo>
                    <a:pt x="7930" y="6323"/>
                  </a:lnTo>
                  <a:lnTo>
                    <a:pt x="7930" y="2430"/>
                  </a:lnTo>
                  <a:lnTo>
                    <a:pt x="7954" y="2430"/>
                  </a:lnTo>
                  <a:lnTo>
                    <a:pt x="10050" y="1251"/>
                  </a:lnTo>
                  <a:close/>
                  <a:moveTo>
                    <a:pt x="3739" y="4228"/>
                  </a:moveTo>
                  <a:lnTo>
                    <a:pt x="6502" y="6906"/>
                  </a:lnTo>
                  <a:lnTo>
                    <a:pt x="2489" y="6906"/>
                  </a:lnTo>
                  <a:lnTo>
                    <a:pt x="1263" y="4871"/>
                  </a:lnTo>
                  <a:lnTo>
                    <a:pt x="3739" y="4228"/>
                  </a:lnTo>
                  <a:close/>
                  <a:moveTo>
                    <a:pt x="11383" y="4156"/>
                  </a:moveTo>
                  <a:lnTo>
                    <a:pt x="13729" y="4763"/>
                  </a:lnTo>
                  <a:lnTo>
                    <a:pt x="12443" y="6906"/>
                  </a:lnTo>
                  <a:lnTo>
                    <a:pt x="8526" y="6906"/>
                  </a:lnTo>
                  <a:lnTo>
                    <a:pt x="11383" y="4156"/>
                  </a:lnTo>
                  <a:close/>
                  <a:moveTo>
                    <a:pt x="12550" y="7728"/>
                  </a:moveTo>
                  <a:lnTo>
                    <a:pt x="13753" y="9764"/>
                  </a:lnTo>
                  <a:lnTo>
                    <a:pt x="11300" y="10407"/>
                  </a:lnTo>
                  <a:lnTo>
                    <a:pt x="8526" y="7728"/>
                  </a:lnTo>
                  <a:close/>
                  <a:moveTo>
                    <a:pt x="6514" y="7704"/>
                  </a:moveTo>
                  <a:lnTo>
                    <a:pt x="3668" y="10478"/>
                  </a:lnTo>
                  <a:lnTo>
                    <a:pt x="1322" y="9859"/>
                  </a:lnTo>
                  <a:lnTo>
                    <a:pt x="2608" y="7704"/>
                  </a:lnTo>
                  <a:close/>
                  <a:moveTo>
                    <a:pt x="7930" y="8300"/>
                  </a:moveTo>
                  <a:lnTo>
                    <a:pt x="10776" y="11050"/>
                  </a:lnTo>
                  <a:lnTo>
                    <a:pt x="10157" y="13336"/>
                  </a:lnTo>
                  <a:lnTo>
                    <a:pt x="7930" y="12098"/>
                  </a:lnTo>
                  <a:lnTo>
                    <a:pt x="7930" y="8300"/>
                  </a:lnTo>
                  <a:close/>
                  <a:moveTo>
                    <a:pt x="7121" y="8300"/>
                  </a:moveTo>
                  <a:lnTo>
                    <a:pt x="7121" y="12205"/>
                  </a:lnTo>
                  <a:lnTo>
                    <a:pt x="7097" y="12205"/>
                  </a:lnTo>
                  <a:lnTo>
                    <a:pt x="5001" y="13383"/>
                  </a:lnTo>
                  <a:lnTo>
                    <a:pt x="4347" y="10978"/>
                  </a:lnTo>
                  <a:lnTo>
                    <a:pt x="7121"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1" y="7395"/>
                  </a:lnTo>
                  <a:lnTo>
                    <a:pt x="477" y="9645"/>
                  </a:lnTo>
                  <a:lnTo>
                    <a:pt x="48" y="10371"/>
                  </a:lnTo>
                  <a:lnTo>
                    <a:pt x="894" y="10597"/>
                  </a:lnTo>
                  <a:lnTo>
                    <a:pt x="3561" y="11300"/>
                  </a:lnTo>
                  <a:lnTo>
                    <a:pt x="4239" y="13800"/>
                  </a:lnTo>
                  <a:lnTo>
                    <a:pt x="4466" y="14610"/>
                  </a:lnTo>
                  <a:lnTo>
                    <a:pt x="5228" y="14193"/>
                  </a:lnTo>
                  <a:lnTo>
                    <a:pt x="7621" y="12860"/>
                  </a:lnTo>
                  <a:lnTo>
                    <a:pt x="9931" y="14145"/>
                  </a:lnTo>
                  <a:lnTo>
                    <a:pt x="10693" y="14574"/>
                  </a:lnTo>
                  <a:lnTo>
                    <a:pt x="10907" y="13753"/>
                  </a:lnTo>
                  <a:lnTo>
                    <a:pt x="11621" y="11157"/>
                  </a:lnTo>
                  <a:lnTo>
                    <a:pt x="14193" y="10490"/>
                  </a:lnTo>
                  <a:lnTo>
                    <a:pt x="15050" y="10264"/>
                  </a:lnTo>
                  <a:lnTo>
                    <a:pt x="14622" y="9538"/>
                  </a:lnTo>
                  <a:lnTo>
                    <a:pt x="13229" y="7216"/>
                  </a:lnTo>
                  <a:lnTo>
                    <a:pt x="14574" y="4966"/>
                  </a:lnTo>
                  <a:lnTo>
                    <a:pt x="15003" y="4239"/>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11"/>
            <p:cNvSpPr/>
            <p:nvPr/>
          </p:nvSpPr>
          <p:spPr>
            <a:xfrm>
              <a:off x="2487800" y="4500100"/>
              <a:ext cx="376550" cy="365225"/>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1"/>
            <p:cNvSpPr/>
            <p:nvPr/>
          </p:nvSpPr>
          <p:spPr>
            <a:xfrm>
              <a:off x="2488100" y="3038600"/>
              <a:ext cx="376250" cy="365250"/>
            </a:xfrm>
            <a:custGeom>
              <a:avLst/>
              <a:gdLst/>
              <a:ahLst/>
              <a:cxnLst/>
              <a:rect l="l" t="t" r="r" b="b"/>
              <a:pathLst>
                <a:path w="15050" h="14610" extrusionOk="0">
                  <a:moveTo>
                    <a:pt x="10049" y="1239"/>
                  </a:moveTo>
                  <a:lnTo>
                    <a:pt x="10704" y="3632"/>
                  </a:lnTo>
                  <a:lnTo>
                    <a:pt x="7930" y="6311"/>
                  </a:lnTo>
                  <a:lnTo>
                    <a:pt x="7930" y="2405"/>
                  </a:lnTo>
                  <a:lnTo>
                    <a:pt x="7942" y="2405"/>
                  </a:lnTo>
                  <a:lnTo>
                    <a:pt x="10049" y="1239"/>
                  </a:lnTo>
                  <a:close/>
                  <a:moveTo>
                    <a:pt x="4882" y="1274"/>
                  </a:moveTo>
                  <a:lnTo>
                    <a:pt x="7096" y="2513"/>
                  </a:lnTo>
                  <a:lnTo>
                    <a:pt x="7096" y="6323"/>
                  </a:lnTo>
                  <a:lnTo>
                    <a:pt x="4251" y="3560"/>
                  </a:lnTo>
                  <a:lnTo>
                    <a:pt x="4882"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50" y="7704"/>
                  </a:moveTo>
                  <a:lnTo>
                    <a:pt x="13764" y="9752"/>
                  </a:lnTo>
                  <a:lnTo>
                    <a:pt x="11299" y="10383"/>
                  </a:lnTo>
                  <a:lnTo>
                    <a:pt x="8525" y="7704"/>
                  </a:lnTo>
                  <a:close/>
                  <a:moveTo>
                    <a:pt x="6513" y="7704"/>
                  </a:moveTo>
                  <a:lnTo>
                    <a:pt x="3656" y="10478"/>
                  </a:lnTo>
                  <a:lnTo>
                    <a:pt x="1322" y="9871"/>
                  </a:lnTo>
                  <a:lnTo>
                    <a:pt x="2596" y="7704"/>
                  </a:lnTo>
                  <a:close/>
                  <a:moveTo>
                    <a:pt x="7942" y="8287"/>
                  </a:moveTo>
                  <a:lnTo>
                    <a:pt x="10787" y="11038"/>
                  </a:lnTo>
                  <a:lnTo>
                    <a:pt x="10168" y="13324"/>
                  </a:lnTo>
                  <a:lnTo>
                    <a:pt x="7942" y="12085"/>
                  </a:lnTo>
                  <a:lnTo>
                    <a:pt x="7942" y="8287"/>
                  </a:lnTo>
                  <a:close/>
                  <a:moveTo>
                    <a:pt x="7096" y="8287"/>
                  </a:moveTo>
                  <a:lnTo>
                    <a:pt x="7096" y="12192"/>
                  </a:lnTo>
                  <a:lnTo>
                    <a:pt x="5001" y="13359"/>
                  </a:lnTo>
                  <a:lnTo>
                    <a:pt x="4322" y="10966"/>
                  </a:lnTo>
                  <a:lnTo>
                    <a:pt x="7096" y="8287"/>
                  </a:lnTo>
                  <a:close/>
                  <a:moveTo>
                    <a:pt x="10585"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7" y="9644"/>
                  </a:lnTo>
                  <a:lnTo>
                    <a:pt x="36" y="10371"/>
                  </a:lnTo>
                  <a:lnTo>
                    <a:pt x="893" y="10597"/>
                  </a:lnTo>
                  <a:lnTo>
                    <a:pt x="3548" y="11299"/>
                  </a:lnTo>
                  <a:lnTo>
                    <a:pt x="4239" y="13800"/>
                  </a:lnTo>
                  <a:lnTo>
                    <a:pt x="4465" y="14609"/>
                  </a:lnTo>
                  <a:lnTo>
                    <a:pt x="5215" y="14193"/>
                  </a:lnTo>
                  <a:lnTo>
                    <a:pt x="7620" y="12859"/>
                  </a:lnTo>
                  <a:lnTo>
                    <a:pt x="9930" y="14157"/>
                  </a:lnTo>
                  <a:lnTo>
                    <a:pt x="10680" y="14574"/>
                  </a:lnTo>
                  <a:lnTo>
                    <a:pt x="10906" y="13752"/>
                  </a:lnTo>
                  <a:lnTo>
                    <a:pt x="11621" y="11157"/>
                  </a:lnTo>
                  <a:lnTo>
                    <a:pt x="14193" y="10490"/>
                  </a:lnTo>
                  <a:lnTo>
                    <a:pt x="15050" y="10264"/>
                  </a:lnTo>
                  <a:lnTo>
                    <a:pt x="14609" y="9537"/>
                  </a:lnTo>
                  <a:lnTo>
                    <a:pt x="13228" y="7216"/>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1"/>
            <p:cNvSpPr/>
            <p:nvPr/>
          </p:nvSpPr>
          <p:spPr>
            <a:xfrm>
              <a:off x="2867025" y="1577100"/>
              <a:ext cx="376250" cy="365250"/>
            </a:xfrm>
            <a:custGeom>
              <a:avLst/>
              <a:gdLst/>
              <a:ahLst/>
              <a:cxnLst/>
              <a:rect l="l" t="t" r="r" b="b"/>
              <a:pathLst>
                <a:path w="15050" h="14610" extrusionOk="0">
                  <a:moveTo>
                    <a:pt x="4893" y="1299"/>
                  </a:moveTo>
                  <a:lnTo>
                    <a:pt x="7108" y="2525"/>
                  </a:lnTo>
                  <a:lnTo>
                    <a:pt x="7108" y="6323"/>
                  </a:lnTo>
                  <a:lnTo>
                    <a:pt x="4262" y="3573"/>
                  </a:lnTo>
                  <a:lnTo>
                    <a:pt x="4893" y="1299"/>
                  </a:lnTo>
                  <a:close/>
                  <a:moveTo>
                    <a:pt x="10049" y="1251"/>
                  </a:moveTo>
                  <a:lnTo>
                    <a:pt x="10704" y="3644"/>
                  </a:lnTo>
                  <a:lnTo>
                    <a:pt x="7941" y="6323"/>
                  </a:lnTo>
                  <a:lnTo>
                    <a:pt x="7941" y="2430"/>
                  </a:lnTo>
                  <a:lnTo>
                    <a:pt x="7953" y="2430"/>
                  </a:lnTo>
                  <a:lnTo>
                    <a:pt x="10049" y="1251"/>
                  </a:lnTo>
                  <a:close/>
                  <a:moveTo>
                    <a:pt x="3739" y="4228"/>
                  </a:moveTo>
                  <a:lnTo>
                    <a:pt x="6513" y="6906"/>
                  </a:lnTo>
                  <a:lnTo>
                    <a:pt x="2488" y="6906"/>
                  </a:lnTo>
                  <a:lnTo>
                    <a:pt x="1274" y="4871"/>
                  </a:lnTo>
                  <a:lnTo>
                    <a:pt x="3739" y="4228"/>
                  </a:lnTo>
                  <a:close/>
                  <a:moveTo>
                    <a:pt x="11394" y="4156"/>
                  </a:moveTo>
                  <a:lnTo>
                    <a:pt x="13728" y="4763"/>
                  </a:lnTo>
                  <a:lnTo>
                    <a:pt x="12454" y="6906"/>
                  </a:lnTo>
                  <a:lnTo>
                    <a:pt x="8549" y="6906"/>
                  </a:lnTo>
                  <a:lnTo>
                    <a:pt x="11394" y="4156"/>
                  </a:lnTo>
                  <a:close/>
                  <a:moveTo>
                    <a:pt x="12549" y="7728"/>
                  </a:moveTo>
                  <a:lnTo>
                    <a:pt x="13776" y="9764"/>
                  </a:lnTo>
                  <a:lnTo>
                    <a:pt x="11299" y="10407"/>
                  </a:lnTo>
                  <a:lnTo>
                    <a:pt x="8537" y="7728"/>
                  </a:lnTo>
                  <a:close/>
                  <a:moveTo>
                    <a:pt x="6525" y="7704"/>
                  </a:moveTo>
                  <a:lnTo>
                    <a:pt x="3667" y="10478"/>
                  </a:lnTo>
                  <a:lnTo>
                    <a:pt x="1334" y="9859"/>
                  </a:lnTo>
                  <a:lnTo>
                    <a:pt x="2607" y="7704"/>
                  </a:lnTo>
                  <a:close/>
                  <a:moveTo>
                    <a:pt x="7941" y="8300"/>
                  </a:moveTo>
                  <a:lnTo>
                    <a:pt x="10787" y="11050"/>
                  </a:lnTo>
                  <a:lnTo>
                    <a:pt x="10156" y="13336"/>
                  </a:lnTo>
                  <a:lnTo>
                    <a:pt x="7941" y="12098"/>
                  </a:lnTo>
                  <a:lnTo>
                    <a:pt x="7941" y="8300"/>
                  </a:lnTo>
                  <a:close/>
                  <a:moveTo>
                    <a:pt x="7120" y="8300"/>
                  </a:moveTo>
                  <a:lnTo>
                    <a:pt x="7120" y="12205"/>
                  </a:lnTo>
                  <a:lnTo>
                    <a:pt x="7108" y="12205"/>
                  </a:lnTo>
                  <a:lnTo>
                    <a:pt x="5013" y="13383"/>
                  </a:lnTo>
                  <a:lnTo>
                    <a:pt x="4358" y="10978"/>
                  </a:lnTo>
                  <a:lnTo>
                    <a:pt x="7120" y="8300"/>
                  </a:lnTo>
                  <a:close/>
                  <a:moveTo>
                    <a:pt x="10585" y="1"/>
                  </a:moveTo>
                  <a:lnTo>
                    <a:pt x="9823" y="418"/>
                  </a:lnTo>
                  <a:lnTo>
                    <a:pt x="7430" y="1751"/>
                  </a:lnTo>
                  <a:lnTo>
                    <a:pt x="5120" y="465"/>
                  </a:lnTo>
                  <a:lnTo>
                    <a:pt x="4370" y="49"/>
                  </a:lnTo>
                  <a:lnTo>
                    <a:pt x="4143" y="858"/>
                  </a:lnTo>
                  <a:lnTo>
                    <a:pt x="3429" y="3454"/>
                  </a:lnTo>
                  <a:lnTo>
                    <a:pt x="857" y="4120"/>
                  </a:lnTo>
                  <a:lnTo>
                    <a:pt x="0" y="4347"/>
                  </a:lnTo>
                  <a:lnTo>
                    <a:pt x="441" y="5073"/>
                  </a:lnTo>
                  <a:lnTo>
                    <a:pt x="1822" y="7395"/>
                  </a:lnTo>
                  <a:lnTo>
                    <a:pt x="476" y="9645"/>
                  </a:lnTo>
                  <a:lnTo>
                    <a:pt x="48" y="10371"/>
                  </a:lnTo>
                  <a:lnTo>
                    <a:pt x="893" y="10597"/>
                  </a:lnTo>
                  <a:lnTo>
                    <a:pt x="3560" y="11300"/>
                  </a:lnTo>
                  <a:lnTo>
                    <a:pt x="4251" y="13800"/>
                  </a:lnTo>
                  <a:lnTo>
                    <a:pt x="4465" y="14610"/>
                  </a:lnTo>
                  <a:lnTo>
                    <a:pt x="5227" y="14193"/>
                  </a:lnTo>
                  <a:lnTo>
                    <a:pt x="7632" y="12860"/>
                  </a:lnTo>
                  <a:lnTo>
                    <a:pt x="9930" y="14145"/>
                  </a:lnTo>
                  <a:lnTo>
                    <a:pt x="10692" y="14574"/>
                  </a:lnTo>
                  <a:lnTo>
                    <a:pt x="10918" y="13753"/>
                  </a:lnTo>
                  <a:lnTo>
                    <a:pt x="11632" y="11157"/>
                  </a:lnTo>
                  <a:lnTo>
                    <a:pt x="14204" y="10490"/>
                  </a:lnTo>
                  <a:lnTo>
                    <a:pt x="15050" y="10264"/>
                  </a:lnTo>
                  <a:lnTo>
                    <a:pt x="14621" y="9538"/>
                  </a:lnTo>
                  <a:lnTo>
                    <a:pt x="13240" y="7216"/>
                  </a:lnTo>
                  <a:lnTo>
                    <a:pt x="14573" y="4966"/>
                  </a:lnTo>
                  <a:lnTo>
                    <a:pt x="15014" y="4239"/>
                  </a:lnTo>
                  <a:lnTo>
                    <a:pt x="14157" y="4013"/>
                  </a:lnTo>
                  <a:lnTo>
                    <a:pt x="11501"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11"/>
            <p:cNvSpPr/>
            <p:nvPr/>
          </p:nvSpPr>
          <p:spPr>
            <a:xfrm>
              <a:off x="3243250" y="4499800"/>
              <a:ext cx="376250" cy="365250"/>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11"/>
            <p:cNvSpPr/>
            <p:nvPr/>
          </p:nvSpPr>
          <p:spPr>
            <a:xfrm>
              <a:off x="3243250" y="4134275"/>
              <a:ext cx="376250" cy="365550"/>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1"/>
            <p:cNvSpPr/>
            <p:nvPr/>
          </p:nvSpPr>
          <p:spPr>
            <a:xfrm>
              <a:off x="3243250" y="3769050"/>
              <a:ext cx="376250" cy="365250"/>
            </a:xfrm>
            <a:custGeom>
              <a:avLst/>
              <a:gdLst/>
              <a:ahLst/>
              <a:cxnLst/>
              <a:rect l="l" t="t" r="r" b="b"/>
              <a:pathLst>
                <a:path w="15050" h="14610" extrusionOk="0">
                  <a:moveTo>
                    <a:pt x="4882" y="1286"/>
                  </a:moveTo>
                  <a:lnTo>
                    <a:pt x="7109" y="2524"/>
                  </a:lnTo>
                  <a:lnTo>
                    <a:pt x="7109" y="6323"/>
                  </a:lnTo>
                  <a:lnTo>
                    <a:pt x="4263" y="3572"/>
                  </a:lnTo>
                  <a:lnTo>
                    <a:pt x="4882" y="1286"/>
                  </a:lnTo>
                  <a:close/>
                  <a:moveTo>
                    <a:pt x="10049" y="1250"/>
                  </a:moveTo>
                  <a:lnTo>
                    <a:pt x="10704" y="3644"/>
                  </a:lnTo>
                  <a:lnTo>
                    <a:pt x="7942" y="6323"/>
                  </a:lnTo>
                  <a:lnTo>
                    <a:pt x="7942" y="2417"/>
                  </a:lnTo>
                  <a:lnTo>
                    <a:pt x="7954" y="2417"/>
                  </a:lnTo>
                  <a:lnTo>
                    <a:pt x="10049" y="1250"/>
                  </a:lnTo>
                  <a:close/>
                  <a:moveTo>
                    <a:pt x="3751" y="4227"/>
                  </a:moveTo>
                  <a:lnTo>
                    <a:pt x="6525" y="6906"/>
                  </a:lnTo>
                  <a:lnTo>
                    <a:pt x="2501" y="6906"/>
                  </a:lnTo>
                  <a:lnTo>
                    <a:pt x="1286" y="4858"/>
                  </a:lnTo>
                  <a:lnTo>
                    <a:pt x="3751" y="4227"/>
                  </a:lnTo>
                  <a:close/>
                  <a:moveTo>
                    <a:pt x="11395" y="4144"/>
                  </a:moveTo>
                  <a:lnTo>
                    <a:pt x="13728" y="4763"/>
                  </a:lnTo>
                  <a:lnTo>
                    <a:pt x="12443" y="6906"/>
                  </a:lnTo>
                  <a:lnTo>
                    <a:pt x="8537" y="6906"/>
                  </a:lnTo>
                  <a:lnTo>
                    <a:pt x="11395" y="4144"/>
                  </a:lnTo>
                  <a:close/>
                  <a:moveTo>
                    <a:pt x="12550" y="7716"/>
                  </a:moveTo>
                  <a:lnTo>
                    <a:pt x="13776" y="9763"/>
                  </a:lnTo>
                  <a:lnTo>
                    <a:pt x="11300" y="10394"/>
                  </a:lnTo>
                  <a:lnTo>
                    <a:pt x="8537" y="7716"/>
                  </a:lnTo>
                  <a:close/>
                  <a:moveTo>
                    <a:pt x="6525" y="7716"/>
                  </a:moveTo>
                  <a:lnTo>
                    <a:pt x="3668" y="10478"/>
                  </a:lnTo>
                  <a:lnTo>
                    <a:pt x="1322" y="9859"/>
                  </a:lnTo>
                  <a:lnTo>
                    <a:pt x="2608" y="7716"/>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17"/>
                  </a:lnTo>
                  <a:lnTo>
                    <a:pt x="7430" y="1751"/>
                  </a:lnTo>
                  <a:lnTo>
                    <a:pt x="5120" y="453"/>
                  </a:lnTo>
                  <a:lnTo>
                    <a:pt x="4358" y="36"/>
                  </a:lnTo>
                  <a:lnTo>
                    <a:pt x="4144" y="858"/>
                  </a:lnTo>
                  <a:lnTo>
                    <a:pt x="3430" y="3441"/>
                  </a:lnTo>
                  <a:lnTo>
                    <a:pt x="858" y="4120"/>
                  </a:lnTo>
                  <a:lnTo>
                    <a:pt x="1" y="4334"/>
                  </a:lnTo>
                  <a:lnTo>
                    <a:pt x="429" y="5072"/>
                  </a:lnTo>
                  <a:lnTo>
                    <a:pt x="1822" y="7394"/>
                  </a:lnTo>
                  <a:lnTo>
                    <a:pt x="477" y="9644"/>
                  </a:lnTo>
                  <a:lnTo>
                    <a:pt x="48" y="10371"/>
                  </a:lnTo>
                  <a:lnTo>
                    <a:pt x="893" y="10585"/>
                  </a:lnTo>
                  <a:lnTo>
                    <a:pt x="3560" y="11287"/>
                  </a:lnTo>
                  <a:lnTo>
                    <a:pt x="4251" y="13788"/>
                  </a:lnTo>
                  <a:lnTo>
                    <a:pt x="4465" y="14609"/>
                  </a:lnTo>
                  <a:lnTo>
                    <a:pt x="5227" y="14193"/>
                  </a:lnTo>
                  <a:lnTo>
                    <a:pt x="7621" y="12859"/>
                  </a:lnTo>
                  <a:lnTo>
                    <a:pt x="9930" y="14145"/>
                  </a:lnTo>
                  <a:lnTo>
                    <a:pt x="10692" y="14562"/>
                  </a:lnTo>
                  <a:lnTo>
                    <a:pt x="10919" y="13752"/>
                  </a:lnTo>
                  <a:lnTo>
                    <a:pt x="11633" y="11156"/>
                  </a:lnTo>
                  <a:lnTo>
                    <a:pt x="14205" y="10490"/>
                  </a:lnTo>
                  <a:lnTo>
                    <a:pt x="15050" y="10263"/>
                  </a:lnTo>
                  <a:lnTo>
                    <a:pt x="14621" y="9537"/>
                  </a:lnTo>
                  <a:lnTo>
                    <a:pt x="13240" y="7215"/>
                  </a:lnTo>
                  <a:lnTo>
                    <a:pt x="14574" y="4965"/>
                  </a:lnTo>
                  <a:lnTo>
                    <a:pt x="15002" y="4239"/>
                  </a:lnTo>
                  <a:lnTo>
                    <a:pt x="14157" y="4013"/>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1"/>
            <p:cNvSpPr/>
            <p:nvPr/>
          </p:nvSpPr>
          <p:spPr>
            <a:xfrm>
              <a:off x="2867025" y="3038300"/>
              <a:ext cx="376250" cy="365250"/>
            </a:xfrm>
            <a:custGeom>
              <a:avLst/>
              <a:gdLst/>
              <a:ahLst/>
              <a:cxnLst/>
              <a:rect l="l" t="t" r="r" b="b"/>
              <a:pathLst>
                <a:path w="15050" h="14610" extrusionOk="0">
                  <a:moveTo>
                    <a:pt x="10049" y="1251"/>
                  </a:moveTo>
                  <a:lnTo>
                    <a:pt x="10704" y="3644"/>
                  </a:lnTo>
                  <a:lnTo>
                    <a:pt x="7941" y="6323"/>
                  </a:lnTo>
                  <a:lnTo>
                    <a:pt x="7941" y="2417"/>
                  </a:lnTo>
                  <a:lnTo>
                    <a:pt x="7953" y="2417"/>
                  </a:lnTo>
                  <a:lnTo>
                    <a:pt x="10049" y="1251"/>
                  </a:lnTo>
                  <a:close/>
                  <a:moveTo>
                    <a:pt x="4893" y="1286"/>
                  </a:moveTo>
                  <a:lnTo>
                    <a:pt x="7108" y="2525"/>
                  </a:lnTo>
                  <a:lnTo>
                    <a:pt x="7108" y="6335"/>
                  </a:lnTo>
                  <a:lnTo>
                    <a:pt x="4262" y="3572"/>
                  </a:lnTo>
                  <a:lnTo>
                    <a:pt x="4893" y="1286"/>
                  </a:lnTo>
                  <a:close/>
                  <a:moveTo>
                    <a:pt x="3762" y="4227"/>
                  </a:moveTo>
                  <a:lnTo>
                    <a:pt x="6525" y="6906"/>
                  </a:lnTo>
                  <a:lnTo>
                    <a:pt x="2512" y="6906"/>
                  </a:lnTo>
                  <a:lnTo>
                    <a:pt x="1286" y="4858"/>
                  </a:lnTo>
                  <a:lnTo>
                    <a:pt x="3762" y="4227"/>
                  </a:lnTo>
                  <a:close/>
                  <a:moveTo>
                    <a:pt x="11394" y="4144"/>
                  </a:moveTo>
                  <a:lnTo>
                    <a:pt x="13728" y="4763"/>
                  </a:lnTo>
                  <a:lnTo>
                    <a:pt x="12454" y="6906"/>
                  </a:lnTo>
                  <a:lnTo>
                    <a:pt x="8549" y="6906"/>
                  </a:lnTo>
                  <a:lnTo>
                    <a:pt x="11394" y="4144"/>
                  </a:lnTo>
                  <a:close/>
                  <a:moveTo>
                    <a:pt x="12549" y="7716"/>
                  </a:moveTo>
                  <a:lnTo>
                    <a:pt x="13776" y="9764"/>
                  </a:lnTo>
                  <a:lnTo>
                    <a:pt x="11299" y="10395"/>
                  </a:lnTo>
                  <a:lnTo>
                    <a:pt x="8537" y="7716"/>
                  </a:lnTo>
                  <a:close/>
                  <a:moveTo>
                    <a:pt x="6525" y="7716"/>
                  </a:moveTo>
                  <a:lnTo>
                    <a:pt x="3667" y="10490"/>
                  </a:lnTo>
                  <a:lnTo>
                    <a:pt x="1334" y="9883"/>
                  </a:lnTo>
                  <a:lnTo>
                    <a:pt x="2607" y="7716"/>
                  </a:lnTo>
                  <a:close/>
                  <a:moveTo>
                    <a:pt x="7953" y="8299"/>
                  </a:moveTo>
                  <a:lnTo>
                    <a:pt x="10799" y="11050"/>
                  </a:lnTo>
                  <a:lnTo>
                    <a:pt x="10168" y="13336"/>
                  </a:lnTo>
                  <a:lnTo>
                    <a:pt x="7953" y="12097"/>
                  </a:lnTo>
                  <a:lnTo>
                    <a:pt x="7953" y="8299"/>
                  </a:lnTo>
                  <a:close/>
                  <a:moveTo>
                    <a:pt x="7120" y="8299"/>
                  </a:moveTo>
                  <a:lnTo>
                    <a:pt x="7120" y="12204"/>
                  </a:lnTo>
                  <a:lnTo>
                    <a:pt x="7108" y="12204"/>
                  </a:lnTo>
                  <a:lnTo>
                    <a:pt x="5013" y="13371"/>
                  </a:lnTo>
                  <a:lnTo>
                    <a:pt x="4358" y="10978"/>
                  </a:lnTo>
                  <a:lnTo>
                    <a:pt x="7120" y="8299"/>
                  </a:lnTo>
                  <a:close/>
                  <a:moveTo>
                    <a:pt x="10585" y="1"/>
                  </a:moveTo>
                  <a:lnTo>
                    <a:pt x="9823" y="405"/>
                  </a:lnTo>
                  <a:lnTo>
                    <a:pt x="7430" y="1751"/>
                  </a:lnTo>
                  <a:lnTo>
                    <a:pt x="5120" y="453"/>
                  </a:lnTo>
                  <a:lnTo>
                    <a:pt x="4370" y="36"/>
                  </a:lnTo>
                  <a:lnTo>
                    <a:pt x="4143" y="858"/>
                  </a:lnTo>
                  <a:lnTo>
                    <a:pt x="3429" y="3441"/>
                  </a:lnTo>
                  <a:lnTo>
                    <a:pt x="857" y="4120"/>
                  </a:lnTo>
                  <a:lnTo>
                    <a:pt x="0" y="4334"/>
                  </a:lnTo>
                  <a:lnTo>
                    <a:pt x="441" y="5073"/>
                  </a:lnTo>
                  <a:lnTo>
                    <a:pt x="1822" y="7394"/>
                  </a:lnTo>
                  <a:lnTo>
                    <a:pt x="476" y="9633"/>
                  </a:lnTo>
                  <a:lnTo>
                    <a:pt x="48" y="10371"/>
                  </a:lnTo>
                  <a:lnTo>
                    <a:pt x="893" y="10597"/>
                  </a:lnTo>
                  <a:lnTo>
                    <a:pt x="3560" y="11288"/>
                  </a:lnTo>
                  <a:lnTo>
                    <a:pt x="4251" y="13788"/>
                  </a:lnTo>
                  <a:lnTo>
                    <a:pt x="4465" y="14609"/>
                  </a:lnTo>
                  <a:lnTo>
                    <a:pt x="5227" y="14193"/>
                  </a:lnTo>
                  <a:lnTo>
                    <a:pt x="7632" y="12859"/>
                  </a:lnTo>
                  <a:lnTo>
                    <a:pt x="9930" y="14145"/>
                  </a:lnTo>
                  <a:lnTo>
                    <a:pt x="10692" y="14562"/>
                  </a:lnTo>
                  <a:lnTo>
                    <a:pt x="10918" y="13752"/>
                  </a:lnTo>
                  <a:lnTo>
                    <a:pt x="11632" y="11157"/>
                  </a:lnTo>
                  <a:lnTo>
                    <a:pt x="14204" y="10490"/>
                  </a:lnTo>
                  <a:lnTo>
                    <a:pt x="15050" y="10264"/>
                  </a:lnTo>
                  <a:lnTo>
                    <a:pt x="14621" y="9537"/>
                  </a:lnTo>
                  <a:lnTo>
                    <a:pt x="13240" y="7216"/>
                  </a:lnTo>
                  <a:lnTo>
                    <a:pt x="14573" y="4965"/>
                  </a:lnTo>
                  <a:lnTo>
                    <a:pt x="15014" y="4239"/>
                  </a:lnTo>
                  <a:lnTo>
                    <a:pt x="14157" y="4013"/>
                  </a:lnTo>
                  <a:lnTo>
                    <a:pt x="11501" y="3310"/>
                  </a:lnTo>
                  <a:lnTo>
                    <a:pt x="10811" y="810"/>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1"/>
            <p:cNvSpPr/>
            <p:nvPr/>
          </p:nvSpPr>
          <p:spPr>
            <a:xfrm>
              <a:off x="2866725" y="846675"/>
              <a:ext cx="376250" cy="365525"/>
            </a:xfrm>
            <a:custGeom>
              <a:avLst/>
              <a:gdLst/>
              <a:ahLst/>
              <a:cxnLst/>
              <a:rect l="l" t="t" r="r" b="b"/>
              <a:pathLst>
                <a:path w="15050" h="14621" extrusionOk="0">
                  <a:moveTo>
                    <a:pt x="10049" y="1238"/>
                  </a:moveTo>
                  <a:lnTo>
                    <a:pt x="10704" y="3631"/>
                  </a:lnTo>
                  <a:lnTo>
                    <a:pt x="7942" y="6310"/>
                  </a:lnTo>
                  <a:lnTo>
                    <a:pt x="7942" y="2417"/>
                  </a:lnTo>
                  <a:lnTo>
                    <a:pt x="7953" y="2417"/>
                  </a:lnTo>
                  <a:lnTo>
                    <a:pt x="10049" y="1238"/>
                  </a:lnTo>
                  <a:close/>
                  <a:moveTo>
                    <a:pt x="4905" y="1298"/>
                  </a:moveTo>
                  <a:lnTo>
                    <a:pt x="7120" y="2536"/>
                  </a:lnTo>
                  <a:lnTo>
                    <a:pt x="7120" y="6322"/>
                  </a:lnTo>
                  <a:lnTo>
                    <a:pt x="4274" y="3572"/>
                  </a:lnTo>
                  <a:lnTo>
                    <a:pt x="4905" y="1298"/>
                  </a:lnTo>
                  <a:close/>
                  <a:moveTo>
                    <a:pt x="3751" y="4215"/>
                  </a:moveTo>
                  <a:lnTo>
                    <a:pt x="6525" y="6894"/>
                  </a:lnTo>
                  <a:lnTo>
                    <a:pt x="2500" y="6894"/>
                  </a:lnTo>
                  <a:lnTo>
                    <a:pt x="1286" y="4858"/>
                  </a:lnTo>
                  <a:lnTo>
                    <a:pt x="3751" y="4215"/>
                  </a:lnTo>
                  <a:close/>
                  <a:moveTo>
                    <a:pt x="11394" y="4143"/>
                  </a:moveTo>
                  <a:lnTo>
                    <a:pt x="13728" y="4751"/>
                  </a:lnTo>
                  <a:lnTo>
                    <a:pt x="12466" y="6894"/>
                  </a:lnTo>
                  <a:lnTo>
                    <a:pt x="8549" y="6894"/>
                  </a:lnTo>
                  <a:lnTo>
                    <a:pt x="11394" y="4143"/>
                  </a:lnTo>
                  <a:close/>
                  <a:moveTo>
                    <a:pt x="12561" y="7715"/>
                  </a:moveTo>
                  <a:lnTo>
                    <a:pt x="13788" y="9751"/>
                  </a:lnTo>
                  <a:lnTo>
                    <a:pt x="11311" y="10394"/>
                  </a:lnTo>
                  <a:lnTo>
                    <a:pt x="8549" y="7715"/>
                  </a:lnTo>
                  <a:close/>
                  <a:moveTo>
                    <a:pt x="6537" y="7727"/>
                  </a:moveTo>
                  <a:lnTo>
                    <a:pt x="3679" y="10477"/>
                  </a:lnTo>
                  <a:lnTo>
                    <a:pt x="1346" y="9870"/>
                  </a:lnTo>
                  <a:lnTo>
                    <a:pt x="2619" y="7727"/>
                  </a:lnTo>
                  <a:close/>
                  <a:moveTo>
                    <a:pt x="7953" y="8287"/>
                  </a:moveTo>
                  <a:lnTo>
                    <a:pt x="10799" y="11061"/>
                  </a:lnTo>
                  <a:lnTo>
                    <a:pt x="10168" y="13323"/>
                  </a:lnTo>
                  <a:lnTo>
                    <a:pt x="7953" y="12085"/>
                  </a:lnTo>
                  <a:lnTo>
                    <a:pt x="7953" y="8287"/>
                  </a:lnTo>
                  <a:close/>
                  <a:moveTo>
                    <a:pt x="7132" y="8287"/>
                  </a:moveTo>
                  <a:lnTo>
                    <a:pt x="7132" y="12192"/>
                  </a:lnTo>
                  <a:lnTo>
                    <a:pt x="7120" y="12192"/>
                  </a:lnTo>
                  <a:lnTo>
                    <a:pt x="5025" y="13371"/>
                  </a:lnTo>
                  <a:lnTo>
                    <a:pt x="4370" y="10966"/>
                  </a:lnTo>
                  <a:lnTo>
                    <a:pt x="7132"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15"/>
                  </a:lnTo>
                  <a:lnTo>
                    <a:pt x="14573" y="4965"/>
                  </a:lnTo>
                  <a:lnTo>
                    <a:pt x="15026" y="4227"/>
                  </a:lnTo>
                  <a:lnTo>
                    <a:pt x="14169" y="4000"/>
                  </a:lnTo>
                  <a:lnTo>
                    <a:pt x="11513" y="3310"/>
                  </a:lnTo>
                  <a:lnTo>
                    <a:pt x="10823"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1"/>
            <p:cNvSpPr/>
            <p:nvPr/>
          </p:nvSpPr>
          <p:spPr>
            <a:xfrm>
              <a:off x="2867300" y="1942325"/>
              <a:ext cx="375975" cy="365850"/>
            </a:xfrm>
            <a:custGeom>
              <a:avLst/>
              <a:gdLst/>
              <a:ahLst/>
              <a:cxnLst/>
              <a:rect l="l" t="t" r="r" b="b"/>
              <a:pathLst>
                <a:path w="15039" h="14634" extrusionOk="0">
                  <a:moveTo>
                    <a:pt x="4882" y="1299"/>
                  </a:moveTo>
                  <a:lnTo>
                    <a:pt x="7097" y="2537"/>
                  </a:lnTo>
                  <a:lnTo>
                    <a:pt x="7097" y="6335"/>
                  </a:lnTo>
                  <a:lnTo>
                    <a:pt x="4251" y="3573"/>
                  </a:lnTo>
                  <a:lnTo>
                    <a:pt x="4882" y="1299"/>
                  </a:lnTo>
                  <a:close/>
                  <a:moveTo>
                    <a:pt x="10038" y="1251"/>
                  </a:moveTo>
                  <a:lnTo>
                    <a:pt x="10693" y="3656"/>
                  </a:lnTo>
                  <a:lnTo>
                    <a:pt x="7942" y="6335"/>
                  </a:lnTo>
                  <a:lnTo>
                    <a:pt x="7942" y="2430"/>
                  </a:lnTo>
                  <a:lnTo>
                    <a:pt x="10038" y="1251"/>
                  </a:lnTo>
                  <a:close/>
                  <a:moveTo>
                    <a:pt x="11383" y="4144"/>
                  </a:moveTo>
                  <a:lnTo>
                    <a:pt x="13717" y="4751"/>
                  </a:lnTo>
                  <a:lnTo>
                    <a:pt x="12443" y="6895"/>
                  </a:lnTo>
                  <a:lnTo>
                    <a:pt x="8538" y="6895"/>
                  </a:lnTo>
                  <a:lnTo>
                    <a:pt x="11383" y="4144"/>
                  </a:lnTo>
                  <a:close/>
                  <a:moveTo>
                    <a:pt x="3728" y="4228"/>
                  </a:moveTo>
                  <a:lnTo>
                    <a:pt x="6502" y="6906"/>
                  </a:lnTo>
                  <a:lnTo>
                    <a:pt x="2477" y="6906"/>
                  </a:lnTo>
                  <a:lnTo>
                    <a:pt x="1263" y="4870"/>
                  </a:lnTo>
                  <a:lnTo>
                    <a:pt x="3728" y="4228"/>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311"/>
                  </a:moveTo>
                  <a:lnTo>
                    <a:pt x="10788" y="11062"/>
                  </a:lnTo>
                  <a:lnTo>
                    <a:pt x="10157" y="13336"/>
                  </a:lnTo>
                  <a:lnTo>
                    <a:pt x="7942" y="12109"/>
                  </a:lnTo>
                  <a:lnTo>
                    <a:pt x="7942" y="8311"/>
                  </a:lnTo>
                  <a:close/>
                  <a:moveTo>
                    <a:pt x="7109" y="8311"/>
                  </a:moveTo>
                  <a:lnTo>
                    <a:pt x="7109" y="12205"/>
                  </a:lnTo>
                  <a:lnTo>
                    <a:pt x="7097" y="12205"/>
                  </a:lnTo>
                  <a:lnTo>
                    <a:pt x="5002" y="13383"/>
                  </a:lnTo>
                  <a:lnTo>
                    <a:pt x="4347" y="10990"/>
                  </a:lnTo>
                  <a:lnTo>
                    <a:pt x="7109" y="8311"/>
                  </a:lnTo>
                  <a:close/>
                  <a:moveTo>
                    <a:pt x="10574" y="1"/>
                  </a:moveTo>
                  <a:lnTo>
                    <a:pt x="9824" y="418"/>
                  </a:lnTo>
                  <a:lnTo>
                    <a:pt x="7419" y="1763"/>
                  </a:lnTo>
                  <a:lnTo>
                    <a:pt x="5121" y="465"/>
                  </a:lnTo>
                  <a:lnTo>
                    <a:pt x="4359" y="48"/>
                  </a:lnTo>
                  <a:lnTo>
                    <a:pt x="4132" y="870"/>
                  </a:lnTo>
                  <a:lnTo>
                    <a:pt x="3418" y="3454"/>
                  </a:lnTo>
                  <a:lnTo>
                    <a:pt x="846" y="4132"/>
                  </a:lnTo>
                  <a:lnTo>
                    <a:pt x="1" y="4347"/>
                  </a:lnTo>
                  <a:lnTo>
                    <a:pt x="430" y="5085"/>
                  </a:lnTo>
                  <a:lnTo>
                    <a:pt x="1811" y="7418"/>
                  </a:lnTo>
                  <a:lnTo>
                    <a:pt x="477" y="9669"/>
                  </a:lnTo>
                  <a:lnTo>
                    <a:pt x="37" y="10395"/>
                  </a:lnTo>
                  <a:lnTo>
                    <a:pt x="894" y="10621"/>
                  </a:lnTo>
                  <a:lnTo>
                    <a:pt x="3549" y="11312"/>
                  </a:lnTo>
                  <a:lnTo>
                    <a:pt x="4240" y="13812"/>
                  </a:lnTo>
                  <a:lnTo>
                    <a:pt x="4466" y="14634"/>
                  </a:lnTo>
                  <a:lnTo>
                    <a:pt x="5216" y="14217"/>
                  </a:lnTo>
                  <a:lnTo>
                    <a:pt x="7621" y="12883"/>
                  </a:lnTo>
                  <a:lnTo>
                    <a:pt x="9919" y="14169"/>
                  </a:lnTo>
                  <a:lnTo>
                    <a:pt x="10681" y="14586"/>
                  </a:lnTo>
                  <a:lnTo>
                    <a:pt x="10907" y="13776"/>
                  </a:lnTo>
                  <a:lnTo>
                    <a:pt x="11621" y="11181"/>
                  </a:lnTo>
                  <a:lnTo>
                    <a:pt x="14193" y="10502"/>
                  </a:lnTo>
                  <a:lnTo>
                    <a:pt x="15039" y="10276"/>
                  </a:lnTo>
                  <a:lnTo>
                    <a:pt x="14610" y="9550"/>
                  </a:lnTo>
                  <a:lnTo>
                    <a:pt x="13229" y="7228"/>
                  </a:lnTo>
                  <a:lnTo>
                    <a:pt x="14562" y="4978"/>
                  </a:lnTo>
                  <a:lnTo>
                    <a:pt x="15003" y="4251"/>
                  </a:lnTo>
                  <a:lnTo>
                    <a:pt x="14146" y="4025"/>
                  </a:lnTo>
                  <a:lnTo>
                    <a:pt x="11490" y="3323"/>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1"/>
            <p:cNvSpPr/>
            <p:nvPr/>
          </p:nvSpPr>
          <p:spPr>
            <a:xfrm>
              <a:off x="3243250" y="2673075"/>
              <a:ext cx="376250" cy="365550"/>
            </a:xfrm>
            <a:custGeom>
              <a:avLst/>
              <a:gdLst/>
              <a:ahLst/>
              <a:cxnLst/>
              <a:rect l="l" t="t" r="r" b="b"/>
              <a:pathLst>
                <a:path w="15050"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799"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3" y="10597"/>
                  </a:lnTo>
                  <a:lnTo>
                    <a:pt x="3560" y="11300"/>
                  </a:lnTo>
                  <a:lnTo>
                    <a:pt x="4251" y="13800"/>
                  </a:lnTo>
                  <a:lnTo>
                    <a:pt x="4465" y="14621"/>
                  </a:lnTo>
                  <a:lnTo>
                    <a:pt x="5227" y="14205"/>
                  </a:lnTo>
                  <a:lnTo>
                    <a:pt x="7621" y="12859"/>
                  </a:lnTo>
                  <a:lnTo>
                    <a:pt x="9930" y="14157"/>
                  </a:lnTo>
                  <a:lnTo>
                    <a:pt x="10692" y="14574"/>
                  </a:lnTo>
                  <a:lnTo>
                    <a:pt x="10919" y="13752"/>
                  </a:lnTo>
                  <a:lnTo>
                    <a:pt x="11633" y="11169"/>
                  </a:lnTo>
                  <a:lnTo>
                    <a:pt x="14205" y="10502"/>
                  </a:lnTo>
                  <a:lnTo>
                    <a:pt x="15050" y="10276"/>
                  </a:lnTo>
                  <a:lnTo>
                    <a:pt x="14621" y="9549"/>
                  </a:lnTo>
                  <a:lnTo>
                    <a:pt x="13240"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1"/>
            <p:cNvSpPr/>
            <p:nvPr/>
          </p:nvSpPr>
          <p:spPr>
            <a:xfrm>
              <a:off x="3243250" y="846675"/>
              <a:ext cx="376250" cy="365525"/>
            </a:xfrm>
            <a:custGeom>
              <a:avLst/>
              <a:gdLst/>
              <a:ahLst/>
              <a:cxnLst/>
              <a:rect l="l" t="t" r="r" b="b"/>
              <a:pathLst>
                <a:path w="15050"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25" y="7727"/>
                  </a:moveTo>
                  <a:lnTo>
                    <a:pt x="3668" y="10477"/>
                  </a:lnTo>
                  <a:lnTo>
                    <a:pt x="1322" y="9870"/>
                  </a:lnTo>
                  <a:lnTo>
                    <a:pt x="2608" y="7727"/>
                  </a:lnTo>
                  <a:close/>
                  <a:moveTo>
                    <a:pt x="7954" y="8287"/>
                  </a:moveTo>
                  <a:lnTo>
                    <a:pt x="10799"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11"/>
            <p:cNvSpPr/>
            <p:nvPr/>
          </p:nvSpPr>
          <p:spPr>
            <a:xfrm>
              <a:off x="3243250" y="3403525"/>
              <a:ext cx="376250" cy="365850"/>
            </a:xfrm>
            <a:custGeom>
              <a:avLst/>
              <a:gdLst/>
              <a:ahLst/>
              <a:cxnLst/>
              <a:rect l="l" t="t" r="r" b="b"/>
              <a:pathLst>
                <a:path w="15050" h="14634" extrusionOk="0">
                  <a:moveTo>
                    <a:pt x="4882" y="1298"/>
                  </a:moveTo>
                  <a:lnTo>
                    <a:pt x="7109" y="2537"/>
                  </a:lnTo>
                  <a:lnTo>
                    <a:pt x="7109" y="6323"/>
                  </a:lnTo>
                  <a:lnTo>
                    <a:pt x="4263" y="3572"/>
                  </a:lnTo>
                  <a:lnTo>
                    <a:pt x="4882" y="1298"/>
                  </a:lnTo>
                  <a:close/>
                  <a:moveTo>
                    <a:pt x="10049" y="1251"/>
                  </a:moveTo>
                  <a:lnTo>
                    <a:pt x="10704" y="3644"/>
                  </a:lnTo>
                  <a:lnTo>
                    <a:pt x="7942" y="6323"/>
                  </a:lnTo>
                  <a:lnTo>
                    <a:pt x="7942" y="2429"/>
                  </a:lnTo>
                  <a:lnTo>
                    <a:pt x="7954" y="2429"/>
                  </a:lnTo>
                  <a:lnTo>
                    <a:pt x="10049" y="1251"/>
                  </a:lnTo>
                  <a:close/>
                  <a:moveTo>
                    <a:pt x="3751" y="4227"/>
                  </a:moveTo>
                  <a:lnTo>
                    <a:pt x="6525" y="6906"/>
                  </a:lnTo>
                  <a:lnTo>
                    <a:pt x="2501" y="6906"/>
                  </a:lnTo>
                  <a:lnTo>
                    <a:pt x="1286" y="4870"/>
                  </a:lnTo>
                  <a:lnTo>
                    <a:pt x="3751" y="4227"/>
                  </a:lnTo>
                  <a:close/>
                  <a:moveTo>
                    <a:pt x="11371" y="4156"/>
                  </a:moveTo>
                  <a:lnTo>
                    <a:pt x="13717" y="4763"/>
                  </a:lnTo>
                  <a:lnTo>
                    <a:pt x="12443" y="6906"/>
                  </a:lnTo>
                  <a:lnTo>
                    <a:pt x="8537" y="6906"/>
                  </a:lnTo>
                  <a:lnTo>
                    <a:pt x="11371" y="4156"/>
                  </a:lnTo>
                  <a:close/>
                  <a:moveTo>
                    <a:pt x="12550" y="7728"/>
                  </a:moveTo>
                  <a:lnTo>
                    <a:pt x="13776" y="9764"/>
                  </a:lnTo>
                  <a:lnTo>
                    <a:pt x="11300" y="10407"/>
                  </a:lnTo>
                  <a:lnTo>
                    <a:pt x="8537" y="7728"/>
                  </a:lnTo>
                  <a:close/>
                  <a:moveTo>
                    <a:pt x="6525" y="7740"/>
                  </a:moveTo>
                  <a:lnTo>
                    <a:pt x="3668" y="10490"/>
                  </a:lnTo>
                  <a:lnTo>
                    <a:pt x="1322" y="9883"/>
                  </a:lnTo>
                  <a:lnTo>
                    <a:pt x="2608" y="7740"/>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3"/>
                  </a:lnTo>
                  <a:lnTo>
                    <a:pt x="5120" y="465"/>
                  </a:lnTo>
                  <a:lnTo>
                    <a:pt x="4358" y="48"/>
                  </a:lnTo>
                  <a:lnTo>
                    <a:pt x="4144" y="870"/>
                  </a:lnTo>
                  <a:lnTo>
                    <a:pt x="3430" y="3453"/>
                  </a:lnTo>
                  <a:lnTo>
                    <a:pt x="858" y="4120"/>
                  </a:lnTo>
                  <a:lnTo>
                    <a:pt x="1" y="4346"/>
                  </a:lnTo>
                  <a:lnTo>
                    <a:pt x="429" y="5073"/>
                  </a:lnTo>
                  <a:lnTo>
                    <a:pt x="1822" y="7394"/>
                  </a:lnTo>
                  <a:lnTo>
                    <a:pt x="477" y="9645"/>
                  </a:lnTo>
                  <a:lnTo>
                    <a:pt x="48" y="10395"/>
                  </a:lnTo>
                  <a:lnTo>
                    <a:pt x="893" y="10609"/>
                  </a:lnTo>
                  <a:lnTo>
                    <a:pt x="3560" y="11311"/>
                  </a:lnTo>
                  <a:lnTo>
                    <a:pt x="4251" y="13812"/>
                  </a:lnTo>
                  <a:lnTo>
                    <a:pt x="4465" y="14633"/>
                  </a:lnTo>
                  <a:lnTo>
                    <a:pt x="5227" y="14217"/>
                  </a:lnTo>
                  <a:lnTo>
                    <a:pt x="7621" y="12871"/>
                  </a:lnTo>
                  <a:lnTo>
                    <a:pt x="9930" y="14169"/>
                  </a:lnTo>
                  <a:lnTo>
                    <a:pt x="10692" y="14586"/>
                  </a:lnTo>
                  <a:lnTo>
                    <a:pt x="10919" y="13764"/>
                  </a:lnTo>
                  <a:lnTo>
                    <a:pt x="11633" y="11180"/>
                  </a:lnTo>
                  <a:lnTo>
                    <a:pt x="14205" y="10514"/>
                  </a:lnTo>
                  <a:lnTo>
                    <a:pt x="15050" y="10287"/>
                  </a:lnTo>
                  <a:lnTo>
                    <a:pt x="14621" y="9561"/>
                  </a:lnTo>
                  <a:lnTo>
                    <a:pt x="13240" y="7239"/>
                  </a:lnTo>
                  <a:lnTo>
                    <a:pt x="14574" y="4989"/>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p11"/>
            <p:cNvSpPr/>
            <p:nvPr/>
          </p:nvSpPr>
          <p:spPr>
            <a:xfrm>
              <a:off x="2108875" y="3403825"/>
              <a:ext cx="376275" cy="365550"/>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11"/>
            <p:cNvSpPr/>
            <p:nvPr/>
          </p:nvSpPr>
          <p:spPr>
            <a:xfrm>
              <a:off x="286730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11"/>
            <p:cNvSpPr/>
            <p:nvPr/>
          </p:nvSpPr>
          <p:spPr>
            <a:xfrm>
              <a:off x="286730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1" y="3632"/>
                  </a:lnTo>
                  <a:lnTo>
                    <a:pt x="7919" y="6311"/>
                  </a:lnTo>
                  <a:lnTo>
                    <a:pt x="7919" y="2417"/>
                  </a:lnTo>
                  <a:lnTo>
                    <a:pt x="7930" y="2417"/>
                  </a:lnTo>
                  <a:lnTo>
                    <a:pt x="10026" y="1239"/>
                  </a:lnTo>
                  <a:close/>
                  <a:moveTo>
                    <a:pt x="3728" y="4215"/>
                  </a:moveTo>
                  <a:lnTo>
                    <a:pt x="6502" y="6894"/>
                  </a:lnTo>
                  <a:lnTo>
                    <a:pt x="2477" y="6894"/>
                  </a:lnTo>
                  <a:lnTo>
                    <a:pt x="1275" y="4858"/>
                  </a:lnTo>
                  <a:lnTo>
                    <a:pt x="3728" y="4215"/>
                  </a:lnTo>
                  <a:close/>
                  <a:moveTo>
                    <a:pt x="11371" y="4144"/>
                  </a:moveTo>
                  <a:lnTo>
                    <a:pt x="13705" y="4751"/>
                  </a:lnTo>
                  <a:lnTo>
                    <a:pt x="12419" y="6894"/>
                  </a:lnTo>
                  <a:lnTo>
                    <a:pt x="8514" y="6894"/>
                  </a:lnTo>
                  <a:lnTo>
                    <a:pt x="11371" y="4144"/>
                  </a:lnTo>
                  <a:close/>
                  <a:moveTo>
                    <a:pt x="12538" y="7716"/>
                  </a:moveTo>
                  <a:lnTo>
                    <a:pt x="13765" y="9752"/>
                  </a:lnTo>
                  <a:lnTo>
                    <a:pt x="11288" y="10395"/>
                  </a:lnTo>
                  <a:lnTo>
                    <a:pt x="8526" y="7716"/>
                  </a:lnTo>
                  <a:close/>
                  <a:moveTo>
                    <a:pt x="6514" y="7728"/>
                  </a:moveTo>
                  <a:lnTo>
                    <a:pt x="3656" y="10478"/>
                  </a:lnTo>
                  <a:lnTo>
                    <a:pt x="1323"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37" y="10383"/>
                  </a:lnTo>
                  <a:lnTo>
                    <a:pt x="894" y="10597"/>
                  </a:lnTo>
                  <a:lnTo>
                    <a:pt x="3549"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433;p11"/>
            <p:cNvSpPr/>
            <p:nvPr/>
          </p:nvSpPr>
          <p:spPr>
            <a:xfrm>
              <a:off x="286730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434;p11"/>
            <p:cNvSpPr/>
            <p:nvPr/>
          </p:nvSpPr>
          <p:spPr>
            <a:xfrm>
              <a:off x="2867025" y="1211600"/>
              <a:ext cx="376250" cy="365525"/>
            </a:xfrm>
            <a:custGeom>
              <a:avLst/>
              <a:gdLst/>
              <a:ahLst/>
              <a:cxnLst/>
              <a:rect l="l" t="t" r="r" b="b"/>
              <a:pathLst>
                <a:path w="15050" h="14621" extrusionOk="0">
                  <a:moveTo>
                    <a:pt x="4893" y="1298"/>
                  </a:moveTo>
                  <a:lnTo>
                    <a:pt x="7108" y="2536"/>
                  </a:lnTo>
                  <a:lnTo>
                    <a:pt x="7108" y="6334"/>
                  </a:lnTo>
                  <a:lnTo>
                    <a:pt x="4262" y="3572"/>
                  </a:lnTo>
                  <a:lnTo>
                    <a:pt x="4893" y="1298"/>
                  </a:lnTo>
                  <a:close/>
                  <a:moveTo>
                    <a:pt x="10037" y="1250"/>
                  </a:moveTo>
                  <a:lnTo>
                    <a:pt x="10692" y="3655"/>
                  </a:lnTo>
                  <a:lnTo>
                    <a:pt x="7930" y="6334"/>
                  </a:lnTo>
                  <a:lnTo>
                    <a:pt x="7930" y="2429"/>
                  </a:lnTo>
                  <a:lnTo>
                    <a:pt x="7941" y="2429"/>
                  </a:lnTo>
                  <a:lnTo>
                    <a:pt x="10037" y="1250"/>
                  </a:lnTo>
                  <a:close/>
                  <a:moveTo>
                    <a:pt x="3739" y="4227"/>
                  </a:moveTo>
                  <a:lnTo>
                    <a:pt x="6513" y="6906"/>
                  </a:lnTo>
                  <a:lnTo>
                    <a:pt x="2488" y="6906"/>
                  </a:lnTo>
                  <a:lnTo>
                    <a:pt x="1274" y="4870"/>
                  </a:lnTo>
                  <a:lnTo>
                    <a:pt x="3739" y="4227"/>
                  </a:lnTo>
                  <a:close/>
                  <a:moveTo>
                    <a:pt x="11382" y="4155"/>
                  </a:moveTo>
                  <a:lnTo>
                    <a:pt x="13716" y="4763"/>
                  </a:lnTo>
                  <a:lnTo>
                    <a:pt x="12430" y="6906"/>
                  </a:lnTo>
                  <a:lnTo>
                    <a:pt x="8525" y="6906"/>
                  </a:lnTo>
                  <a:lnTo>
                    <a:pt x="11382" y="4155"/>
                  </a:lnTo>
                  <a:close/>
                  <a:moveTo>
                    <a:pt x="12549" y="7727"/>
                  </a:moveTo>
                  <a:lnTo>
                    <a:pt x="13776" y="9763"/>
                  </a:lnTo>
                  <a:lnTo>
                    <a:pt x="11299" y="10406"/>
                  </a:lnTo>
                  <a:lnTo>
                    <a:pt x="8537" y="7727"/>
                  </a:lnTo>
                  <a:close/>
                  <a:moveTo>
                    <a:pt x="6513" y="7727"/>
                  </a:moveTo>
                  <a:lnTo>
                    <a:pt x="3667" y="10501"/>
                  </a:lnTo>
                  <a:lnTo>
                    <a:pt x="1334" y="9882"/>
                  </a:lnTo>
                  <a:lnTo>
                    <a:pt x="2596" y="7727"/>
                  </a:lnTo>
                  <a:close/>
                  <a:moveTo>
                    <a:pt x="7941" y="8311"/>
                  </a:moveTo>
                  <a:lnTo>
                    <a:pt x="10787" y="11061"/>
                  </a:lnTo>
                  <a:lnTo>
                    <a:pt x="10156" y="13335"/>
                  </a:lnTo>
                  <a:lnTo>
                    <a:pt x="7941" y="12097"/>
                  </a:lnTo>
                  <a:lnTo>
                    <a:pt x="7941" y="8311"/>
                  </a:lnTo>
                  <a:close/>
                  <a:moveTo>
                    <a:pt x="7120" y="8311"/>
                  </a:moveTo>
                  <a:lnTo>
                    <a:pt x="7120" y="12204"/>
                  </a:lnTo>
                  <a:lnTo>
                    <a:pt x="7108" y="12204"/>
                  </a:lnTo>
                  <a:lnTo>
                    <a:pt x="5013" y="13383"/>
                  </a:lnTo>
                  <a:lnTo>
                    <a:pt x="4358" y="10989"/>
                  </a:lnTo>
                  <a:lnTo>
                    <a:pt x="7120" y="8311"/>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82"/>
                  </a:lnTo>
                  <a:lnTo>
                    <a:pt x="893" y="10597"/>
                  </a:lnTo>
                  <a:lnTo>
                    <a:pt x="3560" y="11299"/>
                  </a:lnTo>
                  <a:lnTo>
                    <a:pt x="4251" y="13799"/>
                  </a:lnTo>
                  <a:lnTo>
                    <a:pt x="4465" y="14621"/>
                  </a:lnTo>
                  <a:lnTo>
                    <a:pt x="5227" y="14204"/>
                  </a:lnTo>
                  <a:lnTo>
                    <a:pt x="7632" y="12859"/>
                  </a:lnTo>
                  <a:lnTo>
                    <a:pt x="9930" y="14157"/>
                  </a:lnTo>
                  <a:lnTo>
                    <a:pt x="10692" y="14573"/>
                  </a:lnTo>
                  <a:lnTo>
                    <a:pt x="10918" y="13752"/>
                  </a:lnTo>
                  <a:lnTo>
                    <a:pt x="11632" y="11168"/>
                  </a:lnTo>
                  <a:lnTo>
                    <a:pt x="14204" y="10489"/>
                  </a:lnTo>
                  <a:lnTo>
                    <a:pt x="15050" y="10275"/>
                  </a:lnTo>
                  <a:lnTo>
                    <a:pt x="14621" y="9537"/>
                  </a:lnTo>
                  <a:lnTo>
                    <a:pt x="13240" y="7227"/>
                  </a:lnTo>
                  <a:lnTo>
                    <a:pt x="14573" y="4977"/>
                  </a:lnTo>
                  <a:lnTo>
                    <a:pt x="15014" y="4251"/>
                  </a:lnTo>
                  <a:lnTo>
                    <a:pt x="14157" y="4024"/>
                  </a:lnTo>
                  <a:lnTo>
                    <a:pt x="11501"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11"/>
            <p:cNvSpPr/>
            <p:nvPr/>
          </p:nvSpPr>
          <p:spPr>
            <a:xfrm>
              <a:off x="286730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11"/>
            <p:cNvSpPr/>
            <p:nvPr/>
          </p:nvSpPr>
          <p:spPr>
            <a:xfrm>
              <a:off x="3243250" y="1211600"/>
              <a:ext cx="376250" cy="365525"/>
            </a:xfrm>
            <a:custGeom>
              <a:avLst/>
              <a:gdLst/>
              <a:ahLst/>
              <a:cxnLst/>
              <a:rect l="l" t="t" r="r" b="b"/>
              <a:pathLst>
                <a:path w="15050"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88" y="9763"/>
                  </a:lnTo>
                  <a:lnTo>
                    <a:pt x="11311" y="10406"/>
                  </a:lnTo>
                  <a:lnTo>
                    <a:pt x="8549" y="7727"/>
                  </a:lnTo>
                  <a:close/>
                  <a:moveTo>
                    <a:pt x="6525" y="7739"/>
                  </a:moveTo>
                  <a:lnTo>
                    <a:pt x="3668" y="10501"/>
                  </a:lnTo>
                  <a:lnTo>
                    <a:pt x="1322" y="9882"/>
                  </a:lnTo>
                  <a:lnTo>
                    <a:pt x="2608" y="7739"/>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30" y="3453"/>
                  </a:lnTo>
                  <a:lnTo>
                    <a:pt x="858" y="4120"/>
                  </a:lnTo>
                  <a:lnTo>
                    <a:pt x="1" y="4346"/>
                  </a:lnTo>
                  <a:lnTo>
                    <a:pt x="429" y="5072"/>
                  </a:lnTo>
                  <a:lnTo>
                    <a:pt x="1822" y="7394"/>
                  </a:lnTo>
                  <a:lnTo>
                    <a:pt x="477" y="9644"/>
                  </a:lnTo>
                  <a:lnTo>
                    <a:pt x="48" y="10382"/>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11"/>
            <p:cNvSpPr/>
            <p:nvPr/>
          </p:nvSpPr>
          <p:spPr>
            <a:xfrm>
              <a:off x="3243250" y="2307850"/>
              <a:ext cx="376250" cy="365250"/>
            </a:xfrm>
            <a:custGeom>
              <a:avLst/>
              <a:gdLst/>
              <a:ahLst/>
              <a:cxnLst/>
              <a:rect l="l" t="t" r="r" b="b"/>
              <a:pathLst>
                <a:path w="15050"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299"/>
                  </a:moveTo>
                  <a:lnTo>
                    <a:pt x="10799"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11"/>
            <p:cNvSpPr/>
            <p:nvPr/>
          </p:nvSpPr>
          <p:spPr>
            <a:xfrm>
              <a:off x="286730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3" y="3656"/>
                  </a:lnTo>
                  <a:lnTo>
                    <a:pt x="7930" y="6335"/>
                  </a:lnTo>
                  <a:lnTo>
                    <a:pt x="7930" y="2429"/>
                  </a:lnTo>
                  <a:lnTo>
                    <a:pt x="7942" y="2429"/>
                  </a:lnTo>
                  <a:lnTo>
                    <a:pt x="10038" y="1251"/>
                  </a:lnTo>
                  <a:close/>
                  <a:moveTo>
                    <a:pt x="3728" y="4215"/>
                  </a:moveTo>
                  <a:lnTo>
                    <a:pt x="6502" y="6894"/>
                  </a:lnTo>
                  <a:lnTo>
                    <a:pt x="2477" y="6894"/>
                  </a:lnTo>
                  <a:lnTo>
                    <a:pt x="1263" y="4858"/>
                  </a:lnTo>
                  <a:lnTo>
                    <a:pt x="3728" y="4215"/>
                  </a:lnTo>
                  <a:close/>
                  <a:moveTo>
                    <a:pt x="11383" y="4144"/>
                  </a:moveTo>
                  <a:lnTo>
                    <a:pt x="13717" y="4751"/>
                  </a:lnTo>
                  <a:lnTo>
                    <a:pt x="12443" y="6894"/>
                  </a:lnTo>
                  <a:lnTo>
                    <a:pt x="8538" y="6894"/>
                  </a:lnTo>
                  <a:lnTo>
                    <a:pt x="11383" y="4144"/>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299"/>
                  </a:moveTo>
                  <a:lnTo>
                    <a:pt x="10788" y="11050"/>
                  </a:lnTo>
                  <a:lnTo>
                    <a:pt x="10157"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32"/>
                  </a:lnTo>
                  <a:lnTo>
                    <a:pt x="1" y="4346"/>
                  </a:lnTo>
                  <a:lnTo>
                    <a:pt x="430" y="5085"/>
                  </a:lnTo>
                  <a:lnTo>
                    <a:pt x="1811" y="7406"/>
                  </a:lnTo>
                  <a:lnTo>
                    <a:pt x="477" y="9645"/>
                  </a:lnTo>
                  <a:lnTo>
                    <a:pt x="37" y="10383"/>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11"/>
            <p:cNvSpPr/>
            <p:nvPr/>
          </p:nvSpPr>
          <p:spPr>
            <a:xfrm>
              <a:off x="3243250" y="1942325"/>
              <a:ext cx="376250" cy="365550"/>
            </a:xfrm>
            <a:custGeom>
              <a:avLst/>
              <a:gdLst/>
              <a:ahLst/>
              <a:cxnLst/>
              <a:rect l="l" t="t" r="r" b="b"/>
              <a:pathLst>
                <a:path w="15050" h="14622" extrusionOk="0">
                  <a:moveTo>
                    <a:pt x="4882" y="1299"/>
                  </a:moveTo>
                  <a:lnTo>
                    <a:pt x="7109" y="2537"/>
                  </a:lnTo>
                  <a:lnTo>
                    <a:pt x="7109" y="6335"/>
                  </a:lnTo>
                  <a:lnTo>
                    <a:pt x="4263" y="3573"/>
                  </a:lnTo>
                  <a:lnTo>
                    <a:pt x="4882"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311"/>
                  </a:moveTo>
                  <a:lnTo>
                    <a:pt x="10799" y="11062"/>
                  </a:lnTo>
                  <a:lnTo>
                    <a:pt x="10168" y="13336"/>
                  </a:lnTo>
                  <a:lnTo>
                    <a:pt x="7954" y="12109"/>
                  </a:lnTo>
                  <a:lnTo>
                    <a:pt x="7954" y="8311"/>
                  </a:lnTo>
                  <a:close/>
                  <a:moveTo>
                    <a:pt x="7120" y="8311"/>
                  </a:moveTo>
                  <a:lnTo>
                    <a:pt x="7120" y="12205"/>
                  </a:lnTo>
                  <a:lnTo>
                    <a:pt x="7109"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30" y="3454"/>
                  </a:lnTo>
                  <a:lnTo>
                    <a:pt x="858" y="4132"/>
                  </a:lnTo>
                  <a:lnTo>
                    <a:pt x="1" y="4347"/>
                  </a:lnTo>
                  <a:lnTo>
                    <a:pt x="429" y="5085"/>
                  </a:lnTo>
                  <a:lnTo>
                    <a:pt x="1822" y="7406"/>
                  </a:lnTo>
                  <a:lnTo>
                    <a:pt x="477" y="9645"/>
                  </a:lnTo>
                  <a:lnTo>
                    <a:pt x="48" y="10383"/>
                  </a:lnTo>
                  <a:lnTo>
                    <a:pt x="893" y="10597"/>
                  </a:lnTo>
                  <a:lnTo>
                    <a:pt x="3560"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11"/>
            <p:cNvSpPr/>
            <p:nvPr/>
          </p:nvSpPr>
          <p:spPr>
            <a:xfrm>
              <a:off x="2867300" y="2308150"/>
              <a:ext cx="375975" cy="365550"/>
            </a:xfrm>
            <a:custGeom>
              <a:avLst/>
              <a:gdLst/>
              <a:ahLst/>
              <a:cxnLst/>
              <a:rect l="l" t="t" r="r" b="b"/>
              <a:pathLst>
                <a:path w="15039" h="14622" extrusionOk="0">
                  <a:moveTo>
                    <a:pt x="4882" y="1286"/>
                  </a:moveTo>
                  <a:lnTo>
                    <a:pt x="7097" y="2513"/>
                  </a:lnTo>
                  <a:lnTo>
                    <a:pt x="7097" y="6311"/>
                  </a:lnTo>
                  <a:lnTo>
                    <a:pt x="4251" y="3561"/>
                  </a:lnTo>
                  <a:lnTo>
                    <a:pt x="4882" y="1286"/>
                  </a:lnTo>
                  <a:close/>
                  <a:moveTo>
                    <a:pt x="10038" y="1239"/>
                  </a:moveTo>
                  <a:lnTo>
                    <a:pt x="10693" y="3632"/>
                  </a:lnTo>
                  <a:lnTo>
                    <a:pt x="7930" y="6311"/>
                  </a:lnTo>
                  <a:lnTo>
                    <a:pt x="7930" y="2418"/>
                  </a:lnTo>
                  <a:lnTo>
                    <a:pt x="7942" y="2418"/>
                  </a:lnTo>
                  <a:lnTo>
                    <a:pt x="10038" y="1239"/>
                  </a:lnTo>
                  <a:close/>
                  <a:moveTo>
                    <a:pt x="3728" y="4203"/>
                  </a:moveTo>
                  <a:lnTo>
                    <a:pt x="6502" y="6882"/>
                  </a:lnTo>
                  <a:lnTo>
                    <a:pt x="2477" y="6882"/>
                  </a:lnTo>
                  <a:lnTo>
                    <a:pt x="1263" y="4834"/>
                  </a:lnTo>
                  <a:lnTo>
                    <a:pt x="3728" y="4203"/>
                  </a:lnTo>
                  <a:close/>
                  <a:moveTo>
                    <a:pt x="11383" y="4120"/>
                  </a:moveTo>
                  <a:lnTo>
                    <a:pt x="13717" y="4739"/>
                  </a:lnTo>
                  <a:lnTo>
                    <a:pt x="12443" y="6882"/>
                  </a:lnTo>
                  <a:lnTo>
                    <a:pt x="8538" y="6882"/>
                  </a:lnTo>
                  <a:lnTo>
                    <a:pt x="11383" y="4120"/>
                  </a:lnTo>
                  <a:close/>
                  <a:moveTo>
                    <a:pt x="12538" y="7716"/>
                  </a:moveTo>
                  <a:lnTo>
                    <a:pt x="13765" y="9752"/>
                  </a:lnTo>
                  <a:lnTo>
                    <a:pt x="11288" y="10395"/>
                  </a:lnTo>
                  <a:lnTo>
                    <a:pt x="8526" y="7716"/>
                  </a:lnTo>
                  <a:close/>
                  <a:moveTo>
                    <a:pt x="6514" y="7716"/>
                  </a:moveTo>
                  <a:lnTo>
                    <a:pt x="3656" y="10466"/>
                  </a:lnTo>
                  <a:lnTo>
                    <a:pt x="1323" y="9859"/>
                  </a:lnTo>
                  <a:lnTo>
                    <a:pt x="2596" y="7716"/>
                  </a:lnTo>
                  <a:close/>
                  <a:moveTo>
                    <a:pt x="7942" y="8275"/>
                  </a:moveTo>
                  <a:lnTo>
                    <a:pt x="10788" y="11026"/>
                  </a:lnTo>
                  <a:lnTo>
                    <a:pt x="10157" y="13312"/>
                  </a:lnTo>
                  <a:lnTo>
                    <a:pt x="7942" y="12073"/>
                  </a:lnTo>
                  <a:lnTo>
                    <a:pt x="7942" y="8275"/>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20"/>
                  </a:lnTo>
                  <a:lnTo>
                    <a:pt x="1" y="4346"/>
                  </a:lnTo>
                  <a:lnTo>
                    <a:pt x="430" y="5073"/>
                  </a:lnTo>
                  <a:lnTo>
                    <a:pt x="1811" y="7394"/>
                  </a:lnTo>
                  <a:lnTo>
                    <a:pt x="477" y="9645"/>
                  </a:lnTo>
                  <a:lnTo>
                    <a:pt x="37" y="10371"/>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490"/>
                  </a:lnTo>
                  <a:lnTo>
                    <a:pt x="15039" y="10276"/>
                  </a:lnTo>
                  <a:lnTo>
                    <a:pt x="14610" y="9537"/>
                  </a:lnTo>
                  <a:lnTo>
                    <a:pt x="13229" y="7216"/>
                  </a:lnTo>
                  <a:lnTo>
                    <a:pt x="14562" y="4977"/>
                  </a:lnTo>
                  <a:lnTo>
                    <a:pt x="15003" y="4239"/>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11"/>
            <p:cNvSpPr/>
            <p:nvPr/>
          </p:nvSpPr>
          <p:spPr>
            <a:xfrm>
              <a:off x="3243250" y="1577100"/>
              <a:ext cx="376250" cy="365250"/>
            </a:xfrm>
            <a:custGeom>
              <a:avLst/>
              <a:gdLst/>
              <a:ahLst/>
              <a:cxnLst/>
              <a:rect l="l" t="t" r="r" b="b"/>
              <a:pathLst>
                <a:path w="15050"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22" y="9859"/>
                  </a:lnTo>
                  <a:lnTo>
                    <a:pt x="2608" y="7704"/>
                  </a:lnTo>
                  <a:close/>
                  <a:moveTo>
                    <a:pt x="7954" y="8300"/>
                  </a:moveTo>
                  <a:lnTo>
                    <a:pt x="10799"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30" y="3454"/>
                  </a:lnTo>
                  <a:lnTo>
                    <a:pt x="858" y="4120"/>
                  </a:lnTo>
                  <a:lnTo>
                    <a:pt x="1" y="4347"/>
                  </a:lnTo>
                  <a:lnTo>
                    <a:pt x="429" y="5073"/>
                  </a:lnTo>
                  <a:lnTo>
                    <a:pt x="1822" y="7395"/>
                  </a:lnTo>
                  <a:lnTo>
                    <a:pt x="477" y="9645"/>
                  </a:lnTo>
                  <a:lnTo>
                    <a:pt x="48" y="10371"/>
                  </a:lnTo>
                  <a:lnTo>
                    <a:pt x="893" y="10597"/>
                  </a:lnTo>
                  <a:lnTo>
                    <a:pt x="3560"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11"/>
            <p:cNvSpPr/>
            <p:nvPr/>
          </p:nvSpPr>
          <p:spPr>
            <a:xfrm>
              <a:off x="1729675" y="3403825"/>
              <a:ext cx="376250" cy="365550"/>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11"/>
            <p:cNvSpPr/>
            <p:nvPr/>
          </p:nvSpPr>
          <p:spPr>
            <a:xfrm>
              <a:off x="1350450" y="3038600"/>
              <a:ext cx="376275" cy="365250"/>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11"/>
            <p:cNvSpPr/>
            <p:nvPr/>
          </p:nvSpPr>
          <p:spPr>
            <a:xfrm>
              <a:off x="135045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4" y="3644"/>
                  </a:lnTo>
                  <a:lnTo>
                    <a:pt x="7942" y="6323"/>
                  </a:lnTo>
                  <a:lnTo>
                    <a:pt x="7942" y="2430"/>
                  </a:lnTo>
                  <a:lnTo>
                    <a:pt x="7954" y="2430"/>
                  </a:lnTo>
                  <a:lnTo>
                    <a:pt x="10050" y="1251"/>
                  </a:lnTo>
                  <a:close/>
                  <a:moveTo>
                    <a:pt x="3739" y="4228"/>
                  </a:moveTo>
                  <a:lnTo>
                    <a:pt x="6513" y="6906"/>
                  </a:lnTo>
                  <a:lnTo>
                    <a:pt x="2489" y="6906"/>
                  </a:lnTo>
                  <a:lnTo>
                    <a:pt x="1275" y="4871"/>
                  </a:lnTo>
                  <a:lnTo>
                    <a:pt x="3739" y="4228"/>
                  </a:lnTo>
                  <a:close/>
                  <a:moveTo>
                    <a:pt x="11395" y="4156"/>
                  </a:moveTo>
                  <a:lnTo>
                    <a:pt x="13729" y="4763"/>
                  </a:lnTo>
                  <a:lnTo>
                    <a:pt x="12455" y="6906"/>
                  </a:lnTo>
                  <a:lnTo>
                    <a:pt x="8537" y="6906"/>
                  </a:lnTo>
                  <a:lnTo>
                    <a:pt x="11395" y="4156"/>
                  </a:lnTo>
                  <a:close/>
                  <a:moveTo>
                    <a:pt x="12550" y="7728"/>
                  </a:moveTo>
                  <a:lnTo>
                    <a:pt x="13776" y="9764"/>
                  </a:lnTo>
                  <a:lnTo>
                    <a:pt x="11300" y="10407"/>
                  </a:lnTo>
                  <a:lnTo>
                    <a:pt x="8537" y="7728"/>
                  </a:lnTo>
                  <a:close/>
                  <a:moveTo>
                    <a:pt x="6525" y="7704"/>
                  </a:moveTo>
                  <a:lnTo>
                    <a:pt x="3668" y="10478"/>
                  </a:lnTo>
                  <a:lnTo>
                    <a:pt x="1334" y="9859"/>
                  </a:lnTo>
                  <a:lnTo>
                    <a:pt x="2608" y="7704"/>
                  </a:lnTo>
                  <a:close/>
                  <a:moveTo>
                    <a:pt x="7942" y="8300"/>
                  </a:moveTo>
                  <a:lnTo>
                    <a:pt x="10788" y="11050"/>
                  </a:lnTo>
                  <a:lnTo>
                    <a:pt x="10157" y="13336"/>
                  </a:lnTo>
                  <a:lnTo>
                    <a:pt x="7942" y="12098"/>
                  </a:lnTo>
                  <a:lnTo>
                    <a:pt x="7942" y="8300"/>
                  </a:lnTo>
                  <a:close/>
                  <a:moveTo>
                    <a:pt x="7121" y="8300"/>
                  </a:moveTo>
                  <a:lnTo>
                    <a:pt x="7121" y="12205"/>
                  </a:lnTo>
                  <a:lnTo>
                    <a:pt x="7109" y="12205"/>
                  </a:lnTo>
                  <a:lnTo>
                    <a:pt x="5013" y="13383"/>
                  </a:lnTo>
                  <a:lnTo>
                    <a:pt x="4358" y="10978"/>
                  </a:lnTo>
                  <a:lnTo>
                    <a:pt x="7121"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6" y="14610"/>
                  </a:lnTo>
                  <a:lnTo>
                    <a:pt x="5228" y="14193"/>
                  </a:lnTo>
                  <a:lnTo>
                    <a:pt x="7621" y="12860"/>
                  </a:lnTo>
                  <a:lnTo>
                    <a:pt x="9930" y="14145"/>
                  </a:lnTo>
                  <a:lnTo>
                    <a:pt x="10692" y="14574"/>
                  </a:lnTo>
                  <a:lnTo>
                    <a:pt x="10919" y="13753"/>
                  </a:lnTo>
                  <a:lnTo>
                    <a:pt x="11633" y="11157"/>
                  </a:lnTo>
                  <a:lnTo>
                    <a:pt x="14205" y="10490"/>
                  </a:lnTo>
                  <a:lnTo>
                    <a:pt x="15050" y="10264"/>
                  </a:lnTo>
                  <a:lnTo>
                    <a:pt x="14622" y="9538"/>
                  </a:lnTo>
                  <a:lnTo>
                    <a:pt x="13240" y="7216"/>
                  </a:lnTo>
                  <a:lnTo>
                    <a:pt x="14574" y="4966"/>
                  </a:lnTo>
                  <a:lnTo>
                    <a:pt x="15003" y="4239"/>
                  </a:lnTo>
                  <a:lnTo>
                    <a:pt x="14157" y="4013"/>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11"/>
            <p:cNvSpPr/>
            <p:nvPr/>
          </p:nvSpPr>
          <p:spPr>
            <a:xfrm>
              <a:off x="13507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11"/>
            <p:cNvSpPr/>
            <p:nvPr/>
          </p:nvSpPr>
          <p:spPr>
            <a:xfrm>
              <a:off x="1350450" y="1211600"/>
              <a:ext cx="376275" cy="365825"/>
            </a:xfrm>
            <a:custGeom>
              <a:avLst/>
              <a:gdLst/>
              <a:ahLst/>
              <a:cxnLst/>
              <a:rect l="l" t="t" r="r" b="b"/>
              <a:pathLst>
                <a:path w="15051" h="14633" extrusionOk="0">
                  <a:moveTo>
                    <a:pt x="4882" y="1298"/>
                  </a:moveTo>
                  <a:lnTo>
                    <a:pt x="7109" y="2536"/>
                  </a:lnTo>
                  <a:lnTo>
                    <a:pt x="7109" y="6334"/>
                  </a:lnTo>
                  <a:lnTo>
                    <a:pt x="4263" y="3572"/>
                  </a:lnTo>
                  <a:lnTo>
                    <a:pt x="4882" y="1298"/>
                  </a:lnTo>
                  <a:close/>
                  <a:moveTo>
                    <a:pt x="10050" y="1250"/>
                  </a:moveTo>
                  <a:lnTo>
                    <a:pt x="10704" y="3655"/>
                  </a:lnTo>
                  <a:lnTo>
                    <a:pt x="7942" y="6334"/>
                  </a:lnTo>
                  <a:lnTo>
                    <a:pt x="7942" y="2429"/>
                  </a:lnTo>
                  <a:lnTo>
                    <a:pt x="7954" y="2429"/>
                  </a:lnTo>
                  <a:lnTo>
                    <a:pt x="10050" y="1250"/>
                  </a:lnTo>
                  <a:close/>
                  <a:moveTo>
                    <a:pt x="3739" y="4227"/>
                  </a:moveTo>
                  <a:lnTo>
                    <a:pt x="6513" y="6906"/>
                  </a:lnTo>
                  <a:lnTo>
                    <a:pt x="2489" y="6906"/>
                  </a:lnTo>
                  <a:lnTo>
                    <a:pt x="1275" y="4870"/>
                  </a:lnTo>
                  <a:lnTo>
                    <a:pt x="3739" y="4227"/>
                  </a:lnTo>
                  <a:close/>
                  <a:moveTo>
                    <a:pt x="11395" y="4155"/>
                  </a:moveTo>
                  <a:lnTo>
                    <a:pt x="13729" y="4763"/>
                  </a:lnTo>
                  <a:lnTo>
                    <a:pt x="12455" y="6906"/>
                  </a:lnTo>
                  <a:lnTo>
                    <a:pt x="8537" y="6906"/>
                  </a:lnTo>
                  <a:lnTo>
                    <a:pt x="11395" y="4155"/>
                  </a:lnTo>
                  <a:close/>
                  <a:moveTo>
                    <a:pt x="12550" y="7727"/>
                  </a:moveTo>
                  <a:lnTo>
                    <a:pt x="13764" y="9763"/>
                  </a:lnTo>
                  <a:lnTo>
                    <a:pt x="11300" y="10406"/>
                  </a:lnTo>
                  <a:lnTo>
                    <a:pt x="8537" y="7727"/>
                  </a:lnTo>
                  <a:close/>
                  <a:moveTo>
                    <a:pt x="6525" y="7739"/>
                  </a:moveTo>
                  <a:lnTo>
                    <a:pt x="3668" y="10501"/>
                  </a:lnTo>
                  <a:lnTo>
                    <a:pt x="1334" y="9882"/>
                  </a:lnTo>
                  <a:lnTo>
                    <a:pt x="2608" y="7739"/>
                  </a:lnTo>
                  <a:close/>
                  <a:moveTo>
                    <a:pt x="7942" y="8311"/>
                  </a:moveTo>
                  <a:lnTo>
                    <a:pt x="10788" y="11061"/>
                  </a:lnTo>
                  <a:lnTo>
                    <a:pt x="10157" y="13335"/>
                  </a:lnTo>
                  <a:lnTo>
                    <a:pt x="7942" y="12097"/>
                  </a:lnTo>
                  <a:lnTo>
                    <a:pt x="7942" y="8311"/>
                  </a:lnTo>
                  <a:close/>
                  <a:moveTo>
                    <a:pt x="7121" y="8311"/>
                  </a:moveTo>
                  <a:lnTo>
                    <a:pt x="7121" y="12204"/>
                  </a:lnTo>
                  <a:lnTo>
                    <a:pt x="7109" y="12204"/>
                  </a:lnTo>
                  <a:lnTo>
                    <a:pt x="5013" y="13383"/>
                  </a:lnTo>
                  <a:lnTo>
                    <a:pt x="4358" y="10989"/>
                  </a:lnTo>
                  <a:lnTo>
                    <a:pt x="7121" y="8311"/>
                  </a:lnTo>
                  <a:close/>
                  <a:moveTo>
                    <a:pt x="10585" y="0"/>
                  </a:moveTo>
                  <a:lnTo>
                    <a:pt x="9835" y="441"/>
                  </a:lnTo>
                  <a:lnTo>
                    <a:pt x="7430" y="1774"/>
                  </a:lnTo>
                  <a:lnTo>
                    <a:pt x="5132" y="476"/>
                  </a:lnTo>
                  <a:lnTo>
                    <a:pt x="4370" y="60"/>
                  </a:lnTo>
                  <a:lnTo>
                    <a:pt x="4144" y="881"/>
                  </a:lnTo>
                  <a:lnTo>
                    <a:pt x="3430" y="3477"/>
                  </a:lnTo>
                  <a:lnTo>
                    <a:pt x="858" y="4143"/>
                  </a:lnTo>
                  <a:lnTo>
                    <a:pt x="1" y="4370"/>
                  </a:lnTo>
                  <a:lnTo>
                    <a:pt x="441" y="5096"/>
                  </a:lnTo>
                  <a:lnTo>
                    <a:pt x="1822" y="7418"/>
                  </a:lnTo>
                  <a:lnTo>
                    <a:pt x="477" y="9668"/>
                  </a:lnTo>
                  <a:lnTo>
                    <a:pt x="48" y="10394"/>
                  </a:lnTo>
                  <a:lnTo>
                    <a:pt x="894" y="10620"/>
                  </a:lnTo>
                  <a:lnTo>
                    <a:pt x="3561" y="11311"/>
                  </a:lnTo>
                  <a:lnTo>
                    <a:pt x="4251" y="13811"/>
                  </a:lnTo>
                  <a:lnTo>
                    <a:pt x="4466" y="14633"/>
                  </a:lnTo>
                  <a:lnTo>
                    <a:pt x="5228" y="14216"/>
                  </a:lnTo>
                  <a:lnTo>
                    <a:pt x="7633" y="12883"/>
                  </a:lnTo>
                  <a:lnTo>
                    <a:pt x="9930" y="14168"/>
                  </a:lnTo>
                  <a:lnTo>
                    <a:pt x="10692" y="14585"/>
                  </a:lnTo>
                  <a:lnTo>
                    <a:pt x="10919" y="13776"/>
                  </a:lnTo>
                  <a:lnTo>
                    <a:pt x="11633" y="11180"/>
                  </a:lnTo>
                  <a:lnTo>
                    <a:pt x="14205" y="10513"/>
                  </a:lnTo>
                  <a:lnTo>
                    <a:pt x="15050" y="10287"/>
                  </a:lnTo>
                  <a:lnTo>
                    <a:pt x="14622" y="9561"/>
                  </a:lnTo>
                  <a:lnTo>
                    <a:pt x="13240" y="7227"/>
                  </a:lnTo>
                  <a:lnTo>
                    <a:pt x="14574" y="4977"/>
                  </a:lnTo>
                  <a:lnTo>
                    <a:pt x="15003" y="4251"/>
                  </a:lnTo>
                  <a:lnTo>
                    <a:pt x="14157" y="4024"/>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11"/>
            <p:cNvSpPr/>
            <p:nvPr/>
          </p:nvSpPr>
          <p:spPr>
            <a:xfrm>
              <a:off x="135075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11"/>
            <p:cNvSpPr/>
            <p:nvPr/>
          </p:nvSpPr>
          <p:spPr>
            <a:xfrm>
              <a:off x="13507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11"/>
            <p:cNvSpPr/>
            <p:nvPr/>
          </p:nvSpPr>
          <p:spPr>
            <a:xfrm>
              <a:off x="5897750" y="3038600"/>
              <a:ext cx="372100" cy="365250"/>
            </a:xfrm>
            <a:custGeom>
              <a:avLst/>
              <a:gdLst/>
              <a:ahLst/>
              <a:cxnLst/>
              <a:rect l="l" t="t" r="r" b="b"/>
              <a:pathLst>
                <a:path w="14884" h="14610" extrusionOk="0">
                  <a:moveTo>
                    <a:pt x="10026" y="1239"/>
                  </a:moveTo>
                  <a:lnTo>
                    <a:pt x="10680" y="3632"/>
                  </a:lnTo>
                  <a:lnTo>
                    <a:pt x="7918" y="6311"/>
                  </a:lnTo>
                  <a:lnTo>
                    <a:pt x="7918" y="2405"/>
                  </a:lnTo>
                  <a:lnTo>
                    <a:pt x="7930" y="2405"/>
                  </a:lnTo>
                  <a:lnTo>
                    <a:pt x="10026" y="1239"/>
                  </a:lnTo>
                  <a:close/>
                  <a:moveTo>
                    <a:pt x="4870" y="1298"/>
                  </a:moveTo>
                  <a:lnTo>
                    <a:pt x="7085" y="2525"/>
                  </a:lnTo>
                  <a:lnTo>
                    <a:pt x="7085" y="6323"/>
                  </a:lnTo>
                  <a:lnTo>
                    <a:pt x="4239" y="3572"/>
                  </a:lnTo>
                  <a:lnTo>
                    <a:pt x="4870" y="1298"/>
                  </a:lnTo>
                  <a:close/>
                  <a:moveTo>
                    <a:pt x="3727" y="4215"/>
                  </a:moveTo>
                  <a:lnTo>
                    <a:pt x="6501" y="6894"/>
                  </a:lnTo>
                  <a:lnTo>
                    <a:pt x="2477" y="6894"/>
                  </a:lnTo>
                  <a:lnTo>
                    <a:pt x="1263" y="4846"/>
                  </a:lnTo>
                  <a:lnTo>
                    <a:pt x="3727" y="4215"/>
                  </a:lnTo>
                  <a:close/>
                  <a:moveTo>
                    <a:pt x="11371" y="4132"/>
                  </a:moveTo>
                  <a:lnTo>
                    <a:pt x="13705" y="4751"/>
                  </a:lnTo>
                  <a:lnTo>
                    <a:pt x="12431" y="6894"/>
                  </a:lnTo>
                  <a:lnTo>
                    <a:pt x="8513" y="6894"/>
                  </a:lnTo>
                  <a:lnTo>
                    <a:pt x="11371" y="4132"/>
                  </a:lnTo>
                  <a:close/>
                  <a:moveTo>
                    <a:pt x="12550" y="7704"/>
                  </a:moveTo>
                  <a:lnTo>
                    <a:pt x="13764" y="9752"/>
                  </a:lnTo>
                  <a:lnTo>
                    <a:pt x="11299" y="10383"/>
                  </a:lnTo>
                  <a:lnTo>
                    <a:pt x="8525" y="7704"/>
                  </a:lnTo>
                  <a:close/>
                  <a:moveTo>
                    <a:pt x="6501" y="7704"/>
                  </a:moveTo>
                  <a:lnTo>
                    <a:pt x="3644" y="10478"/>
                  </a:lnTo>
                  <a:lnTo>
                    <a:pt x="1310" y="9871"/>
                  </a:lnTo>
                  <a:lnTo>
                    <a:pt x="2584" y="7704"/>
                  </a:lnTo>
                  <a:close/>
                  <a:moveTo>
                    <a:pt x="7930" y="8287"/>
                  </a:moveTo>
                  <a:lnTo>
                    <a:pt x="10776" y="11038"/>
                  </a:lnTo>
                  <a:lnTo>
                    <a:pt x="10145" y="13324"/>
                  </a:lnTo>
                  <a:lnTo>
                    <a:pt x="7930" y="12085"/>
                  </a:lnTo>
                  <a:lnTo>
                    <a:pt x="7930" y="8287"/>
                  </a:lnTo>
                  <a:close/>
                  <a:moveTo>
                    <a:pt x="7097" y="8287"/>
                  </a:moveTo>
                  <a:lnTo>
                    <a:pt x="7097" y="12192"/>
                  </a:lnTo>
                  <a:lnTo>
                    <a:pt x="7085" y="12192"/>
                  </a:lnTo>
                  <a:lnTo>
                    <a:pt x="4989" y="13359"/>
                  </a:lnTo>
                  <a:lnTo>
                    <a:pt x="4334" y="10966"/>
                  </a:lnTo>
                  <a:lnTo>
                    <a:pt x="7097" y="8287"/>
                  </a:lnTo>
                  <a:close/>
                  <a:moveTo>
                    <a:pt x="10585" y="0"/>
                  </a:moveTo>
                  <a:lnTo>
                    <a:pt x="9823" y="417"/>
                  </a:lnTo>
                  <a:lnTo>
                    <a:pt x="7430" y="1751"/>
                  </a:lnTo>
                  <a:lnTo>
                    <a:pt x="5120" y="453"/>
                  </a:lnTo>
                  <a:lnTo>
                    <a:pt x="4358" y="48"/>
                  </a:lnTo>
                  <a:lnTo>
                    <a:pt x="4132" y="858"/>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80" y="14574"/>
                  </a:lnTo>
                  <a:lnTo>
                    <a:pt x="10907" y="13752"/>
                  </a:lnTo>
                  <a:lnTo>
                    <a:pt x="11621" y="11157"/>
                  </a:lnTo>
                  <a:lnTo>
                    <a:pt x="14193" y="10490"/>
                  </a:lnTo>
                  <a:lnTo>
                    <a:pt x="14883" y="10311"/>
                  </a:lnTo>
                  <a:lnTo>
                    <a:pt x="14883" y="10002"/>
                  </a:lnTo>
                  <a:lnTo>
                    <a:pt x="14598" y="9537"/>
                  </a:lnTo>
                  <a:lnTo>
                    <a:pt x="13216" y="7216"/>
                  </a:lnTo>
                  <a:lnTo>
                    <a:pt x="14550" y="4965"/>
                  </a:lnTo>
                  <a:lnTo>
                    <a:pt x="14883" y="4430"/>
                  </a:lnTo>
                  <a:lnTo>
                    <a:pt x="14883" y="4215"/>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11"/>
            <p:cNvSpPr/>
            <p:nvPr/>
          </p:nvSpPr>
          <p:spPr>
            <a:xfrm>
              <a:off x="1729675" y="2307850"/>
              <a:ext cx="376250" cy="365250"/>
            </a:xfrm>
            <a:custGeom>
              <a:avLst/>
              <a:gdLst/>
              <a:ahLst/>
              <a:cxnLst/>
              <a:rect l="l" t="t" r="r" b="b"/>
              <a:pathLst>
                <a:path w="15050" h="14610" extrusionOk="0">
                  <a:moveTo>
                    <a:pt x="4882" y="1298"/>
                  </a:moveTo>
                  <a:lnTo>
                    <a:pt x="7108" y="2525"/>
                  </a:lnTo>
                  <a:lnTo>
                    <a:pt x="7108" y="6323"/>
                  </a:lnTo>
                  <a:lnTo>
                    <a:pt x="4263" y="3573"/>
                  </a:lnTo>
                  <a:lnTo>
                    <a:pt x="4882" y="1298"/>
                  </a:lnTo>
                  <a:close/>
                  <a:moveTo>
                    <a:pt x="10049" y="1251"/>
                  </a:moveTo>
                  <a:lnTo>
                    <a:pt x="10704" y="3644"/>
                  </a:lnTo>
                  <a:lnTo>
                    <a:pt x="7942" y="6323"/>
                  </a:lnTo>
                  <a:lnTo>
                    <a:pt x="7942" y="2430"/>
                  </a:lnTo>
                  <a:lnTo>
                    <a:pt x="7954" y="2430"/>
                  </a:lnTo>
                  <a:lnTo>
                    <a:pt x="10049" y="1251"/>
                  </a:lnTo>
                  <a:close/>
                  <a:moveTo>
                    <a:pt x="3739" y="4215"/>
                  </a:moveTo>
                  <a:lnTo>
                    <a:pt x="6513" y="6894"/>
                  </a:lnTo>
                  <a:lnTo>
                    <a:pt x="2489" y="6894"/>
                  </a:lnTo>
                  <a:lnTo>
                    <a:pt x="1274" y="4870"/>
                  </a:lnTo>
                  <a:lnTo>
                    <a:pt x="3739" y="4215"/>
                  </a:lnTo>
                  <a:close/>
                  <a:moveTo>
                    <a:pt x="11395" y="4132"/>
                  </a:moveTo>
                  <a:lnTo>
                    <a:pt x="13728" y="4751"/>
                  </a:lnTo>
                  <a:lnTo>
                    <a:pt x="12442" y="6894"/>
                  </a:lnTo>
                  <a:lnTo>
                    <a:pt x="8525" y="6894"/>
                  </a:lnTo>
                  <a:lnTo>
                    <a:pt x="11395" y="4132"/>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299"/>
                  </a:moveTo>
                  <a:lnTo>
                    <a:pt x="10775" y="11062"/>
                  </a:lnTo>
                  <a:lnTo>
                    <a:pt x="10156" y="13336"/>
                  </a:lnTo>
                  <a:lnTo>
                    <a:pt x="7942" y="12097"/>
                  </a:lnTo>
                  <a:lnTo>
                    <a:pt x="7942" y="8299"/>
                  </a:lnTo>
                  <a:close/>
                  <a:moveTo>
                    <a:pt x="7120" y="8299"/>
                  </a:moveTo>
                  <a:lnTo>
                    <a:pt x="7120" y="12205"/>
                  </a:lnTo>
                  <a:lnTo>
                    <a:pt x="7108" y="12205"/>
                  </a:lnTo>
                  <a:lnTo>
                    <a:pt x="5001" y="13383"/>
                  </a:lnTo>
                  <a:lnTo>
                    <a:pt x="4346" y="10978"/>
                  </a:lnTo>
                  <a:lnTo>
                    <a:pt x="7120" y="8299"/>
                  </a:lnTo>
                  <a:close/>
                  <a:moveTo>
                    <a:pt x="10585" y="1"/>
                  </a:moveTo>
                  <a:lnTo>
                    <a:pt x="9823" y="417"/>
                  </a:lnTo>
                  <a:lnTo>
                    <a:pt x="7430" y="1751"/>
                  </a:lnTo>
                  <a:lnTo>
                    <a:pt x="5120" y="465"/>
                  </a:lnTo>
                  <a:lnTo>
                    <a:pt x="4358" y="48"/>
                  </a:lnTo>
                  <a:lnTo>
                    <a:pt x="4144" y="858"/>
                  </a:lnTo>
                  <a:lnTo>
                    <a:pt x="3429" y="3453"/>
                  </a:lnTo>
                  <a:lnTo>
                    <a:pt x="846"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40"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11"/>
            <p:cNvSpPr/>
            <p:nvPr/>
          </p:nvSpPr>
          <p:spPr>
            <a:xfrm>
              <a:off x="1729675" y="1577100"/>
              <a:ext cx="376250" cy="365250"/>
            </a:xfrm>
            <a:custGeom>
              <a:avLst/>
              <a:gdLst/>
              <a:ahLst/>
              <a:cxnLst/>
              <a:rect l="l" t="t" r="r" b="b"/>
              <a:pathLst>
                <a:path w="15050" h="14610" extrusionOk="0">
                  <a:moveTo>
                    <a:pt x="4882" y="1299"/>
                  </a:moveTo>
                  <a:lnTo>
                    <a:pt x="7108" y="2525"/>
                  </a:lnTo>
                  <a:lnTo>
                    <a:pt x="7108" y="6323"/>
                  </a:lnTo>
                  <a:lnTo>
                    <a:pt x="4263" y="3573"/>
                  </a:lnTo>
                  <a:lnTo>
                    <a:pt x="4882" y="1299"/>
                  </a:lnTo>
                  <a:close/>
                  <a:moveTo>
                    <a:pt x="10049" y="1251"/>
                  </a:moveTo>
                  <a:lnTo>
                    <a:pt x="10704" y="3644"/>
                  </a:lnTo>
                  <a:lnTo>
                    <a:pt x="7942" y="6323"/>
                  </a:lnTo>
                  <a:lnTo>
                    <a:pt x="7942" y="2430"/>
                  </a:lnTo>
                  <a:lnTo>
                    <a:pt x="7954" y="2430"/>
                  </a:lnTo>
                  <a:lnTo>
                    <a:pt x="10049" y="1251"/>
                  </a:lnTo>
                  <a:close/>
                  <a:moveTo>
                    <a:pt x="3739" y="4228"/>
                  </a:moveTo>
                  <a:lnTo>
                    <a:pt x="6513" y="6906"/>
                  </a:lnTo>
                  <a:lnTo>
                    <a:pt x="2489" y="6906"/>
                  </a:lnTo>
                  <a:lnTo>
                    <a:pt x="1274" y="4871"/>
                  </a:lnTo>
                  <a:lnTo>
                    <a:pt x="3739" y="4228"/>
                  </a:lnTo>
                  <a:close/>
                  <a:moveTo>
                    <a:pt x="11395" y="4156"/>
                  </a:moveTo>
                  <a:lnTo>
                    <a:pt x="13728" y="4763"/>
                  </a:lnTo>
                  <a:lnTo>
                    <a:pt x="12442" y="6906"/>
                  </a:lnTo>
                  <a:lnTo>
                    <a:pt x="8525" y="6906"/>
                  </a:lnTo>
                  <a:lnTo>
                    <a:pt x="11395" y="4156"/>
                  </a:lnTo>
                  <a:close/>
                  <a:moveTo>
                    <a:pt x="12549" y="7728"/>
                  </a:moveTo>
                  <a:lnTo>
                    <a:pt x="13776" y="9764"/>
                  </a:lnTo>
                  <a:lnTo>
                    <a:pt x="11299" y="10407"/>
                  </a:lnTo>
                  <a:lnTo>
                    <a:pt x="8537" y="7728"/>
                  </a:lnTo>
                  <a:close/>
                  <a:moveTo>
                    <a:pt x="6525" y="7704"/>
                  </a:moveTo>
                  <a:lnTo>
                    <a:pt x="3667" y="10478"/>
                  </a:lnTo>
                  <a:lnTo>
                    <a:pt x="1334" y="9859"/>
                  </a:lnTo>
                  <a:lnTo>
                    <a:pt x="2608" y="7704"/>
                  </a:lnTo>
                  <a:close/>
                  <a:moveTo>
                    <a:pt x="7942" y="8300"/>
                  </a:moveTo>
                  <a:lnTo>
                    <a:pt x="10775" y="11050"/>
                  </a:lnTo>
                  <a:lnTo>
                    <a:pt x="10156" y="13336"/>
                  </a:lnTo>
                  <a:lnTo>
                    <a:pt x="7942" y="12098"/>
                  </a:lnTo>
                  <a:lnTo>
                    <a:pt x="7942" y="8300"/>
                  </a:lnTo>
                  <a:close/>
                  <a:moveTo>
                    <a:pt x="7120" y="8300"/>
                  </a:moveTo>
                  <a:lnTo>
                    <a:pt x="7120" y="12205"/>
                  </a:lnTo>
                  <a:lnTo>
                    <a:pt x="7108"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18" y="13753"/>
                  </a:lnTo>
                  <a:lnTo>
                    <a:pt x="11633" y="11157"/>
                  </a:lnTo>
                  <a:lnTo>
                    <a:pt x="14204" y="10490"/>
                  </a:lnTo>
                  <a:lnTo>
                    <a:pt x="15050" y="10264"/>
                  </a:lnTo>
                  <a:lnTo>
                    <a:pt x="14621" y="9538"/>
                  </a:lnTo>
                  <a:lnTo>
                    <a:pt x="13240"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11"/>
            <p:cNvSpPr/>
            <p:nvPr/>
          </p:nvSpPr>
          <p:spPr>
            <a:xfrm>
              <a:off x="1729375" y="846675"/>
              <a:ext cx="376550" cy="365525"/>
            </a:xfrm>
            <a:custGeom>
              <a:avLst/>
              <a:gdLst/>
              <a:ahLst/>
              <a:cxnLst/>
              <a:rect l="l" t="t" r="r" b="b"/>
              <a:pathLst>
                <a:path w="15062" h="14621" extrusionOk="0">
                  <a:moveTo>
                    <a:pt x="10061" y="1238"/>
                  </a:moveTo>
                  <a:lnTo>
                    <a:pt x="10716" y="3631"/>
                  </a:lnTo>
                  <a:lnTo>
                    <a:pt x="7954" y="6310"/>
                  </a:lnTo>
                  <a:lnTo>
                    <a:pt x="7954" y="2417"/>
                  </a:lnTo>
                  <a:lnTo>
                    <a:pt x="7966" y="2417"/>
                  </a:lnTo>
                  <a:lnTo>
                    <a:pt x="10061" y="1238"/>
                  </a:lnTo>
                  <a:close/>
                  <a:moveTo>
                    <a:pt x="4894" y="1298"/>
                  </a:moveTo>
                  <a:lnTo>
                    <a:pt x="7120" y="2536"/>
                  </a:lnTo>
                  <a:lnTo>
                    <a:pt x="7120" y="6322"/>
                  </a:lnTo>
                  <a:lnTo>
                    <a:pt x="4275" y="3572"/>
                  </a:lnTo>
                  <a:lnTo>
                    <a:pt x="4894" y="1298"/>
                  </a:lnTo>
                  <a:close/>
                  <a:moveTo>
                    <a:pt x="3751" y="4215"/>
                  </a:moveTo>
                  <a:lnTo>
                    <a:pt x="6525" y="6894"/>
                  </a:lnTo>
                  <a:lnTo>
                    <a:pt x="2501" y="6894"/>
                  </a:lnTo>
                  <a:lnTo>
                    <a:pt x="1286" y="4858"/>
                  </a:lnTo>
                  <a:lnTo>
                    <a:pt x="3751" y="4215"/>
                  </a:lnTo>
                  <a:close/>
                  <a:moveTo>
                    <a:pt x="11383" y="4131"/>
                  </a:moveTo>
                  <a:lnTo>
                    <a:pt x="13728" y="4751"/>
                  </a:lnTo>
                  <a:lnTo>
                    <a:pt x="12454" y="6894"/>
                  </a:lnTo>
                  <a:lnTo>
                    <a:pt x="8549" y="6894"/>
                  </a:lnTo>
                  <a:lnTo>
                    <a:pt x="11383" y="4131"/>
                  </a:lnTo>
                  <a:close/>
                  <a:moveTo>
                    <a:pt x="12561" y="7715"/>
                  </a:moveTo>
                  <a:lnTo>
                    <a:pt x="13788" y="9751"/>
                  </a:lnTo>
                  <a:lnTo>
                    <a:pt x="11311" y="10394"/>
                  </a:lnTo>
                  <a:lnTo>
                    <a:pt x="8537" y="7715"/>
                  </a:lnTo>
                  <a:close/>
                  <a:moveTo>
                    <a:pt x="6537" y="7727"/>
                  </a:moveTo>
                  <a:lnTo>
                    <a:pt x="3679" y="10477"/>
                  </a:lnTo>
                  <a:lnTo>
                    <a:pt x="1346" y="9870"/>
                  </a:lnTo>
                  <a:lnTo>
                    <a:pt x="2620" y="7727"/>
                  </a:lnTo>
                  <a:close/>
                  <a:moveTo>
                    <a:pt x="7954" y="8287"/>
                  </a:moveTo>
                  <a:lnTo>
                    <a:pt x="10787" y="11049"/>
                  </a:lnTo>
                  <a:lnTo>
                    <a:pt x="10168" y="13323"/>
                  </a:lnTo>
                  <a:lnTo>
                    <a:pt x="7954" y="12085"/>
                  </a:lnTo>
                  <a:lnTo>
                    <a:pt x="7954" y="8287"/>
                  </a:lnTo>
                  <a:close/>
                  <a:moveTo>
                    <a:pt x="7120" y="8287"/>
                  </a:moveTo>
                  <a:lnTo>
                    <a:pt x="7120" y="12192"/>
                  </a:lnTo>
                  <a:lnTo>
                    <a:pt x="5013" y="13371"/>
                  </a:lnTo>
                  <a:lnTo>
                    <a:pt x="4346" y="10966"/>
                  </a:lnTo>
                  <a:lnTo>
                    <a:pt x="7120" y="8287"/>
                  </a:lnTo>
                  <a:close/>
                  <a:moveTo>
                    <a:pt x="10585" y="0"/>
                  </a:moveTo>
                  <a:lnTo>
                    <a:pt x="9823" y="417"/>
                  </a:lnTo>
                  <a:lnTo>
                    <a:pt x="7430" y="1762"/>
                  </a:lnTo>
                  <a:lnTo>
                    <a:pt x="5120" y="464"/>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45" y="11168"/>
                  </a:lnTo>
                  <a:lnTo>
                    <a:pt x="14216" y="10489"/>
                  </a:lnTo>
                  <a:lnTo>
                    <a:pt x="15062" y="10275"/>
                  </a:lnTo>
                  <a:lnTo>
                    <a:pt x="14633" y="9537"/>
                  </a:lnTo>
                  <a:lnTo>
                    <a:pt x="13252" y="7215"/>
                  </a:lnTo>
                  <a:lnTo>
                    <a:pt x="14585" y="4965"/>
                  </a:lnTo>
                  <a:lnTo>
                    <a:pt x="15014" y="4227"/>
                  </a:lnTo>
                  <a:lnTo>
                    <a:pt x="14169" y="4024"/>
                  </a:lnTo>
                  <a:lnTo>
                    <a:pt x="11502" y="3322"/>
                  </a:lnTo>
                  <a:lnTo>
                    <a:pt x="10823"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11"/>
            <p:cNvSpPr/>
            <p:nvPr/>
          </p:nvSpPr>
          <p:spPr>
            <a:xfrm>
              <a:off x="1729675" y="1942325"/>
              <a:ext cx="376250" cy="365550"/>
            </a:xfrm>
            <a:custGeom>
              <a:avLst/>
              <a:gdLst/>
              <a:ahLst/>
              <a:cxnLst/>
              <a:rect l="l" t="t" r="r" b="b"/>
              <a:pathLst>
                <a:path w="15050" h="14622" extrusionOk="0">
                  <a:moveTo>
                    <a:pt x="4882" y="1299"/>
                  </a:moveTo>
                  <a:lnTo>
                    <a:pt x="7108" y="2537"/>
                  </a:lnTo>
                  <a:lnTo>
                    <a:pt x="7108" y="6335"/>
                  </a:lnTo>
                  <a:lnTo>
                    <a:pt x="4263" y="3573"/>
                  </a:lnTo>
                  <a:lnTo>
                    <a:pt x="4882" y="1299"/>
                  </a:lnTo>
                  <a:close/>
                  <a:moveTo>
                    <a:pt x="10049" y="1251"/>
                  </a:moveTo>
                  <a:lnTo>
                    <a:pt x="10716" y="3656"/>
                  </a:lnTo>
                  <a:lnTo>
                    <a:pt x="7954" y="6335"/>
                  </a:lnTo>
                  <a:lnTo>
                    <a:pt x="7954" y="2430"/>
                  </a:lnTo>
                  <a:lnTo>
                    <a:pt x="10049" y="1251"/>
                  </a:lnTo>
                  <a:close/>
                  <a:moveTo>
                    <a:pt x="11395" y="4144"/>
                  </a:moveTo>
                  <a:lnTo>
                    <a:pt x="13728" y="4751"/>
                  </a:lnTo>
                  <a:lnTo>
                    <a:pt x="12442" y="6895"/>
                  </a:lnTo>
                  <a:lnTo>
                    <a:pt x="8525" y="6895"/>
                  </a:lnTo>
                  <a:lnTo>
                    <a:pt x="11395" y="4144"/>
                  </a:lnTo>
                  <a:close/>
                  <a:moveTo>
                    <a:pt x="3739" y="4228"/>
                  </a:moveTo>
                  <a:lnTo>
                    <a:pt x="6513" y="6906"/>
                  </a:lnTo>
                  <a:lnTo>
                    <a:pt x="2489" y="6906"/>
                  </a:lnTo>
                  <a:lnTo>
                    <a:pt x="1274" y="4870"/>
                  </a:lnTo>
                  <a:lnTo>
                    <a:pt x="3739" y="4228"/>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311"/>
                  </a:moveTo>
                  <a:lnTo>
                    <a:pt x="10775" y="11062"/>
                  </a:lnTo>
                  <a:lnTo>
                    <a:pt x="10156" y="13336"/>
                  </a:lnTo>
                  <a:lnTo>
                    <a:pt x="7942" y="12109"/>
                  </a:lnTo>
                  <a:lnTo>
                    <a:pt x="7942" y="8311"/>
                  </a:lnTo>
                  <a:close/>
                  <a:moveTo>
                    <a:pt x="7120" y="8311"/>
                  </a:moveTo>
                  <a:lnTo>
                    <a:pt x="7120" y="12205"/>
                  </a:lnTo>
                  <a:lnTo>
                    <a:pt x="7108"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18" y="13753"/>
                  </a:lnTo>
                  <a:lnTo>
                    <a:pt x="11633" y="11169"/>
                  </a:lnTo>
                  <a:lnTo>
                    <a:pt x="14204" y="10502"/>
                  </a:lnTo>
                  <a:lnTo>
                    <a:pt x="15050" y="10276"/>
                  </a:lnTo>
                  <a:lnTo>
                    <a:pt x="14621" y="9550"/>
                  </a:lnTo>
                  <a:lnTo>
                    <a:pt x="13240"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11"/>
            <p:cNvSpPr/>
            <p:nvPr/>
          </p:nvSpPr>
          <p:spPr>
            <a:xfrm>
              <a:off x="2108875" y="3769350"/>
              <a:ext cx="376275" cy="365250"/>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11"/>
            <p:cNvSpPr/>
            <p:nvPr/>
          </p:nvSpPr>
          <p:spPr>
            <a:xfrm>
              <a:off x="1729675" y="2673075"/>
              <a:ext cx="376250" cy="365550"/>
            </a:xfrm>
            <a:custGeom>
              <a:avLst/>
              <a:gdLst/>
              <a:ahLst/>
              <a:cxnLst/>
              <a:rect l="l" t="t" r="r" b="b"/>
              <a:pathLst>
                <a:path w="15050" h="14622" extrusionOk="0">
                  <a:moveTo>
                    <a:pt x="4882" y="1286"/>
                  </a:moveTo>
                  <a:lnTo>
                    <a:pt x="7108" y="2525"/>
                  </a:lnTo>
                  <a:lnTo>
                    <a:pt x="7108" y="6311"/>
                  </a:lnTo>
                  <a:lnTo>
                    <a:pt x="4263" y="3561"/>
                  </a:lnTo>
                  <a:lnTo>
                    <a:pt x="4882" y="1286"/>
                  </a:lnTo>
                  <a:close/>
                  <a:moveTo>
                    <a:pt x="10049" y="1251"/>
                  </a:moveTo>
                  <a:lnTo>
                    <a:pt x="10704" y="3656"/>
                  </a:lnTo>
                  <a:lnTo>
                    <a:pt x="7942" y="6335"/>
                  </a:lnTo>
                  <a:lnTo>
                    <a:pt x="7942" y="2429"/>
                  </a:lnTo>
                  <a:lnTo>
                    <a:pt x="7954" y="2429"/>
                  </a:lnTo>
                  <a:lnTo>
                    <a:pt x="10049" y="1251"/>
                  </a:lnTo>
                  <a:close/>
                  <a:moveTo>
                    <a:pt x="11395" y="4144"/>
                  </a:moveTo>
                  <a:lnTo>
                    <a:pt x="13728" y="4751"/>
                  </a:lnTo>
                  <a:lnTo>
                    <a:pt x="12442" y="6894"/>
                  </a:lnTo>
                  <a:lnTo>
                    <a:pt x="8525" y="6894"/>
                  </a:lnTo>
                  <a:lnTo>
                    <a:pt x="11395" y="4144"/>
                  </a:lnTo>
                  <a:close/>
                  <a:moveTo>
                    <a:pt x="3751" y="4227"/>
                  </a:moveTo>
                  <a:lnTo>
                    <a:pt x="6525" y="6906"/>
                  </a:lnTo>
                  <a:lnTo>
                    <a:pt x="2501" y="6906"/>
                  </a:lnTo>
                  <a:lnTo>
                    <a:pt x="1286" y="4870"/>
                  </a:lnTo>
                  <a:lnTo>
                    <a:pt x="3751" y="4227"/>
                  </a:lnTo>
                  <a:close/>
                  <a:moveTo>
                    <a:pt x="12549" y="7728"/>
                  </a:moveTo>
                  <a:lnTo>
                    <a:pt x="13776" y="9764"/>
                  </a:lnTo>
                  <a:lnTo>
                    <a:pt x="11299" y="10407"/>
                  </a:lnTo>
                  <a:lnTo>
                    <a:pt x="8525" y="7728"/>
                  </a:lnTo>
                  <a:close/>
                  <a:moveTo>
                    <a:pt x="6525" y="7716"/>
                  </a:moveTo>
                  <a:lnTo>
                    <a:pt x="3679" y="10466"/>
                  </a:lnTo>
                  <a:lnTo>
                    <a:pt x="1346" y="9859"/>
                  </a:lnTo>
                  <a:lnTo>
                    <a:pt x="2608" y="7716"/>
                  </a:lnTo>
                  <a:close/>
                  <a:moveTo>
                    <a:pt x="7954" y="8299"/>
                  </a:moveTo>
                  <a:lnTo>
                    <a:pt x="10799" y="11050"/>
                  </a:lnTo>
                  <a:lnTo>
                    <a:pt x="10168" y="13324"/>
                  </a:lnTo>
                  <a:lnTo>
                    <a:pt x="7954" y="12085"/>
                  </a:lnTo>
                  <a:lnTo>
                    <a:pt x="7954" y="8299"/>
                  </a:lnTo>
                  <a:close/>
                  <a:moveTo>
                    <a:pt x="7120" y="8287"/>
                  </a:moveTo>
                  <a:lnTo>
                    <a:pt x="7120" y="12193"/>
                  </a:lnTo>
                  <a:lnTo>
                    <a:pt x="7108" y="12193"/>
                  </a:lnTo>
                  <a:lnTo>
                    <a:pt x="5001" y="13371"/>
                  </a:lnTo>
                  <a:lnTo>
                    <a:pt x="4346" y="10966"/>
                  </a:lnTo>
                  <a:lnTo>
                    <a:pt x="7120" y="8287"/>
                  </a:lnTo>
                  <a:close/>
                  <a:moveTo>
                    <a:pt x="10585" y="1"/>
                  </a:moveTo>
                  <a:lnTo>
                    <a:pt x="9823" y="417"/>
                  </a:lnTo>
                  <a:lnTo>
                    <a:pt x="7430" y="1763"/>
                  </a:lnTo>
                  <a:lnTo>
                    <a:pt x="5120" y="465"/>
                  </a:lnTo>
                  <a:lnTo>
                    <a:pt x="4370" y="48"/>
                  </a:lnTo>
                  <a:lnTo>
                    <a:pt x="4144" y="870"/>
                  </a:lnTo>
                  <a:lnTo>
                    <a:pt x="3429" y="3453"/>
                  </a:lnTo>
                  <a:lnTo>
                    <a:pt x="857" y="4132"/>
                  </a:lnTo>
                  <a:lnTo>
                    <a:pt x="0" y="4346"/>
                  </a:lnTo>
                  <a:lnTo>
                    <a:pt x="429" y="5085"/>
                  </a:lnTo>
                  <a:lnTo>
                    <a:pt x="1822" y="7406"/>
                  </a:lnTo>
                  <a:lnTo>
                    <a:pt x="476" y="9645"/>
                  </a:lnTo>
                  <a:lnTo>
                    <a:pt x="48" y="10383"/>
                  </a:lnTo>
                  <a:lnTo>
                    <a:pt x="893" y="10597"/>
                  </a:lnTo>
                  <a:lnTo>
                    <a:pt x="3560" y="11300"/>
                  </a:lnTo>
                  <a:lnTo>
                    <a:pt x="4251" y="13800"/>
                  </a:lnTo>
                  <a:lnTo>
                    <a:pt x="4465" y="14621"/>
                  </a:lnTo>
                  <a:lnTo>
                    <a:pt x="5227" y="14205"/>
                  </a:lnTo>
                  <a:lnTo>
                    <a:pt x="7620" y="12859"/>
                  </a:lnTo>
                  <a:lnTo>
                    <a:pt x="9930" y="14157"/>
                  </a:lnTo>
                  <a:lnTo>
                    <a:pt x="10692" y="14574"/>
                  </a:lnTo>
                  <a:lnTo>
                    <a:pt x="10918" y="13752"/>
                  </a:lnTo>
                  <a:lnTo>
                    <a:pt x="11633" y="11169"/>
                  </a:lnTo>
                  <a:lnTo>
                    <a:pt x="14204" y="10502"/>
                  </a:lnTo>
                  <a:lnTo>
                    <a:pt x="15050" y="10276"/>
                  </a:lnTo>
                  <a:lnTo>
                    <a:pt x="14621" y="9549"/>
                  </a:lnTo>
                  <a:lnTo>
                    <a:pt x="13240"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11"/>
            <p:cNvSpPr/>
            <p:nvPr/>
          </p:nvSpPr>
          <p:spPr>
            <a:xfrm>
              <a:off x="2108875" y="4134575"/>
              <a:ext cx="376275" cy="365525"/>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11"/>
            <p:cNvSpPr/>
            <p:nvPr/>
          </p:nvSpPr>
          <p:spPr>
            <a:xfrm>
              <a:off x="2108875" y="4499800"/>
              <a:ext cx="376275" cy="365250"/>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11"/>
            <p:cNvSpPr/>
            <p:nvPr/>
          </p:nvSpPr>
          <p:spPr>
            <a:xfrm>
              <a:off x="2108875" y="3038600"/>
              <a:ext cx="376275" cy="365250"/>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11"/>
            <p:cNvSpPr/>
            <p:nvPr/>
          </p:nvSpPr>
          <p:spPr>
            <a:xfrm>
              <a:off x="1729675"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11"/>
            <p:cNvSpPr/>
            <p:nvPr/>
          </p:nvSpPr>
          <p:spPr>
            <a:xfrm>
              <a:off x="1350450" y="846675"/>
              <a:ext cx="376275" cy="365525"/>
            </a:xfrm>
            <a:custGeom>
              <a:avLst/>
              <a:gdLst/>
              <a:ahLst/>
              <a:cxnLst/>
              <a:rect l="l" t="t" r="r" b="b"/>
              <a:pathLst>
                <a:path w="15051" h="14621" extrusionOk="0">
                  <a:moveTo>
                    <a:pt x="10050" y="1238"/>
                  </a:moveTo>
                  <a:lnTo>
                    <a:pt x="10704" y="3631"/>
                  </a:lnTo>
                  <a:lnTo>
                    <a:pt x="7942" y="6310"/>
                  </a:lnTo>
                  <a:lnTo>
                    <a:pt x="7942" y="2417"/>
                  </a:lnTo>
                  <a:lnTo>
                    <a:pt x="7954" y="2417"/>
                  </a:lnTo>
                  <a:lnTo>
                    <a:pt x="10050" y="1238"/>
                  </a:lnTo>
                  <a:close/>
                  <a:moveTo>
                    <a:pt x="4882" y="1298"/>
                  </a:moveTo>
                  <a:lnTo>
                    <a:pt x="7109" y="2536"/>
                  </a:lnTo>
                  <a:lnTo>
                    <a:pt x="7109" y="6322"/>
                  </a:lnTo>
                  <a:lnTo>
                    <a:pt x="4263" y="3572"/>
                  </a:lnTo>
                  <a:lnTo>
                    <a:pt x="4882" y="1298"/>
                  </a:lnTo>
                  <a:close/>
                  <a:moveTo>
                    <a:pt x="3739" y="4215"/>
                  </a:moveTo>
                  <a:lnTo>
                    <a:pt x="6513" y="6894"/>
                  </a:lnTo>
                  <a:lnTo>
                    <a:pt x="2489" y="6894"/>
                  </a:lnTo>
                  <a:lnTo>
                    <a:pt x="1275" y="4858"/>
                  </a:lnTo>
                  <a:lnTo>
                    <a:pt x="3739" y="4215"/>
                  </a:lnTo>
                  <a:close/>
                  <a:moveTo>
                    <a:pt x="11383" y="4131"/>
                  </a:moveTo>
                  <a:lnTo>
                    <a:pt x="13717" y="4751"/>
                  </a:lnTo>
                  <a:lnTo>
                    <a:pt x="12455" y="6894"/>
                  </a:lnTo>
                  <a:lnTo>
                    <a:pt x="8537" y="6894"/>
                  </a:lnTo>
                  <a:lnTo>
                    <a:pt x="11383" y="4131"/>
                  </a:lnTo>
                  <a:close/>
                  <a:moveTo>
                    <a:pt x="12550" y="7715"/>
                  </a:moveTo>
                  <a:lnTo>
                    <a:pt x="13776" y="9751"/>
                  </a:lnTo>
                  <a:lnTo>
                    <a:pt x="11300" y="10394"/>
                  </a:lnTo>
                  <a:lnTo>
                    <a:pt x="8537" y="7715"/>
                  </a:lnTo>
                  <a:close/>
                  <a:moveTo>
                    <a:pt x="6513" y="7727"/>
                  </a:moveTo>
                  <a:lnTo>
                    <a:pt x="3668" y="10477"/>
                  </a:lnTo>
                  <a:lnTo>
                    <a:pt x="1322" y="9870"/>
                  </a:lnTo>
                  <a:lnTo>
                    <a:pt x="2596" y="7727"/>
                  </a:lnTo>
                  <a:close/>
                  <a:moveTo>
                    <a:pt x="7942" y="8287"/>
                  </a:moveTo>
                  <a:lnTo>
                    <a:pt x="10788" y="11049"/>
                  </a:lnTo>
                  <a:lnTo>
                    <a:pt x="10157" y="13323"/>
                  </a:lnTo>
                  <a:lnTo>
                    <a:pt x="7942" y="12085"/>
                  </a:lnTo>
                  <a:lnTo>
                    <a:pt x="7942" y="8287"/>
                  </a:lnTo>
                  <a:close/>
                  <a:moveTo>
                    <a:pt x="7121" y="8287"/>
                  </a:moveTo>
                  <a:lnTo>
                    <a:pt x="7121" y="12192"/>
                  </a:lnTo>
                  <a:lnTo>
                    <a:pt x="7109" y="12192"/>
                  </a:lnTo>
                  <a:lnTo>
                    <a:pt x="5013" y="13371"/>
                  </a:lnTo>
                  <a:lnTo>
                    <a:pt x="4358" y="10966"/>
                  </a:lnTo>
                  <a:lnTo>
                    <a:pt x="7121" y="8287"/>
                  </a:lnTo>
                  <a:close/>
                  <a:moveTo>
                    <a:pt x="10573" y="0"/>
                  </a:moveTo>
                  <a:lnTo>
                    <a:pt x="9835" y="417"/>
                  </a:lnTo>
                  <a:lnTo>
                    <a:pt x="7430" y="1762"/>
                  </a:lnTo>
                  <a:lnTo>
                    <a:pt x="5132"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6" y="14621"/>
                  </a:lnTo>
                  <a:lnTo>
                    <a:pt x="5228" y="14204"/>
                  </a:lnTo>
                  <a:lnTo>
                    <a:pt x="7633" y="12859"/>
                  </a:lnTo>
                  <a:lnTo>
                    <a:pt x="9930" y="14157"/>
                  </a:lnTo>
                  <a:lnTo>
                    <a:pt x="10692" y="14573"/>
                  </a:lnTo>
                  <a:lnTo>
                    <a:pt x="10919" y="13752"/>
                  </a:lnTo>
                  <a:lnTo>
                    <a:pt x="11633" y="11168"/>
                  </a:lnTo>
                  <a:lnTo>
                    <a:pt x="14205" y="10489"/>
                  </a:lnTo>
                  <a:lnTo>
                    <a:pt x="15050" y="10275"/>
                  </a:lnTo>
                  <a:lnTo>
                    <a:pt x="14622" y="9537"/>
                  </a:lnTo>
                  <a:lnTo>
                    <a:pt x="13240" y="7215"/>
                  </a:lnTo>
                  <a:lnTo>
                    <a:pt x="14574" y="4965"/>
                  </a:lnTo>
                  <a:lnTo>
                    <a:pt x="15014" y="4227"/>
                  </a:lnTo>
                  <a:lnTo>
                    <a:pt x="14157" y="4000"/>
                  </a:lnTo>
                  <a:lnTo>
                    <a:pt x="11502" y="3310"/>
                  </a:lnTo>
                  <a:lnTo>
                    <a:pt x="10812"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11"/>
            <p:cNvSpPr/>
            <p:nvPr/>
          </p:nvSpPr>
          <p:spPr>
            <a:xfrm>
              <a:off x="1729675" y="1211600"/>
              <a:ext cx="376250" cy="365525"/>
            </a:xfrm>
            <a:custGeom>
              <a:avLst/>
              <a:gdLst/>
              <a:ahLst/>
              <a:cxnLst/>
              <a:rect l="l" t="t" r="r" b="b"/>
              <a:pathLst>
                <a:path w="15050" h="14621" extrusionOk="0">
                  <a:moveTo>
                    <a:pt x="4882" y="1298"/>
                  </a:moveTo>
                  <a:lnTo>
                    <a:pt x="7108" y="2536"/>
                  </a:lnTo>
                  <a:lnTo>
                    <a:pt x="7108" y="6334"/>
                  </a:lnTo>
                  <a:lnTo>
                    <a:pt x="4263" y="3572"/>
                  </a:lnTo>
                  <a:lnTo>
                    <a:pt x="4882" y="1298"/>
                  </a:lnTo>
                  <a:close/>
                  <a:moveTo>
                    <a:pt x="10049" y="1250"/>
                  </a:moveTo>
                  <a:lnTo>
                    <a:pt x="10704" y="3655"/>
                  </a:lnTo>
                  <a:lnTo>
                    <a:pt x="7942" y="6334"/>
                  </a:lnTo>
                  <a:lnTo>
                    <a:pt x="7942" y="2429"/>
                  </a:lnTo>
                  <a:lnTo>
                    <a:pt x="7954" y="2429"/>
                  </a:lnTo>
                  <a:lnTo>
                    <a:pt x="10049" y="1250"/>
                  </a:lnTo>
                  <a:close/>
                  <a:moveTo>
                    <a:pt x="3739" y="4227"/>
                  </a:moveTo>
                  <a:lnTo>
                    <a:pt x="6513" y="6906"/>
                  </a:lnTo>
                  <a:lnTo>
                    <a:pt x="2489" y="6906"/>
                  </a:lnTo>
                  <a:lnTo>
                    <a:pt x="1274" y="4870"/>
                  </a:lnTo>
                  <a:lnTo>
                    <a:pt x="3739" y="4227"/>
                  </a:lnTo>
                  <a:close/>
                  <a:moveTo>
                    <a:pt x="11395" y="4155"/>
                  </a:moveTo>
                  <a:lnTo>
                    <a:pt x="13728" y="4763"/>
                  </a:lnTo>
                  <a:lnTo>
                    <a:pt x="12442" y="6906"/>
                  </a:lnTo>
                  <a:lnTo>
                    <a:pt x="8525" y="6906"/>
                  </a:lnTo>
                  <a:lnTo>
                    <a:pt x="11395" y="4155"/>
                  </a:lnTo>
                  <a:close/>
                  <a:moveTo>
                    <a:pt x="12549" y="7727"/>
                  </a:moveTo>
                  <a:lnTo>
                    <a:pt x="13776" y="9763"/>
                  </a:lnTo>
                  <a:lnTo>
                    <a:pt x="11299" y="10406"/>
                  </a:lnTo>
                  <a:lnTo>
                    <a:pt x="8537" y="7727"/>
                  </a:lnTo>
                  <a:close/>
                  <a:moveTo>
                    <a:pt x="6525" y="7739"/>
                  </a:moveTo>
                  <a:lnTo>
                    <a:pt x="3667" y="10501"/>
                  </a:lnTo>
                  <a:lnTo>
                    <a:pt x="1334" y="9882"/>
                  </a:lnTo>
                  <a:lnTo>
                    <a:pt x="2608" y="7739"/>
                  </a:lnTo>
                  <a:close/>
                  <a:moveTo>
                    <a:pt x="7942" y="8311"/>
                  </a:moveTo>
                  <a:lnTo>
                    <a:pt x="10775" y="11061"/>
                  </a:lnTo>
                  <a:lnTo>
                    <a:pt x="10156" y="13335"/>
                  </a:lnTo>
                  <a:lnTo>
                    <a:pt x="7942" y="12097"/>
                  </a:lnTo>
                  <a:lnTo>
                    <a:pt x="7942" y="8311"/>
                  </a:lnTo>
                  <a:close/>
                  <a:moveTo>
                    <a:pt x="7120" y="8311"/>
                  </a:moveTo>
                  <a:lnTo>
                    <a:pt x="7120" y="12204"/>
                  </a:lnTo>
                  <a:lnTo>
                    <a:pt x="7108"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11"/>
            <p:cNvSpPr/>
            <p:nvPr/>
          </p:nvSpPr>
          <p:spPr>
            <a:xfrm>
              <a:off x="135045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4" y="3656"/>
                  </a:lnTo>
                  <a:lnTo>
                    <a:pt x="7942" y="6335"/>
                  </a:lnTo>
                  <a:lnTo>
                    <a:pt x="7942" y="2430"/>
                  </a:lnTo>
                  <a:lnTo>
                    <a:pt x="7954" y="2430"/>
                  </a:lnTo>
                  <a:lnTo>
                    <a:pt x="10050" y="1251"/>
                  </a:lnTo>
                  <a:close/>
                  <a:moveTo>
                    <a:pt x="11395" y="4144"/>
                  </a:moveTo>
                  <a:lnTo>
                    <a:pt x="13729" y="4751"/>
                  </a:lnTo>
                  <a:lnTo>
                    <a:pt x="12455" y="6895"/>
                  </a:lnTo>
                  <a:lnTo>
                    <a:pt x="8537" y="6895"/>
                  </a:lnTo>
                  <a:lnTo>
                    <a:pt x="11395" y="4144"/>
                  </a:lnTo>
                  <a:close/>
                  <a:moveTo>
                    <a:pt x="3739" y="4228"/>
                  </a:moveTo>
                  <a:lnTo>
                    <a:pt x="6513" y="6906"/>
                  </a:lnTo>
                  <a:lnTo>
                    <a:pt x="2489" y="6906"/>
                  </a:lnTo>
                  <a:lnTo>
                    <a:pt x="1275" y="4870"/>
                  </a:lnTo>
                  <a:lnTo>
                    <a:pt x="3739" y="4228"/>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311"/>
                  </a:moveTo>
                  <a:lnTo>
                    <a:pt x="10788" y="11062"/>
                  </a:lnTo>
                  <a:lnTo>
                    <a:pt x="10157" y="13336"/>
                  </a:lnTo>
                  <a:lnTo>
                    <a:pt x="7942" y="12109"/>
                  </a:lnTo>
                  <a:lnTo>
                    <a:pt x="7942" y="8311"/>
                  </a:lnTo>
                  <a:close/>
                  <a:moveTo>
                    <a:pt x="7121" y="8311"/>
                  </a:moveTo>
                  <a:lnTo>
                    <a:pt x="7121" y="12205"/>
                  </a:lnTo>
                  <a:lnTo>
                    <a:pt x="7109" y="12205"/>
                  </a:lnTo>
                  <a:lnTo>
                    <a:pt x="5013" y="13383"/>
                  </a:lnTo>
                  <a:lnTo>
                    <a:pt x="4358" y="10990"/>
                  </a:lnTo>
                  <a:lnTo>
                    <a:pt x="7121"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6" y="14622"/>
                  </a:lnTo>
                  <a:lnTo>
                    <a:pt x="5228" y="14205"/>
                  </a:lnTo>
                  <a:lnTo>
                    <a:pt x="7621" y="12860"/>
                  </a:lnTo>
                  <a:lnTo>
                    <a:pt x="9930" y="14157"/>
                  </a:lnTo>
                  <a:lnTo>
                    <a:pt x="10692" y="14574"/>
                  </a:lnTo>
                  <a:lnTo>
                    <a:pt x="10919" y="13753"/>
                  </a:lnTo>
                  <a:lnTo>
                    <a:pt x="11633" y="11169"/>
                  </a:lnTo>
                  <a:lnTo>
                    <a:pt x="14205" y="10502"/>
                  </a:lnTo>
                  <a:lnTo>
                    <a:pt x="15050" y="10276"/>
                  </a:lnTo>
                  <a:lnTo>
                    <a:pt x="14622" y="9550"/>
                  </a:lnTo>
                  <a:lnTo>
                    <a:pt x="13240" y="7228"/>
                  </a:lnTo>
                  <a:lnTo>
                    <a:pt x="14574" y="4978"/>
                  </a:lnTo>
                  <a:lnTo>
                    <a:pt x="15003" y="4251"/>
                  </a:lnTo>
                  <a:lnTo>
                    <a:pt x="14157" y="4025"/>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11"/>
            <p:cNvSpPr/>
            <p:nvPr/>
          </p:nvSpPr>
          <p:spPr>
            <a:xfrm>
              <a:off x="135045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4" y="3644"/>
                  </a:lnTo>
                  <a:lnTo>
                    <a:pt x="7942" y="6323"/>
                  </a:lnTo>
                  <a:lnTo>
                    <a:pt x="7942" y="2430"/>
                  </a:lnTo>
                  <a:lnTo>
                    <a:pt x="7954" y="2430"/>
                  </a:lnTo>
                  <a:lnTo>
                    <a:pt x="10050" y="1251"/>
                  </a:lnTo>
                  <a:close/>
                  <a:moveTo>
                    <a:pt x="11395" y="4132"/>
                  </a:moveTo>
                  <a:lnTo>
                    <a:pt x="13729" y="4751"/>
                  </a:lnTo>
                  <a:lnTo>
                    <a:pt x="12455" y="6894"/>
                  </a:lnTo>
                  <a:lnTo>
                    <a:pt x="8537" y="6894"/>
                  </a:lnTo>
                  <a:lnTo>
                    <a:pt x="11395" y="4132"/>
                  </a:lnTo>
                  <a:close/>
                  <a:moveTo>
                    <a:pt x="3739" y="4227"/>
                  </a:moveTo>
                  <a:lnTo>
                    <a:pt x="6513" y="6906"/>
                  </a:lnTo>
                  <a:lnTo>
                    <a:pt x="2489" y="6906"/>
                  </a:lnTo>
                  <a:lnTo>
                    <a:pt x="1275" y="4870"/>
                  </a:lnTo>
                  <a:lnTo>
                    <a:pt x="3739" y="4227"/>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299"/>
                  </a:moveTo>
                  <a:lnTo>
                    <a:pt x="10788" y="11062"/>
                  </a:lnTo>
                  <a:lnTo>
                    <a:pt x="10157" y="13336"/>
                  </a:lnTo>
                  <a:lnTo>
                    <a:pt x="7942" y="12097"/>
                  </a:lnTo>
                  <a:lnTo>
                    <a:pt x="7942" y="8299"/>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6" y="14610"/>
                  </a:lnTo>
                  <a:lnTo>
                    <a:pt x="5228" y="14193"/>
                  </a:lnTo>
                  <a:lnTo>
                    <a:pt x="7621" y="12859"/>
                  </a:lnTo>
                  <a:lnTo>
                    <a:pt x="9930" y="14145"/>
                  </a:lnTo>
                  <a:lnTo>
                    <a:pt x="10692" y="14574"/>
                  </a:lnTo>
                  <a:lnTo>
                    <a:pt x="10919" y="13752"/>
                  </a:lnTo>
                  <a:lnTo>
                    <a:pt x="11633" y="11157"/>
                  </a:lnTo>
                  <a:lnTo>
                    <a:pt x="14205" y="10490"/>
                  </a:lnTo>
                  <a:lnTo>
                    <a:pt x="15050" y="10264"/>
                  </a:lnTo>
                  <a:lnTo>
                    <a:pt x="14622" y="9538"/>
                  </a:lnTo>
                  <a:lnTo>
                    <a:pt x="13240" y="7216"/>
                  </a:lnTo>
                  <a:lnTo>
                    <a:pt x="14574" y="4966"/>
                  </a:lnTo>
                  <a:lnTo>
                    <a:pt x="15003" y="4239"/>
                  </a:lnTo>
                  <a:lnTo>
                    <a:pt x="14157" y="4013"/>
                  </a:lnTo>
                  <a:lnTo>
                    <a:pt x="11502"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11"/>
            <p:cNvSpPr/>
            <p:nvPr/>
          </p:nvSpPr>
          <p:spPr>
            <a:xfrm>
              <a:off x="135075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2" y="3656"/>
                  </a:lnTo>
                  <a:lnTo>
                    <a:pt x="7930" y="6335"/>
                  </a:lnTo>
                  <a:lnTo>
                    <a:pt x="7930" y="2429"/>
                  </a:lnTo>
                  <a:lnTo>
                    <a:pt x="7942" y="2429"/>
                  </a:lnTo>
                  <a:lnTo>
                    <a:pt x="10038" y="1251"/>
                  </a:lnTo>
                  <a:close/>
                  <a:moveTo>
                    <a:pt x="11383" y="4144"/>
                  </a:moveTo>
                  <a:lnTo>
                    <a:pt x="13717" y="4751"/>
                  </a:lnTo>
                  <a:lnTo>
                    <a:pt x="12443" y="6894"/>
                  </a:lnTo>
                  <a:lnTo>
                    <a:pt x="8525" y="6894"/>
                  </a:lnTo>
                  <a:lnTo>
                    <a:pt x="11383" y="4144"/>
                  </a:lnTo>
                  <a:close/>
                  <a:moveTo>
                    <a:pt x="3751" y="4227"/>
                  </a:moveTo>
                  <a:lnTo>
                    <a:pt x="6513" y="6906"/>
                  </a:lnTo>
                  <a:lnTo>
                    <a:pt x="2501" y="6906"/>
                  </a:lnTo>
                  <a:lnTo>
                    <a:pt x="1275" y="4870"/>
                  </a:lnTo>
                  <a:lnTo>
                    <a:pt x="3751" y="4227"/>
                  </a:lnTo>
                  <a:close/>
                  <a:moveTo>
                    <a:pt x="12538" y="7728"/>
                  </a:moveTo>
                  <a:lnTo>
                    <a:pt x="13764" y="9764"/>
                  </a:lnTo>
                  <a:lnTo>
                    <a:pt x="11288" y="10407"/>
                  </a:lnTo>
                  <a:lnTo>
                    <a:pt x="8525" y="7728"/>
                  </a:lnTo>
                  <a:close/>
                  <a:moveTo>
                    <a:pt x="6513" y="7716"/>
                  </a:moveTo>
                  <a:lnTo>
                    <a:pt x="3668" y="10466"/>
                  </a:lnTo>
                  <a:lnTo>
                    <a:pt x="1334" y="9859"/>
                  </a:lnTo>
                  <a:lnTo>
                    <a:pt x="2596" y="7716"/>
                  </a:lnTo>
                  <a:close/>
                  <a:moveTo>
                    <a:pt x="7942" y="8299"/>
                  </a:moveTo>
                  <a:lnTo>
                    <a:pt x="10788" y="11050"/>
                  </a:lnTo>
                  <a:lnTo>
                    <a:pt x="10157"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49" y="11300"/>
                  </a:lnTo>
                  <a:lnTo>
                    <a:pt x="4239" y="13800"/>
                  </a:lnTo>
                  <a:lnTo>
                    <a:pt x="4465" y="14621"/>
                  </a:lnTo>
                  <a:lnTo>
                    <a:pt x="5216" y="14205"/>
                  </a:lnTo>
                  <a:lnTo>
                    <a:pt x="7621" y="12859"/>
                  </a:lnTo>
                  <a:lnTo>
                    <a:pt x="9918" y="14157"/>
                  </a:lnTo>
                  <a:lnTo>
                    <a:pt x="10680" y="14574"/>
                  </a:lnTo>
                  <a:lnTo>
                    <a:pt x="10907" y="13752"/>
                  </a:lnTo>
                  <a:lnTo>
                    <a:pt x="11621" y="11169"/>
                  </a:lnTo>
                  <a:lnTo>
                    <a:pt x="14193" y="10502"/>
                  </a:lnTo>
                  <a:lnTo>
                    <a:pt x="15038" y="10276"/>
                  </a:lnTo>
                  <a:lnTo>
                    <a:pt x="14610" y="9549"/>
                  </a:lnTo>
                  <a:lnTo>
                    <a:pt x="13228" y="7228"/>
                  </a:lnTo>
                  <a:lnTo>
                    <a:pt x="14562" y="4977"/>
                  </a:lnTo>
                  <a:lnTo>
                    <a:pt x="15002"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11"/>
            <p:cNvSpPr/>
            <p:nvPr/>
          </p:nvSpPr>
          <p:spPr>
            <a:xfrm>
              <a:off x="1729675" y="3769350"/>
              <a:ext cx="376250" cy="365250"/>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11"/>
            <p:cNvSpPr/>
            <p:nvPr/>
          </p:nvSpPr>
          <p:spPr>
            <a:xfrm>
              <a:off x="1729675" y="4134575"/>
              <a:ext cx="376250" cy="365525"/>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11"/>
            <p:cNvSpPr/>
            <p:nvPr/>
          </p:nvSpPr>
          <p:spPr>
            <a:xfrm>
              <a:off x="1729675" y="4499800"/>
              <a:ext cx="376250" cy="365250"/>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11"/>
            <p:cNvSpPr/>
            <p:nvPr/>
          </p:nvSpPr>
          <p:spPr>
            <a:xfrm>
              <a:off x="135075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11"/>
            <p:cNvSpPr/>
            <p:nvPr/>
          </p:nvSpPr>
          <p:spPr>
            <a:xfrm>
              <a:off x="5139025" y="1577100"/>
              <a:ext cx="376250" cy="365250"/>
            </a:xfrm>
            <a:custGeom>
              <a:avLst/>
              <a:gdLst/>
              <a:ahLst/>
              <a:cxnLst/>
              <a:rect l="l" t="t" r="r" b="b"/>
              <a:pathLst>
                <a:path w="15050" h="14610" extrusionOk="0">
                  <a:moveTo>
                    <a:pt x="4882" y="1299"/>
                  </a:moveTo>
                  <a:lnTo>
                    <a:pt x="7097" y="2525"/>
                  </a:lnTo>
                  <a:lnTo>
                    <a:pt x="7097" y="6323"/>
                  </a:lnTo>
                  <a:lnTo>
                    <a:pt x="4263" y="3573"/>
                  </a:lnTo>
                  <a:lnTo>
                    <a:pt x="4882" y="1299"/>
                  </a:lnTo>
                  <a:close/>
                  <a:moveTo>
                    <a:pt x="10049" y="1251"/>
                  </a:moveTo>
                  <a:lnTo>
                    <a:pt x="10704" y="3644"/>
                  </a:lnTo>
                  <a:lnTo>
                    <a:pt x="7930" y="6323"/>
                  </a:lnTo>
                  <a:lnTo>
                    <a:pt x="7930" y="2430"/>
                  </a:lnTo>
                  <a:lnTo>
                    <a:pt x="7954" y="2430"/>
                  </a:lnTo>
                  <a:lnTo>
                    <a:pt x="10049" y="1251"/>
                  </a:lnTo>
                  <a:close/>
                  <a:moveTo>
                    <a:pt x="3751" y="4228"/>
                  </a:moveTo>
                  <a:lnTo>
                    <a:pt x="6513" y="6906"/>
                  </a:lnTo>
                  <a:lnTo>
                    <a:pt x="2501" y="6906"/>
                  </a:lnTo>
                  <a:lnTo>
                    <a:pt x="1286" y="4871"/>
                  </a:lnTo>
                  <a:lnTo>
                    <a:pt x="3751" y="4228"/>
                  </a:lnTo>
                  <a:close/>
                  <a:moveTo>
                    <a:pt x="11383" y="4156"/>
                  </a:moveTo>
                  <a:lnTo>
                    <a:pt x="13728" y="4763"/>
                  </a:lnTo>
                  <a:lnTo>
                    <a:pt x="12442" y="6906"/>
                  </a:lnTo>
                  <a:lnTo>
                    <a:pt x="8525" y="6906"/>
                  </a:lnTo>
                  <a:lnTo>
                    <a:pt x="11383" y="4156"/>
                  </a:lnTo>
                  <a:close/>
                  <a:moveTo>
                    <a:pt x="12562" y="7728"/>
                  </a:moveTo>
                  <a:lnTo>
                    <a:pt x="13788" y="9764"/>
                  </a:lnTo>
                  <a:lnTo>
                    <a:pt x="11311" y="10407"/>
                  </a:lnTo>
                  <a:lnTo>
                    <a:pt x="8549" y="7728"/>
                  </a:lnTo>
                  <a:close/>
                  <a:moveTo>
                    <a:pt x="6513" y="7704"/>
                  </a:moveTo>
                  <a:lnTo>
                    <a:pt x="3668" y="10478"/>
                  </a:lnTo>
                  <a:lnTo>
                    <a:pt x="1322" y="9859"/>
                  </a:lnTo>
                  <a:lnTo>
                    <a:pt x="2608" y="7704"/>
                  </a:lnTo>
                  <a:close/>
                  <a:moveTo>
                    <a:pt x="7954" y="8300"/>
                  </a:moveTo>
                  <a:lnTo>
                    <a:pt x="10787" y="11050"/>
                  </a:lnTo>
                  <a:lnTo>
                    <a:pt x="10168" y="13336"/>
                  </a:lnTo>
                  <a:lnTo>
                    <a:pt x="7954" y="12098"/>
                  </a:lnTo>
                  <a:lnTo>
                    <a:pt x="7954" y="8300"/>
                  </a:lnTo>
                  <a:close/>
                  <a:moveTo>
                    <a:pt x="7120" y="8300"/>
                  </a:moveTo>
                  <a:lnTo>
                    <a:pt x="7120" y="12205"/>
                  </a:lnTo>
                  <a:lnTo>
                    <a:pt x="7097"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7" y="13753"/>
                  </a:lnTo>
                  <a:lnTo>
                    <a:pt x="11621" y="11157"/>
                  </a:lnTo>
                  <a:lnTo>
                    <a:pt x="14205" y="10490"/>
                  </a:lnTo>
                  <a:lnTo>
                    <a:pt x="15050" y="10264"/>
                  </a:lnTo>
                  <a:lnTo>
                    <a:pt x="14621" y="9538"/>
                  </a:lnTo>
                  <a:lnTo>
                    <a:pt x="13228"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11"/>
            <p:cNvSpPr/>
            <p:nvPr/>
          </p:nvSpPr>
          <p:spPr>
            <a:xfrm>
              <a:off x="5139025" y="1942325"/>
              <a:ext cx="376250" cy="365550"/>
            </a:xfrm>
            <a:custGeom>
              <a:avLst/>
              <a:gdLst/>
              <a:ahLst/>
              <a:cxnLst/>
              <a:rect l="l" t="t" r="r" b="b"/>
              <a:pathLst>
                <a:path w="15050" h="14622" extrusionOk="0">
                  <a:moveTo>
                    <a:pt x="4882" y="1299"/>
                  </a:moveTo>
                  <a:lnTo>
                    <a:pt x="7097" y="2537"/>
                  </a:lnTo>
                  <a:lnTo>
                    <a:pt x="7097" y="6335"/>
                  </a:lnTo>
                  <a:lnTo>
                    <a:pt x="4263" y="3573"/>
                  </a:lnTo>
                  <a:lnTo>
                    <a:pt x="4882" y="1299"/>
                  </a:lnTo>
                  <a:close/>
                  <a:moveTo>
                    <a:pt x="10049" y="1251"/>
                  </a:moveTo>
                  <a:lnTo>
                    <a:pt x="10704" y="3656"/>
                  </a:lnTo>
                  <a:lnTo>
                    <a:pt x="7930" y="6335"/>
                  </a:lnTo>
                  <a:lnTo>
                    <a:pt x="7930" y="2430"/>
                  </a:lnTo>
                  <a:lnTo>
                    <a:pt x="7954" y="2430"/>
                  </a:lnTo>
                  <a:lnTo>
                    <a:pt x="10049" y="1251"/>
                  </a:lnTo>
                  <a:close/>
                  <a:moveTo>
                    <a:pt x="11383" y="4144"/>
                  </a:moveTo>
                  <a:lnTo>
                    <a:pt x="13728" y="4751"/>
                  </a:lnTo>
                  <a:lnTo>
                    <a:pt x="12442" y="6895"/>
                  </a:lnTo>
                  <a:lnTo>
                    <a:pt x="8525" y="6895"/>
                  </a:lnTo>
                  <a:lnTo>
                    <a:pt x="11383" y="4144"/>
                  </a:lnTo>
                  <a:close/>
                  <a:moveTo>
                    <a:pt x="3751" y="4228"/>
                  </a:moveTo>
                  <a:lnTo>
                    <a:pt x="6513" y="6906"/>
                  </a:lnTo>
                  <a:lnTo>
                    <a:pt x="2501" y="6906"/>
                  </a:lnTo>
                  <a:lnTo>
                    <a:pt x="1286" y="4870"/>
                  </a:lnTo>
                  <a:lnTo>
                    <a:pt x="3751" y="4228"/>
                  </a:lnTo>
                  <a:close/>
                  <a:moveTo>
                    <a:pt x="12562" y="7728"/>
                  </a:moveTo>
                  <a:lnTo>
                    <a:pt x="13788" y="9764"/>
                  </a:lnTo>
                  <a:lnTo>
                    <a:pt x="11311" y="10407"/>
                  </a:lnTo>
                  <a:lnTo>
                    <a:pt x="8549" y="7728"/>
                  </a:lnTo>
                  <a:close/>
                  <a:moveTo>
                    <a:pt x="6513" y="7728"/>
                  </a:moveTo>
                  <a:lnTo>
                    <a:pt x="3668" y="10478"/>
                  </a:lnTo>
                  <a:lnTo>
                    <a:pt x="1322" y="9871"/>
                  </a:lnTo>
                  <a:lnTo>
                    <a:pt x="2608" y="7728"/>
                  </a:lnTo>
                  <a:close/>
                  <a:moveTo>
                    <a:pt x="7954" y="8311"/>
                  </a:moveTo>
                  <a:lnTo>
                    <a:pt x="10787" y="11062"/>
                  </a:lnTo>
                  <a:lnTo>
                    <a:pt x="10168" y="13336"/>
                  </a:lnTo>
                  <a:lnTo>
                    <a:pt x="7954" y="12109"/>
                  </a:lnTo>
                  <a:lnTo>
                    <a:pt x="7954" y="8311"/>
                  </a:lnTo>
                  <a:close/>
                  <a:moveTo>
                    <a:pt x="7120" y="8311"/>
                  </a:moveTo>
                  <a:lnTo>
                    <a:pt x="7120" y="12205"/>
                  </a:lnTo>
                  <a:lnTo>
                    <a:pt x="7097"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7"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7" y="13753"/>
                  </a:lnTo>
                  <a:lnTo>
                    <a:pt x="11621" y="11169"/>
                  </a:lnTo>
                  <a:lnTo>
                    <a:pt x="14205" y="10502"/>
                  </a:lnTo>
                  <a:lnTo>
                    <a:pt x="15050" y="10276"/>
                  </a:lnTo>
                  <a:lnTo>
                    <a:pt x="14621" y="9550"/>
                  </a:lnTo>
                  <a:lnTo>
                    <a:pt x="13228"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11"/>
            <p:cNvSpPr/>
            <p:nvPr/>
          </p:nvSpPr>
          <p:spPr>
            <a:xfrm>
              <a:off x="5139025" y="1211600"/>
              <a:ext cx="376250" cy="365525"/>
            </a:xfrm>
            <a:custGeom>
              <a:avLst/>
              <a:gdLst/>
              <a:ahLst/>
              <a:cxnLst/>
              <a:rect l="l" t="t" r="r" b="b"/>
              <a:pathLst>
                <a:path w="15050" h="14621" extrusionOk="0">
                  <a:moveTo>
                    <a:pt x="4882" y="1298"/>
                  </a:moveTo>
                  <a:lnTo>
                    <a:pt x="7097" y="2536"/>
                  </a:lnTo>
                  <a:lnTo>
                    <a:pt x="7097" y="6334"/>
                  </a:lnTo>
                  <a:lnTo>
                    <a:pt x="4263" y="3572"/>
                  </a:lnTo>
                  <a:lnTo>
                    <a:pt x="4882" y="1298"/>
                  </a:lnTo>
                  <a:close/>
                  <a:moveTo>
                    <a:pt x="10049" y="1250"/>
                  </a:moveTo>
                  <a:lnTo>
                    <a:pt x="10704" y="3655"/>
                  </a:lnTo>
                  <a:lnTo>
                    <a:pt x="7930" y="6334"/>
                  </a:lnTo>
                  <a:lnTo>
                    <a:pt x="7930" y="2429"/>
                  </a:lnTo>
                  <a:lnTo>
                    <a:pt x="7954" y="2429"/>
                  </a:lnTo>
                  <a:lnTo>
                    <a:pt x="10049" y="1250"/>
                  </a:lnTo>
                  <a:close/>
                  <a:moveTo>
                    <a:pt x="3751" y="4227"/>
                  </a:moveTo>
                  <a:lnTo>
                    <a:pt x="6513" y="6906"/>
                  </a:lnTo>
                  <a:lnTo>
                    <a:pt x="2501" y="6906"/>
                  </a:lnTo>
                  <a:lnTo>
                    <a:pt x="1286" y="4870"/>
                  </a:lnTo>
                  <a:lnTo>
                    <a:pt x="3751" y="4227"/>
                  </a:lnTo>
                  <a:close/>
                  <a:moveTo>
                    <a:pt x="11383" y="4155"/>
                  </a:moveTo>
                  <a:lnTo>
                    <a:pt x="13728" y="4763"/>
                  </a:lnTo>
                  <a:lnTo>
                    <a:pt x="12442" y="6906"/>
                  </a:lnTo>
                  <a:lnTo>
                    <a:pt x="8525" y="6906"/>
                  </a:lnTo>
                  <a:lnTo>
                    <a:pt x="11383" y="4155"/>
                  </a:lnTo>
                  <a:close/>
                  <a:moveTo>
                    <a:pt x="12562" y="7727"/>
                  </a:moveTo>
                  <a:lnTo>
                    <a:pt x="13788" y="9763"/>
                  </a:lnTo>
                  <a:lnTo>
                    <a:pt x="11311" y="10406"/>
                  </a:lnTo>
                  <a:lnTo>
                    <a:pt x="8549" y="7727"/>
                  </a:lnTo>
                  <a:close/>
                  <a:moveTo>
                    <a:pt x="6513" y="7739"/>
                  </a:moveTo>
                  <a:lnTo>
                    <a:pt x="3668" y="10501"/>
                  </a:lnTo>
                  <a:lnTo>
                    <a:pt x="1322" y="9882"/>
                  </a:lnTo>
                  <a:lnTo>
                    <a:pt x="2608" y="7739"/>
                  </a:lnTo>
                  <a:close/>
                  <a:moveTo>
                    <a:pt x="7954" y="8311"/>
                  </a:moveTo>
                  <a:lnTo>
                    <a:pt x="10787" y="11061"/>
                  </a:lnTo>
                  <a:lnTo>
                    <a:pt x="10168" y="13335"/>
                  </a:lnTo>
                  <a:lnTo>
                    <a:pt x="7954" y="12097"/>
                  </a:lnTo>
                  <a:lnTo>
                    <a:pt x="7954" y="8311"/>
                  </a:lnTo>
                  <a:close/>
                  <a:moveTo>
                    <a:pt x="7120" y="8311"/>
                  </a:moveTo>
                  <a:lnTo>
                    <a:pt x="7120" y="12204"/>
                  </a:lnTo>
                  <a:lnTo>
                    <a:pt x="7097"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7"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7" y="13752"/>
                  </a:lnTo>
                  <a:lnTo>
                    <a:pt x="11621" y="11168"/>
                  </a:lnTo>
                  <a:lnTo>
                    <a:pt x="14205" y="10489"/>
                  </a:lnTo>
                  <a:lnTo>
                    <a:pt x="15050" y="10275"/>
                  </a:lnTo>
                  <a:lnTo>
                    <a:pt x="14621" y="9537"/>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11"/>
            <p:cNvSpPr/>
            <p:nvPr/>
          </p:nvSpPr>
          <p:spPr>
            <a:xfrm>
              <a:off x="5139325" y="2307850"/>
              <a:ext cx="376250" cy="365250"/>
            </a:xfrm>
            <a:custGeom>
              <a:avLst/>
              <a:gdLst/>
              <a:ahLst/>
              <a:cxnLst/>
              <a:rect l="l" t="t" r="r" b="b"/>
              <a:pathLst>
                <a:path w="15050" h="14610" extrusionOk="0">
                  <a:moveTo>
                    <a:pt x="4870" y="1298"/>
                  </a:moveTo>
                  <a:lnTo>
                    <a:pt x="7085" y="2525"/>
                  </a:lnTo>
                  <a:lnTo>
                    <a:pt x="7085" y="6323"/>
                  </a:lnTo>
                  <a:lnTo>
                    <a:pt x="4251" y="3573"/>
                  </a:lnTo>
                  <a:lnTo>
                    <a:pt x="4870" y="1298"/>
                  </a:lnTo>
                  <a:close/>
                  <a:moveTo>
                    <a:pt x="10037" y="1251"/>
                  </a:moveTo>
                  <a:lnTo>
                    <a:pt x="10704" y="3644"/>
                  </a:lnTo>
                  <a:lnTo>
                    <a:pt x="7942" y="6323"/>
                  </a:lnTo>
                  <a:lnTo>
                    <a:pt x="7942" y="2430"/>
                  </a:lnTo>
                  <a:lnTo>
                    <a:pt x="10037" y="1251"/>
                  </a:lnTo>
                  <a:close/>
                  <a:moveTo>
                    <a:pt x="11371" y="4132"/>
                  </a:moveTo>
                  <a:lnTo>
                    <a:pt x="13716" y="4751"/>
                  </a:lnTo>
                  <a:lnTo>
                    <a:pt x="12430" y="6894"/>
                  </a:lnTo>
                  <a:lnTo>
                    <a:pt x="8513" y="6894"/>
                  </a:lnTo>
                  <a:lnTo>
                    <a:pt x="11371" y="4132"/>
                  </a:lnTo>
                  <a:close/>
                  <a:moveTo>
                    <a:pt x="3739" y="4227"/>
                  </a:moveTo>
                  <a:lnTo>
                    <a:pt x="6501" y="6906"/>
                  </a:lnTo>
                  <a:lnTo>
                    <a:pt x="2489" y="6906"/>
                  </a:lnTo>
                  <a:lnTo>
                    <a:pt x="1274" y="4870"/>
                  </a:lnTo>
                  <a:lnTo>
                    <a:pt x="3739" y="4227"/>
                  </a:lnTo>
                  <a:close/>
                  <a:moveTo>
                    <a:pt x="12550" y="7728"/>
                  </a:moveTo>
                  <a:lnTo>
                    <a:pt x="13752" y="9764"/>
                  </a:lnTo>
                  <a:lnTo>
                    <a:pt x="11299" y="10407"/>
                  </a:lnTo>
                  <a:lnTo>
                    <a:pt x="8537" y="7728"/>
                  </a:lnTo>
                  <a:close/>
                  <a:moveTo>
                    <a:pt x="6501" y="7728"/>
                  </a:moveTo>
                  <a:lnTo>
                    <a:pt x="3656" y="10478"/>
                  </a:lnTo>
                  <a:lnTo>
                    <a:pt x="1310" y="9871"/>
                  </a:lnTo>
                  <a:lnTo>
                    <a:pt x="2596" y="7728"/>
                  </a:lnTo>
                  <a:close/>
                  <a:moveTo>
                    <a:pt x="7942" y="8299"/>
                  </a:moveTo>
                  <a:lnTo>
                    <a:pt x="10775" y="11062"/>
                  </a:lnTo>
                  <a:lnTo>
                    <a:pt x="10156" y="13336"/>
                  </a:lnTo>
                  <a:lnTo>
                    <a:pt x="7942" y="12097"/>
                  </a:lnTo>
                  <a:lnTo>
                    <a:pt x="7942" y="8299"/>
                  </a:lnTo>
                  <a:close/>
                  <a:moveTo>
                    <a:pt x="7108" y="8299"/>
                  </a:moveTo>
                  <a:lnTo>
                    <a:pt x="7108" y="12205"/>
                  </a:lnTo>
                  <a:lnTo>
                    <a:pt x="7085" y="12205"/>
                  </a:lnTo>
                  <a:lnTo>
                    <a:pt x="4989" y="13383"/>
                  </a:lnTo>
                  <a:lnTo>
                    <a:pt x="4334" y="10978"/>
                  </a:lnTo>
                  <a:lnTo>
                    <a:pt x="7108" y="8299"/>
                  </a:lnTo>
                  <a:close/>
                  <a:moveTo>
                    <a:pt x="10573" y="1"/>
                  </a:moveTo>
                  <a:lnTo>
                    <a:pt x="9811" y="417"/>
                  </a:lnTo>
                  <a:lnTo>
                    <a:pt x="7418" y="1751"/>
                  </a:lnTo>
                  <a:lnTo>
                    <a:pt x="5108" y="465"/>
                  </a:lnTo>
                  <a:lnTo>
                    <a:pt x="4346" y="48"/>
                  </a:lnTo>
                  <a:lnTo>
                    <a:pt x="4132" y="858"/>
                  </a:lnTo>
                  <a:lnTo>
                    <a:pt x="3417" y="3453"/>
                  </a:lnTo>
                  <a:lnTo>
                    <a:pt x="834" y="4120"/>
                  </a:lnTo>
                  <a:lnTo>
                    <a:pt x="0"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16" y="7216"/>
                  </a:lnTo>
                  <a:lnTo>
                    <a:pt x="14562" y="4966"/>
                  </a:lnTo>
                  <a:lnTo>
                    <a:pt x="14990"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11"/>
            <p:cNvSpPr/>
            <p:nvPr/>
          </p:nvSpPr>
          <p:spPr>
            <a:xfrm>
              <a:off x="5139025" y="4134575"/>
              <a:ext cx="376250" cy="365525"/>
            </a:xfrm>
            <a:custGeom>
              <a:avLst/>
              <a:gdLst/>
              <a:ahLst/>
              <a:cxnLst/>
              <a:rect l="l" t="t" r="r" b="b"/>
              <a:pathLst>
                <a:path w="15050" h="14621" extrusionOk="0">
                  <a:moveTo>
                    <a:pt x="4882" y="1286"/>
                  </a:moveTo>
                  <a:lnTo>
                    <a:pt x="7097" y="2512"/>
                  </a:lnTo>
                  <a:lnTo>
                    <a:pt x="7097" y="6310"/>
                  </a:lnTo>
                  <a:lnTo>
                    <a:pt x="4263" y="3560"/>
                  </a:lnTo>
                  <a:lnTo>
                    <a:pt x="4882" y="1286"/>
                  </a:lnTo>
                  <a:close/>
                  <a:moveTo>
                    <a:pt x="10049" y="1238"/>
                  </a:moveTo>
                  <a:lnTo>
                    <a:pt x="10704" y="3632"/>
                  </a:lnTo>
                  <a:lnTo>
                    <a:pt x="7930" y="6310"/>
                  </a:lnTo>
                  <a:lnTo>
                    <a:pt x="7930" y="2417"/>
                  </a:lnTo>
                  <a:lnTo>
                    <a:pt x="7954" y="2417"/>
                  </a:lnTo>
                  <a:lnTo>
                    <a:pt x="10049" y="1238"/>
                  </a:lnTo>
                  <a:close/>
                  <a:moveTo>
                    <a:pt x="11383" y="4132"/>
                  </a:moveTo>
                  <a:lnTo>
                    <a:pt x="13728" y="4739"/>
                  </a:lnTo>
                  <a:lnTo>
                    <a:pt x="12442" y="6882"/>
                  </a:lnTo>
                  <a:lnTo>
                    <a:pt x="8525" y="6882"/>
                  </a:lnTo>
                  <a:lnTo>
                    <a:pt x="11383" y="4132"/>
                  </a:lnTo>
                  <a:close/>
                  <a:moveTo>
                    <a:pt x="3751" y="4215"/>
                  </a:moveTo>
                  <a:lnTo>
                    <a:pt x="6525" y="6894"/>
                  </a:lnTo>
                  <a:lnTo>
                    <a:pt x="2501" y="6894"/>
                  </a:lnTo>
                  <a:lnTo>
                    <a:pt x="1298" y="4858"/>
                  </a:lnTo>
                  <a:lnTo>
                    <a:pt x="3751" y="4215"/>
                  </a:lnTo>
                  <a:close/>
                  <a:moveTo>
                    <a:pt x="12550" y="7715"/>
                  </a:moveTo>
                  <a:lnTo>
                    <a:pt x="13764" y="9751"/>
                  </a:lnTo>
                  <a:lnTo>
                    <a:pt x="11299" y="10394"/>
                  </a:lnTo>
                  <a:lnTo>
                    <a:pt x="8525" y="7715"/>
                  </a:lnTo>
                  <a:close/>
                  <a:moveTo>
                    <a:pt x="6513" y="7715"/>
                  </a:moveTo>
                  <a:lnTo>
                    <a:pt x="3668" y="10466"/>
                  </a:lnTo>
                  <a:lnTo>
                    <a:pt x="1322" y="9859"/>
                  </a:lnTo>
                  <a:lnTo>
                    <a:pt x="2608" y="7715"/>
                  </a:lnTo>
                  <a:close/>
                  <a:moveTo>
                    <a:pt x="7954" y="8299"/>
                  </a:moveTo>
                  <a:lnTo>
                    <a:pt x="10787" y="11049"/>
                  </a:lnTo>
                  <a:lnTo>
                    <a:pt x="10168" y="13323"/>
                  </a:lnTo>
                  <a:lnTo>
                    <a:pt x="7942" y="12085"/>
                  </a:lnTo>
                  <a:lnTo>
                    <a:pt x="7942" y="8299"/>
                  </a:lnTo>
                  <a:close/>
                  <a:moveTo>
                    <a:pt x="7097" y="8299"/>
                  </a:moveTo>
                  <a:lnTo>
                    <a:pt x="7097" y="12192"/>
                  </a:lnTo>
                  <a:lnTo>
                    <a:pt x="5001" y="13371"/>
                  </a:lnTo>
                  <a:lnTo>
                    <a:pt x="4334" y="10978"/>
                  </a:lnTo>
                  <a:lnTo>
                    <a:pt x="7097" y="8299"/>
                  </a:lnTo>
                  <a:close/>
                  <a:moveTo>
                    <a:pt x="10585" y="0"/>
                  </a:moveTo>
                  <a:lnTo>
                    <a:pt x="9823" y="417"/>
                  </a:lnTo>
                  <a:lnTo>
                    <a:pt x="7430" y="1762"/>
                  </a:lnTo>
                  <a:lnTo>
                    <a:pt x="5120" y="465"/>
                  </a:lnTo>
                  <a:lnTo>
                    <a:pt x="4358" y="48"/>
                  </a:lnTo>
                  <a:lnTo>
                    <a:pt x="4144" y="869"/>
                  </a:lnTo>
                  <a:lnTo>
                    <a:pt x="3429" y="3453"/>
                  </a:lnTo>
                  <a:lnTo>
                    <a:pt x="846" y="4132"/>
                  </a:lnTo>
                  <a:lnTo>
                    <a:pt x="0" y="4346"/>
                  </a:lnTo>
                  <a:lnTo>
                    <a:pt x="429" y="5084"/>
                  </a:lnTo>
                  <a:lnTo>
                    <a:pt x="1822"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11"/>
            <p:cNvSpPr/>
            <p:nvPr/>
          </p:nvSpPr>
          <p:spPr>
            <a:xfrm>
              <a:off x="5139025" y="3403825"/>
              <a:ext cx="376250" cy="365550"/>
            </a:xfrm>
            <a:custGeom>
              <a:avLst/>
              <a:gdLst/>
              <a:ahLst/>
              <a:cxnLst/>
              <a:rect l="l" t="t" r="r" b="b"/>
              <a:pathLst>
                <a:path w="15050" h="14622" extrusionOk="0">
                  <a:moveTo>
                    <a:pt x="4882" y="1286"/>
                  </a:moveTo>
                  <a:lnTo>
                    <a:pt x="7097" y="2525"/>
                  </a:lnTo>
                  <a:lnTo>
                    <a:pt x="7097" y="6311"/>
                  </a:lnTo>
                  <a:lnTo>
                    <a:pt x="4263" y="3560"/>
                  </a:lnTo>
                  <a:lnTo>
                    <a:pt x="4882" y="1286"/>
                  </a:lnTo>
                  <a:close/>
                  <a:moveTo>
                    <a:pt x="10049" y="1239"/>
                  </a:moveTo>
                  <a:lnTo>
                    <a:pt x="10716" y="3632"/>
                  </a:lnTo>
                  <a:lnTo>
                    <a:pt x="7954" y="6311"/>
                  </a:lnTo>
                  <a:lnTo>
                    <a:pt x="7954" y="2417"/>
                  </a:lnTo>
                  <a:lnTo>
                    <a:pt x="10049" y="1239"/>
                  </a:lnTo>
                  <a:close/>
                  <a:moveTo>
                    <a:pt x="3751" y="4215"/>
                  </a:moveTo>
                  <a:lnTo>
                    <a:pt x="6525" y="6894"/>
                  </a:lnTo>
                  <a:lnTo>
                    <a:pt x="2501" y="6894"/>
                  </a:lnTo>
                  <a:lnTo>
                    <a:pt x="1286" y="4858"/>
                  </a:lnTo>
                  <a:lnTo>
                    <a:pt x="3751" y="4215"/>
                  </a:lnTo>
                  <a:close/>
                  <a:moveTo>
                    <a:pt x="11383" y="4144"/>
                  </a:moveTo>
                  <a:lnTo>
                    <a:pt x="13728" y="4751"/>
                  </a:lnTo>
                  <a:lnTo>
                    <a:pt x="12442" y="6894"/>
                  </a:lnTo>
                  <a:lnTo>
                    <a:pt x="8525" y="6894"/>
                  </a:lnTo>
                  <a:lnTo>
                    <a:pt x="11383" y="4144"/>
                  </a:lnTo>
                  <a:close/>
                  <a:moveTo>
                    <a:pt x="12550" y="7716"/>
                  </a:moveTo>
                  <a:lnTo>
                    <a:pt x="13764" y="9752"/>
                  </a:lnTo>
                  <a:lnTo>
                    <a:pt x="11299" y="10395"/>
                  </a:lnTo>
                  <a:lnTo>
                    <a:pt x="8525" y="7716"/>
                  </a:lnTo>
                  <a:close/>
                  <a:moveTo>
                    <a:pt x="6501" y="7728"/>
                  </a:moveTo>
                  <a:lnTo>
                    <a:pt x="3668" y="10478"/>
                  </a:lnTo>
                  <a:lnTo>
                    <a:pt x="1310" y="9871"/>
                  </a:lnTo>
                  <a:lnTo>
                    <a:pt x="2596" y="7728"/>
                  </a:lnTo>
                  <a:close/>
                  <a:moveTo>
                    <a:pt x="7954" y="8299"/>
                  </a:moveTo>
                  <a:lnTo>
                    <a:pt x="10787" y="11049"/>
                  </a:lnTo>
                  <a:lnTo>
                    <a:pt x="10168" y="13323"/>
                  </a:lnTo>
                  <a:lnTo>
                    <a:pt x="7942" y="12085"/>
                  </a:lnTo>
                  <a:lnTo>
                    <a:pt x="7942" y="8299"/>
                  </a:lnTo>
                  <a:close/>
                  <a:moveTo>
                    <a:pt x="7120" y="8299"/>
                  </a:moveTo>
                  <a:lnTo>
                    <a:pt x="7120" y="12192"/>
                  </a:lnTo>
                  <a:lnTo>
                    <a:pt x="7097" y="12192"/>
                  </a:lnTo>
                  <a:lnTo>
                    <a:pt x="5001" y="13371"/>
                  </a:lnTo>
                  <a:lnTo>
                    <a:pt x="4346" y="10978"/>
                  </a:lnTo>
                  <a:lnTo>
                    <a:pt x="7120" y="8299"/>
                  </a:lnTo>
                  <a:close/>
                  <a:moveTo>
                    <a:pt x="10585" y="0"/>
                  </a:moveTo>
                  <a:lnTo>
                    <a:pt x="9823" y="417"/>
                  </a:lnTo>
                  <a:lnTo>
                    <a:pt x="7430" y="1763"/>
                  </a:lnTo>
                  <a:lnTo>
                    <a:pt x="5120" y="465"/>
                  </a:lnTo>
                  <a:lnTo>
                    <a:pt x="4358" y="48"/>
                  </a:lnTo>
                  <a:lnTo>
                    <a:pt x="4132" y="870"/>
                  </a:lnTo>
                  <a:lnTo>
                    <a:pt x="3418" y="3453"/>
                  </a:lnTo>
                  <a:lnTo>
                    <a:pt x="846" y="4132"/>
                  </a:lnTo>
                  <a:lnTo>
                    <a:pt x="0" y="4346"/>
                  </a:lnTo>
                  <a:lnTo>
                    <a:pt x="429" y="5084"/>
                  </a:lnTo>
                  <a:lnTo>
                    <a:pt x="1822"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7"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11"/>
            <p:cNvSpPr/>
            <p:nvPr/>
          </p:nvSpPr>
          <p:spPr>
            <a:xfrm>
              <a:off x="5139025" y="3769350"/>
              <a:ext cx="376250" cy="365250"/>
            </a:xfrm>
            <a:custGeom>
              <a:avLst/>
              <a:gdLst/>
              <a:ahLst/>
              <a:cxnLst/>
              <a:rect l="l" t="t" r="r" b="b"/>
              <a:pathLst>
                <a:path w="15050" h="14610" extrusionOk="0">
                  <a:moveTo>
                    <a:pt x="4882" y="1274"/>
                  </a:moveTo>
                  <a:lnTo>
                    <a:pt x="7097" y="2512"/>
                  </a:lnTo>
                  <a:lnTo>
                    <a:pt x="7097" y="6311"/>
                  </a:lnTo>
                  <a:lnTo>
                    <a:pt x="4263" y="3560"/>
                  </a:lnTo>
                  <a:lnTo>
                    <a:pt x="4882" y="1274"/>
                  </a:lnTo>
                  <a:close/>
                  <a:moveTo>
                    <a:pt x="10049" y="1238"/>
                  </a:moveTo>
                  <a:lnTo>
                    <a:pt x="10704" y="3632"/>
                  </a:lnTo>
                  <a:lnTo>
                    <a:pt x="7930" y="6311"/>
                  </a:lnTo>
                  <a:lnTo>
                    <a:pt x="7930" y="2405"/>
                  </a:lnTo>
                  <a:lnTo>
                    <a:pt x="7954" y="2405"/>
                  </a:lnTo>
                  <a:lnTo>
                    <a:pt x="10049" y="1238"/>
                  </a:lnTo>
                  <a:close/>
                  <a:moveTo>
                    <a:pt x="3751" y="4215"/>
                  </a:moveTo>
                  <a:lnTo>
                    <a:pt x="6525" y="6894"/>
                  </a:lnTo>
                  <a:lnTo>
                    <a:pt x="2501" y="6894"/>
                  </a:lnTo>
                  <a:lnTo>
                    <a:pt x="1286" y="4846"/>
                  </a:lnTo>
                  <a:lnTo>
                    <a:pt x="3751" y="4215"/>
                  </a:lnTo>
                  <a:close/>
                  <a:moveTo>
                    <a:pt x="11383" y="4132"/>
                  </a:moveTo>
                  <a:lnTo>
                    <a:pt x="13740" y="4751"/>
                  </a:lnTo>
                  <a:lnTo>
                    <a:pt x="12454" y="6894"/>
                  </a:lnTo>
                  <a:lnTo>
                    <a:pt x="8549" y="6894"/>
                  </a:lnTo>
                  <a:lnTo>
                    <a:pt x="11383" y="4132"/>
                  </a:lnTo>
                  <a:close/>
                  <a:moveTo>
                    <a:pt x="12550" y="7704"/>
                  </a:moveTo>
                  <a:lnTo>
                    <a:pt x="13764" y="9751"/>
                  </a:lnTo>
                  <a:lnTo>
                    <a:pt x="11299" y="10382"/>
                  </a:lnTo>
                  <a:lnTo>
                    <a:pt x="8525" y="7704"/>
                  </a:lnTo>
                  <a:close/>
                  <a:moveTo>
                    <a:pt x="6513" y="7704"/>
                  </a:moveTo>
                  <a:lnTo>
                    <a:pt x="3668" y="10466"/>
                  </a:lnTo>
                  <a:lnTo>
                    <a:pt x="1322" y="9847"/>
                  </a:lnTo>
                  <a:lnTo>
                    <a:pt x="2608" y="7704"/>
                  </a:lnTo>
                  <a:close/>
                  <a:moveTo>
                    <a:pt x="7954" y="8287"/>
                  </a:moveTo>
                  <a:lnTo>
                    <a:pt x="10787" y="11037"/>
                  </a:lnTo>
                  <a:lnTo>
                    <a:pt x="10168" y="13323"/>
                  </a:lnTo>
                  <a:lnTo>
                    <a:pt x="7942" y="12085"/>
                  </a:lnTo>
                  <a:lnTo>
                    <a:pt x="7942"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7"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11"/>
            <p:cNvSpPr/>
            <p:nvPr/>
          </p:nvSpPr>
          <p:spPr>
            <a:xfrm>
              <a:off x="5518225" y="3038600"/>
              <a:ext cx="376275" cy="365250"/>
            </a:xfrm>
            <a:custGeom>
              <a:avLst/>
              <a:gdLst/>
              <a:ahLst/>
              <a:cxnLst/>
              <a:rect l="l" t="t" r="r" b="b"/>
              <a:pathLst>
                <a:path w="15051" h="14610" extrusionOk="0">
                  <a:moveTo>
                    <a:pt x="10050" y="1239"/>
                  </a:moveTo>
                  <a:lnTo>
                    <a:pt x="10705" y="3632"/>
                  </a:lnTo>
                  <a:lnTo>
                    <a:pt x="7931" y="6311"/>
                  </a:lnTo>
                  <a:lnTo>
                    <a:pt x="7931" y="2405"/>
                  </a:lnTo>
                  <a:lnTo>
                    <a:pt x="7942" y="2405"/>
                  </a:lnTo>
                  <a:lnTo>
                    <a:pt x="10050" y="1239"/>
                  </a:lnTo>
                  <a:close/>
                  <a:moveTo>
                    <a:pt x="4883" y="1298"/>
                  </a:moveTo>
                  <a:lnTo>
                    <a:pt x="7097" y="2525"/>
                  </a:lnTo>
                  <a:lnTo>
                    <a:pt x="7097" y="6323"/>
                  </a:lnTo>
                  <a:lnTo>
                    <a:pt x="4252" y="3572"/>
                  </a:lnTo>
                  <a:lnTo>
                    <a:pt x="4883" y="1298"/>
                  </a:lnTo>
                  <a:close/>
                  <a:moveTo>
                    <a:pt x="3751" y="4215"/>
                  </a:moveTo>
                  <a:lnTo>
                    <a:pt x="6514"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7" y="9752"/>
                  </a:lnTo>
                  <a:lnTo>
                    <a:pt x="11312" y="10383"/>
                  </a:lnTo>
                  <a:lnTo>
                    <a:pt x="8538" y="7704"/>
                  </a:lnTo>
                  <a:close/>
                  <a:moveTo>
                    <a:pt x="6514" y="7704"/>
                  </a:moveTo>
                  <a:lnTo>
                    <a:pt x="3656" y="10478"/>
                  </a:lnTo>
                  <a:lnTo>
                    <a:pt x="1323" y="9871"/>
                  </a:lnTo>
                  <a:lnTo>
                    <a:pt x="2608" y="7704"/>
                  </a:lnTo>
                  <a:close/>
                  <a:moveTo>
                    <a:pt x="7942" y="8287"/>
                  </a:moveTo>
                  <a:lnTo>
                    <a:pt x="10788" y="11038"/>
                  </a:lnTo>
                  <a:lnTo>
                    <a:pt x="10169" y="13324"/>
                  </a:lnTo>
                  <a:lnTo>
                    <a:pt x="7942" y="12085"/>
                  </a:lnTo>
                  <a:lnTo>
                    <a:pt x="7942" y="8287"/>
                  </a:lnTo>
                  <a:close/>
                  <a:moveTo>
                    <a:pt x="7109" y="8287"/>
                  </a:moveTo>
                  <a:lnTo>
                    <a:pt x="7109" y="12192"/>
                  </a:lnTo>
                  <a:lnTo>
                    <a:pt x="7097" y="12192"/>
                  </a:lnTo>
                  <a:lnTo>
                    <a:pt x="5002" y="13359"/>
                  </a:lnTo>
                  <a:lnTo>
                    <a:pt x="4347" y="10966"/>
                  </a:lnTo>
                  <a:lnTo>
                    <a:pt x="7109" y="8287"/>
                  </a:lnTo>
                  <a:close/>
                  <a:moveTo>
                    <a:pt x="10586" y="0"/>
                  </a:moveTo>
                  <a:lnTo>
                    <a:pt x="9824" y="417"/>
                  </a:lnTo>
                  <a:lnTo>
                    <a:pt x="7430" y="1751"/>
                  </a:lnTo>
                  <a:lnTo>
                    <a:pt x="5121" y="453"/>
                  </a:lnTo>
                  <a:lnTo>
                    <a:pt x="4359" y="48"/>
                  </a:lnTo>
                  <a:lnTo>
                    <a:pt x="4132" y="858"/>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28" y="14193"/>
                  </a:lnTo>
                  <a:lnTo>
                    <a:pt x="7621" y="12859"/>
                  </a:lnTo>
                  <a:lnTo>
                    <a:pt x="9931"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8" y="4013"/>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11"/>
            <p:cNvSpPr/>
            <p:nvPr/>
          </p:nvSpPr>
          <p:spPr>
            <a:xfrm>
              <a:off x="5139025" y="2673075"/>
              <a:ext cx="376250" cy="365550"/>
            </a:xfrm>
            <a:custGeom>
              <a:avLst/>
              <a:gdLst/>
              <a:ahLst/>
              <a:cxnLst/>
              <a:rect l="l" t="t" r="r" b="b"/>
              <a:pathLst>
                <a:path w="15050" h="14622" extrusionOk="0">
                  <a:moveTo>
                    <a:pt x="4894" y="1286"/>
                  </a:moveTo>
                  <a:lnTo>
                    <a:pt x="7120" y="2525"/>
                  </a:lnTo>
                  <a:lnTo>
                    <a:pt x="7120" y="6311"/>
                  </a:lnTo>
                  <a:lnTo>
                    <a:pt x="4275" y="3561"/>
                  </a:lnTo>
                  <a:lnTo>
                    <a:pt x="4894" y="1286"/>
                  </a:lnTo>
                  <a:close/>
                  <a:moveTo>
                    <a:pt x="10049" y="1251"/>
                  </a:moveTo>
                  <a:lnTo>
                    <a:pt x="10704" y="3656"/>
                  </a:lnTo>
                  <a:lnTo>
                    <a:pt x="7930" y="6335"/>
                  </a:lnTo>
                  <a:lnTo>
                    <a:pt x="7930" y="2429"/>
                  </a:lnTo>
                  <a:lnTo>
                    <a:pt x="7954" y="2429"/>
                  </a:lnTo>
                  <a:lnTo>
                    <a:pt x="10049" y="1251"/>
                  </a:lnTo>
                  <a:close/>
                  <a:moveTo>
                    <a:pt x="11383" y="4144"/>
                  </a:moveTo>
                  <a:lnTo>
                    <a:pt x="13728" y="4751"/>
                  </a:lnTo>
                  <a:lnTo>
                    <a:pt x="12442" y="6894"/>
                  </a:lnTo>
                  <a:lnTo>
                    <a:pt x="8525" y="6894"/>
                  </a:lnTo>
                  <a:lnTo>
                    <a:pt x="11383" y="4144"/>
                  </a:lnTo>
                  <a:close/>
                  <a:moveTo>
                    <a:pt x="3751" y="4227"/>
                  </a:moveTo>
                  <a:lnTo>
                    <a:pt x="6513" y="6906"/>
                  </a:lnTo>
                  <a:lnTo>
                    <a:pt x="2501" y="6906"/>
                  </a:lnTo>
                  <a:lnTo>
                    <a:pt x="1286" y="4870"/>
                  </a:lnTo>
                  <a:lnTo>
                    <a:pt x="3751" y="4227"/>
                  </a:lnTo>
                  <a:close/>
                  <a:moveTo>
                    <a:pt x="12562" y="7728"/>
                  </a:moveTo>
                  <a:lnTo>
                    <a:pt x="13788" y="9764"/>
                  </a:lnTo>
                  <a:lnTo>
                    <a:pt x="11311" y="10407"/>
                  </a:lnTo>
                  <a:lnTo>
                    <a:pt x="8549" y="7728"/>
                  </a:lnTo>
                  <a:close/>
                  <a:moveTo>
                    <a:pt x="6525" y="7716"/>
                  </a:moveTo>
                  <a:lnTo>
                    <a:pt x="3679" y="10466"/>
                  </a:lnTo>
                  <a:lnTo>
                    <a:pt x="1346" y="9859"/>
                  </a:lnTo>
                  <a:lnTo>
                    <a:pt x="2608" y="7716"/>
                  </a:lnTo>
                  <a:close/>
                  <a:moveTo>
                    <a:pt x="7954" y="8299"/>
                  </a:moveTo>
                  <a:lnTo>
                    <a:pt x="10787" y="11050"/>
                  </a:lnTo>
                  <a:lnTo>
                    <a:pt x="10168" y="13324"/>
                  </a:lnTo>
                  <a:lnTo>
                    <a:pt x="7942" y="12085"/>
                  </a:lnTo>
                  <a:lnTo>
                    <a:pt x="7942" y="8299"/>
                  </a:lnTo>
                  <a:close/>
                  <a:moveTo>
                    <a:pt x="7120" y="8287"/>
                  </a:moveTo>
                  <a:lnTo>
                    <a:pt x="7120" y="12193"/>
                  </a:lnTo>
                  <a:lnTo>
                    <a:pt x="7097" y="12193"/>
                  </a:lnTo>
                  <a:lnTo>
                    <a:pt x="5001" y="13371"/>
                  </a:lnTo>
                  <a:lnTo>
                    <a:pt x="4346" y="10966"/>
                  </a:lnTo>
                  <a:lnTo>
                    <a:pt x="7120" y="8287"/>
                  </a:lnTo>
                  <a:close/>
                  <a:moveTo>
                    <a:pt x="10585" y="1"/>
                  </a:moveTo>
                  <a:lnTo>
                    <a:pt x="9823" y="417"/>
                  </a:lnTo>
                  <a:lnTo>
                    <a:pt x="7430" y="1763"/>
                  </a:lnTo>
                  <a:lnTo>
                    <a:pt x="5120" y="465"/>
                  </a:lnTo>
                  <a:lnTo>
                    <a:pt x="4358" y="48"/>
                  </a:lnTo>
                  <a:lnTo>
                    <a:pt x="4144" y="870"/>
                  </a:lnTo>
                  <a:lnTo>
                    <a:pt x="3429" y="3453"/>
                  </a:lnTo>
                  <a:lnTo>
                    <a:pt x="846" y="4132"/>
                  </a:lnTo>
                  <a:lnTo>
                    <a:pt x="0" y="4346"/>
                  </a:lnTo>
                  <a:lnTo>
                    <a:pt x="429" y="5085"/>
                  </a:lnTo>
                  <a:lnTo>
                    <a:pt x="1822"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7"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11"/>
            <p:cNvSpPr/>
            <p:nvPr/>
          </p:nvSpPr>
          <p:spPr>
            <a:xfrm>
              <a:off x="5139025" y="846375"/>
              <a:ext cx="376250" cy="365250"/>
            </a:xfrm>
            <a:custGeom>
              <a:avLst/>
              <a:gdLst/>
              <a:ahLst/>
              <a:cxnLst/>
              <a:rect l="l" t="t" r="r" b="b"/>
              <a:pathLst>
                <a:path w="15050" h="14610" extrusionOk="0">
                  <a:moveTo>
                    <a:pt x="10049" y="1250"/>
                  </a:moveTo>
                  <a:lnTo>
                    <a:pt x="10704" y="3643"/>
                  </a:lnTo>
                  <a:lnTo>
                    <a:pt x="7930" y="6322"/>
                  </a:lnTo>
                  <a:lnTo>
                    <a:pt x="7930" y="2429"/>
                  </a:lnTo>
                  <a:lnTo>
                    <a:pt x="7954" y="2429"/>
                  </a:lnTo>
                  <a:lnTo>
                    <a:pt x="10049" y="1250"/>
                  </a:lnTo>
                  <a:close/>
                  <a:moveTo>
                    <a:pt x="4882" y="1310"/>
                  </a:moveTo>
                  <a:lnTo>
                    <a:pt x="7097" y="2548"/>
                  </a:lnTo>
                  <a:lnTo>
                    <a:pt x="7097" y="6334"/>
                  </a:lnTo>
                  <a:lnTo>
                    <a:pt x="4263" y="3584"/>
                  </a:lnTo>
                  <a:lnTo>
                    <a:pt x="4882" y="1310"/>
                  </a:lnTo>
                  <a:close/>
                  <a:moveTo>
                    <a:pt x="3751" y="4227"/>
                  </a:moveTo>
                  <a:lnTo>
                    <a:pt x="6513" y="6906"/>
                  </a:lnTo>
                  <a:lnTo>
                    <a:pt x="2501" y="6906"/>
                  </a:lnTo>
                  <a:lnTo>
                    <a:pt x="1286" y="4870"/>
                  </a:lnTo>
                  <a:lnTo>
                    <a:pt x="3751" y="4227"/>
                  </a:lnTo>
                  <a:close/>
                  <a:moveTo>
                    <a:pt x="11371" y="4143"/>
                  </a:moveTo>
                  <a:lnTo>
                    <a:pt x="13705" y="4763"/>
                  </a:lnTo>
                  <a:lnTo>
                    <a:pt x="12442" y="6906"/>
                  </a:lnTo>
                  <a:lnTo>
                    <a:pt x="8525" y="6906"/>
                  </a:lnTo>
                  <a:lnTo>
                    <a:pt x="11371" y="4143"/>
                  </a:lnTo>
                  <a:close/>
                  <a:moveTo>
                    <a:pt x="12550" y="7727"/>
                  </a:moveTo>
                  <a:lnTo>
                    <a:pt x="13764" y="9763"/>
                  </a:lnTo>
                  <a:lnTo>
                    <a:pt x="11299" y="10406"/>
                  </a:lnTo>
                  <a:lnTo>
                    <a:pt x="8525" y="7727"/>
                  </a:lnTo>
                  <a:close/>
                  <a:moveTo>
                    <a:pt x="6513" y="7739"/>
                  </a:moveTo>
                  <a:lnTo>
                    <a:pt x="3668" y="10489"/>
                  </a:lnTo>
                  <a:lnTo>
                    <a:pt x="1322" y="9882"/>
                  </a:lnTo>
                  <a:lnTo>
                    <a:pt x="2608" y="7739"/>
                  </a:lnTo>
                  <a:close/>
                  <a:moveTo>
                    <a:pt x="7954" y="8299"/>
                  </a:moveTo>
                  <a:lnTo>
                    <a:pt x="10787" y="11061"/>
                  </a:lnTo>
                  <a:lnTo>
                    <a:pt x="10168" y="13335"/>
                  </a:lnTo>
                  <a:lnTo>
                    <a:pt x="7954" y="12097"/>
                  </a:lnTo>
                  <a:lnTo>
                    <a:pt x="7954" y="8299"/>
                  </a:lnTo>
                  <a:close/>
                  <a:moveTo>
                    <a:pt x="7120" y="8299"/>
                  </a:moveTo>
                  <a:lnTo>
                    <a:pt x="7120" y="12204"/>
                  </a:lnTo>
                  <a:lnTo>
                    <a:pt x="7097" y="12204"/>
                  </a:lnTo>
                  <a:lnTo>
                    <a:pt x="5001" y="13383"/>
                  </a:lnTo>
                  <a:lnTo>
                    <a:pt x="4346" y="10978"/>
                  </a:lnTo>
                  <a:lnTo>
                    <a:pt x="7120" y="8299"/>
                  </a:lnTo>
                  <a:close/>
                  <a:moveTo>
                    <a:pt x="10585" y="0"/>
                  </a:moveTo>
                  <a:lnTo>
                    <a:pt x="9823" y="417"/>
                  </a:lnTo>
                  <a:lnTo>
                    <a:pt x="7430" y="1750"/>
                  </a:lnTo>
                  <a:lnTo>
                    <a:pt x="5120" y="464"/>
                  </a:lnTo>
                  <a:lnTo>
                    <a:pt x="4358" y="48"/>
                  </a:lnTo>
                  <a:lnTo>
                    <a:pt x="4144" y="857"/>
                  </a:lnTo>
                  <a:lnTo>
                    <a:pt x="3429" y="3453"/>
                  </a:lnTo>
                  <a:lnTo>
                    <a:pt x="846" y="4120"/>
                  </a:lnTo>
                  <a:lnTo>
                    <a:pt x="0" y="4346"/>
                  </a:lnTo>
                  <a:lnTo>
                    <a:pt x="429" y="5072"/>
                  </a:lnTo>
                  <a:lnTo>
                    <a:pt x="1822" y="7394"/>
                  </a:lnTo>
                  <a:lnTo>
                    <a:pt x="477" y="9644"/>
                  </a:lnTo>
                  <a:lnTo>
                    <a:pt x="48" y="10370"/>
                  </a:lnTo>
                  <a:lnTo>
                    <a:pt x="893" y="10597"/>
                  </a:lnTo>
                  <a:lnTo>
                    <a:pt x="3560" y="11299"/>
                  </a:lnTo>
                  <a:lnTo>
                    <a:pt x="4239" y="13799"/>
                  </a:lnTo>
                  <a:lnTo>
                    <a:pt x="4465" y="14609"/>
                  </a:lnTo>
                  <a:lnTo>
                    <a:pt x="5227" y="14192"/>
                  </a:lnTo>
                  <a:lnTo>
                    <a:pt x="7620" y="12859"/>
                  </a:lnTo>
                  <a:lnTo>
                    <a:pt x="9942" y="14157"/>
                  </a:lnTo>
                  <a:lnTo>
                    <a:pt x="10704" y="14573"/>
                  </a:lnTo>
                  <a:lnTo>
                    <a:pt x="10930" y="13752"/>
                  </a:lnTo>
                  <a:lnTo>
                    <a:pt x="11645" y="11156"/>
                  </a:lnTo>
                  <a:lnTo>
                    <a:pt x="14216" y="10489"/>
                  </a:lnTo>
                  <a:lnTo>
                    <a:pt x="15050" y="10263"/>
                  </a:lnTo>
                  <a:lnTo>
                    <a:pt x="14609" y="9537"/>
                  </a:lnTo>
                  <a:lnTo>
                    <a:pt x="13228" y="7215"/>
                  </a:lnTo>
                  <a:lnTo>
                    <a:pt x="14574" y="4965"/>
                  </a:lnTo>
                  <a:lnTo>
                    <a:pt x="15002" y="4239"/>
                  </a:lnTo>
                  <a:lnTo>
                    <a:pt x="14157" y="4012"/>
                  </a:lnTo>
                  <a:lnTo>
                    <a:pt x="11490" y="3322"/>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479;p11"/>
            <p:cNvSpPr/>
            <p:nvPr/>
          </p:nvSpPr>
          <p:spPr>
            <a:xfrm>
              <a:off x="475980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5" y="3644"/>
                  </a:lnTo>
                  <a:lnTo>
                    <a:pt x="7942" y="6323"/>
                  </a:lnTo>
                  <a:lnTo>
                    <a:pt x="7942" y="2430"/>
                  </a:lnTo>
                  <a:lnTo>
                    <a:pt x="7954" y="2430"/>
                  </a:lnTo>
                  <a:lnTo>
                    <a:pt x="10050" y="1251"/>
                  </a:lnTo>
                  <a:close/>
                  <a:moveTo>
                    <a:pt x="11395" y="4132"/>
                  </a:moveTo>
                  <a:lnTo>
                    <a:pt x="13729" y="4751"/>
                  </a:lnTo>
                  <a:lnTo>
                    <a:pt x="12443" y="6894"/>
                  </a:lnTo>
                  <a:lnTo>
                    <a:pt x="8538" y="6894"/>
                  </a:lnTo>
                  <a:lnTo>
                    <a:pt x="11395" y="4132"/>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299"/>
                  </a:moveTo>
                  <a:lnTo>
                    <a:pt x="10788" y="11062"/>
                  </a:lnTo>
                  <a:lnTo>
                    <a:pt x="10169" y="13336"/>
                  </a:lnTo>
                  <a:lnTo>
                    <a:pt x="7954" y="12097"/>
                  </a:lnTo>
                  <a:lnTo>
                    <a:pt x="7954" y="8299"/>
                  </a:lnTo>
                  <a:close/>
                  <a:moveTo>
                    <a:pt x="7121" y="8299"/>
                  </a:moveTo>
                  <a:lnTo>
                    <a:pt x="7121" y="12205"/>
                  </a:lnTo>
                  <a:lnTo>
                    <a:pt x="7109" y="12205"/>
                  </a:lnTo>
                  <a:lnTo>
                    <a:pt x="5001" y="13383"/>
                  </a:lnTo>
                  <a:lnTo>
                    <a:pt x="4347" y="10978"/>
                  </a:lnTo>
                  <a:lnTo>
                    <a:pt x="7121" y="8299"/>
                  </a:lnTo>
                  <a:close/>
                  <a:moveTo>
                    <a:pt x="10586" y="1"/>
                  </a:moveTo>
                  <a:lnTo>
                    <a:pt x="9824" y="417"/>
                  </a:lnTo>
                  <a:lnTo>
                    <a:pt x="7430" y="1751"/>
                  </a:lnTo>
                  <a:lnTo>
                    <a:pt x="5121" y="465"/>
                  </a:lnTo>
                  <a:lnTo>
                    <a:pt x="4370" y="48"/>
                  </a:lnTo>
                  <a:lnTo>
                    <a:pt x="4144" y="858"/>
                  </a:lnTo>
                  <a:lnTo>
                    <a:pt x="3430" y="3453"/>
                  </a:lnTo>
                  <a:lnTo>
                    <a:pt x="858" y="4120"/>
                  </a:lnTo>
                  <a:lnTo>
                    <a:pt x="1" y="4346"/>
                  </a:lnTo>
                  <a:lnTo>
                    <a:pt x="441" y="5073"/>
                  </a:lnTo>
                  <a:lnTo>
                    <a:pt x="1823" y="7394"/>
                  </a:lnTo>
                  <a:lnTo>
                    <a:pt x="477" y="9645"/>
                  </a:lnTo>
                  <a:lnTo>
                    <a:pt x="48" y="10371"/>
                  </a:lnTo>
                  <a:lnTo>
                    <a:pt x="894" y="10597"/>
                  </a:lnTo>
                  <a:lnTo>
                    <a:pt x="3561" y="11300"/>
                  </a:lnTo>
                  <a:lnTo>
                    <a:pt x="4251" y="13800"/>
                  </a:lnTo>
                  <a:lnTo>
                    <a:pt x="4466" y="14610"/>
                  </a:lnTo>
                  <a:lnTo>
                    <a:pt x="5228" y="14193"/>
                  </a:lnTo>
                  <a:lnTo>
                    <a:pt x="7621" y="12859"/>
                  </a:lnTo>
                  <a:lnTo>
                    <a:pt x="9931" y="14145"/>
                  </a:lnTo>
                  <a:lnTo>
                    <a:pt x="10693" y="14574"/>
                  </a:lnTo>
                  <a:lnTo>
                    <a:pt x="10919" y="13752"/>
                  </a:lnTo>
                  <a:lnTo>
                    <a:pt x="11633" y="11157"/>
                  </a:lnTo>
                  <a:lnTo>
                    <a:pt x="14205" y="10490"/>
                  </a:lnTo>
                  <a:lnTo>
                    <a:pt x="15050" y="10264"/>
                  </a:lnTo>
                  <a:lnTo>
                    <a:pt x="14622" y="9538"/>
                  </a:lnTo>
                  <a:lnTo>
                    <a:pt x="13241" y="7216"/>
                  </a:lnTo>
                  <a:lnTo>
                    <a:pt x="14574" y="4966"/>
                  </a:lnTo>
                  <a:lnTo>
                    <a:pt x="15003" y="4239"/>
                  </a:lnTo>
                  <a:lnTo>
                    <a:pt x="14157" y="4013"/>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11"/>
            <p:cNvSpPr/>
            <p:nvPr/>
          </p:nvSpPr>
          <p:spPr>
            <a:xfrm>
              <a:off x="475980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38" y="6895"/>
                  </a:lnTo>
                  <a:lnTo>
                    <a:pt x="11395" y="4144"/>
                  </a:lnTo>
                  <a:close/>
                  <a:moveTo>
                    <a:pt x="3751" y="4228"/>
                  </a:moveTo>
                  <a:lnTo>
                    <a:pt x="6525" y="6906"/>
                  </a:lnTo>
                  <a:lnTo>
                    <a:pt x="2501" y="6906"/>
                  </a:lnTo>
                  <a:lnTo>
                    <a:pt x="1287" y="4870"/>
                  </a:lnTo>
                  <a:lnTo>
                    <a:pt x="3751" y="4228"/>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311"/>
                  </a:moveTo>
                  <a:lnTo>
                    <a:pt x="10788" y="11062"/>
                  </a:lnTo>
                  <a:lnTo>
                    <a:pt x="10169" y="13336"/>
                  </a:lnTo>
                  <a:lnTo>
                    <a:pt x="7954" y="12109"/>
                  </a:lnTo>
                  <a:lnTo>
                    <a:pt x="7954" y="8311"/>
                  </a:lnTo>
                  <a:close/>
                  <a:moveTo>
                    <a:pt x="7121" y="8311"/>
                  </a:moveTo>
                  <a:lnTo>
                    <a:pt x="7121" y="12205"/>
                  </a:lnTo>
                  <a:lnTo>
                    <a:pt x="7109" y="12205"/>
                  </a:lnTo>
                  <a:lnTo>
                    <a:pt x="5001" y="13383"/>
                  </a:lnTo>
                  <a:lnTo>
                    <a:pt x="4347" y="10990"/>
                  </a:lnTo>
                  <a:lnTo>
                    <a:pt x="7121" y="8311"/>
                  </a:lnTo>
                  <a:close/>
                  <a:moveTo>
                    <a:pt x="10586" y="1"/>
                  </a:moveTo>
                  <a:lnTo>
                    <a:pt x="9824" y="418"/>
                  </a:lnTo>
                  <a:lnTo>
                    <a:pt x="7430" y="1763"/>
                  </a:lnTo>
                  <a:lnTo>
                    <a:pt x="5121" y="465"/>
                  </a:lnTo>
                  <a:lnTo>
                    <a:pt x="4370" y="48"/>
                  </a:lnTo>
                  <a:lnTo>
                    <a:pt x="4144" y="870"/>
                  </a:lnTo>
                  <a:lnTo>
                    <a:pt x="3430" y="3454"/>
                  </a:lnTo>
                  <a:lnTo>
                    <a:pt x="858" y="4132"/>
                  </a:lnTo>
                  <a:lnTo>
                    <a:pt x="1" y="4347"/>
                  </a:lnTo>
                  <a:lnTo>
                    <a:pt x="441" y="5085"/>
                  </a:lnTo>
                  <a:lnTo>
                    <a:pt x="1823" y="7406"/>
                  </a:lnTo>
                  <a:lnTo>
                    <a:pt x="477" y="9645"/>
                  </a:lnTo>
                  <a:lnTo>
                    <a:pt x="48" y="10383"/>
                  </a:lnTo>
                  <a:lnTo>
                    <a:pt x="894" y="10597"/>
                  </a:lnTo>
                  <a:lnTo>
                    <a:pt x="3561" y="11300"/>
                  </a:lnTo>
                  <a:lnTo>
                    <a:pt x="4251" y="13800"/>
                  </a:lnTo>
                  <a:lnTo>
                    <a:pt x="4466" y="14622"/>
                  </a:lnTo>
                  <a:lnTo>
                    <a:pt x="5228" y="14205"/>
                  </a:lnTo>
                  <a:lnTo>
                    <a:pt x="7621" y="12860"/>
                  </a:lnTo>
                  <a:lnTo>
                    <a:pt x="9931" y="14157"/>
                  </a:lnTo>
                  <a:lnTo>
                    <a:pt x="10693" y="14574"/>
                  </a:lnTo>
                  <a:lnTo>
                    <a:pt x="10919"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11"/>
            <p:cNvSpPr/>
            <p:nvPr/>
          </p:nvSpPr>
          <p:spPr>
            <a:xfrm>
              <a:off x="47598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16" y="3656"/>
                  </a:lnTo>
                  <a:lnTo>
                    <a:pt x="7954" y="6335"/>
                  </a:lnTo>
                  <a:lnTo>
                    <a:pt x="7954" y="2429"/>
                  </a:lnTo>
                  <a:lnTo>
                    <a:pt x="10050" y="1251"/>
                  </a:lnTo>
                  <a:close/>
                  <a:moveTo>
                    <a:pt x="11395" y="4144"/>
                  </a:moveTo>
                  <a:lnTo>
                    <a:pt x="13729" y="4751"/>
                  </a:lnTo>
                  <a:lnTo>
                    <a:pt x="12443" y="6894"/>
                  </a:lnTo>
                  <a:lnTo>
                    <a:pt x="8538" y="6894"/>
                  </a:lnTo>
                  <a:lnTo>
                    <a:pt x="11395" y="4144"/>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16"/>
                  </a:moveTo>
                  <a:lnTo>
                    <a:pt x="3680" y="10466"/>
                  </a:lnTo>
                  <a:lnTo>
                    <a:pt x="1346" y="9859"/>
                  </a:lnTo>
                  <a:lnTo>
                    <a:pt x="2608" y="7716"/>
                  </a:lnTo>
                  <a:close/>
                  <a:moveTo>
                    <a:pt x="7954" y="8299"/>
                  </a:moveTo>
                  <a:lnTo>
                    <a:pt x="10800" y="11050"/>
                  </a:lnTo>
                  <a:lnTo>
                    <a:pt x="10169" y="13324"/>
                  </a:lnTo>
                  <a:lnTo>
                    <a:pt x="7954" y="12085"/>
                  </a:lnTo>
                  <a:lnTo>
                    <a:pt x="7954" y="8299"/>
                  </a:lnTo>
                  <a:close/>
                  <a:moveTo>
                    <a:pt x="7121" y="8287"/>
                  </a:moveTo>
                  <a:lnTo>
                    <a:pt x="7121" y="12193"/>
                  </a:lnTo>
                  <a:lnTo>
                    <a:pt x="7109" y="12193"/>
                  </a:lnTo>
                  <a:lnTo>
                    <a:pt x="5001" y="13371"/>
                  </a:lnTo>
                  <a:lnTo>
                    <a:pt x="4347" y="10966"/>
                  </a:lnTo>
                  <a:lnTo>
                    <a:pt x="7121" y="8287"/>
                  </a:lnTo>
                  <a:close/>
                  <a:moveTo>
                    <a:pt x="10586" y="1"/>
                  </a:moveTo>
                  <a:lnTo>
                    <a:pt x="9824" y="417"/>
                  </a:lnTo>
                  <a:lnTo>
                    <a:pt x="7430" y="1763"/>
                  </a:lnTo>
                  <a:lnTo>
                    <a:pt x="5121" y="465"/>
                  </a:lnTo>
                  <a:lnTo>
                    <a:pt x="4359" y="48"/>
                  </a:lnTo>
                  <a:lnTo>
                    <a:pt x="4144" y="870"/>
                  </a:lnTo>
                  <a:lnTo>
                    <a:pt x="3430" y="3453"/>
                  </a:lnTo>
                  <a:lnTo>
                    <a:pt x="858" y="4132"/>
                  </a:lnTo>
                  <a:lnTo>
                    <a:pt x="1" y="4346"/>
                  </a:lnTo>
                  <a:lnTo>
                    <a:pt x="441" y="5085"/>
                  </a:lnTo>
                  <a:lnTo>
                    <a:pt x="1823" y="7406"/>
                  </a:lnTo>
                  <a:lnTo>
                    <a:pt x="477" y="9645"/>
                  </a:lnTo>
                  <a:lnTo>
                    <a:pt x="48"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11"/>
            <p:cNvSpPr/>
            <p:nvPr/>
          </p:nvSpPr>
          <p:spPr>
            <a:xfrm>
              <a:off x="4759800"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50" y="1250"/>
                  </a:moveTo>
                  <a:lnTo>
                    <a:pt x="10705" y="3655"/>
                  </a:lnTo>
                  <a:lnTo>
                    <a:pt x="7942" y="6334"/>
                  </a:lnTo>
                  <a:lnTo>
                    <a:pt x="7942" y="2429"/>
                  </a:lnTo>
                  <a:lnTo>
                    <a:pt x="7954" y="2429"/>
                  </a:lnTo>
                  <a:lnTo>
                    <a:pt x="10050" y="1250"/>
                  </a:lnTo>
                  <a:close/>
                  <a:moveTo>
                    <a:pt x="3751" y="4227"/>
                  </a:moveTo>
                  <a:lnTo>
                    <a:pt x="6525" y="6906"/>
                  </a:lnTo>
                  <a:lnTo>
                    <a:pt x="2501" y="6906"/>
                  </a:lnTo>
                  <a:lnTo>
                    <a:pt x="1287" y="4870"/>
                  </a:lnTo>
                  <a:lnTo>
                    <a:pt x="3751" y="4227"/>
                  </a:lnTo>
                  <a:close/>
                  <a:moveTo>
                    <a:pt x="11395" y="4155"/>
                  </a:moveTo>
                  <a:lnTo>
                    <a:pt x="13741" y="4763"/>
                  </a:lnTo>
                  <a:lnTo>
                    <a:pt x="12467" y="6906"/>
                  </a:lnTo>
                  <a:lnTo>
                    <a:pt x="8550" y="6906"/>
                  </a:lnTo>
                  <a:lnTo>
                    <a:pt x="11395" y="4155"/>
                  </a:lnTo>
                  <a:close/>
                  <a:moveTo>
                    <a:pt x="12562" y="7727"/>
                  </a:moveTo>
                  <a:lnTo>
                    <a:pt x="13788" y="9763"/>
                  </a:lnTo>
                  <a:lnTo>
                    <a:pt x="11312" y="10406"/>
                  </a:lnTo>
                  <a:lnTo>
                    <a:pt x="8550" y="7727"/>
                  </a:lnTo>
                  <a:close/>
                  <a:moveTo>
                    <a:pt x="6525" y="7739"/>
                  </a:moveTo>
                  <a:lnTo>
                    <a:pt x="3668" y="10501"/>
                  </a:lnTo>
                  <a:lnTo>
                    <a:pt x="1334" y="9882"/>
                  </a:lnTo>
                  <a:lnTo>
                    <a:pt x="2608" y="7739"/>
                  </a:lnTo>
                  <a:close/>
                  <a:moveTo>
                    <a:pt x="7954" y="8311"/>
                  </a:moveTo>
                  <a:lnTo>
                    <a:pt x="10788" y="11061"/>
                  </a:lnTo>
                  <a:lnTo>
                    <a:pt x="10169" y="13335"/>
                  </a:lnTo>
                  <a:lnTo>
                    <a:pt x="7954" y="12097"/>
                  </a:lnTo>
                  <a:lnTo>
                    <a:pt x="7954" y="8311"/>
                  </a:lnTo>
                  <a:close/>
                  <a:moveTo>
                    <a:pt x="7121" y="8311"/>
                  </a:moveTo>
                  <a:lnTo>
                    <a:pt x="7121" y="12204"/>
                  </a:lnTo>
                  <a:lnTo>
                    <a:pt x="7109" y="12204"/>
                  </a:lnTo>
                  <a:lnTo>
                    <a:pt x="5001" y="13383"/>
                  </a:lnTo>
                  <a:lnTo>
                    <a:pt x="4347" y="10989"/>
                  </a:lnTo>
                  <a:lnTo>
                    <a:pt x="7121" y="8311"/>
                  </a:lnTo>
                  <a:close/>
                  <a:moveTo>
                    <a:pt x="10586" y="0"/>
                  </a:moveTo>
                  <a:lnTo>
                    <a:pt x="9824" y="417"/>
                  </a:lnTo>
                  <a:lnTo>
                    <a:pt x="7430" y="1762"/>
                  </a:lnTo>
                  <a:lnTo>
                    <a:pt x="5121" y="464"/>
                  </a:lnTo>
                  <a:lnTo>
                    <a:pt x="4370" y="48"/>
                  </a:lnTo>
                  <a:lnTo>
                    <a:pt x="4144" y="869"/>
                  </a:lnTo>
                  <a:lnTo>
                    <a:pt x="3430" y="3453"/>
                  </a:lnTo>
                  <a:lnTo>
                    <a:pt x="858" y="4120"/>
                  </a:lnTo>
                  <a:lnTo>
                    <a:pt x="1" y="4346"/>
                  </a:lnTo>
                  <a:lnTo>
                    <a:pt x="441" y="5072"/>
                  </a:lnTo>
                  <a:lnTo>
                    <a:pt x="1823" y="7394"/>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19"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11"/>
            <p:cNvSpPr/>
            <p:nvPr/>
          </p:nvSpPr>
          <p:spPr>
            <a:xfrm>
              <a:off x="475980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5" y="3644"/>
                  </a:lnTo>
                  <a:lnTo>
                    <a:pt x="7942" y="6323"/>
                  </a:lnTo>
                  <a:lnTo>
                    <a:pt x="7942" y="2430"/>
                  </a:lnTo>
                  <a:lnTo>
                    <a:pt x="7954" y="2430"/>
                  </a:lnTo>
                  <a:lnTo>
                    <a:pt x="10050" y="1251"/>
                  </a:lnTo>
                  <a:close/>
                  <a:moveTo>
                    <a:pt x="3751" y="4228"/>
                  </a:moveTo>
                  <a:lnTo>
                    <a:pt x="6525" y="6906"/>
                  </a:lnTo>
                  <a:lnTo>
                    <a:pt x="2501" y="6906"/>
                  </a:lnTo>
                  <a:lnTo>
                    <a:pt x="1287" y="4871"/>
                  </a:lnTo>
                  <a:lnTo>
                    <a:pt x="3751" y="4228"/>
                  </a:lnTo>
                  <a:close/>
                  <a:moveTo>
                    <a:pt x="11371" y="4156"/>
                  </a:moveTo>
                  <a:lnTo>
                    <a:pt x="13717" y="4763"/>
                  </a:lnTo>
                  <a:lnTo>
                    <a:pt x="12443" y="6906"/>
                  </a:lnTo>
                  <a:lnTo>
                    <a:pt x="8538" y="6906"/>
                  </a:lnTo>
                  <a:lnTo>
                    <a:pt x="11371" y="4156"/>
                  </a:lnTo>
                  <a:close/>
                  <a:moveTo>
                    <a:pt x="12562" y="7728"/>
                  </a:moveTo>
                  <a:lnTo>
                    <a:pt x="13788" y="9764"/>
                  </a:lnTo>
                  <a:lnTo>
                    <a:pt x="11312" y="10407"/>
                  </a:lnTo>
                  <a:lnTo>
                    <a:pt x="8550" y="7728"/>
                  </a:lnTo>
                  <a:close/>
                  <a:moveTo>
                    <a:pt x="6525" y="7704"/>
                  </a:moveTo>
                  <a:lnTo>
                    <a:pt x="3668" y="10478"/>
                  </a:lnTo>
                  <a:lnTo>
                    <a:pt x="1334" y="9859"/>
                  </a:lnTo>
                  <a:lnTo>
                    <a:pt x="2608" y="7704"/>
                  </a:lnTo>
                  <a:close/>
                  <a:moveTo>
                    <a:pt x="7954" y="8300"/>
                  </a:moveTo>
                  <a:lnTo>
                    <a:pt x="10788" y="11050"/>
                  </a:lnTo>
                  <a:lnTo>
                    <a:pt x="10169" y="13336"/>
                  </a:lnTo>
                  <a:lnTo>
                    <a:pt x="7954" y="12098"/>
                  </a:lnTo>
                  <a:lnTo>
                    <a:pt x="7954" y="8300"/>
                  </a:lnTo>
                  <a:close/>
                  <a:moveTo>
                    <a:pt x="7121" y="8300"/>
                  </a:moveTo>
                  <a:lnTo>
                    <a:pt x="7121" y="12205"/>
                  </a:lnTo>
                  <a:lnTo>
                    <a:pt x="7109" y="12205"/>
                  </a:lnTo>
                  <a:lnTo>
                    <a:pt x="5001" y="13383"/>
                  </a:lnTo>
                  <a:lnTo>
                    <a:pt x="4347" y="10978"/>
                  </a:lnTo>
                  <a:lnTo>
                    <a:pt x="7121" y="8300"/>
                  </a:lnTo>
                  <a:close/>
                  <a:moveTo>
                    <a:pt x="10586" y="1"/>
                  </a:moveTo>
                  <a:lnTo>
                    <a:pt x="9824" y="418"/>
                  </a:lnTo>
                  <a:lnTo>
                    <a:pt x="7430" y="1751"/>
                  </a:lnTo>
                  <a:lnTo>
                    <a:pt x="5121" y="465"/>
                  </a:lnTo>
                  <a:lnTo>
                    <a:pt x="4370" y="49"/>
                  </a:lnTo>
                  <a:lnTo>
                    <a:pt x="4144" y="858"/>
                  </a:lnTo>
                  <a:lnTo>
                    <a:pt x="3430" y="3454"/>
                  </a:lnTo>
                  <a:lnTo>
                    <a:pt x="858" y="4120"/>
                  </a:lnTo>
                  <a:lnTo>
                    <a:pt x="1" y="4347"/>
                  </a:lnTo>
                  <a:lnTo>
                    <a:pt x="441" y="5073"/>
                  </a:lnTo>
                  <a:lnTo>
                    <a:pt x="1823" y="7395"/>
                  </a:lnTo>
                  <a:lnTo>
                    <a:pt x="477" y="9645"/>
                  </a:lnTo>
                  <a:lnTo>
                    <a:pt x="48" y="10371"/>
                  </a:lnTo>
                  <a:lnTo>
                    <a:pt x="894" y="10597"/>
                  </a:lnTo>
                  <a:lnTo>
                    <a:pt x="3561" y="11300"/>
                  </a:lnTo>
                  <a:lnTo>
                    <a:pt x="4251" y="13800"/>
                  </a:lnTo>
                  <a:lnTo>
                    <a:pt x="4466" y="14610"/>
                  </a:lnTo>
                  <a:lnTo>
                    <a:pt x="5228" y="14193"/>
                  </a:lnTo>
                  <a:lnTo>
                    <a:pt x="7621" y="12860"/>
                  </a:lnTo>
                  <a:lnTo>
                    <a:pt x="9931" y="14145"/>
                  </a:lnTo>
                  <a:lnTo>
                    <a:pt x="10693" y="14574"/>
                  </a:lnTo>
                  <a:lnTo>
                    <a:pt x="10907" y="13753"/>
                  </a:lnTo>
                  <a:lnTo>
                    <a:pt x="11621" y="11157"/>
                  </a:lnTo>
                  <a:lnTo>
                    <a:pt x="14205" y="10490"/>
                  </a:lnTo>
                  <a:lnTo>
                    <a:pt x="15050" y="10264"/>
                  </a:lnTo>
                  <a:lnTo>
                    <a:pt x="14622" y="9538"/>
                  </a:lnTo>
                  <a:lnTo>
                    <a:pt x="13229"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11"/>
            <p:cNvSpPr/>
            <p:nvPr/>
          </p:nvSpPr>
          <p:spPr>
            <a:xfrm>
              <a:off x="5139025" y="3038600"/>
              <a:ext cx="376250" cy="365250"/>
            </a:xfrm>
            <a:custGeom>
              <a:avLst/>
              <a:gdLst/>
              <a:ahLst/>
              <a:cxnLst/>
              <a:rect l="l" t="t" r="r" b="b"/>
              <a:pathLst>
                <a:path w="15050" h="14610" extrusionOk="0">
                  <a:moveTo>
                    <a:pt x="10049" y="1239"/>
                  </a:moveTo>
                  <a:lnTo>
                    <a:pt x="10704" y="3632"/>
                  </a:lnTo>
                  <a:lnTo>
                    <a:pt x="7930" y="6311"/>
                  </a:lnTo>
                  <a:lnTo>
                    <a:pt x="7930" y="2405"/>
                  </a:lnTo>
                  <a:lnTo>
                    <a:pt x="7954" y="2405"/>
                  </a:lnTo>
                  <a:lnTo>
                    <a:pt x="10049" y="1239"/>
                  </a:lnTo>
                  <a:close/>
                  <a:moveTo>
                    <a:pt x="4882" y="1298"/>
                  </a:moveTo>
                  <a:lnTo>
                    <a:pt x="7097" y="2525"/>
                  </a:lnTo>
                  <a:lnTo>
                    <a:pt x="7097" y="6323"/>
                  </a:lnTo>
                  <a:lnTo>
                    <a:pt x="4263" y="3572"/>
                  </a:lnTo>
                  <a:lnTo>
                    <a:pt x="4882" y="1298"/>
                  </a:lnTo>
                  <a:close/>
                  <a:moveTo>
                    <a:pt x="3751" y="4215"/>
                  </a:moveTo>
                  <a:lnTo>
                    <a:pt x="6513" y="6894"/>
                  </a:lnTo>
                  <a:lnTo>
                    <a:pt x="2501" y="6894"/>
                  </a:lnTo>
                  <a:lnTo>
                    <a:pt x="1286" y="4846"/>
                  </a:lnTo>
                  <a:lnTo>
                    <a:pt x="3751" y="4215"/>
                  </a:lnTo>
                  <a:close/>
                  <a:moveTo>
                    <a:pt x="11383" y="4132"/>
                  </a:moveTo>
                  <a:lnTo>
                    <a:pt x="13728" y="4751"/>
                  </a:lnTo>
                  <a:lnTo>
                    <a:pt x="12442" y="6894"/>
                  </a:lnTo>
                  <a:lnTo>
                    <a:pt x="8525" y="6894"/>
                  </a:lnTo>
                  <a:lnTo>
                    <a:pt x="11383" y="4132"/>
                  </a:lnTo>
                  <a:close/>
                  <a:moveTo>
                    <a:pt x="12562" y="7704"/>
                  </a:moveTo>
                  <a:lnTo>
                    <a:pt x="13764" y="9752"/>
                  </a:lnTo>
                  <a:lnTo>
                    <a:pt x="11311" y="10383"/>
                  </a:lnTo>
                  <a:lnTo>
                    <a:pt x="8549" y="7704"/>
                  </a:lnTo>
                  <a:close/>
                  <a:moveTo>
                    <a:pt x="6513" y="7704"/>
                  </a:moveTo>
                  <a:lnTo>
                    <a:pt x="3668" y="10478"/>
                  </a:lnTo>
                  <a:lnTo>
                    <a:pt x="1322" y="9871"/>
                  </a:lnTo>
                  <a:lnTo>
                    <a:pt x="2608" y="7704"/>
                  </a:lnTo>
                  <a:close/>
                  <a:moveTo>
                    <a:pt x="7954" y="8287"/>
                  </a:moveTo>
                  <a:lnTo>
                    <a:pt x="10787" y="11038"/>
                  </a:lnTo>
                  <a:lnTo>
                    <a:pt x="10168" y="13324"/>
                  </a:lnTo>
                  <a:lnTo>
                    <a:pt x="7954" y="12085"/>
                  </a:lnTo>
                  <a:lnTo>
                    <a:pt x="7954"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7" y="13752"/>
                  </a:lnTo>
                  <a:lnTo>
                    <a:pt x="11621" y="11157"/>
                  </a:lnTo>
                  <a:lnTo>
                    <a:pt x="14205" y="10490"/>
                  </a:lnTo>
                  <a:lnTo>
                    <a:pt x="15050" y="10264"/>
                  </a:lnTo>
                  <a:lnTo>
                    <a:pt x="14621" y="9537"/>
                  </a:lnTo>
                  <a:lnTo>
                    <a:pt x="13228"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11"/>
            <p:cNvSpPr/>
            <p:nvPr/>
          </p:nvSpPr>
          <p:spPr>
            <a:xfrm>
              <a:off x="5138725"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61" y="1250"/>
                  </a:moveTo>
                  <a:lnTo>
                    <a:pt x="10716" y="3643"/>
                  </a:lnTo>
                  <a:lnTo>
                    <a:pt x="7942" y="6322"/>
                  </a:lnTo>
                  <a:lnTo>
                    <a:pt x="7942" y="2417"/>
                  </a:lnTo>
                  <a:lnTo>
                    <a:pt x="7966" y="2417"/>
                  </a:lnTo>
                  <a:lnTo>
                    <a:pt x="10061" y="1250"/>
                  </a:lnTo>
                  <a:close/>
                  <a:moveTo>
                    <a:pt x="3763" y="4203"/>
                  </a:moveTo>
                  <a:lnTo>
                    <a:pt x="6537" y="6882"/>
                  </a:lnTo>
                  <a:lnTo>
                    <a:pt x="2513" y="6882"/>
                  </a:lnTo>
                  <a:lnTo>
                    <a:pt x="1310" y="4846"/>
                  </a:lnTo>
                  <a:lnTo>
                    <a:pt x="3763" y="4203"/>
                  </a:lnTo>
                  <a:close/>
                  <a:moveTo>
                    <a:pt x="11395" y="4132"/>
                  </a:moveTo>
                  <a:lnTo>
                    <a:pt x="13740" y="4739"/>
                  </a:lnTo>
                  <a:lnTo>
                    <a:pt x="12454" y="6882"/>
                  </a:lnTo>
                  <a:lnTo>
                    <a:pt x="8537" y="6882"/>
                  </a:lnTo>
                  <a:lnTo>
                    <a:pt x="11395" y="4132"/>
                  </a:lnTo>
                  <a:close/>
                  <a:moveTo>
                    <a:pt x="12562" y="7715"/>
                  </a:moveTo>
                  <a:lnTo>
                    <a:pt x="13776" y="9763"/>
                  </a:lnTo>
                  <a:lnTo>
                    <a:pt x="11311" y="10394"/>
                  </a:lnTo>
                  <a:lnTo>
                    <a:pt x="8537" y="7715"/>
                  </a:lnTo>
                  <a:close/>
                  <a:moveTo>
                    <a:pt x="6525" y="7715"/>
                  </a:moveTo>
                  <a:lnTo>
                    <a:pt x="3680" y="10478"/>
                  </a:lnTo>
                  <a:lnTo>
                    <a:pt x="1334" y="9858"/>
                  </a:lnTo>
                  <a:lnTo>
                    <a:pt x="2620" y="7715"/>
                  </a:lnTo>
                  <a:close/>
                  <a:moveTo>
                    <a:pt x="7966" y="8287"/>
                  </a:moveTo>
                  <a:lnTo>
                    <a:pt x="10799" y="11037"/>
                  </a:lnTo>
                  <a:lnTo>
                    <a:pt x="10180" y="13311"/>
                  </a:lnTo>
                  <a:lnTo>
                    <a:pt x="7954" y="12085"/>
                  </a:lnTo>
                  <a:lnTo>
                    <a:pt x="7954" y="8287"/>
                  </a:lnTo>
                  <a:close/>
                  <a:moveTo>
                    <a:pt x="7132" y="8299"/>
                  </a:moveTo>
                  <a:lnTo>
                    <a:pt x="7132" y="12204"/>
                  </a:lnTo>
                  <a:lnTo>
                    <a:pt x="7109" y="12204"/>
                  </a:lnTo>
                  <a:lnTo>
                    <a:pt x="5013" y="13371"/>
                  </a:lnTo>
                  <a:lnTo>
                    <a:pt x="4358" y="10978"/>
                  </a:lnTo>
                  <a:lnTo>
                    <a:pt x="7132"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34" y="7394"/>
                  </a:lnTo>
                  <a:lnTo>
                    <a:pt x="489" y="9632"/>
                  </a:lnTo>
                  <a:lnTo>
                    <a:pt x="60" y="10370"/>
                  </a:lnTo>
                  <a:lnTo>
                    <a:pt x="905" y="10597"/>
                  </a:lnTo>
                  <a:lnTo>
                    <a:pt x="3572" y="11287"/>
                  </a:lnTo>
                  <a:lnTo>
                    <a:pt x="4251" y="13788"/>
                  </a:lnTo>
                  <a:lnTo>
                    <a:pt x="4477" y="14609"/>
                  </a:lnTo>
                  <a:lnTo>
                    <a:pt x="5239" y="14192"/>
                  </a:lnTo>
                  <a:lnTo>
                    <a:pt x="7632" y="12859"/>
                  </a:lnTo>
                  <a:lnTo>
                    <a:pt x="9942" y="14145"/>
                  </a:lnTo>
                  <a:lnTo>
                    <a:pt x="10692" y="14561"/>
                  </a:lnTo>
                  <a:lnTo>
                    <a:pt x="10919" y="13752"/>
                  </a:lnTo>
                  <a:lnTo>
                    <a:pt x="11633" y="11156"/>
                  </a:lnTo>
                  <a:lnTo>
                    <a:pt x="14205" y="10489"/>
                  </a:lnTo>
                  <a:lnTo>
                    <a:pt x="15038" y="10263"/>
                  </a:lnTo>
                  <a:lnTo>
                    <a:pt x="14609" y="9537"/>
                  </a:lnTo>
                  <a:lnTo>
                    <a:pt x="13228" y="7215"/>
                  </a:lnTo>
                  <a:lnTo>
                    <a:pt x="14562" y="4965"/>
                  </a:lnTo>
                  <a:lnTo>
                    <a:pt x="15002" y="4239"/>
                  </a:lnTo>
                  <a:lnTo>
                    <a:pt x="14145" y="4012"/>
                  </a:lnTo>
                  <a:lnTo>
                    <a:pt x="11490"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11"/>
            <p:cNvSpPr/>
            <p:nvPr/>
          </p:nvSpPr>
          <p:spPr>
            <a:xfrm>
              <a:off x="4759800" y="846375"/>
              <a:ext cx="376275" cy="365250"/>
            </a:xfrm>
            <a:custGeom>
              <a:avLst/>
              <a:gdLst/>
              <a:ahLst/>
              <a:cxnLst/>
              <a:rect l="l" t="t" r="r" b="b"/>
              <a:pathLst>
                <a:path w="15051" h="14610" extrusionOk="0">
                  <a:moveTo>
                    <a:pt x="10050" y="1250"/>
                  </a:moveTo>
                  <a:lnTo>
                    <a:pt x="10705" y="3643"/>
                  </a:lnTo>
                  <a:lnTo>
                    <a:pt x="7942" y="6322"/>
                  </a:lnTo>
                  <a:lnTo>
                    <a:pt x="7942" y="2429"/>
                  </a:lnTo>
                  <a:lnTo>
                    <a:pt x="7954" y="2429"/>
                  </a:lnTo>
                  <a:lnTo>
                    <a:pt x="10050" y="1250"/>
                  </a:lnTo>
                  <a:close/>
                  <a:moveTo>
                    <a:pt x="4882" y="1310"/>
                  </a:moveTo>
                  <a:lnTo>
                    <a:pt x="7109" y="2548"/>
                  </a:lnTo>
                  <a:lnTo>
                    <a:pt x="7109" y="6334"/>
                  </a:lnTo>
                  <a:lnTo>
                    <a:pt x="4263" y="3584"/>
                  </a:lnTo>
                  <a:lnTo>
                    <a:pt x="4882" y="1310"/>
                  </a:lnTo>
                  <a:close/>
                  <a:moveTo>
                    <a:pt x="3751" y="4227"/>
                  </a:moveTo>
                  <a:lnTo>
                    <a:pt x="6525" y="6906"/>
                  </a:lnTo>
                  <a:lnTo>
                    <a:pt x="2501" y="6906"/>
                  </a:lnTo>
                  <a:lnTo>
                    <a:pt x="1287" y="4870"/>
                  </a:lnTo>
                  <a:lnTo>
                    <a:pt x="3751" y="4227"/>
                  </a:lnTo>
                  <a:close/>
                  <a:moveTo>
                    <a:pt x="11371" y="4143"/>
                  </a:moveTo>
                  <a:lnTo>
                    <a:pt x="13717" y="4763"/>
                  </a:lnTo>
                  <a:lnTo>
                    <a:pt x="12443" y="6906"/>
                  </a:lnTo>
                  <a:lnTo>
                    <a:pt x="8538" y="6906"/>
                  </a:lnTo>
                  <a:lnTo>
                    <a:pt x="11371" y="4143"/>
                  </a:lnTo>
                  <a:close/>
                  <a:moveTo>
                    <a:pt x="12550" y="7727"/>
                  </a:moveTo>
                  <a:lnTo>
                    <a:pt x="13776" y="9763"/>
                  </a:lnTo>
                  <a:lnTo>
                    <a:pt x="11300" y="10406"/>
                  </a:lnTo>
                  <a:lnTo>
                    <a:pt x="8538" y="7727"/>
                  </a:lnTo>
                  <a:close/>
                  <a:moveTo>
                    <a:pt x="6525" y="7739"/>
                  </a:moveTo>
                  <a:lnTo>
                    <a:pt x="3668" y="10489"/>
                  </a:lnTo>
                  <a:lnTo>
                    <a:pt x="1334" y="9882"/>
                  </a:lnTo>
                  <a:lnTo>
                    <a:pt x="2608" y="7739"/>
                  </a:lnTo>
                  <a:close/>
                  <a:moveTo>
                    <a:pt x="7954" y="8299"/>
                  </a:moveTo>
                  <a:lnTo>
                    <a:pt x="10788" y="11061"/>
                  </a:lnTo>
                  <a:lnTo>
                    <a:pt x="10169" y="13335"/>
                  </a:lnTo>
                  <a:lnTo>
                    <a:pt x="7954" y="12097"/>
                  </a:lnTo>
                  <a:lnTo>
                    <a:pt x="7954" y="8299"/>
                  </a:lnTo>
                  <a:close/>
                  <a:moveTo>
                    <a:pt x="7109" y="8299"/>
                  </a:moveTo>
                  <a:lnTo>
                    <a:pt x="7109" y="12204"/>
                  </a:lnTo>
                  <a:lnTo>
                    <a:pt x="5001" y="13383"/>
                  </a:lnTo>
                  <a:lnTo>
                    <a:pt x="4335" y="10978"/>
                  </a:lnTo>
                  <a:lnTo>
                    <a:pt x="7109" y="8299"/>
                  </a:lnTo>
                  <a:close/>
                  <a:moveTo>
                    <a:pt x="10586" y="0"/>
                  </a:moveTo>
                  <a:lnTo>
                    <a:pt x="9824" y="417"/>
                  </a:lnTo>
                  <a:lnTo>
                    <a:pt x="7430" y="1750"/>
                  </a:lnTo>
                  <a:lnTo>
                    <a:pt x="5121" y="464"/>
                  </a:lnTo>
                  <a:lnTo>
                    <a:pt x="4370" y="48"/>
                  </a:lnTo>
                  <a:lnTo>
                    <a:pt x="4144" y="857"/>
                  </a:lnTo>
                  <a:lnTo>
                    <a:pt x="3430" y="3453"/>
                  </a:lnTo>
                  <a:lnTo>
                    <a:pt x="858" y="4120"/>
                  </a:lnTo>
                  <a:lnTo>
                    <a:pt x="1" y="4346"/>
                  </a:lnTo>
                  <a:lnTo>
                    <a:pt x="441" y="5072"/>
                  </a:lnTo>
                  <a:lnTo>
                    <a:pt x="1823" y="7394"/>
                  </a:lnTo>
                  <a:lnTo>
                    <a:pt x="477" y="9644"/>
                  </a:lnTo>
                  <a:lnTo>
                    <a:pt x="48" y="10370"/>
                  </a:lnTo>
                  <a:lnTo>
                    <a:pt x="894" y="10597"/>
                  </a:lnTo>
                  <a:lnTo>
                    <a:pt x="3561" y="11299"/>
                  </a:lnTo>
                  <a:lnTo>
                    <a:pt x="4251" y="13799"/>
                  </a:lnTo>
                  <a:lnTo>
                    <a:pt x="4466" y="14609"/>
                  </a:lnTo>
                  <a:lnTo>
                    <a:pt x="5228" y="14192"/>
                  </a:lnTo>
                  <a:lnTo>
                    <a:pt x="7621" y="12859"/>
                  </a:lnTo>
                  <a:lnTo>
                    <a:pt x="9931" y="14157"/>
                  </a:lnTo>
                  <a:lnTo>
                    <a:pt x="10693" y="14573"/>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22"/>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11"/>
            <p:cNvSpPr/>
            <p:nvPr/>
          </p:nvSpPr>
          <p:spPr>
            <a:xfrm>
              <a:off x="5518225" y="4134575"/>
              <a:ext cx="375975" cy="365525"/>
            </a:xfrm>
            <a:custGeom>
              <a:avLst/>
              <a:gdLst/>
              <a:ahLst/>
              <a:cxnLst/>
              <a:rect l="l" t="t" r="r" b="b"/>
              <a:pathLst>
                <a:path w="15039" h="14621" extrusionOk="0">
                  <a:moveTo>
                    <a:pt x="4883" y="1286"/>
                  </a:moveTo>
                  <a:lnTo>
                    <a:pt x="7097" y="2512"/>
                  </a:lnTo>
                  <a:lnTo>
                    <a:pt x="7097" y="6310"/>
                  </a:lnTo>
                  <a:lnTo>
                    <a:pt x="4252" y="3560"/>
                  </a:lnTo>
                  <a:lnTo>
                    <a:pt x="4883" y="1286"/>
                  </a:lnTo>
                  <a:close/>
                  <a:moveTo>
                    <a:pt x="10050" y="1238"/>
                  </a:moveTo>
                  <a:lnTo>
                    <a:pt x="10705" y="3632"/>
                  </a:lnTo>
                  <a:lnTo>
                    <a:pt x="7931" y="6310"/>
                  </a:lnTo>
                  <a:lnTo>
                    <a:pt x="7931" y="2417"/>
                  </a:lnTo>
                  <a:lnTo>
                    <a:pt x="7942" y="2417"/>
                  </a:lnTo>
                  <a:lnTo>
                    <a:pt x="10050" y="1238"/>
                  </a:lnTo>
                  <a:close/>
                  <a:moveTo>
                    <a:pt x="11383" y="4132"/>
                  </a:moveTo>
                  <a:lnTo>
                    <a:pt x="13717" y="4739"/>
                  </a:lnTo>
                  <a:lnTo>
                    <a:pt x="12443" y="6882"/>
                  </a:lnTo>
                  <a:lnTo>
                    <a:pt x="8526" y="6882"/>
                  </a:lnTo>
                  <a:lnTo>
                    <a:pt x="11383" y="4132"/>
                  </a:lnTo>
                  <a:close/>
                  <a:moveTo>
                    <a:pt x="3751" y="4215"/>
                  </a:moveTo>
                  <a:lnTo>
                    <a:pt x="6514" y="6894"/>
                  </a:lnTo>
                  <a:lnTo>
                    <a:pt x="2501" y="6894"/>
                  </a:lnTo>
                  <a:lnTo>
                    <a:pt x="1299" y="4858"/>
                  </a:lnTo>
                  <a:lnTo>
                    <a:pt x="3751" y="4215"/>
                  </a:lnTo>
                  <a:close/>
                  <a:moveTo>
                    <a:pt x="12550" y="7715"/>
                  </a:moveTo>
                  <a:lnTo>
                    <a:pt x="13765" y="9751"/>
                  </a:lnTo>
                  <a:lnTo>
                    <a:pt x="11300" y="10394"/>
                  </a:lnTo>
                  <a:lnTo>
                    <a:pt x="8526" y="7715"/>
                  </a:lnTo>
                  <a:close/>
                  <a:moveTo>
                    <a:pt x="6514" y="7715"/>
                  </a:moveTo>
                  <a:lnTo>
                    <a:pt x="3656" y="10466"/>
                  </a:lnTo>
                  <a:lnTo>
                    <a:pt x="1323" y="9859"/>
                  </a:lnTo>
                  <a:lnTo>
                    <a:pt x="2608"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49" y="10382"/>
                  </a:lnTo>
                  <a:lnTo>
                    <a:pt x="894" y="10597"/>
                  </a:lnTo>
                  <a:lnTo>
                    <a:pt x="3561"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11"/>
            <p:cNvSpPr/>
            <p:nvPr/>
          </p:nvSpPr>
          <p:spPr>
            <a:xfrm>
              <a:off x="5897750" y="3769050"/>
              <a:ext cx="372100" cy="365250"/>
            </a:xfrm>
            <a:custGeom>
              <a:avLst/>
              <a:gdLst/>
              <a:ahLst/>
              <a:cxnLst/>
              <a:rect l="l" t="t" r="r" b="b"/>
              <a:pathLst>
                <a:path w="14884" h="14610" extrusionOk="0">
                  <a:moveTo>
                    <a:pt x="4870" y="1286"/>
                  </a:moveTo>
                  <a:lnTo>
                    <a:pt x="7085" y="2524"/>
                  </a:lnTo>
                  <a:lnTo>
                    <a:pt x="7085" y="6323"/>
                  </a:lnTo>
                  <a:lnTo>
                    <a:pt x="4239" y="3572"/>
                  </a:lnTo>
                  <a:lnTo>
                    <a:pt x="4870" y="1286"/>
                  </a:lnTo>
                  <a:close/>
                  <a:moveTo>
                    <a:pt x="10026" y="1250"/>
                  </a:moveTo>
                  <a:lnTo>
                    <a:pt x="10680" y="3644"/>
                  </a:lnTo>
                  <a:lnTo>
                    <a:pt x="7918" y="6323"/>
                  </a:lnTo>
                  <a:lnTo>
                    <a:pt x="7918" y="2417"/>
                  </a:lnTo>
                  <a:lnTo>
                    <a:pt x="7930" y="2417"/>
                  </a:lnTo>
                  <a:lnTo>
                    <a:pt x="10026" y="1250"/>
                  </a:lnTo>
                  <a:close/>
                  <a:moveTo>
                    <a:pt x="3727" y="4227"/>
                  </a:moveTo>
                  <a:lnTo>
                    <a:pt x="6501" y="6906"/>
                  </a:lnTo>
                  <a:lnTo>
                    <a:pt x="2477" y="6906"/>
                  </a:lnTo>
                  <a:lnTo>
                    <a:pt x="1263" y="4858"/>
                  </a:lnTo>
                  <a:lnTo>
                    <a:pt x="3727" y="4227"/>
                  </a:lnTo>
                  <a:close/>
                  <a:moveTo>
                    <a:pt x="11371" y="4144"/>
                  </a:moveTo>
                  <a:lnTo>
                    <a:pt x="13716" y="4763"/>
                  </a:lnTo>
                  <a:lnTo>
                    <a:pt x="12442" y="6906"/>
                  </a:lnTo>
                  <a:lnTo>
                    <a:pt x="8525" y="6906"/>
                  </a:lnTo>
                  <a:lnTo>
                    <a:pt x="11371" y="4144"/>
                  </a:lnTo>
                  <a:close/>
                  <a:moveTo>
                    <a:pt x="12526" y="7716"/>
                  </a:moveTo>
                  <a:lnTo>
                    <a:pt x="13752" y="9763"/>
                  </a:lnTo>
                  <a:lnTo>
                    <a:pt x="11276" y="10394"/>
                  </a:lnTo>
                  <a:lnTo>
                    <a:pt x="8513" y="7716"/>
                  </a:lnTo>
                  <a:close/>
                  <a:moveTo>
                    <a:pt x="6501" y="7716"/>
                  </a:moveTo>
                  <a:lnTo>
                    <a:pt x="3644" y="10478"/>
                  </a:lnTo>
                  <a:lnTo>
                    <a:pt x="1310" y="9859"/>
                  </a:lnTo>
                  <a:lnTo>
                    <a:pt x="2584" y="7716"/>
                  </a:lnTo>
                  <a:close/>
                  <a:moveTo>
                    <a:pt x="7930" y="8299"/>
                  </a:moveTo>
                  <a:lnTo>
                    <a:pt x="10776" y="11049"/>
                  </a:lnTo>
                  <a:lnTo>
                    <a:pt x="10145" y="13335"/>
                  </a:lnTo>
                  <a:lnTo>
                    <a:pt x="7930" y="12097"/>
                  </a:lnTo>
                  <a:lnTo>
                    <a:pt x="7930" y="8299"/>
                  </a:lnTo>
                  <a:close/>
                  <a:moveTo>
                    <a:pt x="7097" y="8299"/>
                  </a:moveTo>
                  <a:lnTo>
                    <a:pt x="7097" y="12204"/>
                  </a:lnTo>
                  <a:lnTo>
                    <a:pt x="7085" y="12204"/>
                  </a:lnTo>
                  <a:lnTo>
                    <a:pt x="4989" y="13371"/>
                  </a:lnTo>
                  <a:lnTo>
                    <a:pt x="4334" y="10978"/>
                  </a:lnTo>
                  <a:lnTo>
                    <a:pt x="7097" y="8299"/>
                  </a:lnTo>
                  <a:close/>
                  <a:moveTo>
                    <a:pt x="10585" y="0"/>
                  </a:moveTo>
                  <a:lnTo>
                    <a:pt x="9823" y="417"/>
                  </a:lnTo>
                  <a:lnTo>
                    <a:pt x="7430" y="1751"/>
                  </a:lnTo>
                  <a:lnTo>
                    <a:pt x="5120" y="453"/>
                  </a:lnTo>
                  <a:lnTo>
                    <a:pt x="4358" y="36"/>
                  </a:lnTo>
                  <a:lnTo>
                    <a:pt x="4132" y="858"/>
                  </a:lnTo>
                  <a:lnTo>
                    <a:pt x="3418" y="3441"/>
                  </a:lnTo>
                  <a:lnTo>
                    <a:pt x="846" y="4120"/>
                  </a:lnTo>
                  <a:lnTo>
                    <a:pt x="0" y="4334"/>
                  </a:lnTo>
                  <a:lnTo>
                    <a:pt x="429" y="5072"/>
                  </a:lnTo>
                  <a:lnTo>
                    <a:pt x="1810" y="7394"/>
                  </a:lnTo>
                  <a:lnTo>
                    <a:pt x="477" y="9644"/>
                  </a:lnTo>
                  <a:lnTo>
                    <a:pt x="48" y="10371"/>
                  </a:lnTo>
                  <a:lnTo>
                    <a:pt x="893" y="10585"/>
                  </a:lnTo>
                  <a:lnTo>
                    <a:pt x="3560" y="11287"/>
                  </a:lnTo>
                  <a:lnTo>
                    <a:pt x="4239" y="13788"/>
                  </a:lnTo>
                  <a:lnTo>
                    <a:pt x="4465" y="14609"/>
                  </a:lnTo>
                  <a:lnTo>
                    <a:pt x="5227" y="14193"/>
                  </a:lnTo>
                  <a:lnTo>
                    <a:pt x="7620" y="12859"/>
                  </a:lnTo>
                  <a:lnTo>
                    <a:pt x="9930" y="14145"/>
                  </a:lnTo>
                  <a:lnTo>
                    <a:pt x="10680" y="14562"/>
                  </a:lnTo>
                  <a:lnTo>
                    <a:pt x="10907" y="13752"/>
                  </a:lnTo>
                  <a:lnTo>
                    <a:pt x="11621" y="11156"/>
                  </a:lnTo>
                  <a:lnTo>
                    <a:pt x="14193" y="10490"/>
                  </a:lnTo>
                  <a:lnTo>
                    <a:pt x="14883" y="10311"/>
                  </a:lnTo>
                  <a:lnTo>
                    <a:pt x="14883" y="10013"/>
                  </a:lnTo>
                  <a:lnTo>
                    <a:pt x="14598" y="9537"/>
                  </a:lnTo>
                  <a:lnTo>
                    <a:pt x="13216" y="7215"/>
                  </a:lnTo>
                  <a:lnTo>
                    <a:pt x="14550" y="4965"/>
                  </a:lnTo>
                  <a:lnTo>
                    <a:pt x="14883" y="4418"/>
                  </a:lnTo>
                  <a:lnTo>
                    <a:pt x="14883" y="4203"/>
                  </a:lnTo>
                  <a:lnTo>
                    <a:pt x="14157" y="4013"/>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11"/>
            <p:cNvSpPr/>
            <p:nvPr/>
          </p:nvSpPr>
          <p:spPr>
            <a:xfrm>
              <a:off x="5897450" y="3403825"/>
              <a:ext cx="372100" cy="365550"/>
            </a:xfrm>
            <a:custGeom>
              <a:avLst/>
              <a:gdLst/>
              <a:ahLst/>
              <a:cxnLst/>
              <a:rect l="l" t="t" r="r" b="b"/>
              <a:pathLst>
                <a:path w="14884" h="14622" extrusionOk="0">
                  <a:moveTo>
                    <a:pt x="4882" y="1286"/>
                  </a:moveTo>
                  <a:lnTo>
                    <a:pt x="7097" y="2525"/>
                  </a:lnTo>
                  <a:lnTo>
                    <a:pt x="7097" y="6311"/>
                  </a:lnTo>
                  <a:lnTo>
                    <a:pt x="4251" y="3560"/>
                  </a:lnTo>
                  <a:lnTo>
                    <a:pt x="4882" y="1286"/>
                  </a:lnTo>
                  <a:close/>
                  <a:moveTo>
                    <a:pt x="10038" y="1239"/>
                  </a:moveTo>
                  <a:lnTo>
                    <a:pt x="10692" y="3632"/>
                  </a:lnTo>
                  <a:lnTo>
                    <a:pt x="7930" y="6311"/>
                  </a:lnTo>
                  <a:lnTo>
                    <a:pt x="7930" y="2417"/>
                  </a:lnTo>
                  <a:lnTo>
                    <a:pt x="7942" y="2417"/>
                  </a:lnTo>
                  <a:lnTo>
                    <a:pt x="10038" y="1239"/>
                  </a:lnTo>
                  <a:close/>
                  <a:moveTo>
                    <a:pt x="3739" y="4215"/>
                  </a:moveTo>
                  <a:lnTo>
                    <a:pt x="6513" y="6894"/>
                  </a:lnTo>
                  <a:lnTo>
                    <a:pt x="2489" y="6894"/>
                  </a:lnTo>
                  <a:lnTo>
                    <a:pt x="1275" y="4858"/>
                  </a:lnTo>
                  <a:lnTo>
                    <a:pt x="3739" y="4215"/>
                  </a:lnTo>
                  <a:close/>
                  <a:moveTo>
                    <a:pt x="11371" y="4144"/>
                  </a:moveTo>
                  <a:lnTo>
                    <a:pt x="13705" y="4751"/>
                  </a:lnTo>
                  <a:lnTo>
                    <a:pt x="12443" y="6894"/>
                  </a:lnTo>
                  <a:lnTo>
                    <a:pt x="8525" y="6894"/>
                  </a:lnTo>
                  <a:lnTo>
                    <a:pt x="11371" y="4144"/>
                  </a:lnTo>
                  <a:close/>
                  <a:moveTo>
                    <a:pt x="12538" y="7716"/>
                  </a:moveTo>
                  <a:lnTo>
                    <a:pt x="13764" y="9752"/>
                  </a:lnTo>
                  <a:lnTo>
                    <a:pt x="11288" y="10395"/>
                  </a:lnTo>
                  <a:lnTo>
                    <a:pt x="8525" y="7716"/>
                  </a:lnTo>
                  <a:close/>
                  <a:moveTo>
                    <a:pt x="6501" y="7728"/>
                  </a:moveTo>
                  <a:lnTo>
                    <a:pt x="3656" y="10478"/>
                  </a:lnTo>
                  <a:lnTo>
                    <a:pt x="1310" y="9871"/>
                  </a:lnTo>
                  <a:lnTo>
                    <a:pt x="2584"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5" y="14205"/>
                  </a:lnTo>
                  <a:lnTo>
                    <a:pt x="7621" y="12859"/>
                  </a:lnTo>
                  <a:lnTo>
                    <a:pt x="9918" y="14157"/>
                  </a:lnTo>
                  <a:lnTo>
                    <a:pt x="10680" y="14574"/>
                  </a:lnTo>
                  <a:lnTo>
                    <a:pt x="10907" y="13752"/>
                  </a:lnTo>
                  <a:lnTo>
                    <a:pt x="11621" y="11168"/>
                  </a:lnTo>
                  <a:lnTo>
                    <a:pt x="14193" y="10502"/>
                  </a:lnTo>
                  <a:lnTo>
                    <a:pt x="14883" y="10323"/>
                  </a:lnTo>
                  <a:lnTo>
                    <a:pt x="14883" y="10025"/>
                  </a:lnTo>
                  <a:lnTo>
                    <a:pt x="14598" y="9549"/>
                  </a:lnTo>
                  <a:lnTo>
                    <a:pt x="13216" y="7227"/>
                  </a:lnTo>
                  <a:lnTo>
                    <a:pt x="14550" y="4977"/>
                  </a:lnTo>
                  <a:lnTo>
                    <a:pt x="14883" y="4418"/>
                  </a:lnTo>
                  <a:lnTo>
                    <a:pt x="14883" y="4215"/>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11"/>
            <p:cNvSpPr/>
            <p:nvPr/>
          </p:nvSpPr>
          <p:spPr>
            <a:xfrm>
              <a:off x="5897750" y="1942025"/>
              <a:ext cx="372100" cy="365550"/>
            </a:xfrm>
            <a:custGeom>
              <a:avLst/>
              <a:gdLst/>
              <a:ahLst/>
              <a:cxnLst/>
              <a:rect l="l" t="t" r="r" b="b"/>
              <a:pathLst>
                <a:path w="14884" h="14622" extrusionOk="0">
                  <a:moveTo>
                    <a:pt x="4870" y="1311"/>
                  </a:moveTo>
                  <a:lnTo>
                    <a:pt x="7085" y="2549"/>
                  </a:lnTo>
                  <a:lnTo>
                    <a:pt x="7085" y="6347"/>
                  </a:lnTo>
                  <a:lnTo>
                    <a:pt x="4239" y="3585"/>
                  </a:lnTo>
                  <a:lnTo>
                    <a:pt x="4870" y="1311"/>
                  </a:lnTo>
                  <a:close/>
                  <a:moveTo>
                    <a:pt x="10026" y="1263"/>
                  </a:moveTo>
                  <a:lnTo>
                    <a:pt x="10680" y="3668"/>
                  </a:lnTo>
                  <a:lnTo>
                    <a:pt x="7918" y="6347"/>
                  </a:lnTo>
                  <a:lnTo>
                    <a:pt x="7918" y="2442"/>
                  </a:lnTo>
                  <a:lnTo>
                    <a:pt x="7930" y="2442"/>
                  </a:lnTo>
                  <a:lnTo>
                    <a:pt x="10026" y="1263"/>
                  </a:lnTo>
                  <a:close/>
                  <a:moveTo>
                    <a:pt x="11371" y="4156"/>
                  </a:moveTo>
                  <a:lnTo>
                    <a:pt x="13705" y="4763"/>
                  </a:lnTo>
                  <a:lnTo>
                    <a:pt x="12431" y="6907"/>
                  </a:lnTo>
                  <a:lnTo>
                    <a:pt x="8513" y="6907"/>
                  </a:lnTo>
                  <a:lnTo>
                    <a:pt x="11371" y="4156"/>
                  </a:lnTo>
                  <a:close/>
                  <a:moveTo>
                    <a:pt x="3727" y="4240"/>
                  </a:moveTo>
                  <a:lnTo>
                    <a:pt x="6501" y="6918"/>
                  </a:lnTo>
                  <a:lnTo>
                    <a:pt x="2477" y="6918"/>
                  </a:lnTo>
                  <a:lnTo>
                    <a:pt x="1263" y="4882"/>
                  </a:lnTo>
                  <a:lnTo>
                    <a:pt x="3727" y="4240"/>
                  </a:lnTo>
                  <a:close/>
                  <a:moveTo>
                    <a:pt x="12550" y="7740"/>
                  </a:moveTo>
                  <a:lnTo>
                    <a:pt x="13764" y="9776"/>
                  </a:lnTo>
                  <a:lnTo>
                    <a:pt x="11299" y="10419"/>
                  </a:lnTo>
                  <a:lnTo>
                    <a:pt x="8525" y="7740"/>
                  </a:lnTo>
                  <a:close/>
                  <a:moveTo>
                    <a:pt x="6501" y="7740"/>
                  </a:moveTo>
                  <a:lnTo>
                    <a:pt x="3644" y="10490"/>
                  </a:lnTo>
                  <a:lnTo>
                    <a:pt x="1310" y="9883"/>
                  </a:lnTo>
                  <a:lnTo>
                    <a:pt x="2584" y="7740"/>
                  </a:lnTo>
                  <a:close/>
                  <a:moveTo>
                    <a:pt x="7930" y="8323"/>
                  </a:moveTo>
                  <a:lnTo>
                    <a:pt x="10776" y="11074"/>
                  </a:lnTo>
                  <a:lnTo>
                    <a:pt x="10145" y="13348"/>
                  </a:lnTo>
                  <a:lnTo>
                    <a:pt x="7930" y="12121"/>
                  </a:lnTo>
                  <a:lnTo>
                    <a:pt x="7930" y="8323"/>
                  </a:lnTo>
                  <a:close/>
                  <a:moveTo>
                    <a:pt x="7097" y="8323"/>
                  </a:moveTo>
                  <a:lnTo>
                    <a:pt x="7097" y="12217"/>
                  </a:lnTo>
                  <a:lnTo>
                    <a:pt x="7085" y="12217"/>
                  </a:lnTo>
                  <a:lnTo>
                    <a:pt x="4989" y="13395"/>
                  </a:lnTo>
                  <a:lnTo>
                    <a:pt x="4334" y="11002"/>
                  </a:lnTo>
                  <a:lnTo>
                    <a:pt x="7097" y="8323"/>
                  </a:lnTo>
                  <a:close/>
                  <a:moveTo>
                    <a:pt x="10585" y="1"/>
                  </a:moveTo>
                  <a:lnTo>
                    <a:pt x="9823" y="418"/>
                  </a:lnTo>
                  <a:lnTo>
                    <a:pt x="7430" y="1763"/>
                  </a:lnTo>
                  <a:lnTo>
                    <a:pt x="5120" y="465"/>
                  </a:lnTo>
                  <a:lnTo>
                    <a:pt x="4358" y="49"/>
                  </a:lnTo>
                  <a:lnTo>
                    <a:pt x="4132" y="870"/>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22"/>
                  </a:lnTo>
                  <a:lnTo>
                    <a:pt x="5227" y="14193"/>
                  </a:lnTo>
                  <a:lnTo>
                    <a:pt x="7620" y="12860"/>
                  </a:lnTo>
                  <a:lnTo>
                    <a:pt x="9930" y="14157"/>
                  </a:lnTo>
                  <a:lnTo>
                    <a:pt x="10680" y="14574"/>
                  </a:lnTo>
                  <a:lnTo>
                    <a:pt x="10907" y="13753"/>
                  </a:lnTo>
                  <a:lnTo>
                    <a:pt x="11621" y="11169"/>
                  </a:lnTo>
                  <a:lnTo>
                    <a:pt x="14193" y="10490"/>
                  </a:lnTo>
                  <a:lnTo>
                    <a:pt x="14883" y="10312"/>
                  </a:lnTo>
                  <a:lnTo>
                    <a:pt x="14883" y="10002"/>
                  </a:lnTo>
                  <a:lnTo>
                    <a:pt x="14598" y="9562"/>
                  </a:lnTo>
                  <a:lnTo>
                    <a:pt x="13216" y="7240"/>
                  </a:lnTo>
                  <a:lnTo>
                    <a:pt x="14550" y="4990"/>
                  </a:lnTo>
                  <a:lnTo>
                    <a:pt x="14883" y="4442"/>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11"/>
            <p:cNvSpPr/>
            <p:nvPr/>
          </p:nvSpPr>
          <p:spPr>
            <a:xfrm>
              <a:off x="5897750" y="4499800"/>
              <a:ext cx="372100" cy="365250"/>
            </a:xfrm>
            <a:custGeom>
              <a:avLst/>
              <a:gdLst/>
              <a:ahLst/>
              <a:cxnLst/>
              <a:rect l="l" t="t" r="r" b="b"/>
              <a:pathLst>
                <a:path w="14884" h="14610" extrusionOk="0">
                  <a:moveTo>
                    <a:pt x="4870" y="1286"/>
                  </a:moveTo>
                  <a:lnTo>
                    <a:pt x="7085" y="2524"/>
                  </a:lnTo>
                  <a:lnTo>
                    <a:pt x="7085" y="6322"/>
                  </a:lnTo>
                  <a:lnTo>
                    <a:pt x="4239" y="3572"/>
                  </a:lnTo>
                  <a:lnTo>
                    <a:pt x="4870" y="1286"/>
                  </a:lnTo>
                  <a:close/>
                  <a:moveTo>
                    <a:pt x="10026" y="1250"/>
                  </a:moveTo>
                  <a:lnTo>
                    <a:pt x="10680" y="3643"/>
                  </a:lnTo>
                  <a:lnTo>
                    <a:pt x="7918" y="6322"/>
                  </a:lnTo>
                  <a:lnTo>
                    <a:pt x="7918" y="2417"/>
                  </a:lnTo>
                  <a:lnTo>
                    <a:pt x="7930" y="2417"/>
                  </a:lnTo>
                  <a:lnTo>
                    <a:pt x="10026" y="1250"/>
                  </a:lnTo>
                  <a:close/>
                  <a:moveTo>
                    <a:pt x="11371" y="4132"/>
                  </a:moveTo>
                  <a:lnTo>
                    <a:pt x="13705" y="4739"/>
                  </a:lnTo>
                  <a:lnTo>
                    <a:pt x="12431" y="6882"/>
                  </a:lnTo>
                  <a:lnTo>
                    <a:pt x="8513" y="6882"/>
                  </a:lnTo>
                  <a:lnTo>
                    <a:pt x="11371" y="4132"/>
                  </a:lnTo>
                  <a:close/>
                  <a:moveTo>
                    <a:pt x="3727" y="4227"/>
                  </a:moveTo>
                  <a:lnTo>
                    <a:pt x="6501" y="6906"/>
                  </a:lnTo>
                  <a:lnTo>
                    <a:pt x="2477" y="6906"/>
                  </a:lnTo>
                  <a:lnTo>
                    <a:pt x="1263" y="4858"/>
                  </a:lnTo>
                  <a:lnTo>
                    <a:pt x="3727" y="4227"/>
                  </a:lnTo>
                  <a:close/>
                  <a:moveTo>
                    <a:pt x="12526" y="7715"/>
                  </a:moveTo>
                  <a:lnTo>
                    <a:pt x="13752" y="9763"/>
                  </a:lnTo>
                  <a:lnTo>
                    <a:pt x="11276" y="10394"/>
                  </a:lnTo>
                  <a:lnTo>
                    <a:pt x="8513" y="7715"/>
                  </a:lnTo>
                  <a:close/>
                  <a:moveTo>
                    <a:pt x="6501" y="7715"/>
                  </a:moveTo>
                  <a:lnTo>
                    <a:pt x="3644" y="10478"/>
                  </a:lnTo>
                  <a:lnTo>
                    <a:pt x="1310" y="9858"/>
                  </a:lnTo>
                  <a:lnTo>
                    <a:pt x="2584" y="7715"/>
                  </a:lnTo>
                  <a:close/>
                  <a:moveTo>
                    <a:pt x="7930" y="8299"/>
                  </a:moveTo>
                  <a:lnTo>
                    <a:pt x="10776" y="11049"/>
                  </a:lnTo>
                  <a:lnTo>
                    <a:pt x="10145" y="13335"/>
                  </a:lnTo>
                  <a:lnTo>
                    <a:pt x="7930" y="12097"/>
                  </a:lnTo>
                  <a:lnTo>
                    <a:pt x="7930" y="8299"/>
                  </a:lnTo>
                  <a:close/>
                  <a:moveTo>
                    <a:pt x="7085" y="8299"/>
                  </a:moveTo>
                  <a:lnTo>
                    <a:pt x="7085" y="12204"/>
                  </a:lnTo>
                  <a:lnTo>
                    <a:pt x="4989" y="13371"/>
                  </a:lnTo>
                  <a:lnTo>
                    <a:pt x="4311" y="10978"/>
                  </a:lnTo>
                  <a:lnTo>
                    <a:pt x="7085" y="8299"/>
                  </a:lnTo>
                  <a:close/>
                  <a:moveTo>
                    <a:pt x="10585" y="0"/>
                  </a:moveTo>
                  <a:lnTo>
                    <a:pt x="9823" y="405"/>
                  </a:lnTo>
                  <a:lnTo>
                    <a:pt x="7430" y="1750"/>
                  </a:lnTo>
                  <a:lnTo>
                    <a:pt x="5120" y="453"/>
                  </a:lnTo>
                  <a:lnTo>
                    <a:pt x="4358" y="36"/>
                  </a:lnTo>
                  <a:lnTo>
                    <a:pt x="4132" y="857"/>
                  </a:lnTo>
                  <a:lnTo>
                    <a:pt x="3418" y="3441"/>
                  </a:lnTo>
                  <a:lnTo>
                    <a:pt x="846" y="4120"/>
                  </a:lnTo>
                  <a:lnTo>
                    <a:pt x="0" y="4334"/>
                  </a:lnTo>
                  <a:lnTo>
                    <a:pt x="429" y="5072"/>
                  </a:lnTo>
                  <a:lnTo>
                    <a:pt x="1810" y="7394"/>
                  </a:lnTo>
                  <a:lnTo>
                    <a:pt x="477" y="9632"/>
                  </a:lnTo>
                  <a:lnTo>
                    <a:pt x="48" y="10370"/>
                  </a:lnTo>
                  <a:lnTo>
                    <a:pt x="893" y="10585"/>
                  </a:lnTo>
                  <a:lnTo>
                    <a:pt x="3560" y="11287"/>
                  </a:lnTo>
                  <a:lnTo>
                    <a:pt x="4239" y="13788"/>
                  </a:lnTo>
                  <a:lnTo>
                    <a:pt x="4465" y="14609"/>
                  </a:lnTo>
                  <a:lnTo>
                    <a:pt x="5227" y="14192"/>
                  </a:lnTo>
                  <a:lnTo>
                    <a:pt x="7620" y="12847"/>
                  </a:lnTo>
                  <a:lnTo>
                    <a:pt x="9930" y="14145"/>
                  </a:lnTo>
                  <a:lnTo>
                    <a:pt x="10680" y="14561"/>
                  </a:lnTo>
                  <a:lnTo>
                    <a:pt x="10907" y="13740"/>
                  </a:lnTo>
                  <a:lnTo>
                    <a:pt x="11621" y="11156"/>
                  </a:lnTo>
                  <a:lnTo>
                    <a:pt x="14193" y="10489"/>
                  </a:lnTo>
                  <a:lnTo>
                    <a:pt x="14883" y="10311"/>
                  </a:lnTo>
                  <a:lnTo>
                    <a:pt x="14883" y="9989"/>
                  </a:lnTo>
                  <a:lnTo>
                    <a:pt x="14598" y="9537"/>
                  </a:lnTo>
                  <a:lnTo>
                    <a:pt x="13216" y="7215"/>
                  </a:lnTo>
                  <a:lnTo>
                    <a:pt x="14550" y="4965"/>
                  </a:lnTo>
                  <a:lnTo>
                    <a:pt x="14883" y="4417"/>
                  </a:lnTo>
                  <a:lnTo>
                    <a:pt x="14883" y="4203"/>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11"/>
            <p:cNvSpPr/>
            <p:nvPr/>
          </p:nvSpPr>
          <p:spPr>
            <a:xfrm>
              <a:off x="5897750" y="2307850"/>
              <a:ext cx="372100" cy="365250"/>
            </a:xfrm>
            <a:custGeom>
              <a:avLst/>
              <a:gdLst/>
              <a:ahLst/>
              <a:cxnLst/>
              <a:rect l="l" t="t" r="r" b="b"/>
              <a:pathLst>
                <a:path w="14884" h="14610" extrusionOk="0">
                  <a:moveTo>
                    <a:pt x="4870" y="1298"/>
                  </a:moveTo>
                  <a:lnTo>
                    <a:pt x="7085" y="2525"/>
                  </a:lnTo>
                  <a:lnTo>
                    <a:pt x="7085" y="6323"/>
                  </a:lnTo>
                  <a:lnTo>
                    <a:pt x="4239" y="3573"/>
                  </a:lnTo>
                  <a:lnTo>
                    <a:pt x="4870" y="1298"/>
                  </a:lnTo>
                  <a:close/>
                  <a:moveTo>
                    <a:pt x="10026" y="1251"/>
                  </a:moveTo>
                  <a:lnTo>
                    <a:pt x="10680" y="3644"/>
                  </a:lnTo>
                  <a:lnTo>
                    <a:pt x="7918" y="6323"/>
                  </a:lnTo>
                  <a:lnTo>
                    <a:pt x="7918" y="2430"/>
                  </a:lnTo>
                  <a:lnTo>
                    <a:pt x="7930" y="2430"/>
                  </a:lnTo>
                  <a:lnTo>
                    <a:pt x="10026" y="1251"/>
                  </a:lnTo>
                  <a:close/>
                  <a:moveTo>
                    <a:pt x="11371" y="4132"/>
                  </a:moveTo>
                  <a:lnTo>
                    <a:pt x="13705" y="4751"/>
                  </a:lnTo>
                  <a:lnTo>
                    <a:pt x="12431" y="6894"/>
                  </a:lnTo>
                  <a:lnTo>
                    <a:pt x="8513" y="6894"/>
                  </a:lnTo>
                  <a:lnTo>
                    <a:pt x="11371" y="4132"/>
                  </a:lnTo>
                  <a:close/>
                  <a:moveTo>
                    <a:pt x="3727" y="4227"/>
                  </a:moveTo>
                  <a:lnTo>
                    <a:pt x="6501" y="6906"/>
                  </a:lnTo>
                  <a:lnTo>
                    <a:pt x="2477" y="6906"/>
                  </a:lnTo>
                  <a:lnTo>
                    <a:pt x="1263" y="4870"/>
                  </a:lnTo>
                  <a:lnTo>
                    <a:pt x="3727" y="4227"/>
                  </a:lnTo>
                  <a:close/>
                  <a:moveTo>
                    <a:pt x="12550" y="7728"/>
                  </a:moveTo>
                  <a:lnTo>
                    <a:pt x="13764" y="9764"/>
                  </a:lnTo>
                  <a:lnTo>
                    <a:pt x="11299" y="10407"/>
                  </a:lnTo>
                  <a:lnTo>
                    <a:pt x="8525" y="7728"/>
                  </a:lnTo>
                  <a:close/>
                  <a:moveTo>
                    <a:pt x="6501" y="7728"/>
                  </a:moveTo>
                  <a:lnTo>
                    <a:pt x="3644" y="10478"/>
                  </a:lnTo>
                  <a:lnTo>
                    <a:pt x="1310" y="9871"/>
                  </a:lnTo>
                  <a:lnTo>
                    <a:pt x="2584" y="7728"/>
                  </a:lnTo>
                  <a:close/>
                  <a:moveTo>
                    <a:pt x="7930" y="8299"/>
                  </a:moveTo>
                  <a:lnTo>
                    <a:pt x="10776" y="11062"/>
                  </a:lnTo>
                  <a:lnTo>
                    <a:pt x="10145" y="13336"/>
                  </a:lnTo>
                  <a:lnTo>
                    <a:pt x="7930" y="12097"/>
                  </a:lnTo>
                  <a:lnTo>
                    <a:pt x="7930" y="8299"/>
                  </a:lnTo>
                  <a:close/>
                  <a:moveTo>
                    <a:pt x="7097" y="8299"/>
                  </a:moveTo>
                  <a:lnTo>
                    <a:pt x="7097" y="12205"/>
                  </a:lnTo>
                  <a:lnTo>
                    <a:pt x="7085" y="12205"/>
                  </a:lnTo>
                  <a:lnTo>
                    <a:pt x="4989" y="13383"/>
                  </a:lnTo>
                  <a:lnTo>
                    <a:pt x="4334" y="10978"/>
                  </a:lnTo>
                  <a:lnTo>
                    <a:pt x="7097" y="8299"/>
                  </a:lnTo>
                  <a:close/>
                  <a:moveTo>
                    <a:pt x="10585" y="1"/>
                  </a:moveTo>
                  <a:lnTo>
                    <a:pt x="9823" y="417"/>
                  </a:lnTo>
                  <a:lnTo>
                    <a:pt x="7430" y="1751"/>
                  </a:lnTo>
                  <a:lnTo>
                    <a:pt x="5120" y="465"/>
                  </a:lnTo>
                  <a:lnTo>
                    <a:pt x="4358" y="48"/>
                  </a:lnTo>
                  <a:lnTo>
                    <a:pt x="4132" y="858"/>
                  </a:lnTo>
                  <a:lnTo>
                    <a:pt x="3418"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7" y="13752"/>
                  </a:lnTo>
                  <a:lnTo>
                    <a:pt x="11621" y="11157"/>
                  </a:lnTo>
                  <a:lnTo>
                    <a:pt x="14193" y="10490"/>
                  </a:lnTo>
                  <a:lnTo>
                    <a:pt x="14883" y="10311"/>
                  </a:lnTo>
                  <a:lnTo>
                    <a:pt x="14883" y="10002"/>
                  </a:lnTo>
                  <a:lnTo>
                    <a:pt x="14598" y="9538"/>
                  </a:lnTo>
                  <a:lnTo>
                    <a:pt x="13216" y="7216"/>
                  </a:lnTo>
                  <a:lnTo>
                    <a:pt x="14550" y="4966"/>
                  </a:lnTo>
                  <a:lnTo>
                    <a:pt x="14883" y="4418"/>
                  </a:lnTo>
                  <a:lnTo>
                    <a:pt x="14883" y="4215"/>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11"/>
            <p:cNvSpPr/>
            <p:nvPr/>
          </p:nvSpPr>
          <p:spPr>
            <a:xfrm>
              <a:off x="5897450" y="1212175"/>
              <a:ext cx="372100" cy="365250"/>
            </a:xfrm>
            <a:custGeom>
              <a:avLst/>
              <a:gdLst/>
              <a:ahLst/>
              <a:cxnLst/>
              <a:rect l="l" t="t" r="r" b="b"/>
              <a:pathLst>
                <a:path w="14884" h="14610" extrusionOk="0">
                  <a:moveTo>
                    <a:pt x="4882" y="1275"/>
                  </a:moveTo>
                  <a:lnTo>
                    <a:pt x="7097" y="2513"/>
                  </a:lnTo>
                  <a:lnTo>
                    <a:pt x="7097" y="6311"/>
                  </a:lnTo>
                  <a:lnTo>
                    <a:pt x="4251" y="3549"/>
                  </a:lnTo>
                  <a:lnTo>
                    <a:pt x="4882" y="1275"/>
                  </a:lnTo>
                  <a:close/>
                  <a:moveTo>
                    <a:pt x="10038" y="1227"/>
                  </a:moveTo>
                  <a:lnTo>
                    <a:pt x="10692" y="3632"/>
                  </a:lnTo>
                  <a:lnTo>
                    <a:pt x="7930" y="6311"/>
                  </a:lnTo>
                  <a:lnTo>
                    <a:pt x="7930" y="2406"/>
                  </a:lnTo>
                  <a:lnTo>
                    <a:pt x="7942" y="2406"/>
                  </a:lnTo>
                  <a:lnTo>
                    <a:pt x="10038" y="1227"/>
                  </a:lnTo>
                  <a:close/>
                  <a:moveTo>
                    <a:pt x="3739" y="4204"/>
                  </a:moveTo>
                  <a:lnTo>
                    <a:pt x="6513" y="6883"/>
                  </a:lnTo>
                  <a:lnTo>
                    <a:pt x="2489" y="6883"/>
                  </a:lnTo>
                  <a:lnTo>
                    <a:pt x="1275" y="4847"/>
                  </a:lnTo>
                  <a:lnTo>
                    <a:pt x="3739" y="4204"/>
                  </a:lnTo>
                  <a:close/>
                  <a:moveTo>
                    <a:pt x="11371" y="4132"/>
                  </a:moveTo>
                  <a:lnTo>
                    <a:pt x="13705" y="4740"/>
                  </a:lnTo>
                  <a:lnTo>
                    <a:pt x="12443" y="6883"/>
                  </a:lnTo>
                  <a:lnTo>
                    <a:pt x="8525" y="6883"/>
                  </a:lnTo>
                  <a:lnTo>
                    <a:pt x="11371" y="4132"/>
                  </a:lnTo>
                  <a:close/>
                  <a:moveTo>
                    <a:pt x="12538" y="7704"/>
                  </a:moveTo>
                  <a:lnTo>
                    <a:pt x="13764" y="9740"/>
                  </a:lnTo>
                  <a:lnTo>
                    <a:pt x="11288" y="10383"/>
                  </a:lnTo>
                  <a:lnTo>
                    <a:pt x="8525" y="7704"/>
                  </a:lnTo>
                  <a:close/>
                  <a:moveTo>
                    <a:pt x="6513" y="7716"/>
                  </a:moveTo>
                  <a:lnTo>
                    <a:pt x="3656" y="10478"/>
                  </a:lnTo>
                  <a:lnTo>
                    <a:pt x="1322" y="9859"/>
                  </a:lnTo>
                  <a:lnTo>
                    <a:pt x="2596" y="7716"/>
                  </a:lnTo>
                  <a:close/>
                  <a:moveTo>
                    <a:pt x="7942" y="8288"/>
                  </a:moveTo>
                  <a:lnTo>
                    <a:pt x="10788" y="11038"/>
                  </a:lnTo>
                  <a:lnTo>
                    <a:pt x="10157" y="13312"/>
                  </a:lnTo>
                  <a:lnTo>
                    <a:pt x="7942" y="12074"/>
                  </a:lnTo>
                  <a:lnTo>
                    <a:pt x="7942" y="8288"/>
                  </a:lnTo>
                  <a:close/>
                  <a:moveTo>
                    <a:pt x="7109" y="8288"/>
                  </a:moveTo>
                  <a:lnTo>
                    <a:pt x="7109" y="12181"/>
                  </a:lnTo>
                  <a:lnTo>
                    <a:pt x="7097" y="12181"/>
                  </a:lnTo>
                  <a:lnTo>
                    <a:pt x="5001" y="13360"/>
                  </a:lnTo>
                  <a:lnTo>
                    <a:pt x="4346" y="10966"/>
                  </a:lnTo>
                  <a:lnTo>
                    <a:pt x="7109" y="8288"/>
                  </a:lnTo>
                  <a:close/>
                  <a:moveTo>
                    <a:pt x="10573" y="1"/>
                  </a:moveTo>
                  <a:lnTo>
                    <a:pt x="9823" y="418"/>
                  </a:lnTo>
                  <a:lnTo>
                    <a:pt x="7418" y="1751"/>
                  </a:lnTo>
                  <a:lnTo>
                    <a:pt x="5120" y="453"/>
                  </a:lnTo>
                  <a:lnTo>
                    <a:pt x="4358" y="37"/>
                  </a:lnTo>
                  <a:lnTo>
                    <a:pt x="4132" y="858"/>
                  </a:lnTo>
                  <a:lnTo>
                    <a:pt x="3418" y="3454"/>
                  </a:lnTo>
                  <a:lnTo>
                    <a:pt x="846" y="4120"/>
                  </a:lnTo>
                  <a:lnTo>
                    <a:pt x="1" y="4347"/>
                  </a:lnTo>
                  <a:lnTo>
                    <a:pt x="429" y="5073"/>
                  </a:lnTo>
                  <a:lnTo>
                    <a:pt x="1810" y="7395"/>
                  </a:lnTo>
                  <a:lnTo>
                    <a:pt x="477" y="9645"/>
                  </a:lnTo>
                  <a:lnTo>
                    <a:pt x="36" y="10371"/>
                  </a:lnTo>
                  <a:lnTo>
                    <a:pt x="894" y="10597"/>
                  </a:lnTo>
                  <a:lnTo>
                    <a:pt x="3549" y="11288"/>
                  </a:lnTo>
                  <a:lnTo>
                    <a:pt x="4239" y="13788"/>
                  </a:lnTo>
                  <a:lnTo>
                    <a:pt x="4465" y="14610"/>
                  </a:lnTo>
                  <a:lnTo>
                    <a:pt x="5215" y="14193"/>
                  </a:lnTo>
                  <a:lnTo>
                    <a:pt x="7621" y="12860"/>
                  </a:lnTo>
                  <a:lnTo>
                    <a:pt x="9918" y="14145"/>
                  </a:lnTo>
                  <a:lnTo>
                    <a:pt x="10680" y="14562"/>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04"/>
                  </a:lnTo>
                  <a:lnTo>
                    <a:pt x="14145" y="4013"/>
                  </a:lnTo>
                  <a:lnTo>
                    <a:pt x="11490" y="3311"/>
                  </a:lnTo>
                  <a:lnTo>
                    <a:pt x="10800" y="810"/>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11"/>
            <p:cNvSpPr/>
            <p:nvPr/>
          </p:nvSpPr>
          <p:spPr>
            <a:xfrm>
              <a:off x="5897750" y="4134275"/>
              <a:ext cx="372100" cy="365550"/>
            </a:xfrm>
            <a:custGeom>
              <a:avLst/>
              <a:gdLst/>
              <a:ahLst/>
              <a:cxnLst/>
              <a:rect l="l" t="t" r="r" b="b"/>
              <a:pathLst>
                <a:path w="14884" h="14622" extrusionOk="0">
                  <a:moveTo>
                    <a:pt x="4870" y="1298"/>
                  </a:moveTo>
                  <a:lnTo>
                    <a:pt x="7085" y="2536"/>
                  </a:lnTo>
                  <a:lnTo>
                    <a:pt x="7085" y="6322"/>
                  </a:lnTo>
                  <a:lnTo>
                    <a:pt x="4239" y="3572"/>
                  </a:lnTo>
                  <a:lnTo>
                    <a:pt x="4870" y="1298"/>
                  </a:lnTo>
                  <a:close/>
                  <a:moveTo>
                    <a:pt x="10026" y="1250"/>
                  </a:moveTo>
                  <a:lnTo>
                    <a:pt x="10680" y="3644"/>
                  </a:lnTo>
                  <a:lnTo>
                    <a:pt x="7918" y="6322"/>
                  </a:lnTo>
                  <a:lnTo>
                    <a:pt x="7918" y="2429"/>
                  </a:lnTo>
                  <a:lnTo>
                    <a:pt x="7930" y="2429"/>
                  </a:lnTo>
                  <a:lnTo>
                    <a:pt x="10026" y="1250"/>
                  </a:lnTo>
                  <a:close/>
                  <a:moveTo>
                    <a:pt x="11371" y="4144"/>
                  </a:moveTo>
                  <a:lnTo>
                    <a:pt x="13705" y="4751"/>
                  </a:lnTo>
                  <a:lnTo>
                    <a:pt x="12431" y="6894"/>
                  </a:lnTo>
                  <a:lnTo>
                    <a:pt x="8513" y="6894"/>
                  </a:lnTo>
                  <a:lnTo>
                    <a:pt x="11371" y="4144"/>
                  </a:lnTo>
                  <a:close/>
                  <a:moveTo>
                    <a:pt x="3727" y="4227"/>
                  </a:moveTo>
                  <a:lnTo>
                    <a:pt x="6501" y="6906"/>
                  </a:lnTo>
                  <a:lnTo>
                    <a:pt x="2477" y="6906"/>
                  </a:lnTo>
                  <a:lnTo>
                    <a:pt x="1263" y="4870"/>
                  </a:lnTo>
                  <a:lnTo>
                    <a:pt x="3727" y="4227"/>
                  </a:lnTo>
                  <a:close/>
                  <a:moveTo>
                    <a:pt x="12526" y="7727"/>
                  </a:moveTo>
                  <a:lnTo>
                    <a:pt x="13752" y="9763"/>
                  </a:lnTo>
                  <a:lnTo>
                    <a:pt x="11276" y="10406"/>
                  </a:lnTo>
                  <a:lnTo>
                    <a:pt x="8513" y="7727"/>
                  </a:lnTo>
                  <a:close/>
                  <a:moveTo>
                    <a:pt x="6501" y="7727"/>
                  </a:moveTo>
                  <a:lnTo>
                    <a:pt x="3644" y="10478"/>
                  </a:lnTo>
                  <a:lnTo>
                    <a:pt x="1310" y="9871"/>
                  </a:lnTo>
                  <a:lnTo>
                    <a:pt x="2584" y="7727"/>
                  </a:lnTo>
                  <a:close/>
                  <a:moveTo>
                    <a:pt x="7930" y="8311"/>
                  </a:moveTo>
                  <a:lnTo>
                    <a:pt x="10776" y="11061"/>
                  </a:lnTo>
                  <a:lnTo>
                    <a:pt x="10145" y="13335"/>
                  </a:lnTo>
                  <a:lnTo>
                    <a:pt x="7930" y="12097"/>
                  </a:lnTo>
                  <a:lnTo>
                    <a:pt x="7930" y="8311"/>
                  </a:lnTo>
                  <a:close/>
                  <a:moveTo>
                    <a:pt x="7097" y="8311"/>
                  </a:moveTo>
                  <a:lnTo>
                    <a:pt x="7097" y="12204"/>
                  </a:lnTo>
                  <a:lnTo>
                    <a:pt x="7085" y="12204"/>
                  </a:lnTo>
                  <a:lnTo>
                    <a:pt x="4989" y="13383"/>
                  </a:lnTo>
                  <a:lnTo>
                    <a:pt x="4334" y="10990"/>
                  </a:lnTo>
                  <a:lnTo>
                    <a:pt x="7097" y="8311"/>
                  </a:lnTo>
                  <a:close/>
                  <a:moveTo>
                    <a:pt x="10585" y="0"/>
                  </a:moveTo>
                  <a:lnTo>
                    <a:pt x="9823" y="417"/>
                  </a:lnTo>
                  <a:lnTo>
                    <a:pt x="7430" y="1762"/>
                  </a:lnTo>
                  <a:lnTo>
                    <a:pt x="5120" y="465"/>
                  </a:lnTo>
                  <a:lnTo>
                    <a:pt x="4358" y="48"/>
                  </a:lnTo>
                  <a:lnTo>
                    <a:pt x="4132" y="869"/>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21"/>
                  </a:lnTo>
                  <a:lnTo>
                    <a:pt x="5227" y="14204"/>
                  </a:lnTo>
                  <a:lnTo>
                    <a:pt x="7620" y="12859"/>
                  </a:lnTo>
                  <a:lnTo>
                    <a:pt x="9930" y="14157"/>
                  </a:lnTo>
                  <a:lnTo>
                    <a:pt x="10680" y="14573"/>
                  </a:lnTo>
                  <a:lnTo>
                    <a:pt x="10907" y="13752"/>
                  </a:lnTo>
                  <a:lnTo>
                    <a:pt x="11621" y="11168"/>
                  </a:lnTo>
                  <a:lnTo>
                    <a:pt x="14193" y="10490"/>
                  </a:lnTo>
                  <a:lnTo>
                    <a:pt x="14883" y="10311"/>
                  </a:lnTo>
                  <a:lnTo>
                    <a:pt x="14883" y="10013"/>
                  </a:lnTo>
                  <a:lnTo>
                    <a:pt x="14598" y="9561"/>
                  </a:lnTo>
                  <a:lnTo>
                    <a:pt x="13216" y="7215"/>
                  </a:lnTo>
                  <a:lnTo>
                    <a:pt x="14550" y="4977"/>
                  </a:lnTo>
                  <a:lnTo>
                    <a:pt x="14883" y="4417"/>
                  </a:lnTo>
                  <a:lnTo>
                    <a:pt x="14883" y="4215"/>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11"/>
            <p:cNvSpPr/>
            <p:nvPr/>
          </p:nvSpPr>
          <p:spPr>
            <a:xfrm>
              <a:off x="5897750" y="846675"/>
              <a:ext cx="372100" cy="365525"/>
            </a:xfrm>
            <a:custGeom>
              <a:avLst/>
              <a:gdLst/>
              <a:ahLst/>
              <a:cxnLst/>
              <a:rect l="l" t="t" r="r" b="b"/>
              <a:pathLst>
                <a:path w="14884" h="14621" extrusionOk="0">
                  <a:moveTo>
                    <a:pt x="10026" y="1238"/>
                  </a:moveTo>
                  <a:lnTo>
                    <a:pt x="10680" y="3631"/>
                  </a:lnTo>
                  <a:lnTo>
                    <a:pt x="7918" y="6310"/>
                  </a:lnTo>
                  <a:lnTo>
                    <a:pt x="7918" y="2417"/>
                  </a:lnTo>
                  <a:lnTo>
                    <a:pt x="7930" y="2417"/>
                  </a:lnTo>
                  <a:lnTo>
                    <a:pt x="10026" y="1238"/>
                  </a:lnTo>
                  <a:close/>
                  <a:moveTo>
                    <a:pt x="4870" y="1298"/>
                  </a:moveTo>
                  <a:lnTo>
                    <a:pt x="7085" y="2536"/>
                  </a:lnTo>
                  <a:lnTo>
                    <a:pt x="7085" y="6322"/>
                  </a:lnTo>
                  <a:lnTo>
                    <a:pt x="4239" y="3572"/>
                  </a:lnTo>
                  <a:lnTo>
                    <a:pt x="4870" y="1298"/>
                  </a:lnTo>
                  <a:close/>
                  <a:moveTo>
                    <a:pt x="3727" y="4215"/>
                  </a:moveTo>
                  <a:lnTo>
                    <a:pt x="6501" y="6894"/>
                  </a:lnTo>
                  <a:lnTo>
                    <a:pt x="2477" y="6894"/>
                  </a:lnTo>
                  <a:lnTo>
                    <a:pt x="1263" y="4858"/>
                  </a:lnTo>
                  <a:lnTo>
                    <a:pt x="3727" y="4215"/>
                  </a:lnTo>
                  <a:close/>
                  <a:moveTo>
                    <a:pt x="11359" y="4131"/>
                  </a:moveTo>
                  <a:lnTo>
                    <a:pt x="13693" y="4751"/>
                  </a:lnTo>
                  <a:lnTo>
                    <a:pt x="12431" y="6894"/>
                  </a:lnTo>
                  <a:lnTo>
                    <a:pt x="8513" y="6894"/>
                  </a:lnTo>
                  <a:lnTo>
                    <a:pt x="11359" y="4131"/>
                  </a:lnTo>
                  <a:close/>
                  <a:moveTo>
                    <a:pt x="12526" y="7715"/>
                  </a:moveTo>
                  <a:lnTo>
                    <a:pt x="13752" y="9751"/>
                  </a:lnTo>
                  <a:lnTo>
                    <a:pt x="11276" y="10394"/>
                  </a:lnTo>
                  <a:lnTo>
                    <a:pt x="8513" y="7715"/>
                  </a:lnTo>
                  <a:close/>
                  <a:moveTo>
                    <a:pt x="6501" y="7727"/>
                  </a:moveTo>
                  <a:lnTo>
                    <a:pt x="3644" y="10477"/>
                  </a:lnTo>
                  <a:lnTo>
                    <a:pt x="1310" y="9870"/>
                  </a:lnTo>
                  <a:lnTo>
                    <a:pt x="2584" y="7727"/>
                  </a:lnTo>
                  <a:close/>
                  <a:moveTo>
                    <a:pt x="7930" y="8287"/>
                  </a:moveTo>
                  <a:lnTo>
                    <a:pt x="10776" y="11049"/>
                  </a:lnTo>
                  <a:lnTo>
                    <a:pt x="10145" y="13323"/>
                  </a:lnTo>
                  <a:lnTo>
                    <a:pt x="7930" y="12085"/>
                  </a:lnTo>
                  <a:lnTo>
                    <a:pt x="7930" y="8287"/>
                  </a:lnTo>
                  <a:close/>
                  <a:moveTo>
                    <a:pt x="7085" y="8287"/>
                  </a:moveTo>
                  <a:lnTo>
                    <a:pt x="7085" y="12192"/>
                  </a:lnTo>
                  <a:lnTo>
                    <a:pt x="4989" y="13371"/>
                  </a:lnTo>
                  <a:lnTo>
                    <a:pt x="4311" y="10966"/>
                  </a:lnTo>
                  <a:lnTo>
                    <a:pt x="7085" y="8287"/>
                  </a:lnTo>
                  <a:close/>
                  <a:moveTo>
                    <a:pt x="10573" y="0"/>
                  </a:moveTo>
                  <a:lnTo>
                    <a:pt x="9823" y="417"/>
                  </a:lnTo>
                  <a:lnTo>
                    <a:pt x="7430" y="1762"/>
                  </a:lnTo>
                  <a:lnTo>
                    <a:pt x="5120" y="464"/>
                  </a:lnTo>
                  <a:lnTo>
                    <a:pt x="4358" y="48"/>
                  </a:lnTo>
                  <a:lnTo>
                    <a:pt x="4132" y="869"/>
                  </a:lnTo>
                  <a:lnTo>
                    <a:pt x="3418"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489"/>
                  </a:lnTo>
                  <a:lnTo>
                    <a:pt x="14883" y="10311"/>
                  </a:lnTo>
                  <a:lnTo>
                    <a:pt x="14883" y="10001"/>
                  </a:lnTo>
                  <a:lnTo>
                    <a:pt x="14598" y="9537"/>
                  </a:lnTo>
                  <a:lnTo>
                    <a:pt x="13216" y="7215"/>
                  </a:lnTo>
                  <a:lnTo>
                    <a:pt x="14550" y="4977"/>
                  </a:lnTo>
                  <a:lnTo>
                    <a:pt x="14883" y="4417"/>
                  </a:lnTo>
                  <a:lnTo>
                    <a:pt x="14883" y="4215"/>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11"/>
            <p:cNvSpPr/>
            <p:nvPr/>
          </p:nvSpPr>
          <p:spPr>
            <a:xfrm>
              <a:off x="5897150" y="2672775"/>
              <a:ext cx="372100" cy="365850"/>
            </a:xfrm>
            <a:custGeom>
              <a:avLst/>
              <a:gdLst/>
              <a:ahLst/>
              <a:cxnLst/>
              <a:rect l="l" t="t" r="r" b="b"/>
              <a:pathLst>
                <a:path w="14884" h="14634" extrusionOk="0">
                  <a:moveTo>
                    <a:pt x="4906" y="1298"/>
                  </a:moveTo>
                  <a:lnTo>
                    <a:pt x="7121" y="2537"/>
                  </a:lnTo>
                  <a:lnTo>
                    <a:pt x="7121" y="6323"/>
                  </a:lnTo>
                  <a:lnTo>
                    <a:pt x="4275" y="3573"/>
                  </a:lnTo>
                  <a:lnTo>
                    <a:pt x="4906" y="1298"/>
                  </a:lnTo>
                  <a:close/>
                  <a:moveTo>
                    <a:pt x="10050" y="1263"/>
                  </a:moveTo>
                  <a:lnTo>
                    <a:pt x="10728" y="3668"/>
                  </a:lnTo>
                  <a:lnTo>
                    <a:pt x="7954" y="6347"/>
                  </a:lnTo>
                  <a:lnTo>
                    <a:pt x="7954" y="2441"/>
                  </a:lnTo>
                  <a:lnTo>
                    <a:pt x="10050" y="1263"/>
                  </a:lnTo>
                  <a:close/>
                  <a:moveTo>
                    <a:pt x="11395" y="4156"/>
                  </a:moveTo>
                  <a:lnTo>
                    <a:pt x="13729" y="4763"/>
                  </a:lnTo>
                  <a:lnTo>
                    <a:pt x="12455" y="6906"/>
                  </a:lnTo>
                  <a:lnTo>
                    <a:pt x="8537" y="6906"/>
                  </a:lnTo>
                  <a:lnTo>
                    <a:pt x="11395" y="4156"/>
                  </a:lnTo>
                  <a:close/>
                  <a:moveTo>
                    <a:pt x="3751" y="4239"/>
                  </a:moveTo>
                  <a:lnTo>
                    <a:pt x="6525" y="6918"/>
                  </a:lnTo>
                  <a:lnTo>
                    <a:pt x="2501" y="6918"/>
                  </a:lnTo>
                  <a:lnTo>
                    <a:pt x="1287" y="4882"/>
                  </a:lnTo>
                  <a:lnTo>
                    <a:pt x="3751" y="4239"/>
                  </a:lnTo>
                  <a:close/>
                  <a:moveTo>
                    <a:pt x="12574" y="7740"/>
                  </a:moveTo>
                  <a:lnTo>
                    <a:pt x="13788" y="9776"/>
                  </a:lnTo>
                  <a:lnTo>
                    <a:pt x="11323" y="10419"/>
                  </a:lnTo>
                  <a:lnTo>
                    <a:pt x="8549" y="7740"/>
                  </a:lnTo>
                  <a:close/>
                  <a:moveTo>
                    <a:pt x="6525" y="7728"/>
                  </a:moveTo>
                  <a:lnTo>
                    <a:pt x="3680" y="10478"/>
                  </a:lnTo>
                  <a:lnTo>
                    <a:pt x="1346" y="9871"/>
                  </a:lnTo>
                  <a:lnTo>
                    <a:pt x="2608" y="7728"/>
                  </a:lnTo>
                  <a:close/>
                  <a:moveTo>
                    <a:pt x="7954" y="8311"/>
                  </a:moveTo>
                  <a:lnTo>
                    <a:pt x="10800" y="11062"/>
                  </a:lnTo>
                  <a:lnTo>
                    <a:pt x="10169" y="13336"/>
                  </a:lnTo>
                  <a:lnTo>
                    <a:pt x="7954" y="12097"/>
                  </a:lnTo>
                  <a:lnTo>
                    <a:pt x="7954" y="8311"/>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95"/>
                  </a:lnTo>
                  <a:lnTo>
                    <a:pt x="906" y="10609"/>
                  </a:lnTo>
                  <a:lnTo>
                    <a:pt x="3561" y="11312"/>
                  </a:lnTo>
                  <a:lnTo>
                    <a:pt x="4251" y="13812"/>
                  </a:lnTo>
                  <a:lnTo>
                    <a:pt x="4477" y="14633"/>
                  </a:lnTo>
                  <a:lnTo>
                    <a:pt x="5227" y="14217"/>
                  </a:lnTo>
                  <a:lnTo>
                    <a:pt x="7621" y="12871"/>
                  </a:lnTo>
                  <a:lnTo>
                    <a:pt x="9930" y="14169"/>
                  </a:lnTo>
                  <a:lnTo>
                    <a:pt x="10692" y="14586"/>
                  </a:lnTo>
                  <a:lnTo>
                    <a:pt x="10919" y="13764"/>
                  </a:lnTo>
                  <a:lnTo>
                    <a:pt x="11633" y="11181"/>
                  </a:lnTo>
                  <a:lnTo>
                    <a:pt x="14205" y="10514"/>
                  </a:lnTo>
                  <a:lnTo>
                    <a:pt x="14883" y="10335"/>
                  </a:lnTo>
                  <a:lnTo>
                    <a:pt x="14883" y="10014"/>
                  </a:lnTo>
                  <a:lnTo>
                    <a:pt x="14610" y="9561"/>
                  </a:lnTo>
                  <a:lnTo>
                    <a:pt x="13217" y="7240"/>
                  </a:lnTo>
                  <a:lnTo>
                    <a:pt x="14562" y="4989"/>
                  </a:lnTo>
                  <a:lnTo>
                    <a:pt x="14883" y="4430"/>
                  </a:lnTo>
                  <a:lnTo>
                    <a:pt x="14883" y="4215"/>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11"/>
            <p:cNvSpPr/>
            <p:nvPr/>
          </p:nvSpPr>
          <p:spPr>
            <a:xfrm>
              <a:off x="5518225" y="2307850"/>
              <a:ext cx="376275" cy="365250"/>
            </a:xfrm>
            <a:custGeom>
              <a:avLst/>
              <a:gdLst/>
              <a:ahLst/>
              <a:cxnLst/>
              <a:rect l="l" t="t" r="r" b="b"/>
              <a:pathLst>
                <a:path w="15051" h="14610" extrusionOk="0">
                  <a:moveTo>
                    <a:pt x="4883" y="1298"/>
                  </a:moveTo>
                  <a:lnTo>
                    <a:pt x="7097" y="2525"/>
                  </a:lnTo>
                  <a:lnTo>
                    <a:pt x="7097" y="6323"/>
                  </a:lnTo>
                  <a:lnTo>
                    <a:pt x="4252" y="3573"/>
                  </a:lnTo>
                  <a:lnTo>
                    <a:pt x="4883" y="1298"/>
                  </a:lnTo>
                  <a:close/>
                  <a:moveTo>
                    <a:pt x="10050" y="1251"/>
                  </a:moveTo>
                  <a:lnTo>
                    <a:pt x="10705" y="3644"/>
                  </a:lnTo>
                  <a:lnTo>
                    <a:pt x="7931" y="6323"/>
                  </a:lnTo>
                  <a:lnTo>
                    <a:pt x="7931" y="2430"/>
                  </a:lnTo>
                  <a:lnTo>
                    <a:pt x="7942" y="2430"/>
                  </a:lnTo>
                  <a:lnTo>
                    <a:pt x="10050" y="1251"/>
                  </a:lnTo>
                  <a:close/>
                  <a:moveTo>
                    <a:pt x="11383" y="4132"/>
                  </a:moveTo>
                  <a:lnTo>
                    <a:pt x="13717" y="4751"/>
                  </a:lnTo>
                  <a:lnTo>
                    <a:pt x="12443" y="6894"/>
                  </a:lnTo>
                  <a:lnTo>
                    <a:pt x="8526" y="6894"/>
                  </a:lnTo>
                  <a:lnTo>
                    <a:pt x="11383" y="4132"/>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28"/>
                  </a:moveTo>
                  <a:lnTo>
                    <a:pt x="3656" y="10478"/>
                  </a:lnTo>
                  <a:lnTo>
                    <a:pt x="1323" y="9871"/>
                  </a:lnTo>
                  <a:lnTo>
                    <a:pt x="2608"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2" y="13383"/>
                  </a:lnTo>
                  <a:lnTo>
                    <a:pt x="4347" y="10978"/>
                  </a:lnTo>
                  <a:lnTo>
                    <a:pt x="7109" y="8299"/>
                  </a:lnTo>
                  <a:close/>
                  <a:moveTo>
                    <a:pt x="10586" y="1"/>
                  </a:moveTo>
                  <a:lnTo>
                    <a:pt x="9824" y="417"/>
                  </a:lnTo>
                  <a:lnTo>
                    <a:pt x="7430" y="1751"/>
                  </a:lnTo>
                  <a:lnTo>
                    <a:pt x="5121" y="465"/>
                  </a:lnTo>
                  <a:lnTo>
                    <a:pt x="4359" y="48"/>
                  </a:lnTo>
                  <a:lnTo>
                    <a:pt x="4132" y="858"/>
                  </a:lnTo>
                  <a:lnTo>
                    <a:pt x="3418" y="3453"/>
                  </a:lnTo>
                  <a:lnTo>
                    <a:pt x="846" y="4120"/>
                  </a:lnTo>
                  <a:lnTo>
                    <a:pt x="1" y="4346"/>
                  </a:lnTo>
                  <a:lnTo>
                    <a:pt x="430" y="5073"/>
                  </a:lnTo>
                  <a:lnTo>
                    <a:pt x="1811" y="7394"/>
                  </a:lnTo>
                  <a:lnTo>
                    <a:pt x="477" y="9645"/>
                  </a:lnTo>
                  <a:lnTo>
                    <a:pt x="49" y="10371"/>
                  </a:lnTo>
                  <a:lnTo>
                    <a:pt x="894" y="10597"/>
                  </a:lnTo>
                  <a:lnTo>
                    <a:pt x="3561" y="11300"/>
                  </a:lnTo>
                  <a:lnTo>
                    <a:pt x="4240" y="13800"/>
                  </a:lnTo>
                  <a:lnTo>
                    <a:pt x="4466" y="14610"/>
                  </a:lnTo>
                  <a:lnTo>
                    <a:pt x="5228" y="14193"/>
                  </a:lnTo>
                  <a:lnTo>
                    <a:pt x="7621" y="12859"/>
                  </a:lnTo>
                  <a:lnTo>
                    <a:pt x="9931"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8" y="4013"/>
                  </a:lnTo>
                  <a:lnTo>
                    <a:pt x="11491" y="3322"/>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11"/>
            <p:cNvSpPr/>
            <p:nvPr/>
          </p:nvSpPr>
          <p:spPr>
            <a:xfrm>
              <a:off x="5518225" y="1211600"/>
              <a:ext cx="375675" cy="365525"/>
            </a:xfrm>
            <a:custGeom>
              <a:avLst/>
              <a:gdLst/>
              <a:ahLst/>
              <a:cxnLst/>
              <a:rect l="l" t="t" r="r" b="b"/>
              <a:pathLst>
                <a:path w="15027" h="14621" extrusionOk="0">
                  <a:moveTo>
                    <a:pt x="4883" y="1298"/>
                  </a:moveTo>
                  <a:lnTo>
                    <a:pt x="7097" y="2536"/>
                  </a:lnTo>
                  <a:lnTo>
                    <a:pt x="7097" y="6334"/>
                  </a:lnTo>
                  <a:lnTo>
                    <a:pt x="4252" y="3572"/>
                  </a:lnTo>
                  <a:lnTo>
                    <a:pt x="4883" y="1298"/>
                  </a:lnTo>
                  <a:close/>
                  <a:moveTo>
                    <a:pt x="10050" y="1250"/>
                  </a:moveTo>
                  <a:lnTo>
                    <a:pt x="10705" y="3655"/>
                  </a:lnTo>
                  <a:lnTo>
                    <a:pt x="7931" y="6334"/>
                  </a:lnTo>
                  <a:lnTo>
                    <a:pt x="7931" y="2429"/>
                  </a:lnTo>
                  <a:lnTo>
                    <a:pt x="7942" y="2429"/>
                  </a:lnTo>
                  <a:lnTo>
                    <a:pt x="10050" y="1250"/>
                  </a:lnTo>
                  <a:close/>
                  <a:moveTo>
                    <a:pt x="3751" y="4227"/>
                  </a:moveTo>
                  <a:lnTo>
                    <a:pt x="6514" y="6906"/>
                  </a:lnTo>
                  <a:lnTo>
                    <a:pt x="2501" y="6906"/>
                  </a:lnTo>
                  <a:lnTo>
                    <a:pt x="1275" y="4870"/>
                  </a:lnTo>
                  <a:lnTo>
                    <a:pt x="3751" y="4227"/>
                  </a:lnTo>
                  <a:close/>
                  <a:moveTo>
                    <a:pt x="11383" y="4155"/>
                  </a:moveTo>
                  <a:lnTo>
                    <a:pt x="13717" y="4763"/>
                  </a:lnTo>
                  <a:lnTo>
                    <a:pt x="12443" y="6906"/>
                  </a:lnTo>
                  <a:lnTo>
                    <a:pt x="8526" y="6906"/>
                  </a:lnTo>
                  <a:lnTo>
                    <a:pt x="11383" y="4155"/>
                  </a:lnTo>
                  <a:close/>
                  <a:moveTo>
                    <a:pt x="12550" y="7727"/>
                  </a:moveTo>
                  <a:lnTo>
                    <a:pt x="13765" y="9763"/>
                  </a:lnTo>
                  <a:lnTo>
                    <a:pt x="11300" y="10406"/>
                  </a:lnTo>
                  <a:lnTo>
                    <a:pt x="8526" y="7727"/>
                  </a:lnTo>
                  <a:close/>
                  <a:moveTo>
                    <a:pt x="6514" y="7739"/>
                  </a:moveTo>
                  <a:lnTo>
                    <a:pt x="3656" y="10501"/>
                  </a:lnTo>
                  <a:lnTo>
                    <a:pt x="1323" y="9882"/>
                  </a:lnTo>
                  <a:lnTo>
                    <a:pt x="2608"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2" y="13383"/>
                  </a:lnTo>
                  <a:lnTo>
                    <a:pt x="4347" y="10989"/>
                  </a:lnTo>
                  <a:lnTo>
                    <a:pt x="7109" y="8311"/>
                  </a:lnTo>
                  <a:close/>
                  <a:moveTo>
                    <a:pt x="10586" y="0"/>
                  </a:moveTo>
                  <a:lnTo>
                    <a:pt x="9824" y="417"/>
                  </a:lnTo>
                  <a:lnTo>
                    <a:pt x="7430" y="1762"/>
                  </a:lnTo>
                  <a:lnTo>
                    <a:pt x="5121" y="464"/>
                  </a:lnTo>
                  <a:lnTo>
                    <a:pt x="4359" y="48"/>
                  </a:lnTo>
                  <a:lnTo>
                    <a:pt x="4132" y="869"/>
                  </a:lnTo>
                  <a:lnTo>
                    <a:pt x="3418" y="3453"/>
                  </a:lnTo>
                  <a:lnTo>
                    <a:pt x="846" y="4120"/>
                  </a:lnTo>
                  <a:lnTo>
                    <a:pt x="1" y="4346"/>
                  </a:lnTo>
                  <a:lnTo>
                    <a:pt x="430" y="5072"/>
                  </a:lnTo>
                  <a:lnTo>
                    <a:pt x="1811"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81" y="14573"/>
                  </a:lnTo>
                  <a:lnTo>
                    <a:pt x="10907" y="13752"/>
                  </a:lnTo>
                  <a:lnTo>
                    <a:pt x="11621" y="11168"/>
                  </a:lnTo>
                  <a:lnTo>
                    <a:pt x="14193" y="10489"/>
                  </a:lnTo>
                  <a:lnTo>
                    <a:pt x="15027" y="10275"/>
                  </a:lnTo>
                  <a:lnTo>
                    <a:pt x="14598" y="9537"/>
                  </a:lnTo>
                  <a:lnTo>
                    <a:pt x="13229" y="7227"/>
                  </a:lnTo>
                  <a:lnTo>
                    <a:pt x="14574" y="4977"/>
                  </a:lnTo>
                  <a:lnTo>
                    <a:pt x="15003" y="4251"/>
                  </a:lnTo>
                  <a:lnTo>
                    <a:pt x="14158" y="4024"/>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11"/>
            <p:cNvSpPr/>
            <p:nvPr/>
          </p:nvSpPr>
          <p:spPr>
            <a:xfrm>
              <a:off x="5518225" y="3403825"/>
              <a:ext cx="375975" cy="365550"/>
            </a:xfrm>
            <a:custGeom>
              <a:avLst/>
              <a:gdLst/>
              <a:ahLst/>
              <a:cxnLst/>
              <a:rect l="l" t="t" r="r" b="b"/>
              <a:pathLst>
                <a:path w="15039" h="14622" extrusionOk="0">
                  <a:moveTo>
                    <a:pt x="4883" y="1286"/>
                  </a:moveTo>
                  <a:lnTo>
                    <a:pt x="7097" y="2525"/>
                  </a:lnTo>
                  <a:lnTo>
                    <a:pt x="7097" y="6311"/>
                  </a:lnTo>
                  <a:lnTo>
                    <a:pt x="4252" y="3560"/>
                  </a:lnTo>
                  <a:lnTo>
                    <a:pt x="4883" y="1286"/>
                  </a:lnTo>
                  <a:close/>
                  <a:moveTo>
                    <a:pt x="10050" y="1239"/>
                  </a:moveTo>
                  <a:lnTo>
                    <a:pt x="10705" y="3632"/>
                  </a:lnTo>
                  <a:lnTo>
                    <a:pt x="7931" y="6311"/>
                  </a:lnTo>
                  <a:lnTo>
                    <a:pt x="7931" y="2417"/>
                  </a:lnTo>
                  <a:lnTo>
                    <a:pt x="7942" y="2417"/>
                  </a:lnTo>
                  <a:lnTo>
                    <a:pt x="10050" y="1239"/>
                  </a:lnTo>
                  <a:close/>
                  <a:moveTo>
                    <a:pt x="3751" y="4215"/>
                  </a:moveTo>
                  <a:lnTo>
                    <a:pt x="6514"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5" y="9752"/>
                  </a:lnTo>
                  <a:lnTo>
                    <a:pt x="11300" y="10395"/>
                  </a:lnTo>
                  <a:lnTo>
                    <a:pt x="8526" y="7716"/>
                  </a:lnTo>
                  <a:close/>
                  <a:moveTo>
                    <a:pt x="6514" y="7728"/>
                  </a:moveTo>
                  <a:lnTo>
                    <a:pt x="3656" y="10478"/>
                  </a:lnTo>
                  <a:lnTo>
                    <a:pt x="1323" y="9871"/>
                  </a:lnTo>
                  <a:lnTo>
                    <a:pt x="2608"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49" y="10383"/>
                  </a:lnTo>
                  <a:lnTo>
                    <a:pt x="894" y="10597"/>
                  </a:lnTo>
                  <a:lnTo>
                    <a:pt x="3561"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11"/>
            <p:cNvSpPr/>
            <p:nvPr/>
          </p:nvSpPr>
          <p:spPr>
            <a:xfrm>
              <a:off x="5518225" y="1577100"/>
              <a:ext cx="376275" cy="365250"/>
            </a:xfrm>
            <a:custGeom>
              <a:avLst/>
              <a:gdLst/>
              <a:ahLst/>
              <a:cxnLst/>
              <a:rect l="l" t="t" r="r" b="b"/>
              <a:pathLst>
                <a:path w="15051" h="14610" extrusionOk="0">
                  <a:moveTo>
                    <a:pt x="4883" y="1299"/>
                  </a:moveTo>
                  <a:lnTo>
                    <a:pt x="7097" y="2525"/>
                  </a:lnTo>
                  <a:lnTo>
                    <a:pt x="7097" y="6323"/>
                  </a:lnTo>
                  <a:lnTo>
                    <a:pt x="4252" y="3573"/>
                  </a:lnTo>
                  <a:lnTo>
                    <a:pt x="4883" y="1299"/>
                  </a:lnTo>
                  <a:close/>
                  <a:moveTo>
                    <a:pt x="10050" y="1251"/>
                  </a:moveTo>
                  <a:lnTo>
                    <a:pt x="10705" y="3644"/>
                  </a:lnTo>
                  <a:lnTo>
                    <a:pt x="7931" y="6323"/>
                  </a:lnTo>
                  <a:lnTo>
                    <a:pt x="7931" y="2430"/>
                  </a:lnTo>
                  <a:lnTo>
                    <a:pt x="7942" y="2430"/>
                  </a:lnTo>
                  <a:lnTo>
                    <a:pt x="10050" y="1251"/>
                  </a:lnTo>
                  <a:close/>
                  <a:moveTo>
                    <a:pt x="3751" y="4228"/>
                  </a:moveTo>
                  <a:lnTo>
                    <a:pt x="6514"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5" y="9764"/>
                  </a:lnTo>
                  <a:lnTo>
                    <a:pt x="11312" y="10407"/>
                  </a:lnTo>
                  <a:lnTo>
                    <a:pt x="8538" y="7728"/>
                  </a:lnTo>
                  <a:close/>
                  <a:moveTo>
                    <a:pt x="6514" y="7704"/>
                  </a:moveTo>
                  <a:lnTo>
                    <a:pt x="3656" y="10478"/>
                  </a:lnTo>
                  <a:lnTo>
                    <a:pt x="1323" y="9859"/>
                  </a:lnTo>
                  <a:lnTo>
                    <a:pt x="2608"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2" y="13383"/>
                  </a:lnTo>
                  <a:lnTo>
                    <a:pt x="4347" y="10978"/>
                  </a:lnTo>
                  <a:lnTo>
                    <a:pt x="7109" y="8300"/>
                  </a:lnTo>
                  <a:close/>
                  <a:moveTo>
                    <a:pt x="10586" y="1"/>
                  </a:moveTo>
                  <a:lnTo>
                    <a:pt x="9824" y="418"/>
                  </a:lnTo>
                  <a:lnTo>
                    <a:pt x="7430" y="1751"/>
                  </a:lnTo>
                  <a:lnTo>
                    <a:pt x="5121" y="465"/>
                  </a:lnTo>
                  <a:lnTo>
                    <a:pt x="4359" y="49"/>
                  </a:lnTo>
                  <a:lnTo>
                    <a:pt x="4132" y="858"/>
                  </a:lnTo>
                  <a:lnTo>
                    <a:pt x="3418" y="3454"/>
                  </a:lnTo>
                  <a:lnTo>
                    <a:pt x="846" y="4120"/>
                  </a:lnTo>
                  <a:lnTo>
                    <a:pt x="1" y="4347"/>
                  </a:lnTo>
                  <a:lnTo>
                    <a:pt x="430" y="5073"/>
                  </a:lnTo>
                  <a:lnTo>
                    <a:pt x="1811"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8" y="4013"/>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11"/>
            <p:cNvSpPr/>
            <p:nvPr/>
          </p:nvSpPr>
          <p:spPr>
            <a:xfrm>
              <a:off x="5518225" y="3769350"/>
              <a:ext cx="375975" cy="365250"/>
            </a:xfrm>
            <a:custGeom>
              <a:avLst/>
              <a:gdLst/>
              <a:ahLst/>
              <a:cxnLst/>
              <a:rect l="l" t="t" r="r" b="b"/>
              <a:pathLst>
                <a:path w="15039" h="14610" extrusionOk="0">
                  <a:moveTo>
                    <a:pt x="4883" y="1274"/>
                  </a:moveTo>
                  <a:lnTo>
                    <a:pt x="7097" y="2512"/>
                  </a:lnTo>
                  <a:lnTo>
                    <a:pt x="7097" y="6311"/>
                  </a:lnTo>
                  <a:lnTo>
                    <a:pt x="4252" y="3560"/>
                  </a:lnTo>
                  <a:lnTo>
                    <a:pt x="4883" y="1274"/>
                  </a:lnTo>
                  <a:close/>
                  <a:moveTo>
                    <a:pt x="10050" y="1238"/>
                  </a:moveTo>
                  <a:lnTo>
                    <a:pt x="10705" y="3632"/>
                  </a:lnTo>
                  <a:lnTo>
                    <a:pt x="7931" y="6311"/>
                  </a:lnTo>
                  <a:lnTo>
                    <a:pt x="7931" y="2405"/>
                  </a:lnTo>
                  <a:lnTo>
                    <a:pt x="7942" y="2405"/>
                  </a:lnTo>
                  <a:lnTo>
                    <a:pt x="10050" y="1238"/>
                  </a:lnTo>
                  <a:close/>
                  <a:moveTo>
                    <a:pt x="3751" y="4215"/>
                  </a:moveTo>
                  <a:lnTo>
                    <a:pt x="6514" y="6894"/>
                  </a:lnTo>
                  <a:lnTo>
                    <a:pt x="2501" y="6894"/>
                  </a:lnTo>
                  <a:lnTo>
                    <a:pt x="1299" y="4846"/>
                  </a:lnTo>
                  <a:lnTo>
                    <a:pt x="3751" y="4215"/>
                  </a:lnTo>
                  <a:close/>
                  <a:moveTo>
                    <a:pt x="11383" y="4132"/>
                  </a:moveTo>
                  <a:lnTo>
                    <a:pt x="13717" y="4751"/>
                  </a:lnTo>
                  <a:lnTo>
                    <a:pt x="12443" y="6894"/>
                  </a:lnTo>
                  <a:lnTo>
                    <a:pt x="8526" y="6894"/>
                  </a:lnTo>
                  <a:lnTo>
                    <a:pt x="11383" y="4132"/>
                  </a:lnTo>
                  <a:close/>
                  <a:moveTo>
                    <a:pt x="12550" y="7704"/>
                  </a:moveTo>
                  <a:lnTo>
                    <a:pt x="13765" y="9751"/>
                  </a:lnTo>
                  <a:lnTo>
                    <a:pt x="11300" y="10382"/>
                  </a:lnTo>
                  <a:lnTo>
                    <a:pt x="8526" y="7704"/>
                  </a:lnTo>
                  <a:close/>
                  <a:moveTo>
                    <a:pt x="6514" y="7704"/>
                  </a:moveTo>
                  <a:lnTo>
                    <a:pt x="3656" y="10466"/>
                  </a:lnTo>
                  <a:lnTo>
                    <a:pt x="1323"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11"/>
            <p:cNvSpPr/>
            <p:nvPr/>
          </p:nvSpPr>
          <p:spPr>
            <a:xfrm>
              <a:off x="4759800"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50" y="1239"/>
                  </a:moveTo>
                  <a:lnTo>
                    <a:pt x="10705" y="3632"/>
                  </a:lnTo>
                  <a:lnTo>
                    <a:pt x="7942" y="6311"/>
                  </a:lnTo>
                  <a:lnTo>
                    <a:pt x="7942" y="2417"/>
                  </a:lnTo>
                  <a:lnTo>
                    <a:pt x="7954" y="2417"/>
                  </a:lnTo>
                  <a:lnTo>
                    <a:pt x="10050" y="1239"/>
                  </a:lnTo>
                  <a:close/>
                  <a:moveTo>
                    <a:pt x="3751" y="4215"/>
                  </a:moveTo>
                  <a:lnTo>
                    <a:pt x="6525" y="6894"/>
                  </a:lnTo>
                  <a:lnTo>
                    <a:pt x="2501" y="6894"/>
                  </a:lnTo>
                  <a:lnTo>
                    <a:pt x="1299" y="4858"/>
                  </a:lnTo>
                  <a:lnTo>
                    <a:pt x="3751" y="4215"/>
                  </a:lnTo>
                  <a:close/>
                  <a:moveTo>
                    <a:pt x="11395" y="4144"/>
                  </a:moveTo>
                  <a:lnTo>
                    <a:pt x="13729" y="4751"/>
                  </a:lnTo>
                  <a:lnTo>
                    <a:pt x="12443" y="6894"/>
                  </a:lnTo>
                  <a:lnTo>
                    <a:pt x="8538" y="6894"/>
                  </a:lnTo>
                  <a:lnTo>
                    <a:pt x="11395" y="4144"/>
                  </a:lnTo>
                  <a:close/>
                  <a:moveTo>
                    <a:pt x="12550" y="7716"/>
                  </a:moveTo>
                  <a:lnTo>
                    <a:pt x="13776" y="9752"/>
                  </a:lnTo>
                  <a:lnTo>
                    <a:pt x="11300" y="10395"/>
                  </a:lnTo>
                  <a:lnTo>
                    <a:pt x="8538" y="7716"/>
                  </a:lnTo>
                  <a:close/>
                  <a:moveTo>
                    <a:pt x="6525"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58" y="4132"/>
                  </a:lnTo>
                  <a:lnTo>
                    <a:pt x="1" y="4346"/>
                  </a:lnTo>
                  <a:lnTo>
                    <a:pt x="441" y="5084"/>
                  </a:lnTo>
                  <a:lnTo>
                    <a:pt x="1823" y="7406"/>
                  </a:lnTo>
                  <a:lnTo>
                    <a:pt x="477" y="9644"/>
                  </a:lnTo>
                  <a:lnTo>
                    <a:pt x="48"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11"/>
            <p:cNvSpPr/>
            <p:nvPr/>
          </p:nvSpPr>
          <p:spPr>
            <a:xfrm>
              <a:off x="551822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17" y="3656"/>
                  </a:lnTo>
                  <a:lnTo>
                    <a:pt x="7942" y="6335"/>
                  </a:lnTo>
                  <a:lnTo>
                    <a:pt x="7942" y="2429"/>
                  </a:lnTo>
                  <a:lnTo>
                    <a:pt x="10050" y="1251"/>
                  </a:lnTo>
                  <a:close/>
                  <a:moveTo>
                    <a:pt x="11383" y="4144"/>
                  </a:moveTo>
                  <a:lnTo>
                    <a:pt x="13717" y="4751"/>
                  </a:lnTo>
                  <a:lnTo>
                    <a:pt x="12443" y="6894"/>
                  </a:lnTo>
                  <a:lnTo>
                    <a:pt x="8526" y="6894"/>
                  </a:lnTo>
                  <a:lnTo>
                    <a:pt x="11383" y="4144"/>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30" y="1763"/>
                  </a:lnTo>
                  <a:lnTo>
                    <a:pt x="5121" y="465"/>
                  </a:lnTo>
                  <a:lnTo>
                    <a:pt x="4359" y="48"/>
                  </a:lnTo>
                  <a:lnTo>
                    <a:pt x="4132" y="870"/>
                  </a:lnTo>
                  <a:lnTo>
                    <a:pt x="3418" y="3453"/>
                  </a:lnTo>
                  <a:lnTo>
                    <a:pt x="846" y="4132"/>
                  </a:lnTo>
                  <a:lnTo>
                    <a:pt x="1" y="4346"/>
                  </a:lnTo>
                  <a:lnTo>
                    <a:pt x="430" y="5085"/>
                  </a:lnTo>
                  <a:lnTo>
                    <a:pt x="1811" y="7406"/>
                  </a:lnTo>
                  <a:lnTo>
                    <a:pt x="477" y="9645"/>
                  </a:lnTo>
                  <a:lnTo>
                    <a:pt x="49" y="10383"/>
                  </a:lnTo>
                  <a:lnTo>
                    <a:pt x="894" y="10597"/>
                  </a:lnTo>
                  <a:lnTo>
                    <a:pt x="3561" y="11300"/>
                  </a:lnTo>
                  <a:lnTo>
                    <a:pt x="4240" y="13800"/>
                  </a:lnTo>
                  <a:lnTo>
                    <a:pt x="4466" y="14621"/>
                  </a:lnTo>
                  <a:lnTo>
                    <a:pt x="5228" y="14205"/>
                  </a:lnTo>
                  <a:lnTo>
                    <a:pt x="7621" y="12859"/>
                  </a:lnTo>
                  <a:lnTo>
                    <a:pt x="9931"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1"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11"/>
            <p:cNvSpPr/>
            <p:nvPr/>
          </p:nvSpPr>
          <p:spPr>
            <a:xfrm>
              <a:off x="5518225" y="1942325"/>
              <a:ext cx="376275" cy="365550"/>
            </a:xfrm>
            <a:custGeom>
              <a:avLst/>
              <a:gdLst/>
              <a:ahLst/>
              <a:cxnLst/>
              <a:rect l="l" t="t" r="r" b="b"/>
              <a:pathLst>
                <a:path w="15051" h="14622" extrusionOk="0">
                  <a:moveTo>
                    <a:pt x="4883" y="1299"/>
                  </a:moveTo>
                  <a:lnTo>
                    <a:pt x="7097" y="2537"/>
                  </a:lnTo>
                  <a:lnTo>
                    <a:pt x="7097" y="6335"/>
                  </a:lnTo>
                  <a:lnTo>
                    <a:pt x="4252" y="3573"/>
                  </a:lnTo>
                  <a:lnTo>
                    <a:pt x="4883" y="1299"/>
                  </a:lnTo>
                  <a:close/>
                  <a:moveTo>
                    <a:pt x="10050" y="1251"/>
                  </a:moveTo>
                  <a:lnTo>
                    <a:pt x="10705" y="3656"/>
                  </a:lnTo>
                  <a:lnTo>
                    <a:pt x="7931" y="6335"/>
                  </a:lnTo>
                  <a:lnTo>
                    <a:pt x="7931" y="2430"/>
                  </a:lnTo>
                  <a:lnTo>
                    <a:pt x="7942" y="2430"/>
                  </a:lnTo>
                  <a:lnTo>
                    <a:pt x="10050" y="1251"/>
                  </a:lnTo>
                  <a:close/>
                  <a:moveTo>
                    <a:pt x="11383" y="4144"/>
                  </a:moveTo>
                  <a:lnTo>
                    <a:pt x="13717" y="4751"/>
                  </a:lnTo>
                  <a:lnTo>
                    <a:pt x="12443" y="6895"/>
                  </a:lnTo>
                  <a:lnTo>
                    <a:pt x="8526" y="6895"/>
                  </a:lnTo>
                  <a:lnTo>
                    <a:pt x="11383" y="4144"/>
                  </a:lnTo>
                  <a:close/>
                  <a:moveTo>
                    <a:pt x="3751" y="4228"/>
                  </a:moveTo>
                  <a:lnTo>
                    <a:pt x="6514" y="6906"/>
                  </a:lnTo>
                  <a:lnTo>
                    <a:pt x="2501" y="6906"/>
                  </a:lnTo>
                  <a:lnTo>
                    <a:pt x="1275" y="4870"/>
                  </a:lnTo>
                  <a:lnTo>
                    <a:pt x="3751" y="4228"/>
                  </a:lnTo>
                  <a:close/>
                  <a:moveTo>
                    <a:pt x="12562" y="7728"/>
                  </a:moveTo>
                  <a:lnTo>
                    <a:pt x="13765" y="9764"/>
                  </a:lnTo>
                  <a:lnTo>
                    <a:pt x="11312" y="10407"/>
                  </a:lnTo>
                  <a:lnTo>
                    <a:pt x="8538" y="7728"/>
                  </a:lnTo>
                  <a:close/>
                  <a:moveTo>
                    <a:pt x="6514" y="7728"/>
                  </a:moveTo>
                  <a:lnTo>
                    <a:pt x="3656" y="10478"/>
                  </a:lnTo>
                  <a:lnTo>
                    <a:pt x="1323" y="9871"/>
                  </a:lnTo>
                  <a:lnTo>
                    <a:pt x="2608"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2" y="13383"/>
                  </a:lnTo>
                  <a:lnTo>
                    <a:pt x="4347" y="10990"/>
                  </a:lnTo>
                  <a:lnTo>
                    <a:pt x="7109" y="8311"/>
                  </a:lnTo>
                  <a:close/>
                  <a:moveTo>
                    <a:pt x="10586" y="1"/>
                  </a:moveTo>
                  <a:lnTo>
                    <a:pt x="9824" y="418"/>
                  </a:lnTo>
                  <a:lnTo>
                    <a:pt x="7430" y="1763"/>
                  </a:lnTo>
                  <a:lnTo>
                    <a:pt x="5121" y="465"/>
                  </a:lnTo>
                  <a:lnTo>
                    <a:pt x="4359" y="48"/>
                  </a:lnTo>
                  <a:lnTo>
                    <a:pt x="4132" y="870"/>
                  </a:lnTo>
                  <a:lnTo>
                    <a:pt x="3418" y="3454"/>
                  </a:lnTo>
                  <a:lnTo>
                    <a:pt x="846" y="4132"/>
                  </a:lnTo>
                  <a:lnTo>
                    <a:pt x="1" y="4347"/>
                  </a:lnTo>
                  <a:lnTo>
                    <a:pt x="430" y="5085"/>
                  </a:lnTo>
                  <a:lnTo>
                    <a:pt x="1811"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8" y="4025"/>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11"/>
            <p:cNvSpPr/>
            <p:nvPr/>
          </p:nvSpPr>
          <p:spPr>
            <a:xfrm>
              <a:off x="5518225" y="846375"/>
              <a:ext cx="376275" cy="365250"/>
            </a:xfrm>
            <a:custGeom>
              <a:avLst/>
              <a:gdLst/>
              <a:ahLst/>
              <a:cxnLst/>
              <a:rect l="l" t="t" r="r" b="b"/>
              <a:pathLst>
                <a:path w="15051" h="14610" extrusionOk="0">
                  <a:moveTo>
                    <a:pt x="10050" y="1250"/>
                  </a:moveTo>
                  <a:lnTo>
                    <a:pt x="10705" y="3643"/>
                  </a:lnTo>
                  <a:lnTo>
                    <a:pt x="7931" y="6322"/>
                  </a:lnTo>
                  <a:lnTo>
                    <a:pt x="7931" y="2429"/>
                  </a:lnTo>
                  <a:lnTo>
                    <a:pt x="7942" y="2429"/>
                  </a:lnTo>
                  <a:lnTo>
                    <a:pt x="10050" y="1250"/>
                  </a:lnTo>
                  <a:close/>
                  <a:moveTo>
                    <a:pt x="4883" y="1310"/>
                  </a:moveTo>
                  <a:lnTo>
                    <a:pt x="7097" y="2548"/>
                  </a:lnTo>
                  <a:lnTo>
                    <a:pt x="7097" y="6334"/>
                  </a:lnTo>
                  <a:lnTo>
                    <a:pt x="4252" y="3584"/>
                  </a:lnTo>
                  <a:lnTo>
                    <a:pt x="4883" y="1310"/>
                  </a:lnTo>
                  <a:close/>
                  <a:moveTo>
                    <a:pt x="3751" y="4227"/>
                  </a:moveTo>
                  <a:lnTo>
                    <a:pt x="6514" y="6906"/>
                  </a:lnTo>
                  <a:lnTo>
                    <a:pt x="2501" y="6906"/>
                  </a:lnTo>
                  <a:lnTo>
                    <a:pt x="1275" y="4870"/>
                  </a:lnTo>
                  <a:lnTo>
                    <a:pt x="3751" y="4227"/>
                  </a:lnTo>
                  <a:close/>
                  <a:moveTo>
                    <a:pt x="11371" y="4143"/>
                  </a:moveTo>
                  <a:lnTo>
                    <a:pt x="13705" y="4763"/>
                  </a:lnTo>
                  <a:lnTo>
                    <a:pt x="12443" y="6906"/>
                  </a:lnTo>
                  <a:lnTo>
                    <a:pt x="8526" y="6906"/>
                  </a:lnTo>
                  <a:lnTo>
                    <a:pt x="11371" y="4143"/>
                  </a:lnTo>
                  <a:close/>
                  <a:moveTo>
                    <a:pt x="12550" y="7727"/>
                  </a:moveTo>
                  <a:lnTo>
                    <a:pt x="13765" y="9763"/>
                  </a:lnTo>
                  <a:lnTo>
                    <a:pt x="11300" y="10406"/>
                  </a:lnTo>
                  <a:lnTo>
                    <a:pt x="8526" y="7727"/>
                  </a:lnTo>
                  <a:close/>
                  <a:moveTo>
                    <a:pt x="6514" y="7739"/>
                  </a:moveTo>
                  <a:lnTo>
                    <a:pt x="3656" y="10489"/>
                  </a:lnTo>
                  <a:lnTo>
                    <a:pt x="1323" y="9882"/>
                  </a:lnTo>
                  <a:lnTo>
                    <a:pt x="2608"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2" y="13383"/>
                  </a:lnTo>
                  <a:lnTo>
                    <a:pt x="4347" y="10978"/>
                  </a:lnTo>
                  <a:lnTo>
                    <a:pt x="7109" y="8299"/>
                  </a:lnTo>
                  <a:close/>
                  <a:moveTo>
                    <a:pt x="10586" y="0"/>
                  </a:moveTo>
                  <a:lnTo>
                    <a:pt x="9824" y="417"/>
                  </a:lnTo>
                  <a:lnTo>
                    <a:pt x="7430" y="1750"/>
                  </a:lnTo>
                  <a:lnTo>
                    <a:pt x="5121" y="464"/>
                  </a:lnTo>
                  <a:lnTo>
                    <a:pt x="4359" y="48"/>
                  </a:lnTo>
                  <a:lnTo>
                    <a:pt x="4132" y="857"/>
                  </a:lnTo>
                  <a:lnTo>
                    <a:pt x="3418" y="3453"/>
                  </a:lnTo>
                  <a:lnTo>
                    <a:pt x="846" y="4120"/>
                  </a:lnTo>
                  <a:lnTo>
                    <a:pt x="1" y="4346"/>
                  </a:lnTo>
                  <a:lnTo>
                    <a:pt x="430" y="5072"/>
                  </a:lnTo>
                  <a:lnTo>
                    <a:pt x="1811" y="7394"/>
                  </a:lnTo>
                  <a:lnTo>
                    <a:pt x="477" y="9644"/>
                  </a:lnTo>
                  <a:lnTo>
                    <a:pt x="49" y="10370"/>
                  </a:lnTo>
                  <a:lnTo>
                    <a:pt x="894" y="10597"/>
                  </a:lnTo>
                  <a:lnTo>
                    <a:pt x="3561" y="11299"/>
                  </a:lnTo>
                  <a:lnTo>
                    <a:pt x="4240" y="13799"/>
                  </a:lnTo>
                  <a:lnTo>
                    <a:pt x="4466" y="14609"/>
                  </a:lnTo>
                  <a:lnTo>
                    <a:pt x="5228" y="14192"/>
                  </a:lnTo>
                  <a:lnTo>
                    <a:pt x="7621" y="12859"/>
                  </a:lnTo>
                  <a:lnTo>
                    <a:pt x="9931"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8" y="4012"/>
                  </a:lnTo>
                  <a:lnTo>
                    <a:pt x="11491" y="3322"/>
                  </a:lnTo>
                  <a:lnTo>
                    <a:pt x="10800"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11"/>
            <p:cNvSpPr/>
            <p:nvPr/>
          </p:nvSpPr>
          <p:spPr>
            <a:xfrm>
              <a:off x="5897750" y="1577100"/>
              <a:ext cx="372100" cy="365250"/>
            </a:xfrm>
            <a:custGeom>
              <a:avLst/>
              <a:gdLst/>
              <a:ahLst/>
              <a:cxnLst/>
              <a:rect l="l" t="t" r="r" b="b"/>
              <a:pathLst>
                <a:path w="14884" h="14610" extrusionOk="0">
                  <a:moveTo>
                    <a:pt x="4870" y="1299"/>
                  </a:moveTo>
                  <a:lnTo>
                    <a:pt x="7085" y="2525"/>
                  </a:lnTo>
                  <a:lnTo>
                    <a:pt x="7085" y="6323"/>
                  </a:lnTo>
                  <a:lnTo>
                    <a:pt x="4239" y="3573"/>
                  </a:lnTo>
                  <a:lnTo>
                    <a:pt x="4870" y="1299"/>
                  </a:lnTo>
                  <a:close/>
                  <a:moveTo>
                    <a:pt x="10026" y="1251"/>
                  </a:moveTo>
                  <a:lnTo>
                    <a:pt x="10680" y="3644"/>
                  </a:lnTo>
                  <a:lnTo>
                    <a:pt x="7918" y="6323"/>
                  </a:lnTo>
                  <a:lnTo>
                    <a:pt x="7918" y="2430"/>
                  </a:lnTo>
                  <a:lnTo>
                    <a:pt x="7930" y="2430"/>
                  </a:lnTo>
                  <a:lnTo>
                    <a:pt x="10026" y="1251"/>
                  </a:lnTo>
                  <a:close/>
                  <a:moveTo>
                    <a:pt x="3727" y="4228"/>
                  </a:moveTo>
                  <a:lnTo>
                    <a:pt x="6501" y="6906"/>
                  </a:lnTo>
                  <a:lnTo>
                    <a:pt x="2477" y="6906"/>
                  </a:lnTo>
                  <a:lnTo>
                    <a:pt x="1263" y="4871"/>
                  </a:lnTo>
                  <a:lnTo>
                    <a:pt x="3727" y="4228"/>
                  </a:lnTo>
                  <a:close/>
                  <a:moveTo>
                    <a:pt x="11371" y="4156"/>
                  </a:moveTo>
                  <a:lnTo>
                    <a:pt x="13705" y="4763"/>
                  </a:lnTo>
                  <a:lnTo>
                    <a:pt x="12431" y="6906"/>
                  </a:lnTo>
                  <a:lnTo>
                    <a:pt x="8513" y="6906"/>
                  </a:lnTo>
                  <a:lnTo>
                    <a:pt x="11371" y="4156"/>
                  </a:lnTo>
                  <a:close/>
                  <a:moveTo>
                    <a:pt x="12550" y="7728"/>
                  </a:moveTo>
                  <a:lnTo>
                    <a:pt x="13764" y="9764"/>
                  </a:lnTo>
                  <a:lnTo>
                    <a:pt x="11299" y="10407"/>
                  </a:lnTo>
                  <a:lnTo>
                    <a:pt x="8525" y="7728"/>
                  </a:lnTo>
                  <a:close/>
                  <a:moveTo>
                    <a:pt x="6501" y="7704"/>
                  </a:moveTo>
                  <a:lnTo>
                    <a:pt x="3644" y="10478"/>
                  </a:lnTo>
                  <a:lnTo>
                    <a:pt x="1310" y="9859"/>
                  </a:lnTo>
                  <a:lnTo>
                    <a:pt x="2584" y="7704"/>
                  </a:lnTo>
                  <a:close/>
                  <a:moveTo>
                    <a:pt x="7930" y="8300"/>
                  </a:moveTo>
                  <a:lnTo>
                    <a:pt x="10776" y="11050"/>
                  </a:lnTo>
                  <a:lnTo>
                    <a:pt x="10145" y="13336"/>
                  </a:lnTo>
                  <a:lnTo>
                    <a:pt x="7930" y="12098"/>
                  </a:lnTo>
                  <a:lnTo>
                    <a:pt x="7930" y="8300"/>
                  </a:lnTo>
                  <a:close/>
                  <a:moveTo>
                    <a:pt x="7097" y="8300"/>
                  </a:moveTo>
                  <a:lnTo>
                    <a:pt x="7097" y="12205"/>
                  </a:lnTo>
                  <a:lnTo>
                    <a:pt x="7085" y="12205"/>
                  </a:lnTo>
                  <a:lnTo>
                    <a:pt x="4989" y="13383"/>
                  </a:lnTo>
                  <a:lnTo>
                    <a:pt x="4334" y="10978"/>
                  </a:lnTo>
                  <a:lnTo>
                    <a:pt x="7097" y="8300"/>
                  </a:lnTo>
                  <a:close/>
                  <a:moveTo>
                    <a:pt x="10585" y="1"/>
                  </a:moveTo>
                  <a:lnTo>
                    <a:pt x="9823" y="418"/>
                  </a:lnTo>
                  <a:lnTo>
                    <a:pt x="7430" y="1751"/>
                  </a:lnTo>
                  <a:lnTo>
                    <a:pt x="5120" y="465"/>
                  </a:lnTo>
                  <a:lnTo>
                    <a:pt x="4358" y="49"/>
                  </a:lnTo>
                  <a:lnTo>
                    <a:pt x="4132" y="858"/>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80" y="14574"/>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11"/>
            <p:cNvSpPr/>
            <p:nvPr/>
          </p:nvSpPr>
          <p:spPr>
            <a:xfrm>
              <a:off x="5518225" y="4499800"/>
              <a:ext cx="375975" cy="365250"/>
            </a:xfrm>
            <a:custGeom>
              <a:avLst/>
              <a:gdLst/>
              <a:ahLst/>
              <a:cxnLst/>
              <a:rect l="l" t="t" r="r" b="b"/>
              <a:pathLst>
                <a:path w="15039" h="14610" extrusionOk="0">
                  <a:moveTo>
                    <a:pt x="4883" y="1286"/>
                  </a:moveTo>
                  <a:lnTo>
                    <a:pt x="7097" y="2524"/>
                  </a:lnTo>
                  <a:lnTo>
                    <a:pt x="7097" y="6322"/>
                  </a:lnTo>
                  <a:lnTo>
                    <a:pt x="4252" y="3572"/>
                  </a:lnTo>
                  <a:lnTo>
                    <a:pt x="4883" y="1286"/>
                  </a:lnTo>
                  <a:close/>
                  <a:moveTo>
                    <a:pt x="10050" y="1250"/>
                  </a:moveTo>
                  <a:lnTo>
                    <a:pt x="10705" y="3643"/>
                  </a:lnTo>
                  <a:lnTo>
                    <a:pt x="7931" y="6322"/>
                  </a:lnTo>
                  <a:lnTo>
                    <a:pt x="7931" y="2417"/>
                  </a:lnTo>
                  <a:lnTo>
                    <a:pt x="7942" y="2417"/>
                  </a:lnTo>
                  <a:lnTo>
                    <a:pt x="10050" y="1250"/>
                  </a:lnTo>
                  <a:close/>
                  <a:moveTo>
                    <a:pt x="3751" y="4203"/>
                  </a:moveTo>
                  <a:lnTo>
                    <a:pt x="6514" y="6882"/>
                  </a:lnTo>
                  <a:lnTo>
                    <a:pt x="2501" y="6882"/>
                  </a:lnTo>
                  <a:lnTo>
                    <a:pt x="1299" y="4846"/>
                  </a:lnTo>
                  <a:lnTo>
                    <a:pt x="3751" y="4203"/>
                  </a:lnTo>
                  <a:close/>
                  <a:moveTo>
                    <a:pt x="11383" y="4132"/>
                  </a:moveTo>
                  <a:lnTo>
                    <a:pt x="13717" y="4739"/>
                  </a:lnTo>
                  <a:lnTo>
                    <a:pt x="12443" y="6882"/>
                  </a:lnTo>
                  <a:lnTo>
                    <a:pt x="8526" y="6882"/>
                  </a:lnTo>
                  <a:lnTo>
                    <a:pt x="11383" y="4132"/>
                  </a:lnTo>
                  <a:close/>
                  <a:moveTo>
                    <a:pt x="12550" y="7715"/>
                  </a:moveTo>
                  <a:lnTo>
                    <a:pt x="13765" y="9763"/>
                  </a:lnTo>
                  <a:lnTo>
                    <a:pt x="11300" y="10394"/>
                  </a:lnTo>
                  <a:lnTo>
                    <a:pt x="8526" y="7715"/>
                  </a:lnTo>
                  <a:close/>
                  <a:moveTo>
                    <a:pt x="6514" y="7715"/>
                  </a:moveTo>
                  <a:lnTo>
                    <a:pt x="3656" y="10478"/>
                  </a:lnTo>
                  <a:lnTo>
                    <a:pt x="1323" y="9858"/>
                  </a:lnTo>
                  <a:lnTo>
                    <a:pt x="2608"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49" y="10370"/>
                  </a:lnTo>
                  <a:lnTo>
                    <a:pt x="894" y="10597"/>
                  </a:lnTo>
                  <a:lnTo>
                    <a:pt x="3561"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1"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11"/>
            <p:cNvSpPr/>
            <p:nvPr/>
          </p:nvSpPr>
          <p:spPr>
            <a:xfrm>
              <a:off x="3622475"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11"/>
            <p:cNvSpPr/>
            <p:nvPr/>
          </p:nvSpPr>
          <p:spPr>
            <a:xfrm>
              <a:off x="3622475"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49"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34" y="9859"/>
                  </a:lnTo>
                  <a:lnTo>
                    <a:pt x="2608" y="7716"/>
                  </a:lnTo>
                  <a:close/>
                  <a:moveTo>
                    <a:pt x="7953" y="8299"/>
                  </a:moveTo>
                  <a:lnTo>
                    <a:pt x="10787" y="11050"/>
                  </a:lnTo>
                  <a:lnTo>
                    <a:pt x="10168" y="13324"/>
                  </a:lnTo>
                  <a:lnTo>
                    <a:pt x="7953" y="12085"/>
                  </a:lnTo>
                  <a:lnTo>
                    <a:pt x="7953"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92" y="14574"/>
                  </a:lnTo>
                  <a:lnTo>
                    <a:pt x="10906" y="13752"/>
                  </a:lnTo>
                  <a:lnTo>
                    <a:pt x="11621" y="11169"/>
                  </a:lnTo>
                  <a:lnTo>
                    <a:pt x="14204" y="10502"/>
                  </a:lnTo>
                  <a:lnTo>
                    <a:pt x="15050" y="10276"/>
                  </a:lnTo>
                  <a:lnTo>
                    <a:pt x="14621" y="9549"/>
                  </a:lnTo>
                  <a:lnTo>
                    <a:pt x="13228"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11"/>
            <p:cNvSpPr/>
            <p:nvPr/>
          </p:nvSpPr>
          <p:spPr>
            <a:xfrm>
              <a:off x="4001675"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50" y="1250"/>
                  </a:moveTo>
                  <a:lnTo>
                    <a:pt x="10704" y="3643"/>
                  </a:lnTo>
                  <a:lnTo>
                    <a:pt x="7930" y="6322"/>
                  </a:lnTo>
                  <a:lnTo>
                    <a:pt x="7930" y="2417"/>
                  </a:lnTo>
                  <a:lnTo>
                    <a:pt x="7942" y="2417"/>
                  </a:lnTo>
                  <a:lnTo>
                    <a:pt x="10050"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5" y="14609"/>
                  </a:lnTo>
                  <a:lnTo>
                    <a:pt x="5216" y="14192"/>
                  </a:lnTo>
                  <a:lnTo>
                    <a:pt x="7621" y="12859"/>
                  </a:lnTo>
                  <a:lnTo>
                    <a:pt x="9919" y="14145"/>
                  </a:lnTo>
                  <a:lnTo>
                    <a:pt x="10681" y="14561"/>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11"/>
            <p:cNvSpPr/>
            <p:nvPr/>
          </p:nvSpPr>
          <p:spPr>
            <a:xfrm>
              <a:off x="3622475" y="846675"/>
              <a:ext cx="376250" cy="365825"/>
            </a:xfrm>
            <a:custGeom>
              <a:avLst/>
              <a:gdLst/>
              <a:ahLst/>
              <a:cxnLst/>
              <a:rect l="l" t="t" r="r" b="b"/>
              <a:pathLst>
                <a:path w="15050" h="14633" extrusionOk="0">
                  <a:moveTo>
                    <a:pt x="10049" y="1238"/>
                  </a:moveTo>
                  <a:lnTo>
                    <a:pt x="10704" y="3631"/>
                  </a:lnTo>
                  <a:lnTo>
                    <a:pt x="7930" y="6310"/>
                  </a:lnTo>
                  <a:lnTo>
                    <a:pt x="7930" y="2417"/>
                  </a:lnTo>
                  <a:lnTo>
                    <a:pt x="7953" y="2417"/>
                  </a:lnTo>
                  <a:lnTo>
                    <a:pt x="10049" y="1238"/>
                  </a:lnTo>
                  <a:close/>
                  <a:moveTo>
                    <a:pt x="4882" y="1298"/>
                  </a:moveTo>
                  <a:lnTo>
                    <a:pt x="7096" y="2536"/>
                  </a:lnTo>
                  <a:lnTo>
                    <a:pt x="7096" y="6322"/>
                  </a:lnTo>
                  <a:lnTo>
                    <a:pt x="4263" y="3572"/>
                  </a:lnTo>
                  <a:lnTo>
                    <a:pt x="4882" y="1298"/>
                  </a:lnTo>
                  <a:close/>
                  <a:moveTo>
                    <a:pt x="3751" y="4215"/>
                  </a:moveTo>
                  <a:lnTo>
                    <a:pt x="6525" y="6894"/>
                  </a:lnTo>
                  <a:lnTo>
                    <a:pt x="2500" y="6894"/>
                  </a:lnTo>
                  <a:lnTo>
                    <a:pt x="1286" y="4858"/>
                  </a:lnTo>
                  <a:lnTo>
                    <a:pt x="3751" y="4215"/>
                  </a:lnTo>
                  <a:close/>
                  <a:moveTo>
                    <a:pt x="11382" y="4131"/>
                  </a:moveTo>
                  <a:lnTo>
                    <a:pt x="13728" y="4751"/>
                  </a:lnTo>
                  <a:lnTo>
                    <a:pt x="12442" y="6894"/>
                  </a:lnTo>
                  <a:lnTo>
                    <a:pt x="8549" y="6894"/>
                  </a:lnTo>
                  <a:lnTo>
                    <a:pt x="11382" y="4131"/>
                  </a:lnTo>
                  <a:close/>
                  <a:moveTo>
                    <a:pt x="12561" y="7715"/>
                  </a:moveTo>
                  <a:lnTo>
                    <a:pt x="13788" y="9751"/>
                  </a:lnTo>
                  <a:lnTo>
                    <a:pt x="11311" y="10394"/>
                  </a:lnTo>
                  <a:lnTo>
                    <a:pt x="8549" y="7715"/>
                  </a:lnTo>
                  <a:close/>
                  <a:moveTo>
                    <a:pt x="6525" y="7727"/>
                  </a:moveTo>
                  <a:lnTo>
                    <a:pt x="3667" y="10477"/>
                  </a:lnTo>
                  <a:lnTo>
                    <a:pt x="1322" y="9870"/>
                  </a:lnTo>
                  <a:lnTo>
                    <a:pt x="2608" y="7727"/>
                  </a:lnTo>
                  <a:close/>
                  <a:moveTo>
                    <a:pt x="7953" y="8287"/>
                  </a:moveTo>
                  <a:lnTo>
                    <a:pt x="10787" y="11049"/>
                  </a:lnTo>
                  <a:lnTo>
                    <a:pt x="10168" y="13323"/>
                  </a:lnTo>
                  <a:lnTo>
                    <a:pt x="7953" y="12085"/>
                  </a:lnTo>
                  <a:lnTo>
                    <a:pt x="7953" y="8287"/>
                  </a:lnTo>
                  <a:close/>
                  <a:moveTo>
                    <a:pt x="7120" y="8287"/>
                  </a:moveTo>
                  <a:lnTo>
                    <a:pt x="7120" y="12192"/>
                  </a:lnTo>
                  <a:lnTo>
                    <a:pt x="7096" y="12192"/>
                  </a:lnTo>
                  <a:lnTo>
                    <a:pt x="5001" y="13371"/>
                  </a:lnTo>
                  <a:lnTo>
                    <a:pt x="4346" y="10966"/>
                  </a:lnTo>
                  <a:lnTo>
                    <a:pt x="7120" y="8287"/>
                  </a:lnTo>
                  <a:close/>
                  <a:moveTo>
                    <a:pt x="10585" y="0"/>
                  </a:moveTo>
                  <a:lnTo>
                    <a:pt x="9823" y="417"/>
                  </a:lnTo>
                  <a:lnTo>
                    <a:pt x="7430" y="1762"/>
                  </a:lnTo>
                  <a:lnTo>
                    <a:pt x="5120" y="476"/>
                  </a:lnTo>
                  <a:lnTo>
                    <a:pt x="4358" y="60"/>
                  </a:lnTo>
                  <a:lnTo>
                    <a:pt x="4143" y="881"/>
                  </a:lnTo>
                  <a:lnTo>
                    <a:pt x="3429" y="3465"/>
                  </a:lnTo>
                  <a:lnTo>
                    <a:pt x="845" y="4131"/>
                  </a:lnTo>
                  <a:lnTo>
                    <a:pt x="0" y="4358"/>
                  </a:lnTo>
                  <a:lnTo>
                    <a:pt x="429" y="5084"/>
                  </a:lnTo>
                  <a:lnTo>
                    <a:pt x="1822" y="7418"/>
                  </a:lnTo>
                  <a:lnTo>
                    <a:pt x="476" y="9656"/>
                  </a:lnTo>
                  <a:lnTo>
                    <a:pt x="48" y="10394"/>
                  </a:lnTo>
                  <a:lnTo>
                    <a:pt x="893" y="10608"/>
                  </a:lnTo>
                  <a:lnTo>
                    <a:pt x="3560" y="11311"/>
                  </a:lnTo>
                  <a:lnTo>
                    <a:pt x="4239" y="13811"/>
                  </a:lnTo>
                  <a:lnTo>
                    <a:pt x="4465" y="14633"/>
                  </a:lnTo>
                  <a:lnTo>
                    <a:pt x="5227" y="14216"/>
                  </a:lnTo>
                  <a:lnTo>
                    <a:pt x="7620" y="12871"/>
                  </a:lnTo>
                  <a:lnTo>
                    <a:pt x="9930" y="14168"/>
                  </a:lnTo>
                  <a:lnTo>
                    <a:pt x="10692" y="14585"/>
                  </a:lnTo>
                  <a:lnTo>
                    <a:pt x="10906" y="13764"/>
                  </a:lnTo>
                  <a:lnTo>
                    <a:pt x="11621" y="11180"/>
                  </a:lnTo>
                  <a:lnTo>
                    <a:pt x="14204" y="10501"/>
                  </a:lnTo>
                  <a:lnTo>
                    <a:pt x="15050" y="10287"/>
                  </a:lnTo>
                  <a:lnTo>
                    <a:pt x="14621" y="9549"/>
                  </a:lnTo>
                  <a:lnTo>
                    <a:pt x="13228" y="7227"/>
                  </a:lnTo>
                  <a:lnTo>
                    <a:pt x="14573" y="4989"/>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11"/>
            <p:cNvSpPr/>
            <p:nvPr/>
          </p:nvSpPr>
          <p:spPr>
            <a:xfrm>
              <a:off x="40016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25" y="7704"/>
                  </a:moveTo>
                  <a:lnTo>
                    <a:pt x="3680" y="10478"/>
                  </a:lnTo>
                  <a:lnTo>
                    <a:pt x="1334" y="9871"/>
                  </a:lnTo>
                  <a:lnTo>
                    <a:pt x="2620" y="7704"/>
                  </a:lnTo>
                  <a:close/>
                  <a:moveTo>
                    <a:pt x="7942" y="8287"/>
                  </a:moveTo>
                  <a:lnTo>
                    <a:pt x="10788" y="11038"/>
                  </a:lnTo>
                  <a:lnTo>
                    <a:pt x="10169" y="13324"/>
                  </a:lnTo>
                  <a:lnTo>
                    <a:pt x="7942" y="12085"/>
                  </a:lnTo>
                  <a:lnTo>
                    <a:pt x="7942"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27" y="14193"/>
                  </a:lnTo>
                  <a:lnTo>
                    <a:pt x="7621" y="12859"/>
                  </a:lnTo>
                  <a:lnTo>
                    <a:pt x="9930" y="14157"/>
                  </a:lnTo>
                  <a:lnTo>
                    <a:pt x="10681" y="14574"/>
                  </a:lnTo>
                  <a:lnTo>
                    <a:pt x="10907" y="13752"/>
                  </a:lnTo>
                  <a:lnTo>
                    <a:pt x="11621" y="11157"/>
                  </a:lnTo>
                  <a:lnTo>
                    <a:pt x="14193" y="10490"/>
                  </a:lnTo>
                  <a:lnTo>
                    <a:pt x="15050" y="10264"/>
                  </a:lnTo>
                  <a:lnTo>
                    <a:pt x="14610" y="9537"/>
                  </a:lnTo>
                  <a:lnTo>
                    <a:pt x="13228"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11"/>
            <p:cNvSpPr/>
            <p:nvPr/>
          </p:nvSpPr>
          <p:spPr>
            <a:xfrm>
              <a:off x="4001675"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5" y="14610"/>
                  </a:lnTo>
                  <a:lnTo>
                    <a:pt x="5227" y="14193"/>
                  </a:lnTo>
                  <a:lnTo>
                    <a:pt x="7621" y="12860"/>
                  </a:lnTo>
                  <a:lnTo>
                    <a:pt x="9930" y="14145"/>
                  </a:lnTo>
                  <a:lnTo>
                    <a:pt x="10681" y="14574"/>
                  </a:lnTo>
                  <a:lnTo>
                    <a:pt x="10907" y="13753"/>
                  </a:lnTo>
                  <a:lnTo>
                    <a:pt x="11621" y="11157"/>
                  </a:lnTo>
                  <a:lnTo>
                    <a:pt x="14193" y="10490"/>
                  </a:lnTo>
                  <a:lnTo>
                    <a:pt x="15050" y="10264"/>
                  </a:lnTo>
                  <a:lnTo>
                    <a:pt x="14610" y="9538"/>
                  </a:lnTo>
                  <a:lnTo>
                    <a:pt x="13228"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11"/>
            <p:cNvSpPr/>
            <p:nvPr/>
          </p:nvSpPr>
          <p:spPr>
            <a:xfrm>
              <a:off x="4001675"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50" y="1250"/>
                  </a:moveTo>
                  <a:lnTo>
                    <a:pt x="10704" y="3655"/>
                  </a:lnTo>
                  <a:lnTo>
                    <a:pt x="7930" y="6334"/>
                  </a:lnTo>
                  <a:lnTo>
                    <a:pt x="7930" y="2429"/>
                  </a:lnTo>
                  <a:lnTo>
                    <a:pt x="7942" y="2429"/>
                  </a:lnTo>
                  <a:lnTo>
                    <a:pt x="10050"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5" y="14621"/>
                  </a:lnTo>
                  <a:lnTo>
                    <a:pt x="5227" y="14204"/>
                  </a:lnTo>
                  <a:lnTo>
                    <a:pt x="7621" y="12859"/>
                  </a:lnTo>
                  <a:lnTo>
                    <a:pt x="9930" y="14157"/>
                  </a:lnTo>
                  <a:lnTo>
                    <a:pt x="10681" y="14573"/>
                  </a:lnTo>
                  <a:lnTo>
                    <a:pt x="10907" y="13752"/>
                  </a:lnTo>
                  <a:lnTo>
                    <a:pt x="11621" y="11168"/>
                  </a:lnTo>
                  <a:lnTo>
                    <a:pt x="14193" y="10489"/>
                  </a:lnTo>
                  <a:lnTo>
                    <a:pt x="15050" y="10275"/>
                  </a:lnTo>
                  <a:lnTo>
                    <a:pt x="14610" y="9537"/>
                  </a:lnTo>
                  <a:lnTo>
                    <a:pt x="13228"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11"/>
            <p:cNvSpPr/>
            <p:nvPr/>
          </p:nvSpPr>
          <p:spPr>
            <a:xfrm>
              <a:off x="4001675"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50" y="1239"/>
                  </a:moveTo>
                  <a:lnTo>
                    <a:pt x="10704" y="3632"/>
                  </a:lnTo>
                  <a:lnTo>
                    <a:pt x="7930" y="6311"/>
                  </a:lnTo>
                  <a:lnTo>
                    <a:pt x="7930" y="2417"/>
                  </a:lnTo>
                  <a:lnTo>
                    <a:pt x="7942" y="2417"/>
                  </a:lnTo>
                  <a:lnTo>
                    <a:pt x="10050" y="1239"/>
                  </a:lnTo>
                  <a:close/>
                  <a:moveTo>
                    <a:pt x="3751" y="4215"/>
                  </a:moveTo>
                  <a:lnTo>
                    <a:pt x="6513"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48" y="10383"/>
                  </a:lnTo>
                  <a:lnTo>
                    <a:pt x="894" y="10597"/>
                  </a:lnTo>
                  <a:lnTo>
                    <a:pt x="3561" y="11299"/>
                  </a:lnTo>
                  <a:lnTo>
                    <a:pt x="4239" y="13800"/>
                  </a:lnTo>
                  <a:lnTo>
                    <a:pt x="4465"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8"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11"/>
            <p:cNvSpPr/>
            <p:nvPr/>
          </p:nvSpPr>
          <p:spPr>
            <a:xfrm>
              <a:off x="4001675"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50" y="1238"/>
                  </a:moveTo>
                  <a:lnTo>
                    <a:pt x="10704" y="3632"/>
                  </a:lnTo>
                  <a:lnTo>
                    <a:pt x="7930" y="6310"/>
                  </a:lnTo>
                  <a:lnTo>
                    <a:pt x="7930" y="2417"/>
                  </a:lnTo>
                  <a:lnTo>
                    <a:pt x="7942" y="2417"/>
                  </a:lnTo>
                  <a:lnTo>
                    <a:pt x="10050" y="1238"/>
                  </a:lnTo>
                  <a:close/>
                  <a:moveTo>
                    <a:pt x="11383" y="4132"/>
                  </a:moveTo>
                  <a:lnTo>
                    <a:pt x="13717" y="4739"/>
                  </a:lnTo>
                  <a:lnTo>
                    <a:pt x="12443" y="6882"/>
                  </a:lnTo>
                  <a:lnTo>
                    <a:pt x="8526" y="6882"/>
                  </a:lnTo>
                  <a:lnTo>
                    <a:pt x="11383" y="4132"/>
                  </a:lnTo>
                  <a:close/>
                  <a:moveTo>
                    <a:pt x="3751" y="4215"/>
                  </a:moveTo>
                  <a:lnTo>
                    <a:pt x="6513" y="6894"/>
                  </a:lnTo>
                  <a:lnTo>
                    <a:pt x="2501" y="6894"/>
                  </a:lnTo>
                  <a:lnTo>
                    <a:pt x="1275" y="4858"/>
                  </a:lnTo>
                  <a:lnTo>
                    <a:pt x="3751" y="4215"/>
                  </a:lnTo>
                  <a:close/>
                  <a:moveTo>
                    <a:pt x="12550" y="7715"/>
                  </a:moveTo>
                  <a:lnTo>
                    <a:pt x="13764" y="9751"/>
                  </a:lnTo>
                  <a:lnTo>
                    <a:pt x="11300" y="10394"/>
                  </a:lnTo>
                  <a:lnTo>
                    <a:pt x="8526" y="7715"/>
                  </a:lnTo>
                  <a:close/>
                  <a:moveTo>
                    <a:pt x="6513" y="7715"/>
                  </a:moveTo>
                  <a:lnTo>
                    <a:pt x="3656" y="10466"/>
                  </a:lnTo>
                  <a:lnTo>
                    <a:pt x="1322" y="9859"/>
                  </a:lnTo>
                  <a:lnTo>
                    <a:pt x="2596"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5" y="14621"/>
                  </a:lnTo>
                  <a:lnTo>
                    <a:pt x="5216" y="14204"/>
                  </a:lnTo>
                  <a:lnTo>
                    <a:pt x="7621" y="12859"/>
                  </a:lnTo>
                  <a:lnTo>
                    <a:pt x="9919" y="14157"/>
                  </a:lnTo>
                  <a:lnTo>
                    <a:pt x="10681" y="14573"/>
                  </a:lnTo>
                  <a:lnTo>
                    <a:pt x="10907" y="13752"/>
                  </a:lnTo>
                  <a:lnTo>
                    <a:pt x="11621" y="11168"/>
                  </a:lnTo>
                  <a:lnTo>
                    <a:pt x="14193" y="10501"/>
                  </a:lnTo>
                  <a:lnTo>
                    <a:pt x="15038" y="10275"/>
                  </a:lnTo>
                  <a:lnTo>
                    <a:pt x="14610" y="9549"/>
                  </a:lnTo>
                  <a:lnTo>
                    <a:pt x="13228"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11"/>
            <p:cNvSpPr/>
            <p:nvPr/>
          </p:nvSpPr>
          <p:spPr>
            <a:xfrm>
              <a:off x="4001675"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50" y="1251"/>
                  </a:moveTo>
                  <a:lnTo>
                    <a:pt x="10704" y="3656"/>
                  </a:lnTo>
                  <a:lnTo>
                    <a:pt x="7930" y="6335"/>
                  </a:lnTo>
                  <a:lnTo>
                    <a:pt x="7930" y="2430"/>
                  </a:lnTo>
                  <a:lnTo>
                    <a:pt x="7942" y="2430"/>
                  </a:lnTo>
                  <a:lnTo>
                    <a:pt x="10050"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5" y="14622"/>
                  </a:lnTo>
                  <a:lnTo>
                    <a:pt x="5227" y="14205"/>
                  </a:lnTo>
                  <a:lnTo>
                    <a:pt x="7621" y="12860"/>
                  </a:lnTo>
                  <a:lnTo>
                    <a:pt x="9930" y="14157"/>
                  </a:lnTo>
                  <a:lnTo>
                    <a:pt x="10681" y="14574"/>
                  </a:lnTo>
                  <a:lnTo>
                    <a:pt x="10907" y="13753"/>
                  </a:lnTo>
                  <a:lnTo>
                    <a:pt x="11621" y="11169"/>
                  </a:lnTo>
                  <a:lnTo>
                    <a:pt x="14193" y="10502"/>
                  </a:lnTo>
                  <a:lnTo>
                    <a:pt x="15050" y="10276"/>
                  </a:lnTo>
                  <a:lnTo>
                    <a:pt x="14610" y="9550"/>
                  </a:lnTo>
                  <a:lnTo>
                    <a:pt x="13228"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11"/>
            <p:cNvSpPr/>
            <p:nvPr/>
          </p:nvSpPr>
          <p:spPr>
            <a:xfrm>
              <a:off x="4001675"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50" y="1238"/>
                  </a:moveTo>
                  <a:lnTo>
                    <a:pt x="10704" y="3632"/>
                  </a:lnTo>
                  <a:lnTo>
                    <a:pt x="7930" y="6311"/>
                  </a:lnTo>
                  <a:lnTo>
                    <a:pt x="7930" y="2405"/>
                  </a:lnTo>
                  <a:lnTo>
                    <a:pt x="7942" y="2405"/>
                  </a:lnTo>
                  <a:lnTo>
                    <a:pt x="10050"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80" y="10466"/>
                  </a:lnTo>
                  <a:lnTo>
                    <a:pt x="1334"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16" y="14192"/>
                  </a:lnTo>
                  <a:lnTo>
                    <a:pt x="7621" y="12859"/>
                  </a:lnTo>
                  <a:lnTo>
                    <a:pt x="9919" y="14157"/>
                  </a:lnTo>
                  <a:lnTo>
                    <a:pt x="10681" y="14573"/>
                  </a:lnTo>
                  <a:lnTo>
                    <a:pt x="10907" y="13752"/>
                  </a:lnTo>
                  <a:lnTo>
                    <a:pt x="11621" y="11156"/>
                  </a:lnTo>
                  <a:lnTo>
                    <a:pt x="14193" y="10490"/>
                  </a:lnTo>
                  <a:lnTo>
                    <a:pt x="15038" y="10263"/>
                  </a:lnTo>
                  <a:lnTo>
                    <a:pt x="14610" y="9537"/>
                  </a:lnTo>
                  <a:lnTo>
                    <a:pt x="13228"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11"/>
            <p:cNvSpPr/>
            <p:nvPr/>
          </p:nvSpPr>
          <p:spPr>
            <a:xfrm>
              <a:off x="3622475" y="4134575"/>
              <a:ext cx="376250" cy="365525"/>
            </a:xfrm>
            <a:custGeom>
              <a:avLst/>
              <a:gdLst/>
              <a:ahLst/>
              <a:cxnLst/>
              <a:rect l="l" t="t" r="r" b="b"/>
              <a:pathLst>
                <a:path w="15050" h="14621" extrusionOk="0">
                  <a:moveTo>
                    <a:pt x="4882" y="1286"/>
                  </a:moveTo>
                  <a:lnTo>
                    <a:pt x="7096" y="2512"/>
                  </a:lnTo>
                  <a:lnTo>
                    <a:pt x="7096" y="6310"/>
                  </a:lnTo>
                  <a:lnTo>
                    <a:pt x="4263" y="3560"/>
                  </a:lnTo>
                  <a:lnTo>
                    <a:pt x="4882"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49"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501"/>
                  </a:lnTo>
                  <a:lnTo>
                    <a:pt x="15050" y="10275"/>
                  </a:lnTo>
                  <a:lnTo>
                    <a:pt x="14621" y="9549"/>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11"/>
            <p:cNvSpPr/>
            <p:nvPr/>
          </p:nvSpPr>
          <p:spPr>
            <a:xfrm>
              <a:off x="3622475"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74"/>
                  </a:moveTo>
                  <a:lnTo>
                    <a:pt x="7120" y="2513"/>
                  </a:lnTo>
                  <a:lnTo>
                    <a:pt x="7120" y="6323"/>
                  </a:lnTo>
                  <a:lnTo>
                    <a:pt x="4274" y="3560"/>
                  </a:lnTo>
                  <a:lnTo>
                    <a:pt x="4894" y="1274"/>
                  </a:lnTo>
                  <a:close/>
                  <a:moveTo>
                    <a:pt x="3751" y="4215"/>
                  </a:moveTo>
                  <a:lnTo>
                    <a:pt x="6525" y="6894"/>
                  </a:lnTo>
                  <a:lnTo>
                    <a:pt x="2500" y="6894"/>
                  </a:lnTo>
                  <a:lnTo>
                    <a:pt x="1286" y="4846"/>
                  </a:lnTo>
                  <a:lnTo>
                    <a:pt x="3751" y="4215"/>
                  </a:lnTo>
                  <a:close/>
                  <a:moveTo>
                    <a:pt x="11382" y="4132"/>
                  </a:moveTo>
                  <a:lnTo>
                    <a:pt x="13728" y="4751"/>
                  </a:lnTo>
                  <a:lnTo>
                    <a:pt x="12442" y="6894"/>
                  </a:lnTo>
                  <a:lnTo>
                    <a:pt x="8549" y="6894"/>
                  </a:lnTo>
                  <a:lnTo>
                    <a:pt x="11382" y="4132"/>
                  </a:lnTo>
                  <a:close/>
                  <a:moveTo>
                    <a:pt x="12561" y="7704"/>
                  </a:moveTo>
                  <a:lnTo>
                    <a:pt x="13788" y="9752"/>
                  </a:lnTo>
                  <a:lnTo>
                    <a:pt x="11311" y="10383"/>
                  </a:lnTo>
                  <a:lnTo>
                    <a:pt x="8549" y="7704"/>
                  </a:lnTo>
                  <a:close/>
                  <a:moveTo>
                    <a:pt x="6537" y="7704"/>
                  </a:moveTo>
                  <a:lnTo>
                    <a:pt x="3679" y="10478"/>
                  </a:lnTo>
                  <a:lnTo>
                    <a:pt x="1334" y="9871"/>
                  </a:lnTo>
                  <a:lnTo>
                    <a:pt x="2619" y="7704"/>
                  </a:lnTo>
                  <a:close/>
                  <a:moveTo>
                    <a:pt x="7953" y="8287"/>
                  </a:moveTo>
                  <a:lnTo>
                    <a:pt x="10787" y="11038"/>
                  </a:lnTo>
                  <a:lnTo>
                    <a:pt x="10168" y="13324"/>
                  </a:lnTo>
                  <a:lnTo>
                    <a:pt x="7953" y="12085"/>
                  </a:lnTo>
                  <a:lnTo>
                    <a:pt x="7953"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32" y="858"/>
                  </a:lnTo>
                  <a:lnTo>
                    <a:pt x="3417" y="3453"/>
                  </a:lnTo>
                  <a:lnTo>
                    <a:pt x="845" y="4120"/>
                  </a:lnTo>
                  <a:lnTo>
                    <a:pt x="0" y="4346"/>
                  </a:lnTo>
                  <a:lnTo>
                    <a:pt x="429" y="5072"/>
                  </a:lnTo>
                  <a:lnTo>
                    <a:pt x="1810"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192"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11"/>
            <p:cNvSpPr/>
            <p:nvPr/>
          </p:nvSpPr>
          <p:spPr>
            <a:xfrm>
              <a:off x="3622475"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04" y="3656"/>
                  </a:lnTo>
                  <a:lnTo>
                    <a:pt x="7953" y="6335"/>
                  </a:lnTo>
                  <a:lnTo>
                    <a:pt x="7953" y="2430"/>
                  </a:lnTo>
                  <a:lnTo>
                    <a:pt x="10049" y="1251"/>
                  </a:lnTo>
                  <a:close/>
                  <a:moveTo>
                    <a:pt x="11382" y="4144"/>
                  </a:moveTo>
                  <a:lnTo>
                    <a:pt x="13728" y="4751"/>
                  </a:lnTo>
                  <a:lnTo>
                    <a:pt x="12442" y="6895"/>
                  </a:lnTo>
                  <a:lnTo>
                    <a:pt x="8549"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311"/>
                  </a:moveTo>
                  <a:lnTo>
                    <a:pt x="10787" y="11062"/>
                  </a:lnTo>
                  <a:lnTo>
                    <a:pt x="10168" y="13336"/>
                  </a:lnTo>
                  <a:lnTo>
                    <a:pt x="7953" y="12109"/>
                  </a:lnTo>
                  <a:lnTo>
                    <a:pt x="7953"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192"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11"/>
            <p:cNvSpPr/>
            <p:nvPr/>
          </p:nvSpPr>
          <p:spPr>
            <a:xfrm>
              <a:off x="3622475"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49" y="6906"/>
                  </a:lnTo>
                  <a:lnTo>
                    <a:pt x="11382" y="4156"/>
                  </a:lnTo>
                  <a:close/>
                  <a:moveTo>
                    <a:pt x="12561" y="7728"/>
                  </a:moveTo>
                  <a:lnTo>
                    <a:pt x="13764" y="9764"/>
                  </a:lnTo>
                  <a:lnTo>
                    <a:pt x="11311" y="10407"/>
                  </a:lnTo>
                  <a:lnTo>
                    <a:pt x="8549" y="7728"/>
                  </a:lnTo>
                  <a:close/>
                  <a:moveTo>
                    <a:pt x="6525" y="7704"/>
                  </a:moveTo>
                  <a:lnTo>
                    <a:pt x="3667" y="10478"/>
                  </a:lnTo>
                  <a:lnTo>
                    <a:pt x="1322" y="9859"/>
                  </a:lnTo>
                  <a:lnTo>
                    <a:pt x="2608" y="7704"/>
                  </a:lnTo>
                  <a:close/>
                  <a:moveTo>
                    <a:pt x="7953" y="8300"/>
                  </a:moveTo>
                  <a:lnTo>
                    <a:pt x="10787" y="11050"/>
                  </a:lnTo>
                  <a:lnTo>
                    <a:pt x="10168" y="13336"/>
                  </a:lnTo>
                  <a:lnTo>
                    <a:pt x="7953" y="12098"/>
                  </a:lnTo>
                  <a:lnTo>
                    <a:pt x="7953"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32" y="858"/>
                  </a:lnTo>
                  <a:lnTo>
                    <a:pt x="3417" y="3454"/>
                  </a:lnTo>
                  <a:lnTo>
                    <a:pt x="845" y="4120"/>
                  </a:lnTo>
                  <a:lnTo>
                    <a:pt x="0" y="4347"/>
                  </a:lnTo>
                  <a:lnTo>
                    <a:pt x="429" y="5073"/>
                  </a:lnTo>
                  <a:lnTo>
                    <a:pt x="1810"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192"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11"/>
            <p:cNvSpPr/>
            <p:nvPr/>
          </p:nvSpPr>
          <p:spPr>
            <a:xfrm>
              <a:off x="4759800"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50" y="1238"/>
                  </a:moveTo>
                  <a:lnTo>
                    <a:pt x="10705" y="3632"/>
                  </a:lnTo>
                  <a:lnTo>
                    <a:pt x="7942" y="6311"/>
                  </a:lnTo>
                  <a:lnTo>
                    <a:pt x="7942" y="2405"/>
                  </a:lnTo>
                  <a:lnTo>
                    <a:pt x="7954" y="2405"/>
                  </a:lnTo>
                  <a:lnTo>
                    <a:pt x="10050" y="1238"/>
                  </a:lnTo>
                  <a:close/>
                  <a:moveTo>
                    <a:pt x="3751" y="4215"/>
                  </a:moveTo>
                  <a:lnTo>
                    <a:pt x="6525" y="6894"/>
                  </a:lnTo>
                  <a:lnTo>
                    <a:pt x="2501" y="6894"/>
                  </a:lnTo>
                  <a:lnTo>
                    <a:pt x="1299" y="4846"/>
                  </a:lnTo>
                  <a:lnTo>
                    <a:pt x="3751" y="4215"/>
                  </a:lnTo>
                  <a:close/>
                  <a:moveTo>
                    <a:pt x="11395" y="4132"/>
                  </a:moveTo>
                  <a:lnTo>
                    <a:pt x="13729" y="4751"/>
                  </a:lnTo>
                  <a:lnTo>
                    <a:pt x="12443" y="6894"/>
                  </a:lnTo>
                  <a:lnTo>
                    <a:pt x="8538" y="6894"/>
                  </a:lnTo>
                  <a:lnTo>
                    <a:pt x="11395" y="4132"/>
                  </a:lnTo>
                  <a:close/>
                  <a:moveTo>
                    <a:pt x="12550" y="7704"/>
                  </a:moveTo>
                  <a:lnTo>
                    <a:pt x="13776" y="9751"/>
                  </a:lnTo>
                  <a:lnTo>
                    <a:pt x="11300" y="10382"/>
                  </a:lnTo>
                  <a:lnTo>
                    <a:pt x="8538" y="7704"/>
                  </a:lnTo>
                  <a:close/>
                  <a:moveTo>
                    <a:pt x="6525"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1"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11"/>
            <p:cNvSpPr/>
            <p:nvPr/>
          </p:nvSpPr>
          <p:spPr>
            <a:xfrm>
              <a:off x="3622475"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49"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53" y="12085"/>
                  </a:lnTo>
                  <a:lnTo>
                    <a:pt x="7953"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92" y="14573"/>
                  </a:lnTo>
                  <a:lnTo>
                    <a:pt x="10906" y="13752"/>
                  </a:lnTo>
                  <a:lnTo>
                    <a:pt x="11621" y="11156"/>
                  </a:lnTo>
                  <a:lnTo>
                    <a:pt x="14204" y="10490"/>
                  </a:lnTo>
                  <a:lnTo>
                    <a:pt x="15050" y="10263"/>
                  </a:lnTo>
                  <a:lnTo>
                    <a:pt x="14621" y="9537"/>
                  </a:lnTo>
                  <a:lnTo>
                    <a:pt x="13228"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11"/>
            <p:cNvSpPr/>
            <p:nvPr/>
          </p:nvSpPr>
          <p:spPr>
            <a:xfrm>
              <a:off x="3622475"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49"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92" y="14574"/>
                  </a:lnTo>
                  <a:lnTo>
                    <a:pt x="10906" y="13752"/>
                  </a:lnTo>
                  <a:lnTo>
                    <a:pt x="11621" y="11168"/>
                  </a:lnTo>
                  <a:lnTo>
                    <a:pt x="14204" y="10502"/>
                  </a:lnTo>
                  <a:lnTo>
                    <a:pt x="15050" y="10275"/>
                  </a:lnTo>
                  <a:lnTo>
                    <a:pt x="14621" y="9549"/>
                  </a:lnTo>
                  <a:lnTo>
                    <a:pt x="13228"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11"/>
            <p:cNvSpPr/>
            <p:nvPr/>
          </p:nvSpPr>
          <p:spPr>
            <a:xfrm>
              <a:off x="3622475"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49" y="6906"/>
                  </a:lnTo>
                  <a:lnTo>
                    <a:pt x="11382" y="4155"/>
                  </a:lnTo>
                  <a:close/>
                  <a:moveTo>
                    <a:pt x="12561" y="7727"/>
                  </a:moveTo>
                  <a:lnTo>
                    <a:pt x="13764" y="9763"/>
                  </a:lnTo>
                  <a:lnTo>
                    <a:pt x="11311" y="10406"/>
                  </a:lnTo>
                  <a:lnTo>
                    <a:pt x="8549" y="7727"/>
                  </a:lnTo>
                  <a:close/>
                  <a:moveTo>
                    <a:pt x="6525" y="7739"/>
                  </a:moveTo>
                  <a:lnTo>
                    <a:pt x="3667" y="10501"/>
                  </a:lnTo>
                  <a:lnTo>
                    <a:pt x="1322" y="9882"/>
                  </a:lnTo>
                  <a:lnTo>
                    <a:pt x="2608" y="7739"/>
                  </a:lnTo>
                  <a:close/>
                  <a:moveTo>
                    <a:pt x="7953" y="8311"/>
                  </a:moveTo>
                  <a:lnTo>
                    <a:pt x="10787" y="11061"/>
                  </a:lnTo>
                  <a:lnTo>
                    <a:pt x="10168" y="13335"/>
                  </a:lnTo>
                  <a:lnTo>
                    <a:pt x="7953" y="12097"/>
                  </a:lnTo>
                  <a:lnTo>
                    <a:pt x="7953"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32" y="869"/>
                  </a:lnTo>
                  <a:lnTo>
                    <a:pt x="3417" y="3453"/>
                  </a:lnTo>
                  <a:lnTo>
                    <a:pt x="845" y="4120"/>
                  </a:lnTo>
                  <a:lnTo>
                    <a:pt x="0" y="4346"/>
                  </a:lnTo>
                  <a:lnTo>
                    <a:pt x="429" y="5072"/>
                  </a:lnTo>
                  <a:lnTo>
                    <a:pt x="1810"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192"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11"/>
            <p:cNvSpPr/>
            <p:nvPr/>
          </p:nvSpPr>
          <p:spPr>
            <a:xfrm>
              <a:off x="3622475" y="2307850"/>
              <a:ext cx="376250" cy="365250"/>
            </a:xfrm>
            <a:custGeom>
              <a:avLst/>
              <a:gdLst/>
              <a:ahLst/>
              <a:cxnLst/>
              <a:rect l="l" t="t" r="r" b="b"/>
              <a:pathLst>
                <a:path w="15050" h="14610" extrusionOk="0">
                  <a:moveTo>
                    <a:pt x="4882" y="1298"/>
                  </a:moveTo>
                  <a:lnTo>
                    <a:pt x="7096" y="2525"/>
                  </a:lnTo>
                  <a:lnTo>
                    <a:pt x="7096" y="6323"/>
                  </a:lnTo>
                  <a:lnTo>
                    <a:pt x="4263" y="3573"/>
                  </a:lnTo>
                  <a:lnTo>
                    <a:pt x="4882"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49"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299"/>
                  </a:moveTo>
                  <a:lnTo>
                    <a:pt x="10787" y="11062"/>
                  </a:lnTo>
                  <a:lnTo>
                    <a:pt x="10168" y="13336"/>
                  </a:lnTo>
                  <a:lnTo>
                    <a:pt x="7953" y="12097"/>
                  </a:lnTo>
                  <a:lnTo>
                    <a:pt x="7953" y="8299"/>
                  </a:lnTo>
                  <a:close/>
                  <a:moveTo>
                    <a:pt x="7096" y="8299"/>
                  </a:moveTo>
                  <a:lnTo>
                    <a:pt x="7096" y="12205"/>
                  </a:lnTo>
                  <a:lnTo>
                    <a:pt x="5001" y="13383"/>
                  </a:lnTo>
                  <a:lnTo>
                    <a:pt x="4334" y="10978"/>
                  </a:lnTo>
                  <a:lnTo>
                    <a:pt x="7096"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192"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11"/>
            <p:cNvSpPr/>
            <p:nvPr/>
          </p:nvSpPr>
          <p:spPr>
            <a:xfrm>
              <a:off x="43809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08" y="8287"/>
                  </a:moveTo>
                  <a:lnTo>
                    <a:pt x="7108" y="12193"/>
                  </a:lnTo>
                  <a:lnTo>
                    <a:pt x="7096" y="12193"/>
                  </a:lnTo>
                  <a:lnTo>
                    <a:pt x="5001" y="13371"/>
                  </a:lnTo>
                  <a:lnTo>
                    <a:pt x="4334" y="10966"/>
                  </a:lnTo>
                  <a:lnTo>
                    <a:pt x="7108"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65"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11"/>
            <p:cNvSpPr/>
            <p:nvPr/>
          </p:nvSpPr>
          <p:spPr>
            <a:xfrm>
              <a:off x="4380900" y="846675"/>
              <a:ext cx="375950" cy="365525"/>
            </a:xfrm>
            <a:custGeom>
              <a:avLst/>
              <a:gdLst/>
              <a:ahLst/>
              <a:cxnLst/>
              <a:rect l="l" t="t" r="r" b="b"/>
              <a:pathLst>
                <a:path w="15038" h="14621" extrusionOk="0">
                  <a:moveTo>
                    <a:pt x="10037" y="1238"/>
                  </a:moveTo>
                  <a:lnTo>
                    <a:pt x="10692" y="3631"/>
                  </a:lnTo>
                  <a:lnTo>
                    <a:pt x="7930" y="6310"/>
                  </a:lnTo>
                  <a:lnTo>
                    <a:pt x="7930" y="2417"/>
                  </a:lnTo>
                  <a:lnTo>
                    <a:pt x="7942" y="2417"/>
                  </a:lnTo>
                  <a:lnTo>
                    <a:pt x="10037" y="1238"/>
                  </a:lnTo>
                  <a:close/>
                  <a:moveTo>
                    <a:pt x="4882" y="1274"/>
                  </a:moveTo>
                  <a:lnTo>
                    <a:pt x="7096" y="2512"/>
                  </a:lnTo>
                  <a:lnTo>
                    <a:pt x="7096" y="6322"/>
                  </a:lnTo>
                  <a:lnTo>
                    <a:pt x="4251" y="3560"/>
                  </a:lnTo>
                  <a:lnTo>
                    <a:pt x="4882" y="1274"/>
                  </a:lnTo>
                  <a:close/>
                  <a:moveTo>
                    <a:pt x="3739" y="4215"/>
                  </a:moveTo>
                  <a:lnTo>
                    <a:pt x="6513" y="6894"/>
                  </a:lnTo>
                  <a:lnTo>
                    <a:pt x="2489" y="6894"/>
                  </a:lnTo>
                  <a:lnTo>
                    <a:pt x="1274" y="4858"/>
                  </a:lnTo>
                  <a:lnTo>
                    <a:pt x="3739" y="4215"/>
                  </a:lnTo>
                  <a:close/>
                  <a:moveTo>
                    <a:pt x="11371" y="4131"/>
                  </a:moveTo>
                  <a:lnTo>
                    <a:pt x="13704" y="4751"/>
                  </a:lnTo>
                  <a:lnTo>
                    <a:pt x="12442" y="6894"/>
                  </a:lnTo>
                  <a:lnTo>
                    <a:pt x="8525" y="6894"/>
                  </a:lnTo>
                  <a:lnTo>
                    <a:pt x="11371" y="4131"/>
                  </a:lnTo>
                  <a:close/>
                  <a:moveTo>
                    <a:pt x="12561" y="7715"/>
                  </a:moveTo>
                  <a:lnTo>
                    <a:pt x="13776" y="9751"/>
                  </a:lnTo>
                  <a:lnTo>
                    <a:pt x="11311" y="10394"/>
                  </a:lnTo>
                  <a:lnTo>
                    <a:pt x="8537" y="7715"/>
                  </a:lnTo>
                  <a:close/>
                  <a:moveTo>
                    <a:pt x="6513" y="7727"/>
                  </a:moveTo>
                  <a:lnTo>
                    <a:pt x="3655" y="10477"/>
                  </a:lnTo>
                  <a:lnTo>
                    <a:pt x="1322" y="9870"/>
                  </a:lnTo>
                  <a:lnTo>
                    <a:pt x="2596" y="7727"/>
                  </a:lnTo>
                  <a:close/>
                  <a:moveTo>
                    <a:pt x="7942" y="8287"/>
                  </a:moveTo>
                  <a:lnTo>
                    <a:pt x="10787" y="11049"/>
                  </a:lnTo>
                  <a:lnTo>
                    <a:pt x="10156" y="13323"/>
                  </a:lnTo>
                  <a:lnTo>
                    <a:pt x="7942" y="12085"/>
                  </a:lnTo>
                  <a:lnTo>
                    <a:pt x="7942" y="8287"/>
                  </a:lnTo>
                  <a:close/>
                  <a:moveTo>
                    <a:pt x="7108" y="8287"/>
                  </a:moveTo>
                  <a:lnTo>
                    <a:pt x="7108" y="12192"/>
                  </a:lnTo>
                  <a:lnTo>
                    <a:pt x="7096" y="12192"/>
                  </a:lnTo>
                  <a:lnTo>
                    <a:pt x="5001" y="13371"/>
                  </a:lnTo>
                  <a:lnTo>
                    <a:pt x="4334" y="10966"/>
                  </a:lnTo>
                  <a:lnTo>
                    <a:pt x="7108"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15"/>
                  </a:lnTo>
                  <a:lnTo>
                    <a:pt x="14562" y="4965"/>
                  </a:lnTo>
                  <a:lnTo>
                    <a:pt x="15002" y="4227"/>
                  </a:lnTo>
                  <a:lnTo>
                    <a:pt x="14145" y="4000"/>
                  </a:lnTo>
                  <a:lnTo>
                    <a:pt x="11478" y="3310"/>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11"/>
            <p:cNvSpPr/>
            <p:nvPr/>
          </p:nvSpPr>
          <p:spPr>
            <a:xfrm>
              <a:off x="4380900" y="2307850"/>
              <a:ext cx="375950" cy="365250"/>
            </a:xfrm>
            <a:custGeom>
              <a:avLst/>
              <a:gdLst/>
              <a:ahLst/>
              <a:cxnLst/>
              <a:rect l="l" t="t" r="r" b="b"/>
              <a:pathLst>
                <a:path w="15038" h="14610" extrusionOk="0">
                  <a:moveTo>
                    <a:pt x="4882" y="1298"/>
                  </a:moveTo>
                  <a:lnTo>
                    <a:pt x="7096" y="2525"/>
                  </a:lnTo>
                  <a:lnTo>
                    <a:pt x="7096" y="6323"/>
                  </a:lnTo>
                  <a:lnTo>
                    <a:pt x="4251" y="3573"/>
                  </a:lnTo>
                  <a:lnTo>
                    <a:pt x="4882" y="1298"/>
                  </a:lnTo>
                  <a:close/>
                  <a:moveTo>
                    <a:pt x="10037" y="1251"/>
                  </a:moveTo>
                  <a:lnTo>
                    <a:pt x="10692" y="3644"/>
                  </a:lnTo>
                  <a:lnTo>
                    <a:pt x="7930" y="6323"/>
                  </a:lnTo>
                  <a:lnTo>
                    <a:pt x="7930" y="2430"/>
                  </a:lnTo>
                  <a:lnTo>
                    <a:pt x="7942" y="2430"/>
                  </a:lnTo>
                  <a:lnTo>
                    <a:pt x="10037" y="1251"/>
                  </a:lnTo>
                  <a:close/>
                  <a:moveTo>
                    <a:pt x="11383" y="4132"/>
                  </a:moveTo>
                  <a:lnTo>
                    <a:pt x="13716" y="4751"/>
                  </a:lnTo>
                  <a:lnTo>
                    <a:pt x="12442" y="6894"/>
                  </a:lnTo>
                  <a:lnTo>
                    <a:pt x="8525" y="6894"/>
                  </a:lnTo>
                  <a:lnTo>
                    <a:pt x="11383" y="4132"/>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299"/>
                  </a:moveTo>
                  <a:lnTo>
                    <a:pt x="10787" y="11062"/>
                  </a:lnTo>
                  <a:lnTo>
                    <a:pt x="10156" y="13336"/>
                  </a:lnTo>
                  <a:lnTo>
                    <a:pt x="7942" y="12097"/>
                  </a:lnTo>
                  <a:lnTo>
                    <a:pt x="7942" y="8299"/>
                  </a:lnTo>
                  <a:close/>
                  <a:moveTo>
                    <a:pt x="7108" y="8299"/>
                  </a:moveTo>
                  <a:lnTo>
                    <a:pt x="7108" y="12205"/>
                  </a:lnTo>
                  <a:lnTo>
                    <a:pt x="7096" y="12205"/>
                  </a:lnTo>
                  <a:lnTo>
                    <a:pt x="5001" y="13383"/>
                  </a:lnTo>
                  <a:lnTo>
                    <a:pt x="4334" y="10978"/>
                  </a:lnTo>
                  <a:lnTo>
                    <a:pt x="7108" y="8299"/>
                  </a:lnTo>
                  <a:close/>
                  <a:moveTo>
                    <a:pt x="10573"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6" y="9645"/>
                  </a:lnTo>
                  <a:lnTo>
                    <a:pt x="36" y="10371"/>
                  </a:lnTo>
                  <a:lnTo>
                    <a:pt x="893" y="10597"/>
                  </a:lnTo>
                  <a:lnTo>
                    <a:pt x="3548" y="11300"/>
                  </a:lnTo>
                  <a:lnTo>
                    <a:pt x="4239" y="13800"/>
                  </a:lnTo>
                  <a:lnTo>
                    <a:pt x="4465" y="14610"/>
                  </a:lnTo>
                  <a:lnTo>
                    <a:pt x="5215" y="14193"/>
                  </a:lnTo>
                  <a:lnTo>
                    <a:pt x="7620" y="12859"/>
                  </a:lnTo>
                  <a:lnTo>
                    <a:pt x="9918" y="14145"/>
                  </a:lnTo>
                  <a:lnTo>
                    <a:pt x="10680" y="14574"/>
                  </a:lnTo>
                  <a:lnTo>
                    <a:pt x="10906" y="13752"/>
                  </a:lnTo>
                  <a:lnTo>
                    <a:pt x="11621" y="11157"/>
                  </a:lnTo>
                  <a:lnTo>
                    <a:pt x="14192" y="10490"/>
                  </a:lnTo>
                  <a:lnTo>
                    <a:pt x="15038" y="10264"/>
                  </a:lnTo>
                  <a:lnTo>
                    <a:pt x="14609" y="9538"/>
                  </a:lnTo>
                  <a:lnTo>
                    <a:pt x="13228" y="7216"/>
                  </a:lnTo>
                  <a:lnTo>
                    <a:pt x="14562" y="4966"/>
                  </a:lnTo>
                  <a:lnTo>
                    <a:pt x="15002"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11"/>
            <p:cNvSpPr/>
            <p:nvPr/>
          </p:nvSpPr>
          <p:spPr>
            <a:xfrm>
              <a:off x="4380900" y="1942325"/>
              <a:ext cx="375950" cy="365550"/>
            </a:xfrm>
            <a:custGeom>
              <a:avLst/>
              <a:gdLst/>
              <a:ahLst/>
              <a:cxnLst/>
              <a:rect l="l" t="t" r="r" b="b"/>
              <a:pathLst>
                <a:path w="15038" h="14622" extrusionOk="0">
                  <a:moveTo>
                    <a:pt x="4882" y="1299"/>
                  </a:moveTo>
                  <a:lnTo>
                    <a:pt x="7096" y="2537"/>
                  </a:lnTo>
                  <a:lnTo>
                    <a:pt x="7096" y="6335"/>
                  </a:lnTo>
                  <a:lnTo>
                    <a:pt x="4251" y="3573"/>
                  </a:lnTo>
                  <a:lnTo>
                    <a:pt x="4882" y="1299"/>
                  </a:lnTo>
                  <a:close/>
                  <a:moveTo>
                    <a:pt x="10037" y="1251"/>
                  </a:moveTo>
                  <a:lnTo>
                    <a:pt x="10692" y="3656"/>
                  </a:lnTo>
                  <a:lnTo>
                    <a:pt x="7930" y="6335"/>
                  </a:lnTo>
                  <a:lnTo>
                    <a:pt x="7930" y="2430"/>
                  </a:lnTo>
                  <a:lnTo>
                    <a:pt x="7942" y="2430"/>
                  </a:lnTo>
                  <a:lnTo>
                    <a:pt x="10037" y="1251"/>
                  </a:lnTo>
                  <a:close/>
                  <a:moveTo>
                    <a:pt x="11383" y="4144"/>
                  </a:moveTo>
                  <a:lnTo>
                    <a:pt x="13716" y="4751"/>
                  </a:lnTo>
                  <a:lnTo>
                    <a:pt x="12442" y="6895"/>
                  </a:lnTo>
                  <a:lnTo>
                    <a:pt x="8525" y="6895"/>
                  </a:lnTo>
                  <a:lnTo>
                    <a:pt x="11383" y="4144"/>
                  </a:lnTo>
                  <a:close/>
                  <a:moveTo>
                    <a:pt x="3739" y="4228"/>
                  </a:moveTo>
                  <a:lnTo>
                    <a:pt x="6513" y="6906"/>
                  </a:lnTo>
                  <a:lnTo>
                    <a:pt x="2489" y="6906"/>
                  </a:lnTo>
                  <a:lnTo>
                    <a:pt x="1274" y="4870"/>
                  </a:lnTo>
                  <a:lnTo>
                    <a:pt x="3739" y="4228"/>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311"/>
                  </a:moveTo>
                  <a:lnTo>
                    <a:pt x="10787" y="11062"/>
                  </a:lnTo>
                  <a:lnTo>
                    <a:pt x="10156" y="13336"/>
                  </a:lnTo>
                  <a:lnTo>
                    <a:pt x="7942" y="12109"/>
                  </a:lnTo>
                  <a:lnTo>
                    <a:pt x="7942" y="8311"/>
                  </a:lnTo>
                  <a:close/>
                  <a:moveTo>
                    <a:pt x="7108" y="8311"/>
                  </a:moveTo>
                  <a:lnTo>
                    <a:pt x="7108" y="12205"/>
                  </a:lnTo>
                  <a:lnTo>
                    <a:pt x="7096" y="12205"/>
                  </a:lnTo>
                  <a:lnTo>
                    <a:pt x="5001" y="13383"/>
                  </a:lnTo>
                  <a:lnTo>
                    <a:pt x="4334" y="10990"/>
                  </a:lnTo>
                  <a:lnTo>
                    <a:pt x="7108" y="8311"/>
                  </a:lnTo>
                  <a:close/>
                  <a:moveTo>
                    <a:pt x="10573"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6" y="9645"/>
                  </a:lnTo>
                  <a:lnTo>
                    <a:pt x="36" y="10383"/>
                  </a:lnTo>
                  <a:lnTo>
                    <a:pt x="893" y="10597"/>
                  </a:lnTo>
                  <a:lnTo>
                    <a:pt x="3548" y="11300"/>
                  </a:lnTo>
                  <a:lnTo>
                    <a:pt x="4239" y="13800"/>
                  </a:lnTo>
                  <a:lnTo>
                    <a:pt x="4465" y="14622"/>
                  </a:lnTo>
                  <a:lnTo>
                    <a:pt x="5215" y="14205"/>
                  </a:lnTo>
                  <a:lnTo>
                    <a:pt x="7620" y="12860"/>
                  </a:lnTo>
                  <a:lnTo>
                    <a:pt x="9918" y="14157"/>
                  </a:lnTo>
                  <a:lnTo>
                    <a:pt x="10680" y="14574"/>
                  </a:lnTo>
                  <a:lnTo>
                    <a:pt x="10906" y="13753"/>
                  </a:lnTo>
                  <a:lnTo>
                    <a:pt x="11621" y="11169"/>
                  </a:lnTo>
                  <a:lnTo>
                    <a:pt x="14192" y="10502"/>
                  </a:lnTo>
                  <a:lnTo>
                    <a:pt x="15038" y="10276"/>
                  </a:lnTo>
                  <a:lnTo>
                    <a:pt x="14609" y="9550"/>
                  </a:lnTo>
                  <a:lnTo>
                    <a:pt x="13228" y="7228"/>
                  </a:lnTo>
                  <a:lnTo>
                    <a:pt x="14562" y="4978"/>
                  </a:lnTo>
                  <a:lnTo>
                    <a:pt x="15002" y="4251"/>
                  </a:lnTo>
                  <a:lnTo>
                    <a:pt x="14145" y="4025"/>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11"/>
            <p:cNvSpPr/>
            <p:nvPr/>
          </p:nvSpPr>
          <p:spPr>
            <a:xfrm>
              <a:off x="4380900" y="1577100"/>
              <a:ext cx="375950" cy="365250"/>
            </a:xfrm>
            <a:custGeom>
              <a:avLst/>
              <a:gdLst/>
              <a:ahLst/>
              <a:cxnLst/>
              <a:rect l="l" t="t" r="r" b="b"/>
              <a:pathLst>
                <a:path w="15038" h="14610" extrusionOk="0">
                  <a:moveTo>
                    <a:pt x="4882" y="1299"/>
                  </a:moveTo>
                  <a:lnTo>
                    <a:pt x="7096" y="2525"/>
                  </a:lnTo>
                  <a:lnTo>
                    <a:pt x="7096" y="6323"/>
                  </a:lnTo>
                  <a:lnTo>
                    <a:pt x="4251" y="3573"/>
                  </a:lnTo>
                  <a:lnTo>
                    <a:pt x="4882" y="1299"/>
                  </a:lnTo>
                  <a:close/>
                  <a:moveTo>
                    <a:pt x="10037" y="1251"/>
                  </a:moveTo>
                  <a:lnTo>
                    <a:pt x="10692" y="3644"/>
                  </a:lnTo>
                  <a:lnTo>
                    <a:pt x="7930" y="6323"/>
                  </a:lnTo>
                  <a:lnTo>
                    <a:pt x="7930" y="2430"/>
                  </a:lnTo>
                  <a:lnTo>
                    <a:pt x="7942" y="2430"/>
                  </a:lnTo>
                  <a:lnTo>
                    <a:pt x="10037" y="1251"/>
                  </a:lnTo>
                  <a:close/>
                  <a:moveTo>
                    <a:pt x="3739" y="4228"/>
                  </a:moveTo>
                  <a:lnTo>
                    <a:pt x="6513" y="6906"/>
                  </a:lnTo>
                  <a:lnTo>
                    <a:pt x="2489" y="6906"/>
                  </a:lnTo>
                  <a:lnTo>
                    <a:pt x="1274" y="4871"/>
                  </a:lnTo>
                  <a:lnTo>
                    <a:pt x="3739"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55" y="10478"/>
                  </a:lnTo>
                  <a:lnTo>
                    <a:pt x="1322" y="9859"/>
                  </a:lnTo>
                  <a:lnTo>
                    <a:pt x="2596" y="7704"/>
                  </a:lnTo>
                  <a:close/>
                  <a:moveTo>
                    <a:pt x="7942" y="8300"/>
                  </a:moveTo>
                  <a:lnTo>
                    <a:pt x="10787" y="11050"/>
                  </a:lnTo>
                  <a:lnTo>
                    <a:pt x="10156" y="13336"/>
                  </a:lnTo>
                  <a:lnTo>
                    <a:pt x="7942" y="12098"/>
                  </a:lnTo>
                  <a:lnTo>
                    <a:pt x="7942" y="8300"/>
                  </a:lnTo>
                  <a:close/>
                  <a:moveTo>
                    <a:pt x="7108" y="8300"/>
                  </a:moveTo>
                  <a:lnTo>
                    <a:pt x="7108" y="12205"/>
                  </a:lnTo>
                  <a:lnTo>
                    <a:pt x="7096" y="12205"/>
                  </a:lnTo>
                  <a:lnTo>
                    <a:pt x="5001" y="13383"/>
                  </a:lnTo>
                  <a:lnTo>
                    <a:pt x="4334" y="10978"/>
                  </a:lnTo>
                  <a:lnTo>
                    <a:pt x="7108"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11"/>
            <p:cNvSpPr/>
            <p:nvPr/>
          </p:nvSpPr>
          <p:spPr>
            <a:xfrm>
              <a:off x="4759800" y="4499800"/>
              <a:ext cx="376275" cy="365250"/>
            </a:xfrm>
            <a:custGeom>
              <a:avLst/>
              <a:gdLst/>
              <a:ahLst/>
              <a:cxnLst/>
              <a:rect l="l" t="t" r="r" b="b"/>
              <a:pathLst>
                <a:path w="15051" h="14610" extrusionOk="0">
                  <a:moveTo>
                    <a:pt x="4882" y="1286"/>
                  </a:moveTo>
                  <a:lnTo>
                    <a:pt x="7109" y="2524"/>
                  </a:lnTo>
                  <a:lnTo>
                    <a:pt x="7109" y="6322"/>
                  </a:lnTo>
                  <a:lnTo>
                    <a:pt x="4263" y="3572"/>
                  </a:lnTo>
                  <a:lnTo>
                    <a:pt x="4882" y="1286"/>
                  </a:lnTo>
                  <a:close/>
                  <a:moveTo>
                    <a:pt x="10050" y="1250"/>
                  </a:moveTo>
                  <a:lnTo>
                    <a:pt x="10705" y="3643"/>
                  </a:lnTo>
                  <a:lnTo>
                    <a:pt x="7942" y="6322"/>
                  </a:lnTo>
                  <a:lnTo>
                    <a:pt x="7942" y="2417"/>
                  </a:lnTo>
                  <a:lnTo>
                    <a:pt x="7954" y="2417"/>
                  </a:lnTo>
                  <a:lnTo>
                    <a:pt x="10050" y="1250"/>
                  </a:lnTo>
                  <a:close/>
                  <a:moveTo>
                    <a:pt x="3751" y="4203"/>
                  </a:moveTo>
                  <a:lnTo>
                    <a:pt x="6525" y="6882"/>
                  </a:lnTo>
                  <a:lnTo>
                    <a:pt x="2501" y="6882"/>
                  </a:lnTo>
                  <a:lnTo>
                    <a:pt x="1287" y="4846"/>
                  </a:lnTo>
                  <a:lnTo>
                    <a:pt x="3751" y="4203"/>
                  </a:lnTo>
                  <a:close/>
                  <a:moveTo>
                    <a:pt x="11395" y="4132"/>
                  </a:moveTo>
                  <a:lnTo>
                    <a:pt x="13729" y="4739"/>
                  </a:lnTo>
                  <a:lnTo>
                    <a:pt x="12443" y="6882"/>
                  </a:lnTo>
                  <a:lnTo>
                    <a:pt x="8538" y="6882"/>
                  </a:lnTo>
                  <a:lnTo>
                    <a:pt x="11395" y="4132"/>
                  </a:lnTo>
                  <a:close/>
                  <a:moveTo>
                    <a:pt x="12550" y="7715"/>
                  </a:moveTo>
                  <a:lnTo>
                    <a:pt x="13776" y="9763"/>
                  </a:lnTo>
                  <a:lnTo>
                    <a:pt x="11300" y="10394"/>
                  </a:lnTo>
                  <a:lnTo>
                    <a:pt x="8538" y="7715"/>
                  </a:lnTo>
                  <a:close/>
                  <a:moveTo>
                    <a:pt x="6525" y="7715"/>
                  </a:moveTo>
                  <a:lnTo>
                    <a:pt x="3668" y="10478"/>
                  </a:lnTo>
                  <a:lnTo>
                    <a:pt x="1334" y="9858"/>
                  </a:lnTo>
                  <a:lnTo>
                    <a:pt x="2608" y="7715"/>
                  </a:lnTo>
                  <a:close/>
                  <a:moveTo>
                    <a:pt x="7954" y="8287"/>
                  </a:moveTo>
                  <a:lnTo>
                    <a:pt x="10800" y="11037"/>
                  </a:lnTo>
                  <a:lnTo>
                    <a:pt x="10169" y="13311"/>
                  </a:lnTo>
                  <a:lnTo>
                    <a:pt x="7954" y="12085"/>
                  </a:lnTo>
                  <a:lnTo>
                    <a:pt x="7954" y="8287"/>
                  </a:lnTo>
                  <a:close/>
                  <a:moveTo>
                    <a:pt x="7109" y="8299"/>
                  </a:moveTo>
                  <a:lnTo>
                    <a:pt x="7109" y="12204"/>
                  </a:lnTo>
                  <a:lnTo>
                    <a:pt x="5001" y="13371"/>
                  </a:lnTo>
                  <a:lnTo>
                    <a:pt x="4335" y="10978"/>
                  </a:lnTo>
                  <a:lnTo>
                    <a:pt x="7109" y="8299"/>
                  </a:lnTo>
                  <a:close/>
                  <a:moveTo>
                    <a:pt x="10586" y="0"/>
                  </a:moveTo>
                  <a:lnTo>
                    <a:pt x="9824" y="405"/>
                  </a:lnTo>
                  <a:lnTo>
                    <a:pt x="7430" y="1750"/>
                  </a:lnTo>
                  <a:lnTo>
                    <a:pt x="5121" y="453"/>
                  </a:lnTo>
                  <a:lnTo>
                    <a:pt x="4359" y="36"/>
                  </a:lnTo>
                  <a:lnTo>
                    <a:pt x="4144" y="857"/>
                  </a:lnTo>
                  <a:lnTo>
                    <a:pt x="3430" y="3441"/>
                  </a:lnTo>
                  <a:lnTo>
                    <a:pt x="858" y="4120"/>
                  </a:lnTo>
                  <a:lnTo>
                    <a:pt x="1" y="4334"/>
                  </a:lnTo>
                  <a:lnTo>
                    <a:pt x="441" y="5072"/>
                  </a:lnTo>
                  <a:lnTo>
                    <a:pt x="1823" y="7394"/>
                  </a:lnTo>
                  <a:lnTo>
                    <a:pt x="477" y="9632"/>
                  </a:lnTo>
                  <a:lnTo>
                    <a:pt x="48"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11"/>
            <p:cNvSpPr/>
            <p:nvPr/>
          </p:nvSpPr>
          <p:spPr>
            <a:xfrm>
              <a:off x="47598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98"/>
                  </a:moveTo>
                  <a:lnTo>
                    <a:pt x="7121" y="2525"/>
                  </a:lnTo>
                  <a:lnTo>
                    <a:pt x="7121" y="6323"/>
                  </a:lnTo>
                  <a:lnTo>
                    <a:pt x="4275" y="3572"/>
                  </a:lnTo>
                  <a:lnTo>
                    <a:pt x="4906" y="1298"/>
                  </a:lnTo>
                  <a:close/>
                  <a:moveTo>
                    <a:pt x="3751" y="4215"/>
                  </a:moveTo>
                  <a:lnTo>
                    <a:pt x="6525" y="6894"/>
                  </a:lnTo>
                  <a:lnTo>
                    <a:pt x="2501" y="6894"/>
                  </a:lnTo>
                  <a:lnTo>
                    <a:pt x="1287" y="4846"/>
                  </a:lnTo>
                  <a:lnTo>
                    <a:pt x="3751" y="4215"/>
                  </a:lnTo>
                  <a:close/>
                  <a:moveTo>
                    <a:pt x="11395" y="4132"/>
                  </a:moveTo>
                  <a:lnTo>
                    <a:pt x="13729" y="4751"/>
                  </a:lnTo>
                  <a:lnTo>
                    <a:pt x="12443" y="6894"/>
                  </a:lnTo>
                  <a:lnTo>
                    <a:pt x="8538" y="6894"/>
                  </a:lnTo>
                  <a:lnTo>
                    <a:pt x="11395" y="4132"/>
                  </a:lnTo>
                  <a:close/>
                  <a:moveTo>
                    <a:pt x="12562" y="7704"/>
                  </a:moveTo>
                  <a:lnTo>
                    <a:pt x="13788" y="9752"/>
                  </a:lnTo>
                  <a:lnTo>
                    <a:pt x="11312" y="10383"/>
                  </a:lnTo>
                  <a:lnTo>
                    <a:pt x="8550" y="7704"/>
                  </a:lnTo>
                  <a:close/>
                  <a:moveTo>
                    <a:pt x="6525" y="7704"/>
                  </a:moveTo>
                  <a:lnTo>
                    <a:pt x="3668" y="10478"/>
                  </a:lnTo>
                  <a:lnTo>
                    <a:pt x="1334" y="9871"/>
                  </a:lnTo>
                  <a:lnTo>
                    <a:pt x="2608"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59" y="10966"/>
                  </a:lnTo>
                  <a:lnTo>
                    <a:pt x="7133" y="8287"/>
                  </a:lnTo>
                  <a:close/>
                  <a:moveTo>
                    <a:pt x="10586" y="0"/>
                  </a:moveTo>
                  <a:lnTo>
                    <a:pt x="9824" y="417"/>
                  </a:lnTo>
                  <a:lnTo>
                    <a:pt x="7430" y="1751"/>
                  </a:lnTo>
                  <a:lnTo>
                    <a:pt x="5121" y="453"/>
                  </a:lnTo>
                  <a:lnTo>
                    <a:pt x="4370" y="48"/>
                  </a:lnTo>
                  <a:lnTo>
                    <a:pt x="4144" y="858"/>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3"/>
                  </a:lnTo>
                  <a:lnTo>
                    <a:pt x="7621" y="12859"/>
                  </a:lnTo>
                  <a:lnTo>
                    <a:pt x="9931" y="14157"/>
                  </a:lnTo>
                  <a:lnTo>
                    <a:pt x="10693" y="14574"/>
                  </a:lnTo>
                  <a:lnTo>
                    <a:pt x="10919"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11"/>
            <p:cNvSpPr/>
            <p:nvPr/>
          </p:nvSpPr>
          <p:spPr>
            <a:xfrm>
              <a:off x="4759800" y="4134575"/>
              <a:ext cx="376275" cy="365525"/>
            </a:xfrm>
            <a:custGeom>
              <a:avLst/>
              <a:gdLst/>
              <a:ahLst/>
              <a:cxnLst/>
              <a:rect l="l" t="t" r="r" b="b"/>
              <a:pathLst>
                <a:path w="15051" h="14621" extrusionOk="0">
                  <a:moveTo>
                    <a:pt x="4882" y="1286"/>
                  </a:moveTo>
                  <a:lnTo>
                    <a:pt x="7109" y="2512"/>
                  </a:lnTo>
                  <a:lnTo>
                    <a:pt x="7109" y="6310"/>
                  </a:lnTo>
                  <a:lnTo>
                    <a:pt x="4263" y="3560"/>
                  </a:lnTo>
                  <a:lnTo>
                    <a:pt x="4882"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38" y="6882"/>
                  </a:lnTo>
                  <a:lnTo>
                    <a:pt x="11395" y="4132"/>
                  </a:lnTo>
                  <a:close/>
                  <a:moveTo>
                    <a:pt x="3751" y="4215"/>
                  </a:moveTo>
                  <a:lnTo>
                    <a:pt x="6525" y="6894"/>
                  </a:lnTo>
                  <a:lnTo>
                    <a:pt x="2501" y="6894"/>
                  </a:lnTo>
                  <a:lnTo>
                    <a:pt x="1287" y="4858"/>
                  </a:lnTo>
                  <a:lnTo>
                    <a:pt x="3751" y="4215"/>
                  </a:lnTo>
                  <a:close/>
                  <a:moveTo>
                    <a:pt x="12550" y="7715"/>
                  </a:moveTo>
                  <a:lnTo>
                    <a:pt x="13776" y="9751"/>
                  </a:lnTo>
                  <a:lnTo>
                    <a:pt x="11300" y="10394"/>
                  </a:lnTo>
                  <a:lnTo>
                    <a:pt x="8538" y="7715"/>
                  </a:lnTo>
                  <a:close/>
                  <a:moveTo>
                    <a:pt x="6525" y="7715"/>
                  </a:moveTo>
                  <a:lnTo>
                    <a:pt x="3668" y="10466"/>
                  </a:lnTo>
                  <a:lnTo>
                    <a:pt x="1334" y="9859"/>
                  </a:lnTo>
                  <a:lnTo>
                    <a:pt x="2608"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58" y="4132"/>
                  </a:lnTo>
                  <a:lnTo>
                    <a:pt x="1" y="4346"/>
                  </a:lnTo>
                  <a:lnTo>
                    <a:pt x="441" y="5084"/>
                  </a:lnTo>
                  <a:lnTo>
                    <a:pt x="1823" y="7406"/>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11"/>
            <p:cNvSpPr/>
            <p:nvPr/>
          </p:nvSpPr>
          <p:spPr>
            <a:xfrm>
              <a:off x="43809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82" y="1274"/>
                  </a:moveTo>
                  <a:lnTo>
                    <a:pt x="7096" y="2513"/>
                  </a:lnTo>
                  <a:lnTo>
                    <a:pt x="7096" y="6311"/>
                  </a:lnTo>
                  <a:lnTo>
                    <a:pt x="4251" y="3560"/>
                  </a:lnTo>
                  <a:lnTo>
                    <a:pt x="4882" y="1274"/>
                  </a:lnTo>
                  <a:close/>
                  <a:moveTo>
                    <a:pt x="3739" y="4215"/>
                  </a:moveTo>
                  <a:lnTo>
                    <a:pt x="6513" y="6894"/>
                  </a:lnTo>
                  <a:lnTo>
                    <a:pt x="2489" y="6894"/>
                  </a:lnTo>
                  <a:lnTo>
                    <a:pt x="1274" y="4846"/>
                  </a:lnTo>
                  <a:lnTo>
                    <a:pt x="3739" y="4215"/>
                  </a:lnTo>
                  <a:close/>
                  <a:moveTo>
                    <a:pt x="11383" y="4132"/>
                  </a:moveTo>
                  <a:lnTo>
                    <a:pt x="13716" y="4751"/>
                  </a:lnTo>
                  <a:lnTo>
                    <a:pt x="12442" y="6894"/>
                  </a:lnTo>
                  <a:lnTo>
                    <a:pt x="8525" y="6894"/>
                  </a:lnTo>
                  <a:lnTo>
                    <a:pt x="11383" y="4132"/>
                  </a:lnTo>
                  <a:close/>
                  <a:moveTo>
                    <a:pt x="12561" y="7704"/>
                  </a:moveTo>
                  <a:lnTo>
                    <a:pt x="13776" y="9752"/>
                  </a:lnTo>
                  <a:lnTo>
                    <a:pt x="11311" y="10383"/>
                  </a:lnTo>
                  <a:lnTo>
                    <a:pt x="8537" y="7704"/>
                  </a:lnTo>
                  <a:close/>
                  <a:moveTo>
                    <a:pt x="6525" y="7704"/>
                  </a:moveTo>
                  <a:lnTo>
                    <a:pt x="3667" y="10478"/>
                  </a:lnTo>
                  <a:lnTo>
                    <a:pt x="1334" y="9871"/>
                  </a:lnTo>
                  <a:lnTo>
                    <a:pt x="2608"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11"/>
            <p:cNvSpPr/>
            <p:nvPr/>
          </p:nvSpPr>
          <p:spPr>
            <a:xfrm>
              <a:off x="4001675"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50" y="1251"/>
                  </a:moveTo>
                  <a:lnTo>
                    <a:pt x="10704" y="3644"/>
                  </a:lnTo>
                  <a:lnTo>
                    <a:pt x="7930" y="6323"/>
                  </a:lnTo>
                  <a:lnTo>
                    <a:pt x="7930" y="2430"/>
                  </a:lnTo>
                  <a:lnTo>
                    <a:pt x="7942" y="2430"/>
                  </a:lnTo>
                  <a:lnTo>
                    <a:pt x="10050"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5" y="14610"/>
                  </a:lnTo>
                  <a:lnTo>
                    <a:pt x="5227" y="14193"/>
                  </a:lnTo>
                  <a:lnTo>
                    <a:pt x="7621" y="12859"/>
                  </a:lnTo>
                  <a:lnTo>
                    <a:pt x="9930" y="14145"/>
                  </a:lnTo>
                  <a:lnTo>
                    <a:pt x="10681" y="14574"/>
                  </a:lnTo>
                  <a:lnTo>
                    <a:pt x="10907" y="13752"/>
                  </a:lnTo>
                  <a:lnTo>
                    <a:pt x="11621" y="11157"/>
                  </a:lnTo>
                  <a:lnTo>
                    <a:pt x="14193" y="10490"/>
                  </a:lnTo>
                  <a:lnTo>
                    <a:pt x="15050" y="10264"/>
                  </a:lnTo>
                  <a:lnTo>
                    <a:pt x="14610" y="9538"/>
                  </a:lnTo>
                  <a:lnTo>
                    <a:pt x="13228"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11"/>
            <p:cNvSpPr/>
            <p:nvPr/>
          </p:nvSpPr>
          <p:spPr>
            <a:xfrm>
              <a:off x="4001675" y="846375"/>
              <a:ext cx="375975" cy="365250"/>
            </a:xfrm>
            <a:custGeom>
              <a:avLst/>
              <a:gdLst/>
              <a:ahLst/>
              <a:cxnLst/>
              <a:rect l="l" t="t" r="r" b="b"/>
              <a:pathLst>
                <a:path w="15039" h="14610" extrusionOk="0">
                  <a:moveTo>
                    <a:pt x="10050" y="1250"/>
                  </a:moveTo>
                  <a:lnTo>
                    <a:pt x="10704" y="3643"/>
                  </a:lnTo>
                  <a:lnTo>
                    <a:pt x="7930" y="6322"/>
                  </a:lnTo>
                  <a:lnTo>
                    <a:pt x="7930" y="2429"/>
                  </a:lnTo>
                  <a:lnTo>
                    <a:pt x="7942" y="2429"/>
                  </a:lnTo>
                  <a:lnTo>
                    <a:pt x="10050"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73"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5" y="14609"/>
                  </a:lnTo>
                  <a:lnTo>
                    <a:pt x="5227" y="14192"/>
                  </a:lnTo>
                  <a:lnTo>
                    <a:pt x="7621" y="12859"/>
                  </a:lnTo>
                  <a:lnTo>
                    <a:pt x="9930" y="14157"/>
                  </a:lnTo>
                  <a:lnTo>
                    <a:pt x="10681" y="14573"/>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22"/>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11"/>
            <p:cNvSpPr/>
            <p:nvPr/>
          </p:nvSpPr>
          <p:spPr>
            <a:xfrm>
              <a:off x="400167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5" y="14621"/>
                  </a:lnTo>
                  <a:lnTo>
                    <a:pt x="5216" y="14205"/>
                  </a:lnTo>
                  <a:lnTo>
                    <a:pt x="7621" y="12859"/>
                  </a:lnTo>
                  <a:lnTo>
                    <a:pt x="9919" y="14157"/>
                  </a:lnTo>
                  <a:lnTo>
                    <a:pt x="10681" y="14574"/>
                  </a:lnTo>
                  <a:lnTo>
                    <a:pt x="10907" y="13752"/>
                  </a:lnTo>
                  <a:lnTo>
                    <a:pt x="11621" y="11169"/>
                  </a:lnTo>
                  <a:lnTo>
                    <a:pt x="14193" y="10502"/>
                  </a:lnTo>
                  <a:lnTo>
                    <a:pt x="15038" y="10276"/>
                  </a:lnTo>
                  <a:lnTo>
                    <a:pt x="14610" y="9549"/>
                  </a:lnTo>
                  <a:lnTo>
                    <a:pt x="13228"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11"/>
            <p:cNvSpPr/>
            <p:nvPr/>
          </p:nvSpPr>
          <p:spPr>
            <a:xfrm>
              <a:off x="4380600" y="4134575"/>
              <a:ext cx="376250" cy="365525"/>
            </a:xfrm>
            <a:custGeom>
              <a:avLst/>
              <a:gdLst/>
              <a:ahLst/>
              <a:cxnLst/>
              <a:rect l="l" t="t" r="r" b="b"/>
              <a:pathLst>
                <a:path w="15050" h="14621" extrusionOk="0">
                  <a:moveTo>
                    <a:pt x="4894" y="1286"/>
                  </a:moveTo>
                  <a:lnTo>
                    <a:pt x="7108" y="2512"/>
                  </a:lnTo>
                  <a:lnTo>
                    <a:pt x="7108" y="6310"/>
                  </a:lnTo>
                  <a:lnTo>
                    <a:pt x="4263" y="3560"/>
                  </a:lnTo>
                  <a:lnTo>
                    <a:pt x="4894" y="1286"/>
                  </a:lnTo>
                  <a:close/>
                  <a:moveTo>
                    <a:pt x="10049" y="1238"/>
                  </a:moveTo>
                  <a:lnTo>
                    <a:pt x="10704" y="3632"/>
                  </a:lnTo>
                  <a:lnTo>
                    <a:pt x="7942" y="6310"/>
                  </a:lnTo>
                  <a:lnTo>
                    <a:pt x="7942" y="2417"/>
                  </a:lnTo>
                  <a:lnTo>
                    <a:pt x="7954" y="2417"/>
                  </a:lnTo>
                  <a:lnTo>
                    <a:pt x="10049" y="1238"/>
                  </a:lnTo>
                  <a:close/>
                  <a:moveTo>
                    <a:pt x="3751" y="4215"/>
                  </a:moveTo>
                  <a:lnTo>
                    <a:pt x="6525" y="6894"/>
                  </a:lnTo>
                  <a:lnTo>
                    <a:pt x="2501" y="6894"/>
                  </a:lnTo>
                  <a:lnTo>
                    <a:pt x="1286" y="4858"/>
                  </a:lnTo>
                  <a:lnTo>
                    <a:pt x="3751" y="4215"/>
                  </a:lnTo>
                  <a:close/>
                  <a:moveTo>
                    <a:pt x="11395" y="4132"/>
                  </a:moveTo>
                  <a:lnTo>
                    <a:pt x="13728" y="4739"/>
                  </a:lnTo>
                  <a:lnTo>
                    <a:pt x="12454" y="6894"/>
                  </a:lnTo>
                  <a:lnTo>
                    <a:pt x="8537" y="6894"/>
                  </a:lnTo>
                  <a:lnTo>
                    <a:pt x="11395" y="4132"/>
                  </a:lnTo>
                  <a:close/>
                  <a:moveTo>
                    <a:pt x="12549" y="7715"/>
                  </a:moveTo>
                  <a:lnTo>
                    <a:pt x="13776" y="9751"/>
                  </a:lnTo>
                  <a:lnTo>
                    <a:pt x="11299" y="10394"/>
                  </a:lnTo>
                  <a:lnTo>
                    <a:pt x="8537" y="7715"/>
                  </a:lnTo>
                  <a:close/>
                  <a:moveTo>
                    <a:pt x="6525" y="7715"/>
                  </a:moveTo>
                  <a:lnTo>
                    <a:pt x="3667" y="10466"/>
                  </a:lnTo>
                  <a:lnTo>
                    <a:pt x="1334" y="9859"/>
                  </a:lnTo>
                  <a:lnTo>
                    <a:pt x="2608" y="7715"/>
                  </a:lnTo>
                  <a:close/>
                  <a:moveTo>
                    <a:pt x="7954" y="8299"/>
                  </a:moveTo>
                  <a:lnTo>
                    <a:pt x="10799" y="11049"/>
                  </a:lnTo>
                  <a:lnTo>
                    <a:pt x="10168" y="13323"/>
                  </a:lnTo>
                  <a:lnTo>
                    <a:pt x="7954" y="12085"/>
                  </a:lnTo>
                  <a:lnTo>
                    <a:pt x="7954" y="8299"/>
                  </a:lnTo>
                  <a:close/>
                  <a:moveTo>
                    <a:pt x="7120" y="8299"/>
                  </a:moveTo>
                  <a:lnTo>
                    <a:pt x="7120" y="12192"/>
                  </a:lnTo>
                  <a:lnTo>
                    <a:pt x="7108" y="12192"/>
                  </a:lnTo>
                  <a:lnTo>
                    <a:pt x="5013"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8" y="4132"/>
                  </a:lnTo>
                  <a:lnTo>
                    <a:pt x="0" y="4346"/>
                  </a:lnTo>
                  <a:lnTo>
                    <a:pt x="441" y="5084"/>
                  </a:lnTo>
                  <a:lnTo>
                    <a:pt x="1822" y="7406"/>
                  </a:lnTo>
                  <a:lnTo>
                    <a:pt x="477"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11"/>
            <p:cNvSpPr/>
            <p:nvPr/>
          </p:nvSpPr>
          <p:spPr>
            <a:xfrm>
              <a:off x="4380600" y="3769350"/>
              <a:ext cx="376250" cy="365250"/>
            </a:xfrm>
            <a:custGeom>
              <a:avLst/>
              <a:gdLst/>
              <a:ahLst/>
              <a:cxnLst/>
              <a:rect l="l" t="t" r="r" b="b"/>
              <a:pathLst>
                <a:path w="15050" h="14610" extrusionOk="0">
                  <a:moveTo>
                    <a:pt x="4894" y="1274"/>
                  </a:moveTo>
                  <a:lnTo>
                    <a:pt x="7108" y="2512"/>
                  </a:lnTo>
                  <a:lnTo>
                    <a:pt x="7108" y="6311"/>
                  </a:lnTo>
                  <a:lnTo>
                    <a:pt x="4263" y="3560"/>
                  </a:lnTo>
                  <a:lnTo>
                    <a:pt x="4894"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86" y="4846"/>
                  </a:lnTo>
                  <a:lnTo>
                    <a:pt x="3751" y="4215"/>
                  </a:lnTo>
                  <a:close/>
                  <a:moveTo>
                    <a:pt x="11395" y="4132"/>
                  </a:moveTo>
                  <a:lnTo>
                    <a:pt x="13728" y="4751"/>
                  </a:lnTo>
                  <a:lnTo>
                    <a:pt x="12454" y="6894"/>
                  </a:lnTo>
                  <a:lnTo>
                    <a:pt x="8537" y="6894"/>
                  </a:lnTo>
                  <a:lnTo>
                    <a:pt x="11395" y="4132"/>
                  </a:lnTo>
                  <a:close/>
                  <a:moveTo>
                    <a:pt x="12549" y="7704"/>
                  </a:moveTo>
                  <a:lnTo>
                    <a:pt x="13776" y="9751"/>
                  </a:lnTo>
                  <a:lnTo>
                    <a:pt x="11299" y="10382"/>
                  </a:lnTo>
                  <a:lnTo>
                    <a:pt x="8537" y="7704"/>
                  </a:lnTo>
                  <a:close/>
                  <a:moveTo>
                    <a:pt x="6525" y="7704"/>
                  </a:moveTo>
                  <a:lnTo>
                    <a:pt x="3667" y="10466"/>
                  </a:lnTo>
                  <a:lnTo>
                    <a:pt x="1334" y="9847"/>
                  </a:lnTo>
                  <a:lnTo>
                    <a:pt x="2608" y="7704"/>
                  </a:lnTo>
                  <a:close/>
                  <a:moveTo>
                    <a:pt x="7954" y="8287"/>
                  </a:moveTo>
                  <a:lnTo>
                    <a:pt x="10799" y="11037"/>
                  </a:lnTo>
                  <a:lnTo>
                    <a:pt x="10168" y="13323"/>
                  </a:lnTo>
                  <a:lnTo>
                    <a:pt x="7954" y="12085"/>
                  </a:lnTo>
                  <a:lnTo>
                    <a:pt x="7954" y="8287"/>
                  </a:lnTo>
                  <a:close/>
                  <a:moveTo>
                    <a:pt x="7120" y="8287"/>
                  </a:moveTo>
                  <a:lnTo>
                    <a:pt x="7120" y="12192"/>
                  </a:lnTo>
                  <a:lnTo>
                    <a:pt x="7108" y="12192"/>
                  </a:lnTo>
                  <a:lnTo>
                    <a:pt x="5013"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8" y="4120"/>
                  </a:lnTo>
                  <a:lnTo>
                    <a:pt x="0" y="4346"/>
                  </a:lnTo>
                  <a:lnTo>
                    <a:pt x="441" y="5072"/>
                  </a:lnTo>
                  <a:lnTo>
                    <a:pt x="1822" y="7394"/>
                  </a:lnTo>
                  <a:lnTo>
                    <a:pt x="477"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11"/>
            <p:cNvSpPr/>
            <p:nvPr/>
          </p:nvSpPr>
          <p:spPr>
            <a:xfrm>
              <a:off x="4380300" y="3403825"/>
              <a:ext cx="376550" cy="365550"/>
            </a:xfrm>
            <a:custGeom>
              <a:avLst/>
              <a:gdLst/>
              <a:ahLst/>
              <a:cxnLst/>
              <a:rect l="l" t="t" r="r" b="b"/>
              <a:pathLst>
                <a:path w="15062" h="14622" extrusionOk="0">
                  <a:moveTo>
                    <a:pt x="4906" y="1286"/>
                  </a:moveTo>
                  <a:lnTo>
                    <a:pt x="7120" y="2525"/>
                  </a:lnTo>
                  <a:lnTo>
                    <a:pt x="7120" y="6311"/>
                  </a:lnTo>
                  <a:lnTo>
                    <a:pt x="4275" y="3560"/>
                  </a:lnTo>
                  <a:lnTo>
                    <a:pt x="4906" y="1286"/>
                  </a:lnTo>
                  <a:close/>
                  <a:moveTo>
                    <a:pt x="10061" y="1239"/>
                  </a:moveTo>
                  <a:lnTo>
                    <a:pt x="10716" y="3632"/>
                  </a:lnTo>
                  <a:lnTo>
                    <a:pt x="7954" y="6311"/>
                  </a:lnTo>
                  <a:lnTo>
                    <a:pt x="7954" y="2417"/>
                  </a:lnTo>
                  <a:lnTo>
                    <a:pt x="7966" y="2417"/>
                  </a:lnTo>
                  <a:lnTo>
                    <a:pt x="10061" y="1239"/>
                  </a:lnTo>
                  <a:close/>
                  <a:moveTo>
                    <a:pt x="3763" y="4215"/>
                  </a:moveTo>
                  <a:lnTo>
                    <a:pt x="6537" y="6894"/>
                  </a:lnTo>
                  <a:lnTo>
                    <a:pt x="2513" y="6894"/>
                  </a:lnTo>
                  <a:lnTo>
                    <a:pt x="1310" y="4858"/>
                  </a:lnTo>
                  <a:lnTo>
                    <a:pt x="3763" y="4215"/>
                  </a:lnTo>
                  <a:close/>
                  <a:moveTo>
                    <a:pt x="11407" y="4144"/>
                  </a:moveTo>
                  <a:lnTo>
                    <a:pt x="13740" y="4751"/>
                  </a:lnTo>
                  <a:lnTo>
                    <a:pt x="12466" y="6894"/>
                  </a:lnTo>
                  <a:lnTo>
                    <a:pt x="8549" y="6894"/>
                  </a:lnTo>
                  <a:lnTo>
                    <a:pt x="11407" y="4144"/>
                  </a:lnTo>
                  <a:close/>
                  <a:moveTo>
                    <a:pt x="12561" y="7716"/>
                  </a:moveTo>
                  <a:lnTo>
                    <a:pt x="13788" y="9752"/>
                  </a:lnTo>
                  <a:lnTo>
                    <a:pt x="11311" y="10395"/>
                  </a:lnTo>
                  <a:lnTo>
                    <a:pt x="8549" y="7716"/>
                  </a:lnTo>
                  <a:close/>
                  <a:moveTo>
                    <a:pt x="6537" y="7728"/>
                  </a:moveTo>
                  <a:lnTo>
                    <a:pt x="3679" y="10478"/>
                  </a:lnTo>
                  <a:lnTo>
                    <a:pt x="1346" y="9871"/>
                  </a:lnTo>
                  <a:lnTo>
                    <a:pt x="2620" y="7728"/>
                  </a:lnTo>
                  <a:close/>
                  <a:moveTo>
                    <a:pt x="7966" y="8299"/>
                  </a:moveTo>
                  <a:lnTo>
                    <a:pt x="10811" y="11049"/>
                  </a:lnTo>
                  <a:lnTo>
                    <a:pt x="10180" y="13323"/>
                  </a:lnTo>
                  <a:lnTo>
                    <a:pt x="7966" y="12085"/>
                  </a:lnTo>
                  <a:lnTo>
                    <a:pt x="7966" y="8299"/>
                  </a:lnTo>
                  <a:close/>
                  <a:moveTo>
                    <a:pt x="7132" y="8299"/>
                  </a:moveTo>
                  <a:lnTo>
                    <a:pt x="7132" y="12192"/>
                  </a:lnTo>
                  <a:lnTo>
                    <a:pt x="7120" y="12192"/>
                  </a:lnTo>
                  <a:lnTo>
                    <a:pt x="5025" y="13371"/>
                  </a:lnTo>
                  <a:lnTo>
                    <a:pt x="4358" y="10978"/>
                  </a:lnTo>
                  <a:lnTo>
                    <a:pt x="7132" y="8299"/>
                  </a:lnTo>
                  <a:close/>
                  <a:moveTo>
                    <a:pt x="10597" y="0"/>
                  </a:moveTo>
                  <a:lnTo>
                    <a:pt x="9835" y="417"/>
                  </a:lnTo>
                  <a:lnTo>
                    <a:pt x="7442" y="1763"/>
                  </a:lnTo>
                  <a:lnTo>
                    <a:pt x="5132" y="465"/>
                  </a:lnTo>
                  <a:lnTo>
                    <a:pt x="4382" y="48"/>
                  </a:lnTo>
                  <a:lnTo>
                    <a:pt x="4156" y="870"/>
                  </a:lnTo>
                  <a:lnTo>
                    <a:pt x="3441" y="3453"/>
                  </a:lnTo>
                  <a:lnTo>
                    <a:pt x="858" y="4132"/>
                  </a:lnTo>
                  <a:lnTo>
                    <a:pt x="0" y="4346"/>
                  </a:lnTo>
                  <a:lnTo>
                    <a:pt x="453" y="5084"/>
                  </a:lnTo>
                  <a:lnTo>
                    <a:pt x="1834" y="7406"/>
                  </a:lnTo>
                  <a:lnTo>
                    <a:pt x="489" y="9644"/>
                  </a:lnTo>
                  <a:lnTo>
                    <a:pt x="60" y="10383"/>
                  </a:lnTo>
                  <a:lnTo>
                    <a:pt x="905" y="10597"/>
                  </a:lnTo>
                  <a:lnTo>
                    <a:pt x="3572" y="11299"/>
                  </a:lnTo>
                  <a:lnTo>
                    <a:pt x="4263" y="13800"/>
                  </a:lnTo>
                  <a:lnTo>
                    <a:pt x="4477" y="14621"/>
                  </a:lnTo>
                  <a:lnTo>
                    <a:pt x="5239" y="14205"/>
                  </a:lnTo>
                  <a:lnTo>
                    <a:pt x="7632" y="12859"/>
                  </a:lnTo>
                  <a:lnTo>
                    <a:pt x="9942" y="14157"/>
                  </a:lnTo>
                  <a:lnTo>
                    <a:pt x="10704" y="14574"/>
                  </a:lnTo>
                  <a:lnTo>
                    <a:pt x="10930" y="13752"/>
                  </a:lnTo>
                  <a:lnTo>
                    <a:pt x="11645" y="11168"/>
                  </a:lnTo>
                  <a:lnTo>
                    <a:pt x="14216" y="10502"/>
                  </a:lnTo>
                  <a:lnTo>
                    <a:pt x="15062" y="10275"/>
                  </a:lnTo>
                  <a:lnTo>
                    <a:pt x="14633" y="9549"/>
                  </a:lnTo>
                  <a:lnTo>
                    <a:pt x="13252" y="7227"/>
                  </a:lnTo>
                  <a:lnTo>
                    <a:pt x="14586" y="4977"/>
                  </a:lnTo>
                  <a:lnTo>
                    <a:pt x="15014" y="4251"/>
                  </a:lnTo>
                  <a:lnTo>
                    <a:pt x="14169" y="4025"/>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11"/>
            <p:cNvSpPr/>
            <p:nvPr/>
          </p:nvSpPr>
          <p:spPr>
            <a:xfrm>
              <a:off x="4380900" y="1211600"/>
              <a:ext cx="375950" cy="365525"/>
            </a:xfrm>
            <a:custGeom>
              <a:avLst/>
              <a:gdLst/>
              <a:ahLst/>
              <a:cxnLst/>
              <a:rect l="l" t="t" r="r" b="b"/>
              <a:pathLst>
                <a:path w="15038" h="14621" extrusionOk="0">
                  <a:moveTo>
                    <a:pt x="4882" y="1298"/>
                  </a:moveTo>
                  <a:lnTo>
                    <a:pt x="7096" y="2536"/>
                  </a:lnTo>
                  <a:lnTo>
                    <a:pt x="7096" y="6334"/>
                  </a:lnTo>
                  <a:lnTo>
                    <a:pt x="4251" y="3572"/>
                  </a:lnTo>
                  <a:lnTo>
                    <a:pt x="4882" y="1298"/>
                  </a:lnTo>
                  <a:close/>
                  <a:moveTo>
                    <a:pt x="10037" y="1250"/>
                  </a:moveTo>
                  <a:lnTo>
                    <a:pt x="10692" y="3655"/>
                  </a:lnTo>
                  <a:lnTo>
                    <a:pt x="7930" y="6334"/>
                  </a:lnTo>
                  <a:lnTo>
                    <a:pt x="7930" y="2429"/>
                  </a:lnTo>
                  <a:lnTo>
                    <a:pt x="7942" y="2429"/>
                  </a:lnTo>
                  <a:lnTo>
                    <a:pt x="10037" y="1250"/>
                  </a:lnTo>
                  <a:close/>
                  <a:moveTo>
                    <a:pt x="3739" y="4227"/>
                  </a:moveTo>
                  <a:lnTo>
                    <a:pt x="6513" y="6906"/>
                  </a:lnTo>
                  <a:lnTo>
                    <a:pt x="2489" y="6906"/>
                  </a:lnTo>
                  <a:lnTo>
                    <a:pt x="1274" y="4870"/>
                  </a:lnTo>
                  <a:lnTo>
                    <a:pt x="3739"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55" y="10501"/>
                  </a:lnTo>
                  <a:lnTo>
                    <a:pt x="1322" y="9882"/>
                  </a:lnTo>
                  <a:lnTo>
                    <a:pt x="2596" y="7739"/>
                  </a:lnTo>
                  <a:close/>
                  <a:moveTo>
                    <a:pt x="7942" y="8311"/>
                  </a:moveTo>
                  <a:lnTo>
                    <a:pt x="10787" y="11061"/>
                  </a:lnTo>
                  <a:lnTo>
                    <a:pt x="10156" y="13335"/>
                  </a:lnTo>
                  <a:lnTo>
                    <a:pt x="7942" y="12097"/>
                  </a:lnTo>
                  <a:lnTo>
                    <a:pt x="7942" y="8311"/>
                  </a:lnTo>
                  <a:close/>
                  <a:moveTo>
                    <a:pt x="7096" y="8311"/>
                  </a:moveTo>
                  <a:lnTo>
                    <a:pt x="7096" y="12204"/>
                  </a:lnTo>
                  <a:lnTo>
                    <a:pt x="5001" y="13383"/>
                  </a:lnTo>
                  <a:lnTo>
                    <a:pt x="4322" y="10989"/>
                  </a:lnTo>
                  <a:lnTo>
                    <a:pt x="7096" y="8311"/>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82"/>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27"/>
                  </a:lnTo>
                  <a:lnTo>
                    <a:pt x="14562" y="4977"/>
                  </a:lnTo>
                  <a:lnTo>
                    <a:pt x="15002"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11"/>
            <p:cNvSpPr/>
            <p:nvPr/>
          </p:nvSpPr>
          <p:spPr>
            <a:xfrm>
              <a:off x="4380600" y="4499800"/>
              <a:ext cx="376250" cy="365250"/>
            </a:xfrm>
            <a:custGeom>
              <a:avLst/>
              <a:gdLst/>
              <a:ahLst/>
              <a:cxnLst/>
              <a:rect l="l" t="t" r="r" b="b"/>
              <a:pathLst>
                <a:path w="15050" h="14610" extrusionOk="0">
                  <a:moveTo>
                    <a:pt x="4894" y="1286"/>
                  </a:moveTo>
                  <a:lnTo>
                    <a:pt x="7108" y="2524"/>
                  </a:lnTo>
                  <a:lnTo>
                    <a:pt x="7108" y="6322"/>
                  </a:lnTo>
                  <a:lnTo>
                    <a:pt x="4263" y="3572"/>
                  </a:lnTo>
                  <a:lnTo>
                    <a:pt x="4894"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54" y="6882"/>
                  </a:lnTo>
                  <a:lnTo>
                    <a:pt x="8537" y="6882"/>
                  </a:lnTo>
                  <a:lnTo>
                    <a:pt x="11395" y="4132"/>
                  </a:lnTo>
                  <a:close/>
                  <a:moveTo>
                    <a:pt x="12573" y="7715"/>
                  </a:moveTo>
                  <a:lnTo>
                    <a:pt x="13788" y="9763"/>
                  </a:lnTo>
                  <a:lnTo>
                    <a:pt x="11323" y="10394"/>
                  </a:lnTo>
                  <a:lnTo>
                    <a:pt x="8549"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13"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8" y="4120"/>
                  </a:lnTo>
                  <a:lnTo>
                    <a:pt x="0" y="4334"/>
                  </a:lnTo>
                  <a:lnTo>
                    <a:pt x="441" y="5072"/>
                  </a:lnTo>
                  <a:lnTo>
                    <a:pt x="1822" y="7394"/>
                  </a:lnTo>
                  <a:lnTo>
                    <a:pt x="477"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11"/>
            <p:cNvSpPr/>
            <p:nvPr/>
          </p:nvSpPr>
          <p:spPr>
            <a:xfrm>
              <a:off x="7027350"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38" y="1251"/>
                  </a:moveTo>
                  <a:lnTo>
                    <a:pt x="10704" y="3656"/>
                  </a:lnTo>
                  <a:lnTo>
                    <a:pt x="7930" y="6335"/>
                  </a:lnTo>
                  <a:lnTo>
                    <a:pt x="7930" y="2429"/>
                  </a:lnTo>
                  <a:lnTo>
                    <a:pt x="7942" y="2429"/>
                  </a:lnTo>
                  <a:lnTo>
                    <a:pt x="10038"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57" y="13324"/>
                  </a:lnTo>
                  <a:lnTo>
                    <a:pt x="7942" y="12085"/>
                  </a:lnTo>
                  <a:lnTo>
                    <a:pt x="7942" y="8299"/>
                  </a:lnTo>
                  <a:close/>
                  <a:moveTo>
                    <a:pt x="7133" y="8287"/>
                  </a:moveTo>
                  <a:lnTo>
                    <a:pt x="7133" y="12193"/>
                  </a:lnTo>
                  <a:lnTo>
                    <a:pt x="7109" y="12193"/>
                  </a:lnTo>
                  <a:lnTo>
                    <a:pt x="5013" y="13371"/>
                  </a:lnTo>
                  <a:lnTo>
                    <a:pt x="4358" y="10966"/>
                  </a:lnTo>
                  <a:lnTo>
                    <a:pt x="7133" y="8287"/>
                  </a:lnTo>
                  <a:close/>
                  <a:moveTo>
                    <a:pt x="10573"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38" y="10276"/>
                  </a:lnTo>
                  <a:lnTo>
                    <a:pt x="14610" y="9549"/>
                  </a:lnTo>
                  <a:lnTo>
                    <a:pt x="13229"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11"/>
            <p:cNvSpPr/>
            <p:nvPr/>
          </p:nvSpPr>
          <p:spPr>
            <a:xfrm>
              <a:off x="7027350"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38" y="1251"/>
                  </a:moveTo>
                  <a:lnTo>
                    <a:pt x="10704" y="3644"/>
                  </a:lnTo>
                  <a:lnTo>
                    <a:pt x="7930" y="6323"/>
                  </a:lnTo>
                  <a:lnTo>
                    <a:pt x="7930" y="2430"/>
                  </a:lnTo>
                  <a:lnTo>
                    <a:pt x="7942" y="2430"/>
                  </a:lnTo>
                  <a:lnTo>
                    <a:pt x="10038"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11"/>
            <p:cNvSpPr/>
            <p:nvPr/>
          </p:nvSpPr>
          <p:spPr>
            <a:xfrm>
              <a:off x="7027350"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38" y="1251"/>
                  </a:moveTo>
                  <a:lnTo>
                    <a:pt x="10704" y="3656"/>
                  </a:lnTo>
                  <a:lnTo>
                    <a:pt x="7930" y="6335"/>
                  </a:lnTo>
                  <a:lnTo>
                    <a:pt x="7930" y="2430"/>
                  </a:lnTo>
                  <a:lnTo>
                    <a:pt x="7942" y="2430"/>
                  </a:lnTo>
                  <a:lnTo>
                    <a:pt x="10038"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6" y="14622"/>
                  </a:lnTo>
                  <a:lnTo>
                    <a:pt x="5228" y="14205"/>
                  </a:lnTo>
                  <a:lnTo>
                    <a:pt x="7621" y="12860"/>
                  </a:lnTo>
                  <a:lnTo>
                    <a:pt x="9930"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11"/>
            <p:cNvSpPr/>
            <p:nvPr/>
          </p:nvSpPr>
          <p:spPr>
            <a:xfrm>
              <a:off x="7027350" y="846375"/>
              <a:ext cx="376275" cy="365250"/>
            </a:xfrm>
            <a:custGeom>
              <a:avLst/>
              <a:gdLst/>
              <a:ahLst/>
              <a:cxnLst/>
              <a:rect l="l" t="t" r="r" b="b"/>
              <a:pathLst>
                <a:path w="15051" h="14610" extrusionOk="0">
                  <a:moveTo>
                    <a:pt x="10038" y="1250"/>
                  </a:moveTo>
                  <a:lnTo>
                    <a:pt x="10704" y="3643"/>
                  </a:lnTo>
                  <a:lnTo>
                    <a:pt x="7930" y="6322"/>
                  </a:lnTo>
                  <a:lnTo>
                    <a:pt x="7930" y="2429"/>
                  </a:lnTo>
                  <a:lnTo>
                    <a:pt x="7942" y="2429"/>
                  </a:lnTo>
                  <a:lnTo>
                    <a:pt x="10038"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85"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6" y="14609"/>
                  </a:lnTo>
                  <a:lnTo>
                    <a:pt x="5228" y="14192"/>
                  </a:lnTo>
                  <a:lnTo>
                    <a:pt x="7621" y="12859"/>
                  </a:lnTo>
                  <a:lnTo>
                    <a:pt x="9930"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7" y="4012"/>
                  </a:lnTo>
                  <a:lnTo>
                    <a:pt x="11490" y="3322"/>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11"/>
            <p:cNvSpPr/>
            <p:nvPr/>
          </p:nvSpPr>
          <p:spPr>
            <a:xfrm>
              <a:off x="7027350"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38" y="1250"/>
                  </a:moveTo>
                  <a:lnTo>
                    <a:pt x="10704" y="3655"/>
                  </a:lnTo>
                  <a:lnTo>
                    <a:pt x="7930" y="6334"/>
                  </a:lnTo>
                  <a:lnTo>
                    <a:pt x="7930" y="2429"/>
                  </a:lnTo>
                  <a:lnTo>
                    <a:pt x="7942" y="2429"/>
                  </a:lnTo>
                  <a:lnTo>
                    <a:pt x="10038"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489"/>
                  </a:lnTo>
                  <a:lnTo>
                    <a:pt x="15050" y="10275"/>
                  </a:lnTo>
                  <a:lnTo>
                    <a:pt x="14610" y="9537"/>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11"/>
            <p:cNvSpPr/>
            <p:nvPr/>
          </p:nvSpPr>
          <p:spPr>
            <a:xfrm>
              <a:off x="7027350"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38" y="1251"/>
                  </a:moveTo>
                  <a:lnTo>
                    <a:pt x="10704" y="3644"/>
                  </a:lnTo>
                  <a:lnTo>
                    <a:pt x="7930" y="6323"/>
                  </a:lnTo>
                  <a:lnTo>
                    <a:pt x="7930" y="2430"/>
                  </a:lnTo>
                  <a:lnTo>
                    <a:pt x="7942" y="2430"/>
                  </a:lnTo>
                  <a:lnTo>
                    <a:pt x="10038"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6" y="14610"/>
                  </a:lnTo>
                  <a:lnTo>
                    <a:pt x="5228" y="14193"/>
                  </a:lnTo>
                  <a:lnTo>
                    <a:pt x="7621" y="12860"/>
                  </a:lnTo>
                  <a:lnTo>
                    <a:pt x="9930"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11"/>
            <p:cNvSpPr/>
            <p:nvPr/>
          </p:nvSpPr>
          <p:spPr>
            <a:xfrm>
              <a:off x="70273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38" y="1239"/>
                  </a:moveTo>
                  <a:lnTo>
                    <a:pt x="10704" y="3632"/>
                  </a:lnTo>
                  <a:lnTo>
                    <a:pt x="7930" y="6311"/>
                  </a:lnTo>
                  <a:lnTo>
                    <a:pt x="7930" y="2417"/>
                  </a:lnTo>
                  <a:lnTo>
                    <a:pt x="7942" y="2417"/>
                  </a:lnTo>
                  <a:lnTo>
                    <a:pt x="10038" y="1239"/>
                  </a:lnTo>
                  <a:close/>
                  <a:moveTo>
                    <a:pt x="3751" y="4215"/>
                  </a:moveTo>
                  <a:lnTo>
                    <a:pt x="6513" y="6894"/>
                  </a:lnTo>
                  <a:lnTo>
                    <a:pt x="2501" y="6894"/>
                  </a:lnTo>
                  <a:lnTo>
                    <a:pt x="1298"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9"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11"/>
            <p:cNvSpPr/>
            <p:nvPr/>
          </p:nvSpPr>
          <p:spPr>
            <a:xfrm>
              <a:off x="6648150"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25"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2" y="10502"/>
                  </a:lnTo>
                  <a:lnTo>
                    <a:pt x="15050" y="10275"/>
                  </a:lnTo>
                  <a:lnTo>
                    <a:pt x="14609" y="9549"/>
                  </a:lnTo>
                  <a:lnTo>
                    <a:pt x="13228" y="7227"/>
                  </a:lnTo>
                  <a:lnTo>
                    <a:pt x="14573"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11"/>
            <p:cNvSpPr/>
            <p:nvPr/>
          </p:nvSpPr>
          <p:spPr>
            <a:xfrm>
              <a:off x="6268925" y="3038600"/>
              <a:ext cx="376275" cy="365250"/>
            </a:xfrm>
            <a:custGeom>
              <a:avLst/>
              <a:gdLst/>
              <a:ahLst/>
              <a:cxnLst/>
              <a:rect l="l" t="t" r="r" b="b"/>
              <a:pathLst>
                <a:path w="15051" h="14610" extrusionOk="0">
                  <a:moveTo>
                    <a:pt x="10049" y="1239"/>
                  </a:moveTo>
                  <a:lnTo>
                    <a:pt x="10704" y="3632"/>
                  </a:lnTo>
                  <a:lnTo>
                    <a:pt x="7942" y="6311"/>
                  </a:lnTo>
                  <a:lnTo>
                    <a:pt x="7942" y="2405"/>
                  </a:lnTo>
                  <a:lnTo>
                    <a:pt x="7954" y="2405"/>
                  </a:lnTo>
                  <a:lnTo>
                    <a:pt x="10049" y="1239"/>
                  </a:lnTo>
                  <a:close/>
                  <a:moveTo>
                    <a:pt x="4906" y="1298"/>
                  </a:moveTo>
                  <a:lnTo>
                    <a:pt x="7120" y="2525"/>
                  </a:lnTo>
                  <a:lnTo>
                    <a:pt x="7120" y="6323"/>
                  </a:lnTo>
                  <a:lnTo>
                    <a:pt x="4275" y="3572"/>
                  </a:lnTo>
                  <a:lnTo>
                    <a:pt x="4906" y="1298"/>
                  </a:lnTo>
                  <a:close/>
                  <a:moveTo>
                    <a:pt x="3751" y="4215"/>
                  </a:moveTo>
                  <a:lnTo>
                    <a:pt x="6525" y="6894"/>
                  </a:lnTo>
                  <a:lnTo>
                    <a:pt x="2501" y="6894"/>
                  </a:lnTo>
                  <a:lnTo>
                    <a:pt x="1286" y="4846"/>
                  </a:lnTo>
                  <a:lnTo>
                    <a:pt x="3751" y="4215"/>
                  </a:lnTo>
                  <a:close/>
                  <a:moveTo>
                    <a:pt x="11395" y="4132"/>
                  </a:moveTo>
                  <a:lnTo>
                    <a:pt x="13728" y="4751"/>
                  </a:lnTo>
                  <a:lnTo>
                    <a:pt x="12443" y="6894"/>
                  </a:lnTo>
                  <a:lnTo>
                    <a:pt x="8537" y="6894"/>
                  </a:lnTo>
                  <a:lnTo>
                    <a:pt x="11395" y="4132"/>
                  </a:lnTo>
                  <a:close/>
                  <a:moveTo>
                    <a:pt x="12562" y="7704"/>
                  </a:moveTo>
                  <a:lnTo>
                    <a:pt x="13788" y="9752"/>
                  </a:lnTo>
                  <a:lnTo>
                    <a:pt x="11311" y="10383"/>
                  </a:lnTo>
                  <a:lnTo>
                    <a:pt x="8549" y="7704"/>
                  </a:lnTo>
                  <a:close/>
                  <a:moveTo>
                    <a:pt x="6537" y="7704"/>
                  </a:moveTo>
                  <a:lnTo>
                    <a:pt x="3680" y="10478"/>
                  </a:lnTo>
                  <a:lnTo>
                    <a:pt x="1346" y="9871"/>
                  </a:lnTo>
                  <a:lnTo>
                    <a:pt x="2620" y="7704"/>
                  </a:lnTo>
                  <a:close/>
                  <a:moveTo>
                    <a:pt x="7954" y="8287"/>
                  </a:moveTo>
                  <a:lnTo>
                    <a:pt x="10800" y="11038"/>
                  </a:lnTo>
                  <a:lnTo>
                    <a:pt x="10168" y="13324"/>
                  </a:lnTo>
                  <a:lnTo>
                    <a:pt x="7954" y="12085"/>
                  </a:lnTo>
                  <a:lnTo>
                    <a:pt x="7954" y="8287"/>
                  </a:lnTo>
                  <a:close/>
                  <a:moveTo>
                    <a:pt x="7132" y="8287"/>
                  </a:moveTo>
                  <a:lnTo>
                    <a:pt x="7132" y="12192"/>
                  </a:lnTo>
                  <a:lnTo>
                    <a:pt x="7120" y="12192"/>
                  </a:lnTo>
                  <a:lnTo>
                    <a:pt x="5025" y="13359"/>
                  </a:lnTo>
                  <a:lnTo>
                    <a:pt x="4370" y="10966"/>
                  </a:lnTo>
                  <a:lnTo>
                    <a:pt x="7132"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11"/>
            <p:cNvSpPr/>
            <p:nvPr/>
          </p:nvSpPr>
          <p:spPr>
            <a:xfrm>
              <a:off x="6268925"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34" y="9859"/>
                  </a:lnTo>
                  <a:lnTo>
                    <a:pt x="2608" y="7704"/>
                  </a:lnTo>
                  <a:close/>
                  <a:moveTo>
                    <a:pt x="7954" y="8300"/>
                  </a:moveTo>
                  <a:lnTo>
                    <a:pt x="10800"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1"/>
            <p:cNvSpPr/>
            <p:nvPr/>
          </p:nvSpPr>
          <p:spPr>
            <a:xfrm>
              <a:off x="6268925"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49" y="1239"/>
                  </a:moveTo>
                  <a:lnTo>
                    <a:pt x="10704" y="3632"/>
                  </a:lnTo>
                  <a:lnTo>
                    <a:pt x="7942" y="6311"/>
                  </a:lnTo>
                  <a:lnTo>
                    <a:pt x="7942" y="2417"/>
                  </a:lnTo>
                  <a:lnTo>
                    <a:pt x="7954" y="2417"/>
                  </a:lnTo>
                  <a:lnTo>
                    <a:pt x="10049" y="1239"/>
                  </a:lnTo>
                  <a:close/>
                  <a:moveTo>
                    <a:pt x="3751" y="4215"/>
                  </a:moveTo>
                  <a:lnTo>
                    <a:pt x="6525" y="6894"/>
                  </a:lnTo>
                  <a:lnTo>
                    <a:pt x="2501" y="6894"/>
                  </a:lnTo>
                  <a:lnTo>
                    <a:pt x="1298" y="4858"/>
                  </a:lnTo>
                  <a:lnTo>
                    <a:pt x="3751" y="4215"/>
                  </a:lnTo>
                  <a:close/>
                  <a:moveTo>
                    <a:pt x="11395" y="4144"/>
                  </a:moveTo>
                  <a:lnTo>
                    <a:pt x="13728" y="4751"/>
                  </a:lnTo>
                  <a:lnTo>
                    <a:pt x="12443" y="6894"/>
                  </a:lnTo>
                  <a:lnTo>
                    <a:pt x="8537" y="6894"/>
                  </a:lnTo>
                  <a:lnTo>
                    <a:pt x="11395" y="4144"/>
                  </a:lnTo>
                  <a:close/>
                  <a:moveTo>
                    <a:pt x="12550" y="7716"/>
                  </a:moveTo>
                  <a:lnTo>
                    <a:pt x="13776" y="9752"/>
                  </a:lnTo>
                  <a:lnTo>
                    <a:pt x="11300" y="10395"/>
                  </a:lnTo>
                  <a:lnTo>
                    <a:pt x="8537" y="7716"/>
                  </a:lnTo>
                  <a:close/>
                  <a:moveTo>
                    <a:pt x="6525" y="7728"/>
                  </a:moveTo>
                  <a:lnTo>
                    <a:pt x="3668" y="10478"/>
                  </a:lnTo>
                  <a:lnTo>
                    <a:pt x="1334" y="9871"/>
                  </a:lnTo>
                  <a:lnTo>
                    <a:pt x="2608" y="7728"/>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3"/>
                  </a:lnTo>
                  <a:lnTo>
                    <a:pt x="5120" y="465"/>
                  </a:lnTo>
                  <a:lnTo>
                    <a:pt x="4358" y="48"/>
                  </a:lnTo>
                  <a:lnTo>
                    <a:pt x="4144" y="870"/>
                  </a:lnTo>
                  <a:lnTo>
                    <a:pt x="3430" y="3453"/>
                  </a:lnTo>
                  <a:lnTo>
                    <a:pt x="858" y="4132"/>
                  </a:lnTo>
                  <a:lnTo>
                    <a:pt x="1" y="4346"/>
                  </a:lnTo>
                  <a:lnTo>
                    <a:pt x="441" y="5084"/>
                  </a:lnTo>
                  <a:lnTo>
                    <a:pt x="1822" y="7406"/>
                  </a:lnTo>
                  <a:lnTo>
                    <a:pt x="477" y="9644"/>
                  </a:lnTo>
                  <a:lnTo>
                    <a:pt x="48" y="10383"/>
                  </a:lnTo>
                  <a:lnTo>
                    <a:pt x="894" y="10597"/>
                  </a:lnTo>
                  <a:lnTo>
                    <a:pt x="3561" y="11299"/>
                  </a:lnTo>
                  <a:lnTo>
                    <a:pt x="4251" y="13800"/>
                  </a:lnTo>
                  <a:lnTo>
                    <a:pt x="4465" y="14621"/>
                  </a:lnTo>
                  <a:lnTo>
                    <a:pt x="5227" y="14205"/>
                  </a:lnTo>
                  <a:lnTo>
                    <a:pt x="7621" y="12859"/>
                  </a:lnTo>
                  <a:lnTo>
                    <a:pt x="9930" y="14157"/>
                  </a:lnTo>
                  <a:lnTo>
                    <a:pt x="10692" y="14574"/>
                  </a:lnTo>
                  <a:lnTo>
                    <a:pt x="10907" y="13752"/>
                  </a:lnTo>
                  <a:lnTo>
                    <a:pt x="11621" y="11168"/>
                  </a:lnTo>
                  <a:lnTo>
                    <a:pt x="14205" y="10502"/>
                  </a:lnTo>
                  <a:lnTo>
                    <a:pt x="15050" y="10275"/>
                  </a:lnTo>
                  <a:lnTo>
                    <a:pt x="14621" y="9549"/>
                  </a:lnTo>
                  <a:lnTo>
                    <a:pt x="13228" y="7227"/>
                  </a:lnTo>
                  <a:lnTo>
                    <a:pt x="14574"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11"/>
            <p:cNvSpPr/>
            <p:nvPr/>
          </p:nvSpPr>
          <p:spPr>
            <a:xfrm>
              <a:off x="6268925"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76" y="9763"/>
                  </a:lnTo>
                  <a:lnTo>
                    <a:pt x="11311" y="10406"/>
                  </a:lnTo>
                  <a:lnTo>
                    <a:pt x="8549" y="7727"/>
                  </a:lnTo>
                  <a:close/>
                  <a:moveTo>
                    <a:pt x="6525" y="7739"/>
                  </a:moveTo>
                  <a:lnTo>
                    <a:pt x="3668" y="10501"/>
                  </a:lnTo>
                  <a:lnTo>
                    <a:pt x="1334" y="9882"/>
                  </a:lnTo>
                  <a:lnTo>
                    <a:pt x="2608" y="7739"/>
                  </a:lnTo>
                  <a:close/>
                  <a:moveTo>
                    <a:pt x="7954" y="8311"/>
                  </a:moveTo>
                  <a:lnTo>
                    <a:pt x="10800"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11"/>
            <p:cNvSpPr/>
            <p:nvPr/>
          </p:nvSpPr>
          <p:spPr>
            <a:xfrm>
              <a:off x="6268925" y="4134575"/>
              <a:ext cx="376275" cy="365525"/>
            </a:xfrm>
            <a:custGeom>
              <a:avLst/>
              <a:gdLst/>
              <a:ahLst/>
              <a:cxnLst/>
              <a:rect l="l" t="t" r="r" b="b"/>
              <a:pathLst>
                <a:path w="15051" h="14621" extrusionOk="0">
                  <a:moveTo>
                    <a:pt x="4906" y="1286"/>
                  </a:moveTo>
                  <a:lnTo>
                    <a:pt x="7120" y="2512"/>
                  </a:lnTo>
                  <a:lnTo>
                    <a:pt x="7120" y="6310"/>
                  </a:lnTo>
                  <a:lnTo>
                    <a:pt x="4275" y="3560"/>
                  </a:lnTo>
                  <a:lnTo>
                    <a:pt x="4906" y="1286"/>
                  </a:lnTo>
                  <a:close/>
                  <a:moveTo>
                    <a:pt x="10049" y="1238"/>
                  </a:moveTo>
                  <a:lnTo>
                    <a:pt x="10704" y="3632"/>
                  </a:lnTo>
                  <a:lnTo>
                    <a:pt x="7942" y="6310"/>
                  </a:lnTo>
                  <a:lnTo>
                    <a:pt x="7942" y="2417"/>
                  </a:lnTo>
                  <a:lnTo>
                    <a:pt x="7954" y="2417"/>
                  </a:lnTo>
                  <a:lnTo>
                    <a:pt x="10049" y="1238"/>
                  </a:lnTo>
                  <a:close/>
                  <a:moveTo>
                    <a:pt x="11395" y="4132"/>
                  </a:moveTo>
                  <a:lnTo>
                    <a:pt x="13728" y="4739"/>
                  </a:lnTo>
                  <a:lnTo>
                    <a:pt x="12443" y="6882"/>
                  </a:lnTo>
                  <a:lnTo>
                    <a:pt x="8537" y="6882"/>
                  </a:lnTo>
                  <a:lnTo>
                    <a:pt x="11395" y="4132"/>
                  </a:lnTo>
                  <a:close/>
                  <a:moveTo>
                    <a:pt x="3751" y="4215"/>
                  </a:moveTo>
                  <a:lnTo>
                    <a:pt x="6525" y="6894"/>
                  </a:lnTo>
                  <a:lnTo>
                    <a:pt x="2501" y="6894"/>
                  </a:lnTo>
                  <a:lnTo>
                    <a:pt x="1286" y="4858"/>
                  </a:lnTo>
                  <a:lnTo>
                    <a:pt x="3751" y="4215"/>
                  </a:lnTo>
                  <a:close/>
                  <a:moveTo>
                    <a:pt x="12562" y="7715"/>
                  </a:moveTo>
                  <a:lnTo>
                    <a:pt x="13788" y="9751"/>
                  </a:lnTo>
                  <a:lnTo>
                    <a:pt x="11311" y="10394"/>
                  </a:lnTo>
                  <a:lnTo>
                    <a:pt x="8549" y="7715"/>
                  </a:lnTo>
                  <a:close/>
                  <a:moveTo>
                    <a:pt x="6525" y="7715"/>
                  </a:moveTo>
                  <a:lnTo>
                    <a:pt x="3668" y="10466"/>
                  </a:lnTo>
                  <a:lnTo>
                    <a:pt x="1334" y="9859"/>
                  </a:lnTo>
                  <a:lnTo>
                    <a:pt x="2608" y="7715"/>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2"/>
                  </a:lnTo>
                  <a:lnTo>
                    <a:pt x="5120" y="465"/>
                  </a:lnTo>
                  <a:lnTo>
                    <a:pt x="4358" y="48"/>
                  </a:lnTo>
                  <a:lnTo>
                    <a:pt x="4144" y="869"/>
                  </a:lnTo>
                  <a:lnTo>
                    <a:pt x="3430" y="3453"/>
                  </a:lnTo>
                  <a:lnTo>
                    <a:pt x="858" y="4132"/>
                  </a:lnTo>
                  <a:lnTo>
                    <a:pt x="1" y="4346"/>
                  </a:lnTo>
                  <a:lnTo>
                    <a:pt x="441" y="5084"/>
                  </a:lnTo>
                  <a:lnTo>
                    <a:pt x="1822" y="7406"/>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07" y="13752"/>
                  </a:lnTo>
                  <a:lnTo>
                    <a:pt x="11621" y="11168"/>
                  </a:lnTo>
                  <a:lnTo>
                    <a:pt x="14205" y="10501"/>
                  </a:lnTo>
                  <a:lnTo>
                    <a:pt x="15050" y="10275"/>
                  </a:lnTo>
                  <a:lnTo>
                    <a:pt x="14621" y="9549"/>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1"/>
            <p:cNvSpPr/>
            <p:nvPr/>
          </p:nvSpPr>
          <p:spPr>
            <a:xfrm>
              <a:off x="6268925"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98" y="4846"/>
                  </a:lnTo>
                  <a:lnTo>
                    <a:pt x="3751" y="4215"/>
                  </a:lnTo>
                  <a:close/>
                  <a:moveTo>
                    <a:pt x="11395" y="4132"/>
                  </a:moveTo>
                  <a:lnTo>
                    <a:pt x="13728" y="4751"/>
                  </a:lnTo>
                  <a:lnTo>
                    <a:pt x="12443" y="6894"/>
                  </a:lnTo>
                  <a:lnTo>
                    <a:pt x="8537" y="6894"/>
                  </a:lnTo>
                  <a:lnTo>
                    <a:pt x="11395" y="4132"/>
                  </a:lnTo>
                  <a:close/>
                  <a:moveTo>
                    <a:pt x="12562" y="7704"/>
                  </a:moveTo>
                  <a:lnTo>
                    <a:pt x="13788" y="9751"/>
                  </a:lnTo>
                  <a:lnTo>
                    <a:pt x="11311" y="10382"/>
                  </a:lnTo>
                  <a:lnTo>
                    <a:pt x="8549" y="7704"/>
                  </a:lnTo>
                  <a:close/>
                  <a:moveTo>
                    <a:pt x="6525" y="7704"/>
                  </a:moveTo>
                  <a:lnTo>
                    <a:pt x="3668" y="10466"/>
                  </a:lnTo>
                  <a:lnTo>
                    <a:pt x="1334" y="9847"/>
                  </a:lnTo>
                  <a:lnTo>
                    <a:pt x="2608" y="7704"/>
                  </a:lnTo>
                  <a:close/>
                  <a:moveTo>
                    <a:pt x="7954" y="8287"/>
                  </a:moveTo>
                  <a:lnTo>
                    <a:pt x="10800" y="11037"/>
                  </a:lnTo>
                  <a:lnTo>
                    <a:pt x="10168" y="13323"/>
                  </a:lnTo>
                  <a:lnTo>
                    <a:pt x="7954" y="12085"/>
                  </a:lnTo>
                  <a:lnTo>
                    <a:pt x="7954" y="8287"/>
                  </a:lnTo>
                  <a:close/>
                  <a:moveTo>
                    <a:pt x="7120" y="8287"/>
                  </a:moveTo>
                  <a:lnTo>
                    <a:pt x="7120" y="12192"/>
                  </a:lnTo>
                  <a:lnTo>
                    <a:pt x="7109"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2"/>
                  </a:lnTo>
                  <a:lnTo>
                    <a:pt x="7621" y="12859"/>
                  </a:lnTo>
                  <a:lnTo>
                    <a:pt x="9930" y="14157"/>
                  </a:lnTo>
                  <a:lnTo>
                    <a:pt x="10692" y="14573"/>
                  </a:lnTo>
                  <a:lnTo>
                    <a:pt x="10907" y="13752"/>
                  </a:lnTo>
                  <a:lnTo>
                    <a:pt x="11621" y="11156"/>
                  </a:lnTo>
                  <a:lnTo>
                    <a:pt x="14205" y="10490"/>
                  </a:lnTo>
                  <a:lnTo>
                    <a:pt x="15050" y="10263"/>
                  </a:lnTo>
                  <a:lnTo>
                    <a:pt x="14621" y="9537"/>
                  </a:lnTo>
                  <a:lnTo>
                    <a:pt x="13228"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1"/>
            <p:cNvSpPr/>
            <p:nvPr/>
          </p:nvSpPr>
          <p:spPr>
            <a:xfrm>
              <a:off x="6648150" y="2307850"/>
              <a:ext cx="376250" cy="365250"/>
            </a:xfrm>
            <a:custGeom>
              <a:avLst/>
              <a:gdLst/>
              <a:ahLst/>
              <a:cxnLst/>
              <a:rect l="l" t="t" r="r" b="b"/>
              <a:pathLst>
                <a:path w="15050" h="14610" extrusionOk="0">
                  <a:moveTo>
                    <a:pt x="4894" y="1298"/>
                  </a:moveTo>
                  <a:lnTo>
                    <a:pt x="7120" y="2525"/>
                  </a:lnTo>
                  <a:lnTo>
                    <a:pt x="7120" y="6323"/>
                  </a:lnTo>
                  <a:lnTo>
                    <a:pt x="4274" y="3573"/>
                  </a:lnTo>
                  <a:lnTo>
                    <a:pt x="4894"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25"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37" y="7728"/>
                  </a:moveTo>
                  <a:lnTo>
                    <a:pt x="3679" y="10478"/>
                  </a:lnTo>
                  <a:lnTo>
                    <a:pt x="1346" y="9871"/>
                  </a:lnTo>
                  <a:lnTo>
                    <a:pt x="2619" y="7728"/>
                  </a:lnTo>
                  <a:close/>
                  <a:moveTo>
                    <a:pt x="7942" y="8299"/>
                  </a:moveTo>
                  <a:lnTo>
                    <a:pt x="10787" y="11062"/>
                  </a:lnTo>
                  <a:lnTo>
                    <a:pt x="10168" y="13336"/>
                  </a:lnTo>
                  <a:lnTo>
                    <a:pt x="7942" y="12097"/>
                  </a:lnTo>
                  <a:lnTo>
                    <a:pt x="7942" y="8299"/>
                  </a:lnTo>
                  <a:close/>
                  <a:moveTo>
                    <a:pt x="7132" y="8299"/>
                  </a:moveTo>
                  <a:lnTo>
                    <a:pt x="7132" y="12205"/>
                  </a:lnTo>
                  <a:lnTo>
                    <a:pt x="7120" y="12205"/>
                  </a:lnTo>
                  <a:lnTo>
                    <a:pt x="5013" y="13383"/>
                  </a:lnTo>
                  <a:lnTo>
                    <a:pt x="4358" y="10978"/>
                  </a:lnTo>
                  <a:lnTo>
                    <a:pt x="7132" y="8299"/>
                  </a:lnTo>
                  <a:close/>
                  <a:moveTo>
                    <a:pt x="10585" y="1"/>
                  </a:moveTo>
                  <a:lnTo>
                    <a:pt x="9823" y="417"/>
                  </a:lnTo>
                  <a:lnTo>
                    <a:pt x="7430" y="1751"/>
                  </a:lnTo>
                  <a:lnTo>
                    <a:pt x="5120" y="465"/>
                  </a:lnTo>
                  <a:lnTo>
                    <a:pt x="4358" y="48"/>
                  </a:lnTo>
                  <a:lnTo>
                    <a:pt x="4143" y="858"/>
                  </a:lnTo>
                  <a:lnTo>
                    <a:pt x="3429" y="3453"/>
                  </a:lnTo>
                  <a:lnTo>
                    <a:pt x="845"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204"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1"/>
            <p:cNvSpPr/>
            <p:nvPr/>
          </p:nvSpPr>
          <p:spPr>
            <a:xfrm>
              <a:off x="6648150"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25" y="6906"/>
                  </a:lnTo>
                  <a:lnTo>
                    <a:pt x="11382" y="4156"/>
                  </a:lnTo>
                  <a:close/>
                  <a:moveTo>
                    <a:pt x="12561" y="7728"/>
                  </a:moveTo>
                  <a:lnTo>
                    <a:pt x="13788" y="9764"/>
                  </a:lnTo>
                  <a:lnTo>
                    <a:pt x="11311" y="10407"/>
                  </a:lnTo>
                  <a:lnTo>
                    <a:pt x="8549" y="7728"/>
                  </a:lnTo>
                  <a:close/>
                  <a:moveTo>
                    <a:pt x="6525" y="7704"/>
                  </a:moveTo>
                  <a:lnTo>
                    <a:pt x="3667" y="10478"/>
                  </a:lnTo>
                  <a:lnTo>
                    <a:pt x="1322" y="9859"/>
                  </a:lnTo>
                  <a:lnTo>
                    <a:pt x="2608" y="7704"/>
                  </a:lnTo>
                  <a:close/>
                  <a:moveTo>
                    <a:pt x="7942" y="8300"/>
                  </a:moveTo>
                  <a:lnTo>
                    <a:pt x="10787" y="11050"/>
                  </a:lnTo>
                  <a:lnTo>
                    <a:pt x="10168" y="13336"/>
                  </a:lnTo>
                  <a:lnTo>
                    <a:pt x="7942" y="12098"/>
                  </a:lnTo>
                  <a:lnTo>
                    <a:pt x="7942"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43" y="858"/>
                  </a:lnTo>
                  <a:lnTo>
                    <a:pt x="3429" y="3454"/>
                  </a:lnTo>
                  <a:lnTo>
                    <a:pt x="845"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204"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1"/>
            <p:cNvSpPr/>
            <p:nvPr/>
          </p:nvSpPr>
          <p:spPr>
            <a:xfrm>
              <a:off x="6648450" y="846675"/>
              <a:ext cx="376250" cy="365525"/>
            </a:xfrm>
            <a:custGeom>
              <a:avLst/>
              <a:gdLst/>
              <a:ahLst/>
              <a:cxnLst/>
              <a:rect l="l" t="t" r="r" b="b"/>
              <a:pathLst>
                <a:path w="15050" h="14621" extrusionOk="0">
                  <a:moveTo>
                    <a:pt x="10037" y="1238"/>
                  </a:moveTo>
                  <a:lnTo>
                    <a:pt x="10692" y="3631"/>
                  </a:lnTo>
                  <a:lnTo>
                    <a:pt x="7918" y="6310"/>
                  </a:lnTo>
                  <a:lnTo>
                    <a:pt x="7918" y="2417"/>
                  </a:lnTo>
                  <a:lnTo>
                    <a:pt x="7941" y="2417"/>
                  </a:lnTo>
                  <a:lnTo>
                    <a:pt x="10037" y="1238"/>
                  </a:lnTo>
                  <a:close/>
                  <a:moveTo>
                    <a:pt x="4870" y="1298"/>
                  </a:moveTo>
                  <a:lnTo>
                    <a:pt x="7084" y="2536"/>
                  </a:lnTo>
                  <a:lnTo>
                    <a:pt x="7084" y="6322"/>
                  </a:lnTo>
                  <a:lnTo>
                    <a:pt x="4251" y="3572"/>
                  </a:lnTo>
                  <a:lnTo>
                    <a:pt x="4870" y="1298"/>
                  </a:lnTo>
                  <a:close/>
                  <a:moveTo>
                    <a:pt x="3739" y="4215"/>
                  </a:moveTo>
                  <a:lnTo>
                    <a:pt x="6513" y="6894"/>
                  </a:lnTo>
                  <a:lnTo>
                    <a:pt x="2488" y="6894"/>
                  </a:lnTo>
                  <a:lnTo>
                    <a:pt x="1274" y="4858"/>
                  </a:lnTo>
                  <a:lnTo>
                    <a:pt x="3739" y="4215"/>
                  </a:lnTo>
                  <a:close/>
                  <a:moveTo>
                    <a:pt x="11359" y="4131"/>
                  </a:moveTo>
                  <a:lnTo>
                    <a:pt x="13692" y="4751"/>
                  </a:lnTo>
                  <a:lnTo>
                    <a:pt x="12430" y="6894"/>
                  </a:lnTo>
                  <a:lnTo>
                    <a:pt x="8513" y="6894"/>
                  </a:lnTo>
                  <a:lnTo>
                    <a:pt x="11359" y="4131"/>
                  </a:lnTo>
                  <a:close/>
                  <a:moveTo>
                    <a:pt x="12549" y="7715"/>
                  </a:moveTo>
                  <a:lnTo>
                    <a:pt x="13776" y="9751"/>
                  </a:lnTo>
                  <a:lnTo>
                    <a:pt x="11299" y="10394"/>
                  </a:lnTo>
                  <a:lnTo>
                    <a:pt x="8537" y="7715"/>
                  </a:lnTo>
                  <a:close/>
                  <a:moveTo>
                    <a:pt x="6513" y="7727"/>
                  </a:moveTo>
                  <a:lnTo>
                    <a:pt x="3655" y="10477"/>
                  </a:lnTo>
                  <a:lnTo>
                    <a:pt x="1310" y="9870"/>
                  </a:lnTo>
                  <a:lnTo>
                    <a:pt x="2596" y="7727"/>
                  </a:lnTo>
                  <a:close/>
                  <a:moveTo>
                    <a:pt x="7930" y="8287"/>
                  </a:moveTo>
                  <a:lnTo>
                    <a:pt x="10775" y="11049"/>
                  </a:lnTo>
                  <a:lnTo>
                    <a:pt x="10156" y="13323"/>
                  </a:lnTo>
                  <a:lnTo>
                    <a:pt x="7930" y="12085"/>
                  </a:lnTo>
                  <a:lnTo>
                    <a:pt x="7930" y="8287"/>
                  </a:lnTo>
                  <a:close/>
                  <a:moveTo>
                    <a:pt x="7108" y="8287"/>
                  </a:moveTo>
                  <a:lnTo>
                    <a:pt x="7108" y="12192"/>
                  </a:lnTo>
                  <a:lnTo>
                    <a:pt x="7084" y="12192"/>
                  </a:lnTo>
                  <a:lnTo>
                    <a:pt x="4989" y="13371"/>
                  </a:lnTo>
                  <a:lnTo>
                    <a:pt x="4334" y="10966"/>
                  </a:lnTo>
                  <a:lnTo>
                    <a:pt x="7108"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2" y="11168"/>
                  </a:lnTo>
                  <a:lnTo>
                    <a:pt x="14204" y="10489"/>
                  </a:lnTo>
                  <a:lnTo>
                    <a:pt x="15050" y="10275"/>
                  </a:lnTo>
                  <a:lnTo>
                    <a:pt x="14621" y="9537"/>
                  </a:lnTo>
                  <a:lnTo>
                    <a:pt x="13240" y="7215"/>
                  </a:lnTo>
                  <a:lnTo>
                    <a:pt x="14573" y="4965"/>
                  </a:lnTo>
                  <a:lnTo>
                    <a:pt x="14990" y="4227"/>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11"/>
            <p:cNvSpPr/>
            <p:nvPr/>
          </p:nvSpPr>
          <p:spPr>
            <a:xfrm>
              <a:off x="6648150"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16" y="3656"/>
                  </a:lnTo>
                  <a:lnTo>
                    <a:pt x="7953" y="6335"/>
                  </a:lnTo>
                  <a:lnTo>
                    <a:pt x="7953" y="2430"/>
                  </a:lnTo>
                  <a:lnTo>
                    <a:pt x="10049" y="1251"/>
                  </a:lnTo>
                  <a:close/>
                  <a:moveTo>
                    <a:pt x="11382" y="4144"/>
                  </a:moveTo>
                  <a:lnTo>
                    <a:pt x="13728" y="4751"/>
                  </a:lnTo>
                  <a:lnTo>
                    <a:pt x="12442" y="6895"/>
                  </a:lnTo>
                  <a:lnTo>
                    <a:pt x="8525"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42" y="8311"/>
                  </a:moveTo>
                  <a:lnTo>
                    <a:pt x="10787" y="11062"/>
                  </a:lnTo>
                  <a:lnTo>
                    <a:pt x="10168" y="13336"/>
                  </a:lnTo>
                  <a:lnTo>
                    <a:pt x="7942" y="12109"/>
                  </a:lnTo>
                  <a:lnTo>
                    <a:pt x="7942"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43" y="870"/>
                  </a:lnTo>
                  <a:lnTo>
                    <a:pt x="3429" y="3454"/>
                  </a:lnTo>
                  <a:lnTo>
                    <a:pt x="845"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204"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11"/>
            <p:cNvSpPr/>
            <p:nvPr/>
          </p:nvSpPr>
          <p:spPr>
            <a:xfrm>
              <a:off x="70273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38" y="1238"/>
                  </a:moveTo>
                  <a:lnTo>
                    <a:pt x="10704" y="3632"/>
                  </a:lnTo>
                  <a:lnTo>
                    <a:pt x="7930" y="6311"/>
                  </a:lnTo>
                  <a:lnTo>
                    <a:pt x="7930" y="2405"/>
                  </a:lnTo>
                  <a:lnTo>
                    <a:pt x="7942" y="2405"/>
                  </a:lnTo>
                  <a:lnTo>
                    <a:pt x="10038"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56" y="10466"/>
                  </a:lnTo>
                  <a:lnTo>
                    <a:pt x="1322" y="9847"/>
                  </a:lnTo>
                  <a:lnTo>
                    <a:pt x="2596"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38" y="10263"/>
                  </a:lnTo>
                  <a:lnTo>
                    <a:pt x="14610" y="9537"/>
                  </a:lnTo>
                  <a:lnTo>
                    <a:pt x="13229"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11"/>
            <p:cNvSpPr/>
            <p:nvPr/>
          </p:nvSpPr>
          <p:spPr>
            <a:xfrm>
              <a:off x="6648150"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25"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46" y="9859"/>
                  </a:lnTo>
                  <a:lnTo>
                    <a:pt x="2608" y="7716"/>
                  </a:lnTo>
                  <a:close/>
                  <a:moveTo>
                    <a:pt x="7953" y="8299"/>
                  </a:moveTo>
                  <a:lnTo>
                    <a:pt x="10787" y="11050"/>
                  </a:lnTo>
                  <a:lnTo>
                    <a:pt x="10168" y="13324"/>
                  </a:lnTo>
                  <a:lnTo>
                    <a:pt x="7942" y="12085"/>
                  </a:lnTo>
                  <a:lnTo>
                    <a:pt x="7942"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2" y="10502"/>
                  </a:lnTo>
                  <a:lnTo>
                    <a:pt x="15050" y="10276"/>
                  </a:lnTo>
                  <a:lnTo>
                    <a:pt x="14609" y="9549"/>
                  </a:lnTo>
                  <a:lnTo>
                    <a:pt x="13228" y="7228"/>
                  </a:lnTo>
                  <a:lnTo>
                    <a:pt x="14573"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11"/>
            <p:cNvSpPr/>
            <p:nvPr/>
          </p:nvSpPr>
          <p:spPr>
            <a:xfrm>
              <a:off x="7027350" y="4134575"/>
              <a:ext cx="375975" cy="365525"/>
            </a:xfrm>
            <a:custGeom>
              <a:avLst/>
              <a:gdLst/>
              <a:ahLst/>
              <a:cxnLst/>
              <a:rect l="l" t="t" r="r" b="b"/>
              <a:pathLst>
                <a:path w="15039" h="14621" extrusionOk="0">
                  <a:moveTo>
                    <a:pt x="4894" y="1286"/>
                  </a:moveTo>
                  <a:lnTo>
                    <a:pt x="7109" y="2512"/>
                  </a:lnTo>
                  <a:lnTo>
                    <a:pt x="7109" y="6310"/>
                  </a:lnTo>
                  <a:lnTo>
                    <a:pt x="4275" y="3560"/>
                  </a:lnTo>
                  <a:lnTo>
                    <a:pt x="4894" y="1286"/>
                  </a:lnTo>
                  <a:close/>
                  <a:moveTo>
                    <a:pt x="10038" y="1238"/>
                  </a:moveTo>
                  <a:lnTo>
                    <a:pt x="10704" y="3632"/>
                  </a:lnTo>
                  <a:lnTo>
                    <a:pt x="7930" y="6310"/>
                  </a:lnTo>
                  <a:lnTo>
                    <a:pt x="7930" y="2417"/>
                  </a:lnTo>
                  <a:lnTo>
                    <a:pt x="7942" y="2417"/>
                  </a:lnTo>
                  <a:lnTo>
                    <a:pt x="10038" y="1238"/>
                  </a:lnTo>
                  <a:close/>
                  <a:moveTo>
                    <a:pt x="11383" y="4132"/>
                  </a:moveTo>
                  <a:lnTo>
                    <a:pt x="13717" y="4739"/>
                  </a:lnTo>
                  <a:lnTo>
                    <a:pt x="12443" y="6882"/>
                  </a:lnTo>
                  <a:lnTo>
                    <a:pt x="8526" y="6882"/>
                  </a:lnTo>
                  <a:lnTo>
                    <a:pt x="11383" y="4132"/>
                  </a:lnTo>
                  <a:close/>
                  <a:moveTo>
                    <a:pt x="3751" y="4215"/>
                  </a:moveTo>
                  <a:lnTo>
                    <a:pt x="6513" y="6894"/>
                  </a:lnTo>
                  <a:lnTo>
                    <a:pt x="2501" y="6894"/>
                  </a:lnTo>
                  <a:lnTo>
                    <a:pt x="1298" y="4858"/>
                  </a:lnTo>
                  <a:lnTo>
                    <a:pt x="3751" y="4215"/>
                  </a:lnTo>
                  <a:close/>
                  <a:moveTo>
                    <a:pt x="12562" y="7715"/>
                  </a:moveTo>
                  <a:lnTo>
                    <a:pt x="13776" y="9751"/>
                  </a:lnTo>
                  <a:lnTo>
                    <a:pt x="11312" y="10394"/>
                  </a:lnTo>
                  <a:lnTo>
                    <a:pt x="8537"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38" y="10275"/>
                  </a:lnTo>
                  <a:lnTo>
                    <a:pt x="14610" y="9549"/>
                  </a:lnTo>
                  <a:lnTo>
                    <a:pt x="13229"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11"/>
            <p:cNvSpPr/>
            <p:nvPr/>
          </p:nvSpPr>
          <p:spPr>
            <a:xfrm>
              <a:off x="7027350"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38" y="1250"/>
                  </a:moveTo>
                  <a:lnTo>
                    <a:pt x="10704" y="3643"/>
                  </a:lnTo>
                  <a:lnTo>
                    <a:pt x="7930" y="6322"/>
                  </a:lnTo>
                  <a:lnTo>
                    <a:pt x="7930" y="2417"/>
                  </a:lnTo>
                  <a:lnTo>
                    <a:pt x="7942" y="2417"/>
                  </a:lnTo>
                  <a:lnTo>
                    <a:pt x="10038"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30"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38" y="10263"/>
                  </a:lnTo>
                  <a:lnTo>
                    <a:pt x="14610" y="9537"/>
                  </a:lnTo>
                  <a:lnTo>
                    <a:pt x="13229"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11"/>
            <p:cNvSpPr/>
            <p:nvPr/>
          </p:nvSpPr>
          <p:spPr>
            <a:xfrm>
              <a:off x="7027350" y="3038600"/>
              <a:ext cx="376275" cy="365250"/>
            </a:xfrm>
            <a:custGeom>
              <a:avLst/>
              <a:gdLst/>
              <a:ahLst/>
              <a:cxnLst/>
              <a:rect l="l" t="t" r="r" b="b"/>
              <a:pathLst>
                <a:path w="15051" h="14610" extrusionOk="0">
                  <a:moveTo>
                    <a:pt x="10038" y="1239"/>
                  </a:moveTo>
                  <a:lnTo>
                    <a:pt x="10704" y="3632"/>
                  </a:lnTo>
                  <a:lnTo>
                    <a:pt x="7930" y="6311"/>
                  </a:lnTo>
                  <a:lnTo>
                    <a:pt x="7930" y="2405"/>
                  </a:lnTo>
                  <a:lnTo>
                    <a:pt x="7942" y="2405"/>
                  </a:lnTo>
                  <a:lnTo>
                    <a:pt x="10038"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11"/>
            <p:cNvSpPr/>
            <p:nvPr/>
          </p:nvSpPr>
          <p:spPr>
            <a:xfrm>
              <a:off x="6648150"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98"/>
                  </a:moveTo>
                  <a:lnTo>
                    <a:pt x="7120" y="2525"/>
                  </a:lnTo>
                  <a:lnTo>
                    <a:pt x="7120" y="6323"/>
                  </a:lnTo>
                  <a:lnTo>
                    <a:pt x="4274" y="3572"/>
                  </a:lnTo>
                  <a:lnTo>
                    <a:pt x="4894" y="1298"/>
                  </a:lnTo>
                  <a:close/>
                  <a:moveTo>
                    <a:pt x="3751" y="4215"/>
                  </a:moveTo>
                  <a:lnTo>
                    <a:pt x="6525" y="6894"/>
                  </a:lnTo>
                  <a:lnTo>
                    <a:pt x="2500" y="6894"/>
                  </a:lnTo>
                  <a:lnTo>
                    <a:pt x="1286" y="4846"/>
                  </a:lnTo>
                  <a:lnTo>
                    <a:pt x="3751" y="4215"/>
                  </a:lnTo>
                  <a:close/>
                  <a:moveTo>
                    <a:pt x="11382" y="4132"/>
                  </a:moveTo>
                  <a:lnTo>
                    <a:pt x="13728" y="4751"/>
                  </a:lnTo>
                  <a:lnTo>
                    <a:pt x="12442" y="6894"/>
                  </a:lnTo>
                  <a:lnTo>
                    <a:pt x="8525" y="6894"/>
                  </a:lnTo>
                  <a:lnTo>
                    <a:pt x="11382" y="4132"/>
                  </a:lnTo>
                  <a:close/>
                  <a:moveTo>
                    <a:pt x="12561" y="7704"/>
                  </a:moveTo>
                  <a:lnTo>
                    <a:pt x="13764" y="9752"/>
                  </a:lnTo>
                  <a:lnTo>
                    <a:pt x="11311" y="10383"/>
                  </a:lnTo>
                  <a:lnTo>
                    <a:pt x="8549" y="7704"/>
                  </a:lnTo>
                  <a:close/>
                  <a:moveTo>
                    <a:pt x="6537" y="7704"/>
                  </a:moveTo>
                  <a:lnTo>
                    <a:pt x="3679" y="10478"/>
                  </a:lnTo>
                  <a:lnTo>
                    <a:pt x="1346" y="9871"/>
                  </a:lnTo>
                  <a:lnTo>
                    <a:pt x="2619" y="7704"/>
                  </a:lnTo>
                  <a:close/>
                  <a:moveTo>
                    <a:pt x="7942" y="8287"/>
                  </a:moveTo>
                  <a:lnTo>
                    <a:pt x="10787" y="11038"/>
                  </a:lnTo>
                  <a:lnTo>
                    <a:pt x="10168" y="13324"/>
                  </a:lnTo>
                  <a:lnTo>
                    <a:pt x="7942" y="12085"/>
                  </a:lnTo>
                  <a:lnTo>
                    <a:pt x="7942"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43" y="858"/>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204"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11"/>
            <p:cNvSpPr/>
            <p:nvPr/>
          </p:nvSpPr>
          <p:spPr>
            <a:xfrm>
              <a:off x="6268925" y="846675"/>
              <a:ext cx="376275" cy="365525"/>
            </a:xfrm>
            <a:custGeom>
              <a:avLst/>
              <a:gdLst/>
              <a:ahLst/>
              <a:cxnLst/>
              <a:rect l="l" t="t" r="r" b="b"/>
              <a:pathLst>
                <a:path w="15051"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13" y="7727"/>
                  </a:moveTo>
                  <a:lnTo>
                    <a:pt x="3668" y="10477"/>
                  </a:lnTo>
                  <a:lnTo>
                    <a:pt x="1310" y="9870"/>
                  </a:lnTo>
                  <a:lnTo>
                    <a:pt x="2596" y="7727"/>
                  </a:lnTo>
                  <a:close/>
                  <a:moveTo>
                    <a:pt x="7954" y="8287"/>
                  </a:moveTo>
                  <a:lnTo>
                    <a:pt x="10800"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11"/>
            <p:cNvSpPr/>
            <p:nvPr/>
          </p:nvSpPr>
          <p:spPr>
            <a:xfrm>
              <a:off x="6648150"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25" y="6906"/>
                  </a:lnTo>
                  <a:lnTo>
                    <a:pt x="11382" y="4155"/>
                  </a:lnTo>
                  <a:close/>
                  <a:moveTo>
                    <a:pt x="12561" y="7727"/>
                  </a:moveTo>
                  <a:lnTo>
                    <a:pt x="13788" y="9763"/>
                  </a:lnTo>
                  <a:lnTo>
                    <a:pt x="11311" y="10406"/>
                  </a:lnTo>
                  <a:lnTo>
                    <a:pt x="8549" y="7727"/>
                  </a:lnTo>
                  <a:close/>
                  <a:moveTo>
                    <a:pt x="6525" y="7739"/>
                  </a:moveTo>
                  <a:lnTo>
                    <a:pt x="3667" y="10501"/>
                  </a:lnTo>
                  <a:lnTo>
                    <a:pt x="1322" y="9882"/>
                  </a:lnTo>
                  <a:lnTo>
                    <a:pt x="2608" y="7739"/>
                  </a:lnTo>
                  <a:close/>
                  <a:moveTo>
                    <a:pt x="7942" y="8311"/>
                  </a:moveTo>
                  <a:lnTo>
                    <a:pt x="10787" y="11061"/>
                  </a:lnTo>
                  <a:lnTo>
                    <a:pt x="10168" y="13335"/>
                  </a:lnTo>
                  <a:lnTo>
                    <a:pt x="7942" y="12097"/>
                  </a:lnTo>
                  <a:lnTo>
                    <a:pt x="7942"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43" y="869"/>
                  </a:lnTo>
                  <a:lnTo>
                    <a:pt x="3429" y="3453"/>
                  </a:lnTo>
                  <a:lnTo>
                    <a:pt x="845"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11"/>
            <p:cNvSpPr/>
            <p:nvPr/>
          </p:nvSpPr>
          <p:spPr>
            <a:xfrm>
              <a:off x="6268925" y="1942325"/>
              <a:ext cx="376275" cy="365550"/>
            </a:xfrm>
            <a:custGeom>
              <a:avLst/>
              <a:gdLst/>
              <a:ahLst/>
              <a:cxnLst/>
              <a:rect l="l" t="t" r="r" b="b"/>
              <a:pathLst>
                <a:path w="15051" h="14622" extrusionOk="0">
                  <a:moveTo>
                    <a:pt x="4906" y="1299"/>
                  </a:moveTo>
                  <a:lnTo>
                    <a:pt x="7120" y="2537"/>
                  </a:lnTo>
                  <a:lnTo>
                    <a:pt x="7120" y="6335"/>
                  </a:lnTo>
                  <a:lnTo>
                    <a:pt x="4275" y="3573"/>
                  </a:lnTo>
                  <a:lnTo>
                    <a:pt x="4906"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34" y="9871"/>
                  </a:lnTo>
                  <a:lnTo>
                    <a:pt x="2608" y="7728"/>
                  </a:lnTo>
                  <a:close/>
                  <a:moveTo>
                    <a:pt x="7954" y="8311"/>
                  </a:moveTo>
                  <a:lnTo>
                    <a:pt x="10800" y="11062"/>
                  </a:lnTo>
                  <a:lnTo>
                    <a:pt x="10168" y="13336"/>
                  </a:lnTo>
                  <a:lnTo>
                    <a:pt x="7954" y="12109"/>
                  </a:lnTo>
                  <a:lnTo>
                    <a:pt x="7954" y="8311"/>
                  </a:lnTo>
                  <a:close/>
                  <a:moveTo>
                    <a:pt x="7132" y="8311"/>
                  </a:moveTo>
                  <a:lnTo>
                    <a:pt x="7132" y="12205"/>
                  </a:lnTo>
                  <a:lnTo>
                    <a:pt x="7120" y="12205"/>
                  </a:lnTo>
                  <a:lnTo>
                    <a:pt x="5025" y="13383"/>
                  </a:lnTo>
                  <a:lnTo>
                    <a:pt x="4370" y="10990"/>
                  </a:lnTo>
                  <a:lnTo>
                    <a:pt x="7132"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11"/>
            <p:cNvSpPr/>
            <p:nvPr/>
          </p:nvSpPr>
          <p:spPr>
            <a:xfrm>
              <a:off x="6268925" y="2307850"/>
              <a:ext cx="376275" cy="365250"/>
            </a:xfrm>
            <a:custGeom>
              <a:avLst/>
              <a:gdLst/>
              <a:ahLst/>
              <a:cxnLst/>
              <a:rect l="l" t="t" r="r" b="b"/>
              <a:pathLst>
                <a:path w="15051"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37" y="7728"/>
                  </a:moveTo>
                  <a:lnTo>
                    <a:pt x="3680" y="10478"/>
                  </a:lnTo>
                  <a:lnTo>
                    <a:pt x="1346" y="9871"/>
                  </a:lnTo>
                  <a:lnTo>
                    <a:pt x="2620" y="7728"/>
                  </a:lnTo>
                  <a:close/>
                  <a:moveTo>
                    <a:pt x="7954" y="8299"/>
                  </a:moveTo>
                  <a:lnTo>
                    <a:pt x="10800"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11"/>
            <p:cNvSpPr/>
            <p:nvPr/>
          </p:nvSpPr>
          <p:spPr>
            <a:xfrm>
              <a:off x="6268925" y="2673075"/>
              <a:ext cx="376275" cy="365550"/>
            </a:xfrm>
            <a:custGeom>
              <a:avLst/>
              <a:gdLst/>
              <a:ahLst/>
              <a:cxnLst/>
              <a:rect l="l" t="t" r="r" b="b"/>
              <a:pathLst>
                <a:path w="15051"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800"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4" y="10597"/>
                  </a:lnTo>
                  <a:lnTo>
                    <a:pt x="3561" y="11300"/>
                  </a:lnTo>
                  <a:lnTo>
                    <a:pt x="4251" y="13800"/>
                  </a:lnTo>
                  <a:lnTo>
                    <a:pt x="4465" y="14621"/>
                  </a:lnTo>
                  <a:lnTo>
                    <a:pt x="5227" y="14205"/>
                  </a:lnTo>
                  <a:lnTo>
                    <a:pt x="7621" y="12859"/>
                  </a:lnTo>
                  <a:lnTo>
                    <a:pt x="9930" y="14157"/>
                  </a:lnTo>
                  <a:lnTo>
                    <a:pt x="10692" y="14574"/>
                  </a:lnTo>
                  <a:lnTo>
                    <a:pt x="10907" y="13752"/>
                  </a:lnTo>
                  <a:lnTo>
                    <a:pt x="11621" y="11169"/>
                  </a:lnTo>
                  <a:lnTo>
                    <a:pt x="14205" y="10502"/>
                  </a:lnTo>
                  <a:lnTo>
                    <a:pt x="15050" y="10276"/>
                  </a:lnTo>
                  <a:lnTo>
                    <a:pt x="14621" y="9549"/>
                  </a:lnTo>
                  <a:lnTo>
                    <a:pt x="13228"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11"/>
            <p:cNvSpPr/>
            <p:nvPr/>
          </p:nvSpPr>
          <p:spPr>
            <a:xfrm>
              <a:off x="6648150"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25"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42" y="12085"/>
                  </a:lnTo>
                  <a:lnTo>
                    <a:pt x="7942"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2" y="10490"/>
                  </a:lnTo>
                  <a:lnTo>
                    <a:pt x="15050" y="10263"/>
                  </a:lnTo>
                  <a:lnTo>
                    <a:pt x="14609" y="9537"/>
                  </a:lnTo>
                  <a:lnTo>
                    <a:pt x="13228" y="7215"/>
                  </a:lnTo>
                  <a:lnTo>
                    <a:pt x="14573"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11"/>
            <p:cNvSpPr/>
            <p:nvPr/>
          </p:nvSpPr>
          <p:spPr>
            <a:xfrm>
              <a:off x="6648150" y="4134575"/>
              <a:ext cx="376250" cy="365525"/>
            </a:xfrm>
            <a:custGeom>
              <a:avLst/>
              <a:gdLst/>
              <a:ahLst/>
              <a:cxnLst/>
              <a:rect l="l" t="t" r="r" b="b"/>
              <a:pathLst>
                <a:path w="15050" h="14621" extrusionOk="0">
                  <a:moveTo>
                    <a:pt x="4894" y="1286"/>
                  </a:moveTo>
                  <a:lnTo>
                    <a:pt x="7120" y="2512"/>
                  </a:lnTo>
                  <a:lnTo>
                    <a:pt x="7120" y="6310"/>
                  </a:lnTo>
                  <a:lnTo>
                    <a:pt x="4274" y="3560"/>
                  </a:lnTo>
                  <a:lnTo>
                    <a:pt x="4894"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25"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2" y="10501"/>
                  </a:lnTo>
                  <a:lnTo>
                    <a:pt x="15050" y="10275"/>
                  </a:lnTo>
                  <a:lnTo>
                    <a:pt x="14609" y="9549"/>
                  </a:lnTo>
                  <a:lnTo>
                    <a:pt x="13228" y="7227"/>
                  </a:lnTo>
                  <a:lnTo>
                    <a:pt x="14573"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11"/>
            <p:cNvSpPr/>
            <p:nvPr/>
          </p:nvSpPr>
          <p:spPr>
            <a:xfrm>
              <a:off x="6648150"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86" y="4846"/>
                  </a:lnTo>
                  <a:lnTo>
                    <a:pt x="3751" y="4203"/>
                  </a:lnTo>
                  <a:close/>
                  <a:moveTo>
                    <a:pt x="11382" y="4132"/>
                  </a:moveTo>
                  <a:lnTo>
                    <a:pt x="13728" y="4739"/>
                  </a:lnTo>
                  <a:lnTo>
                    <a:pt x="12442" y="6882"/>
                  </a:lnTo>
                  <a:lnTo>
                    <a:pt x="8525"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42" y="12085"/>
                  </a:lnTo>
                  <a:lnTo>
                    <a:pt x="7942"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53"/>
                  </a:lnTo>
                  <a:lnTo>
                    <a:pt x="4358" y="36"/>
                  </a:lnTo>
                  <a:lnTo>
                    <a:pt x="4143" y="857"/>
                  </a:lnTo>
                  <a:lnTo>
                    <a:pt x="3429" y="3441"/>
                  </a:lnTo>
                  <a:lnTo>
                    <a:pt x="845" y="4120"/>
                  </a:lnTo>
                  <a:lnTo>
                    <a:pt x="0" y="4334"/>
                  </a:lnTo>
                  <a:lnTo>
                    <a:pt x="429" y="5072"/>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80" y="14561"/>
                  </a:lnTo>
                  <a:lnTo>
                    <a:pt x="10906" y="13752"/>
                  </a:lnTo>
                  <a:lnTo>
                    <a:pt x="11621" y="11156"/>
                  </a:lnTo>
                  <a:lnTo>
                    <a:pt x="14192" y="10489"/>
                  </a:lnTo>
                  <a:lnTo>
                    <a:pt x="15050" y="10263"/>
                  </a:lnTo>
                  <a:lnTo>
                    <a:pt x="14609" y="9537"/>
                  </a:lnTo>
                  <a:lnTo>
                    <a:pt x="13228" y="7215"/>
                  </a:lnTo>
                  <a:lnTo>
                    <a:pt x="14573" y="4965"/>
                  </a:lnTo>
                  <a:lnTo>
                    <a:pt x="15002" y="4239"/>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11"/>
            <p:cNvSpPr/>
            <p:nvPr/>
          </p:nvSpPr>
          <p:spPr>
            <a:xfrm>
              <a:off x="6268925" y="4499800"/>
              <a:ext cx="376275" cy="365250"/>
            </a:xfrm>
            <a:custGeom>
              <a:avLst/>
              <a:gdLst/>
              <a:ahLst/>
              <a:cxnLst/>
              <a:rect l="l" t="t" r="r" b="b"/>
              <a:pathLst>
                <a:path w="15051" h="14610" extrusionOk="0">
                  <a:moveTo>
                    <a:pt x="4906" y="1286"/>
                  </a:moveTo>
                  <a:lnTo>
                    <a:pt x="7120" y="2524"/>
                  </a:lnTo>
                  <a:lnTo>
                    <a:pt x="7120" y="6322"/>
                  </a:lnTo>
                  <a:lnTo>
                    <a:pt x="4275" y="3572"/>
                  </a:lnTo>
                  <a:lnTo>
                    <a:pt x="4906"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43" y="6882"/>
                  </a:lnTo>
                  <a:lnTo>
                    <a:pt x="8537" y="6882"/>
                  </a:lnTo>
                  <a:lnTo>
                    <a:pt x="11395" y="4132"/>
                  </a:lnTo>
                  <a:close/>
                  <a:moveTo>
                    <a:pt x="12562" y="7715"/>
                  </a:moveTo>
                  <a:lnTo>
                    <a:pt x="13788" y="9763"/>
                  </a:lnTo>
                  <a:lnTo>
                    <a:pt x="11311" y="10394"/>
                  </a:lnTo>
                  <a:lnTo>
                    <a:pt x="8549" y="7715"/>
                  </a:lnTo>
                  <a:close/>
                  <a:moveTo>
                    <a:pt x="6513" y="7715"/>
                  </a:moveTo>
                  <a:lnTo>
                    <a:pt x="3668" y="10478"/>
                  </a:lnTo>
                  <a:lnTo>
                    <a:pt x="1310" y="9858"/>
                  </a:lnTo>
                  <a:lnTo>
                    <a:pt x="2596" y="7715"/>
                  </a:lnTo>
                  <a:close/>
                  <a:moveTo>
                    <a:pt x="7954" y="8287"/>
                  </a:moveTo>
                  <a:lnTo>
                    <a:pt x="10800" y="11037"/>
                  </a:lnTo>
                  <a:lnTo>
                    <a:pt x="10168" y="13311"/>
                  </a:lnTo>
                  <a:lnTo>
                    <a:pt x="7954" y="12085"/>
                  </a:lnTo>
                  <a:lnTo>
                    <a:pt x="7954" y="8287"/>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41" y="5072"/>
                  </a:lnTo>
                  <a:lnTo>
                    <a:pt x="1822" y="7394"/>
                  </a:lnTo>
                  <a:lnTo>
                    <a:pt x="477" y="9632"/>
                  </a:lnTo>
                  <a:lnTo>
                    <a:pt x="48" y="10370"/>
                  </a:lnTo>
                  <a:lnTo>
                    <a:pt x="894" y="10597"/>
                  </a:lnTo>
                  <a:lnTo>
                    <a:pt x="3561" y="11287"/>
                  </a:lnTo>
                  <a:lnTo>
                    <a:pt x="4251" y="13788"/>
                  </a:lnTo>
                  <a:lnTo>
                    <a:pt x="4465" y="14609"/>
                  </a:lnTo>
                  <a:lnTo>
                    <a:pt x="5227" y="14192"/>
                  </a:lnTo>
                  <a:lnTo>
                    <a:pt x="7621" y="12859"/>
                  </a:lnTo>
                  <a:lnTo>
                    <a:pt x="9930" y="14145"/>
                  </a:lnTo>
                  <a:lnTo>
                    <a:pt x="10692" y="14561"/>
                  </a:lnTo>
                  <a:lnTo>
                    <a:pt x="10907" y="13752"/>
                  </a:lnTo>
                  <a:lnTo>
                    <a:pt x="11621" y="11156"/>
                  </a:lnTo>
                  <a:lnTo>
                    <a:pt x="14205" y="10489"/>
                  </a:lnTo>
                  <a:lnTo>
                    <a:pt x="15050" y="10263"/>
                  </a:lnTo>
                  <a:lnTo>
                    <a:pt x="14621" y="9537"/>
                  </a:lnTo>
                  <a:lnTo>
                    <a:pt x="13228"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11"/>
            <p:cNvSpPr/>
            <p:nvPr/>
          </p:nvSpPr>
          <p:spPr>
            <a:xfrm>
              <a:off x="9751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05" y="3656"/>
                  </a:lnTo>
                  <a:lnTo>
                    <a:pt x="7942" y="6335"/>
                  </a:lnTo>
                  <a:lnTo>
                    <a:pt x="7942" y="2429"/>
                  </a:lnTo>
                  <a:lnTo>
                    <a:pt x="7954" y="2429"/>
                  </a:lnTo>
                  <a:lnTo>
                    <a:pt x="10050" y="1251"/>
                  </a:lnTo>
                  <a:close/>
                  <a:moveTo>
                    <a:pt x="11395" y="4144"/>
                  </a:moveTo>
                  <a:lnTo>
                    <a:pt x="13729" y="4751"/>
                  </a:lnTo>
                  <a:lnTo>
                    <a:pt x="12443" y="6894"/>
                  </a:lnTo>
                  <a:lnTo>
                    <a:pt x="8526" y="6894"/>
                  </a:lnTo>
                  <a:lnTo>
                    <a:pt x="11395" y="4144"/>
                  </a:lnTo>
                  <a:close/>
                  <a:moveTo>
                    <a:pt x="3751" y="4227"/>
                  </a:moveTo>
                  <a:lnTo>
                    <a:pt x="6526" y="6906"/>
                  </a:lnTo>
                  <a:lnTo>
                    <a:pt x="2501" y="6906"/>
                  </a:lnTo>
                  <a:lnTo>
                    <a:pt x="1287" y="4870"/>
                  </a:lnTo>
                  <a:lnTo>
                    <a:pt x="3751" y="4227"/>
                  </a:lnTo>
                  <a:close/>
                  <a:moveTo>
                    <a:pt x="12562" y="7728"/>
                  </a:moveTo>
                  <a:lnTo>
                    <a:pt x="13788" y="9764"/>
                  </a:lnTo>
                  <a:lnTo>
                    <a:pt x="11312" y="10407"/>
                  </a:lnTo>
                  <a:lnTo>
                    <a:pt x="8550" y="7728"/>
                  </a:lnTo>
                  <a:close/>
                  <a:moveTo>
                    <a:pt x="6526" y="7716"/>
                  </a:moveTo>
                  <a:lnTo>
                    <a:pt x="3680" y="10466"/>
                  </a:lnTo>
                  <a:lnTo>
                    <a:pt x="1346" y="9859"/>
                  </a:lnTo>
                  <a:lnTo>
                    <a:pt x="2608" y="7716"/>
                  </a:lnTo>
                  <a:close/>
                  <a:moveTo>
                    <a:pt x="7954" y="8299"/>
                  </a:moveTo>
                  <a:lnTo>
                    <a:pt x="10800" y="11050"/>
                  </a:lnTo>
                  <a:lnTo>
                    <a:pt x="10169" y="13324"/>
                  </a:lnTo>
                  <a:lnTo>
                    <a:pt x="7954" y="12085"/>
                  </a:lnTo>
                  <a:lnTo>
                    <a:pt x="7954" y="8299"/>
                  </a:lnTo>
                  <a:close/>
                  <a:moveTo>
                    <a:pt x="7133" y="8287"/>
                  </a:moveTo>
                  <a:lnTo>
                    <a:pt x="7133" y="12193"/>
                  </a:lnTo>
                  <a:lnTo>
                    <a:pt x="7121" y="12193"/>
                  </a:lnTo>
                  <a:lnTo>
                    <a:pt x="5025" y="13371"/>
                  </a:lnTo>
                  <a:lnTo>
                    <a:pt x="4370" y="10966"/>
                  </a:lnTo>
                  <a:lnTo>
                    <a:pt x="7133" y="8287"/>
                  </a:lnTo>
                  <a:close/>
                  <a:moveTo>
                    <a:pt x="10586" y="1"/>
                  </a:moveTo>
                  <a:lnTo>
                    <a:pt x="9824" y="417"/>
                  </a:lnTo>
                  <a:lnTo>
                    <a:pt x="7430" y="1763"/>
                  </a:lnTo>
                  <a:lnTo>
                    <a:pt x="5121" y="465"/>
                  </a:lnTo>
                  <a:lnTo>
                    <a:pt x="4359" y="48"/>
                  </a:lnTo>
                  <a:lnTo>
                    <a:pt x="4144" y="870"/>
                  </a:lnTo>
                  <a:lnTo>
                    <a:pt x="3430" y="3453"/>
                  </a:lnTo>
                  <a:lnTo>
                    <a:pt x="846" y="4132"/>
                  </a:lnTo>
                  <a:lnTo>
                    <a:pt x="1" y="4346"/>
                  </a:lnTo>
                  <a:lnTo>
                    <a:pt x="430" y="5085"/>
                  </a:lnTo>
                  <a:lnTo>
                    <a:pt x="1823" y="7406"/>
                  </a:lnTo>
                  <a:lnTo>
                    <a:pt x="477" y="9645"/>
                  </a:lnTo>
                  <a:lnTo>
                    <a:pt x="49"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33" y="11169"/>
                  </a:lnTo>
                  <a:lnTo>
                    <a:pt x="14205" y="10502"/>
                  </a:lnTo>
                  <a:lnTo>
                    <a:pt x="15050" y="10276"/>
                  </a:lnTo>
                  <a:lnTo>
                    <a:pt x="14622" y="9549"/>
                  </a:lnTo>
                  <a:lnTo>
                    <a:pt x="13241"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11"/>
            <p:cNvSpPr/>
            <p:nvPr/>
          </p:nvSpPr>
          <p:spPr>
            <a:xfrm>
              <a:off x="975700" y="2307850"/>
              <a:ext cx="375975" cy="365250"/>
            </a:xfrm>
            <a:custGeom>
              <a:avLst/>
              <a:gdLst/>
              <a:ahLst/>
              <a:cxnLst/>
              <a:rect l="l" t="t" r="r" b="b"/>
              <a:pathLst>
                <a:path w="15039" h="14610" extrusionOk="0">
                  <a:moveTo>
                    <a:pt x="4882" y="1298"/>
                  </a:moveTo>
                  <a:lnTo>
                    <a:pt x="7097" y="2525"/>
                  </a:lnTo>
                  <a:lnTo>
                    <a:pt x="7097" y="6323"/>
                  </a:lnTo>
                  <a:lnTo>
                    <a:pt x="4251" y="3573"/>
                  </a:lnTo>
                  <a:lnTo>
                    <a:pt x="4882" y="1298"/>
                  </a:lnTo>
                  <a:close/>
                  <a:moveTo>
                    <a:pt x="10026" y="1251"/>
                  </a:moveTo>
                  <a:lnTo>
                    <a:pt x="10681" y="3644"/>
                  </a:lnTo>
                  <a:lnTo>
                    <a:pt x="7918" y="6323"/>
                  </a:lnTo>
                  <a:lnTo>
                    <a:pt x="7918" y="2430"/>
                  </a:lnTo>
                  <a:lnTo>
                    <a:pt x="7930" y="2430"/>
                  </a:lnTo>
                  <a:lnTo>
                    <a:pt x="10026" y="1251"/>
                  </a:lnTo>
                  <a:close/>
                  <a:moveTo>
                    <a:pt x="11371" y="4132"/>
                  </a:moveTo>
                  <a:lnTo>
                    <a:pt x="13705" y="4751"/>
                  </a:lnTo>
                  <a:lnTo>
                    <a:pt x="12419" y="6894"/>
                  </a:lnTo>
                  <a:lnTo>
                    <a:pt x="8502" y="6894"/>
                  </a:lnTo>
                  <a:lnTo>
                    <a:pt x="11371" y="4132"/>
                  </a:lnTo>
                  <a:close/>
                  <a:moveTo>
                    <a:pt x="3727" y="4227"/>
                  </a:moveTo>
                  <a:lnTo>
                    <a:pt x="6502" y="6906"/>
                  </a:lnTo>
                  <a:lnTo>
                    <a:pt x="2477" y="6906"/>
                  </a:lnTo>
                  <a:lnTo>
                    <a:pt x="1263" y="4870"/>
                  </a:lnTo>
                  <a:lnTo>
                    <a:pt x="3727" y="4227"/>
                  </a:lnTo>
                  <a:close/>
                  <a:moveTo>
                    <a:pt x="12538" y="7728"/>
                  </a:moveTo>
                  <a:lnTo>
                    <a:pt x="13752" y="9764"/>
                  </a:lnTo>
                  <a:lnTo>
                    <a:pt x="11288" y="10407"/>
                  </a:lnTo>
                  <a:lnTo>
                    <a:pt x="8526" y="7728"/>
                  </a:lnTo>
                  <a:close/>
                  <a:moveTo>
                    <a:pt x="6502" y="7728"/>
                  </a:moveTo>
                  <a:lnTo>
                    <a:pt x="3656" y="10478"/>
                  </a:lnTo>
                  <a:lnTo>
                    <a:pt x="1310" y="9871"/>
                  </a:lnTo>
                  <a:lnTo>
                    <a:pt x="2584" y="7728"/>
                  </a:lnTo>
                  <a:close/>
                  <a:moveTo>
                    <a:pt x="7930" y="8299"/>
                  </a:moveTo>
                  <a:lnTo>
                    <a:pt x="10764" y="11062"/>
                  </a:lnTo>
                  <a:lnTo>
                    <a:pt x="10145" y="13336"/>
                  </a:lnTo>
                  <a:lnTo>
                    <a:pt x="7930" y="12097"/>
                  </a:lnTo>
                  <a:lnTo>
                    <a:pt x="7930" y="8299"/>
                  </a:lnTo>
                  <a:close/>
                  <a:moveTo>
                    <a:pt x="7109" y="8299"/>
                  </a:moveTo>
                  <a:lnTo>
                    <a:pt x="7109" y="12205"/>
                  </a:lnTo>
                  <a:lnTo>
                    <a:pt x="7097" y="12205"/>
                  </a:lnTo>
                  <a:lnTo>
                    <a:pt x="5001" y="13383"/>
                  </a:lnTo>
                  <a:lnTo>
                    <a:pt x="4346" y="10978"/>
                  </a:lnTo>
                  <a:lnTo>
                    <a:pt x="7109" y="8299"/>
                  </a:lnTo>
                  <a:close/>
                  <a:moveTo>
                    <a:pt x="10573" y="1"/>
                  </a:moveTo>
                  <a:lnTo>
                    <a:pt x="9823" y="417"/>
                  </a:lnTo>
                  <a:lnTo>
                    <a:pt x="7418" y="1751"/>
                  </a:lnTo>
                  <a:lnTo>
                    <a:pt x="5120" y="465"/>
                  </a:lnTo>
                  <a:lnTo>
                    <a:pt x="4358" y="48"/>
                  </a:lnTo>
                  <a:lnTo>
                    <a:pt x="4132" y="858"/>
                  </a:lnTo>
                  <a:lnTo>
                    <a:pt x="3418" y="3453"/>
                  </a:lnTo>
                  <a:lnTo>
                    <a:pt x="846" y="4120"/>
                  </a:lnTo>
                  <a:lnTo>
                    <a:pt x="1" y="4346"/>
                  </a:lnTo>
                  <a:lnTo>
                    <a:pt x="429" y="5073"/>
                  </a:lnTo>
                  <a:lnTo>
                    <a:pt x="1810" y="7394"/>
                  </a:lnTo>
                  <a:lnTo>
                    <a:pt x="477" y="9645"/>
                  </a:lnTo>
                  <a:lnTo>
                    <a:pt x="36" y="10371"/>
                  </a:lnTo>
                  <a:lnTo>
                    <a:pt x="894" y="10597"/>
                  </a:lnTo>
                  <a:lnTo>
                    <a:pt x="3549" y="11300"/>
                  </a:lnTo>
                  <a:lnTo>
                    <a:pt x="4239" y="13800"/>
                  </a:lnTo>
                  <a:lnTo>
                    <a:pt x="4466" y="14610"/>
                  </a:lnTo>
                  <a:lnTo>
                    <a:pt x="5216" y="14193"/>
                  </a:lnTo>
                  <a:lnTo>
                    <a:pt x="7609" y="12859"/>
                  </a:lnTo>
                  <a:lnTo>
                    <a:pt x="9919" y="14145"/>
                  </a:lnTo>
                  <a:lnTo>
                    <a:pt x="10681" y="14574"/>
                  </a:lnTo>
                  <a:lnTo>
                    <a:pt x="10907" y="13752"/>
                  </a:lnTo>
                  <a:lnTo>
                    <a:pt x="11621" y="11157"/>
                  </a:lnTo>
                  <a:lnTo>
                    <a:pt x="14193" y="10490"/>
                  </a:lnTo>
                  <a:lnTo>
                    <a:pt x="15038" y="10264"/>
                  </a:lnTo>
                  <a:lnTo>
                    <a:pt x="14610" y="9538"/>
                  </a:lnTo>
                  <a:lnTo>
                    <a:pt x="13229" y="7216"/>
                  </a:lnTo>
                  <a:lnTo>
                    <a:pt x="14562" y="4966"/>
                  </a:lnTo>
                  <a:lnTo>
                    <a:pt x="15003" y="4239"/>
                  </a:lnTo>
                  <a:lnTo>
                    <a:pt x="14145" y="4013"/>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11"/>
            <p:cNvSpPr/>
            <p:nvPr/>
          </p:nvSpPr>
          <p:spPr>
            <a:xfrm>
              <a:off x="975100" y="1942325"/>
              <a:ext cx="376275" cy="365550"/>
            </a:xfrm>
            <a:custGeom>
              <a:avLst/>
              <a:gdLst/>
              <a:ahLst/>
              <a:cxnLst/>
              <a:rect l="l" t="t" r="r" b="b"/>
              <a:pathLst>
                <a:path w="15051" h="14622" extrusionOk="0">
                  <a:moveTo>
                    <a:pt x="4906" y="1299"/>
                  </a:moveTo>
                  <a:lnTo>
                    <a:pt x="7121" y="2537"/>
                  </a:lnTo>
                  <a:lnTo>
                    <a:pt x="7121" y="6335"/>
                  </a:lnTo>
                  <a:lnTo>
                    <a:pt x="4275" y="3573"/>
                  </a:lnTo>
                  <a:lnTo>
                    <a:pt x="4906"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26" y="6895"/>
                  </a:lnTo>
                  <a:lnTo>
                    <a:pt x="11395" y="4144"/>
                  </a:lnTo>
                  <a:close/>
                  <a:moveTo>
                    <a:pt x="3751" y="4228"/>
                  </a:moveTo>
                  <a:lnTo>
                    <a:pt x="6526" y="6906"/>
                  </a:lnTo>
                  <a:lnTo>
                    <a:pt x="2501" y="6906"/>
                  </a:lnTo>
                  <a:lnTo>
                    <a:pt x="1287" y="4870"/>
                  </a:lnTo>
                  <a:lnTo>
                    <a:pt x="3751" y="4228"/>
                  </a:lnTo>
                  <a:close/>
                  <a:moveTo>
                    <a:pt x="12562" y="7728"/>
                  </a:moveTo>
                  <a:lnTo>
                    <a:pt x="13788" y="9764"/>
                  </a:lnTo>
                  <a:lnTo>
                    <a:pt x="11312" y="10407"/>
                  </a:lnTo>
                  <a:lnTo>
                    <a:pt x="8550" y="7728"/>
                  </a:lnTo>
                  <a:close/>
                  <a:moveTo>
                    <a:pt x="6537" y="7728"/>
                  </a:moveTo>
                  <a:lnTo>
                    <a:pt x="3680" y="10478"/>
                  </a:lnTo>
                  <a:lnTo>
                    <a:pt x="1346" y="9871"/>
                  </a:lnTo>
                  <a:lnTo>
                    <a:pt x="2620" y="7728"/>
                  </a:lnTo>
                  <a:close/>
                  <a:moveTo>
                    <a:pt x="7954" y="8311"/>
                  </a:moveTo>
                  <a:lnTo>
                    <a:pt x="10788" y="11062"/>
                  </a:lnTo>
                  <a:lnTo>
                    <a:pt x="10169" y="13336"/>
                  </a:lnTo>
                  <a:lnTo>
                    <a:pt x="7954" y="12109"/>
                  </a:lnTo>
                  <a:lnTo>
                    <a:pt x="7954" y="8311"/>
                  </a:lnTo>
                  <a:close/>
                  <a:moveTo>
                    <a:pt x="7133" y="8311"/>
                  </a:moveTo>
                  <a:lnTo>
                    <a:pt x="7133" y="12205"/>
                  </a:lnTo>
                  <a:lnTo>
                    <a:pt x="7121" y="12205"/>
                  </a:lnTo>
                  <a:lnTo>
                    <a:pt x="5025" y="13383"/>
                  </a:lnTo>
                  <a:lnTo>
                    <a:pt x="4370" y="10990"/>
                  </a:lnTo>
                  <a:lnTo>
                    <a:pt x="7133" y="8311"/>
                  </a:lnTo>
                  <a:close/>
                  <a:moveTo>
                    <a:pt x="10586" y="1"/>
                  </a:moveTo>
                  <a:lnTo>
                    <a:pt x="9824" y="418"/>
                  </a:lnTo>
                  <a:lnTo>
                    <a:pt x="7430" y="1763"/>
                  </a:lnTo>
                  <a:lnTo>
                    <a:pt x="5121" y="465"/>
                  </a:lnTo>
                  <a:lnTo>
                    <a:pt x="4359" y="48"/>
                  </a:lnTo>
                  <a:lnTo>
                    <a:pt x="4144" y="870"/>
                  </a:lnTo>
                  <a:lnTo>
                    <a:pt x="3430" y="3454"/>
                  </a:lnTo>
                  <a:lnTo>
                    <a:pt x="846" y="4132"/>
                  </a:lnTo>
                  <a:lnTo>
                    <a:pt x="1" y="4347"/>
                  </a:lnTo>
                  <a:lnTo>
                    <a:pt x="430" y="5085"/>
                  </a:lnTo>
                  <a:lnTo>
                    <a:pt x="1823"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93" y="14574"/>
                  </a:lnTo>
                  <a:lnTo>
                    <a:pt x="10907"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11"/>
            <p:cNvSpPr/>
            <p:nvPr/>
          </p:nvSpPr>
          <p:spPr>
            <a:xfrm>
              <a:off x="975100" y="846675"/>
              <a:ext cx="376275" cy="365525"/>
            </a:xfrm>
            <a:custGeom>
              <a:avLst/>
              <a:gdLst/>
              <a:ahLst/>
              <a:cxnLst/>
              <a:rect l="l" t="t" r="r" b="b"/>
              <a:pathLst>
                <a:path w="15051" h="14621" extrusionOk="0">
                  <a:moveTo>
                    <a:pt x="10050" y="1238"/>
                  </a:moveTo>
                  <a:lnTo>
                    <a:pt x="10705" y="3631"/>
                  </a:lnTo>
                  <a:lnTo>
                    <a:pt x="7942" y="6310"/>
                  </a:lnTo>
                  <a:lnTo>
                    <a:pt x="7942" y="2417"/>
                  </a:lnTo>
                  <a:lnTo>
                    <a:pt x="7954" y="2417"/>
                  </a:lnTo>
                  <a:lnTo>
                    <a:pt x="10050" y="1238"/>
                  </a:lnTo>
                  <a:close/>
                  <a:moveTo>
                    <a:pt x="4906" y="1286"/>
                  </a:moveTo>
                  <a:lnTo>
                    <a:pt x="7121" y="2512"/>
                  </a:lnTo>
                  <a:lnTo>
                    <a:pt x="7121" y="6322"/>
                  </a:lnTo>
                  <a:lnTo>
                    <a:pt x="4275" y="3572"/>
                  </a:lnTo>
                  <a:lnTo>
                    <a:pt x="4906" y="1286"/>
                  </a:lnTo>
                  <a:close/>
                  <a:moveTo>
                    <a:pt x="3751" y="4215"/>
                  </a:moveTo>
                  <a:lnTo>
                    <a:pt x="6526" y="6894"/>
                  </a:lnTo>
                  <a:lnTo>
                    <a:pt x="2501" y="6894"/>
                  </a:lnTo>
                  <a:lnTo>
                    <a:pt x="1287" y="4858"/>
                  </a:lnTo>
                  <a:lnTo>
                    <a:pt x="3751" y="4215"/>
                  </a:lnTo>
                  <a:close/>
                  <a:moveTo>
                    <a:pt x="11395" y="4131"/>
                  </a:moveTo>
                  <a:lnTo>
                    <a:pt x="13729" y="4751"/>
                  </a:lnTo>
                  <a:lnTo>
                    <a:pt x="12467" y="6894"/>
                  </a:lnTo>
                  <a:lnTo>
                    <a:pt x="8550" y="6894"/>
                  </a:lnTo>
                  <a:lnTo>
                    <a:pt x="11395" y="4131"/>
                  </a:lnTo>
                  <a:close/>
                  <a:moveTo>
                    <a:pt x="12562" y="7715"/>
                  </a:moveTo>
                  <a:lnTo>
                    <a:pt x="13788" y="9751"/>
                  </a:lnTo>
                  <a:lnTo>
                    <a:pt x="11312" y="10394"/>
                  </a:lnTo>
                  <a:lnTo>
                    <a:pt x="8550" y="7715"/>
                  </a:lnTo>
                  <a:close/>
                  <a:moveTo>
                    <a:pt x="6526" y="7727"/>
                  </a:moveTo>
                  <a:lnTo>
                    <a:pt x="3680" y="10477"/>
                  </a:lnTo>
                  <a:lnTo>
                    <a:pt x="1334" y="9870"/>
                  </a:lnTo>
                  <a:lnTo>
                    <a:pt x="2608" y="7727"/>
                  </a:lnTo>
                  <a:close/>
                  <a:moveTo>
                    <a:pt x="7954" y="8287"/>
                  </a:moveTo>
                  <a:lnTo>
                    <a:pt x="10788" y="11049"/>
                  </a:lnTo>
                  <a:lnTo>
                    <a:pt x="10169" y="13323"/>
                  </a:lnTo>
                  <a:lnTo>
                    <a:pt x="7954" y="12085"/>
                  </a:lnTo>
                  <a:lnTo>
                    <a:pt x="7954" y="8287"/>
                  </a:lnTo>
                  <a:close/>
                  <a:moveTo>
                    <a:pt x="7133" y="8287"/>
                  </a:moveTo>
                  <a:lnTo>
                    <a:pt x="7133" y="12192"/>
                  </a:lnTo>
                  <a:lnTo>
                    <a:pt x="7121" y="12192"/>
                  </a:lnTo>
                  <a:lnTo>
                    <a:pt x="5025" y="13371"/>
                  </a:lnTo>
                  <a:lnTo>
                    <a:pt x="4370" y="10966"/>
                  </a:lnTo>
                  <a:lnTo>
                    <a:pt x="7133" y="8287"/>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70"/>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15"/>
                  </a:lnTo>
                  <a:lnTo>
                    <a:pt x="14574" y="4977"/>
                  </a:lnTo>
                  <a:lnTo>
                    <a:pt x="15003" y="4227"/>
                  </a:lnTo>
                  <a:lnTo>
                    <a:pt x="14157" y="4000"/>
                  </a:lnTo>
                  <a:lnTo>
                    <a:pt x="11490" y="3310"/>
                  </a:lnTo>
                  <a:lnTo>
                    <a:pt x="10812" y="798"/>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11"/>
            <p:cNvSpPr/>
            <p:nvPr/>
          </p:nvSpPr>
          <p:spPr>
            <a:xfrm>
              <a:off x="975100" y="1211600"/>
              <a:ext cx="376275" cy="365525"/>
            </a:xfrm>
            <a:custGeom>
              <a:avLst/>
              <a:gdLst/>
              <a:ahLst/>
              <a:cxnLst/>
              <a:rect l="l" t="t" r="r" b="b"/>
              <a:pathLst>
                <a:path w="15051" h="14621" extrusionOk="0">
                  <a:moveTo>
                    <a:pt x="4906" y="1298"/>
                  </a:moveTo>
                  <a:lnTo>
                    <a:pt x="7121" y="2536"/>
                  </a:lnTo>
                  <a:lnTo>
                    <a:pt x="7121" y="6334"/>
                  </a:lnTo>
                  <a:lnTo>
                    <a:pt x="4275" y="3572"/>
                  </a:lnTo>
                  <a:lnTo>
                    <a:pt x="4906" y="1298"/>
                  </a:lnTo>
                  <a:close/>
                  <a:moveTo>
                    <a:pt x="10050" y="1250"/>
                  </a:moveTo>
                  <a:lnTo>
                    <a:pt x="10705" y="3655"/>
                  </a:lnTo>
                  <a:lnTo>
                    <a:pt x="7942" y="6334"/>
                  </a:lnTo>
                  <a:lnTo>
                    <a:pt x="7942" y="2429"/>
                  </a:lnTo>
                  <a:lnTo>
                    <a:pt x="7954" y="2429"/>
                  </a:lnTo>
                  <a:lnTo>
                    <a:pt x="10050" y="1250"/>
                  </a:lnTo>
                  <a:close/>
                  <a:moveTo>
                    <a:pt x="3751" y="4227"/>
                  </a:moveTo>
                  <a:lnTo>
                    <a:pt x="6526" y="6906"/>
                  </a:lnTo>
                  <a:lnTo>
                    <a:pt x="2501" y="6906"/>
                  </a:lnTo>
                  <a:lnTo>
                    <a:pt x="1287" y="4870"/>
                  </a:lnTo>
                  <a:lnTo>
                    <a:pt x="3751" y="4227"/>
                  </a:lnTo>
                  <a:close/>
                  <a:moveTo>
                    <a:pt x="11395" y="4155"/>
                  </a:moveTo>
                  <a:lnTo>
                    <a:pt x="13729" y="4763"/>
                  </a:lnTo>
                  <a:lnTo>
                    <a:pt x="12443" y="6906"/>
                  </a:lnTo>
                  <a:lnTo>
                    <a:pt x="8526" y="6906"/>
                  </a:lnTo>
                  <a:lnTo>
                    <a:pt x="11395" y="4155"/>
                  </a:lnTo>
                  <a:close/>
                  <a:moveTo>
                    <a:pt x="12562" y="7727"/>
                  </a:moveTo>
                  <a:lnTo>
                    <a:pt x="13788" y="9763"/>
                  </a:lnTo>
                  <a:lnTo>
                    <a:pt x="11312" y="10406"/>
                  </a:lnTo>
                  <a:lnTo>
                    <a:pt x="8550" y="7727"/>
                  </a:lnTo>
                  <a:close/>
                  <a:moveTo>
                    <a:pt x="6537" y="7739"/>
                  </a:moveTo>
                  <a:lnTo>
                    <a:pt x="3680" y="10501"/>
                  </a:lnTo>
                  <a:lnTo>
                    <a:pt x="1346" y="9882"/>
                  </a:lnTo>
                  <a:lnTo>
                    <a:pt x="2620" y="7739"/>
                  </a:lnTo>
                  <a:close/>
                  <a:moveTo>
                    <a:pt x="7954" y="8311"/>
                  </a:moveTo>
                  <a:lnTo>
                    <a:pt x="10788" y="11061"/>
                  </a:lnTo>
                  <a:lnTo>
                    <a:pt x="10169" y="13335"/>
                  </a:lnTo>
                  <a:lnTo>
                    <a:pt x="7954" y="12097"/>
                  </a:lnTo>
                  <a:lnTo>
                    <a:pt x="7954" y="8311"/>
                  </a:lnTo>
                  <a:close/>
                  <a:moveTo>
                    <a:pt x="7133" y="8311"/>
                  </a:moveTo>
                  <a:lnTo>
                    <a:pt x="7133" y="12204"/>
                  </a:lnTo>
                  <a:lnTo>
                    <a:pt x="7121" y="12204"/>
                  </a:lnTo>
                  <a:lnTo>
                    <a:pt x="5025" y="13383"/>
                  </a:lnTo>
                  <a:lnTo>
                    <a:pt x="4370" y="10989"/>
                  </a:lnTo>
                  <a:lnTo>
                    <a:pt x="7133" y="8311"/>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11"/>
            <p:cNvSpPr/>
            <p:nvPr/>
          </p:nvSpPr>
          <p:spPr>
            <a:xfrm>
              <a:off x="975100" y="1577100"/>
              <a:ext cx="376275" cy="365250"/>
            </a:xfrm>
            <a:custGeom>
              <a:avLst/>
              <a:gdLst/>
              <a:ahLst/>
              <a:cxnLst/>
              <a:rect l="l" t="t" r="r" b="b"/>
              <a:pathLst>
                <a:path w="15051" h="14610" extrusionOk="0">
                  <a:moveTo>
                    <a:pt x="4906" y="1299"/>
                  </a:moveTo>
                  <a:lnTo>
                    <a:pt x="7121" y="2525"/>
                  </a:lnTo>
                  <a:lnTo>
                    <a:pt x="7121" y="6323"/>
                  </a:lnTo>
                  <a:lnTo>
                    <a:pt x="4275" y="3573"/>
                  </a:lnTo>
                  <a:lnTo>
                    <a:pt x="4906" y="1299"/>
                  </a:lnTo>
                  <a:close/>
                  <a:moveTo>
                    <a:pt x="10050" y="1251"/>
                  </a:moveTo>
                  <a:lnTo>
                    <a:pt x="10705" y="3644"/>
                  </a:lnTo>
                  <a:lnTo>
                    <a:pt x="7942" y="6323"/>
                  </a:lnTo>
                  <a:lnTo>
                    <a:pt x="7942" y="2430"/>
                  </a:lnTo>
                  <a:lnTo>
                    <a:pt x="7954" y="2430"/>
                  </a:lnTo>
                  <a:lnTo>
                    <a:pt x="10050" y="1251"/>
                  </a:lnTo>
                  <a:close/>
                  <a:moveTo>
                    <a:pt x="3751" y="4228"/>
                  </a:moveTo>
                  <a:lnTo>
                    <a:pt x="6526" y="6906"/>
                  </a:lnTo>
                  <a:lnTo>
                    <a:pt x="2501" y="6906"/>
                  </a:lnTo>
                  <a:lnTo>
                    <a:pt x="1287" y="4871"/>
                  </a:lnTo>
                  <a:lnTo>
                    <a:pt x="3751" y="4228"/>
                  </a:lnTo>
                  <a:close/>
                  <a:moveTo>
                    <a:pt x="11395" y="4156"/>
                  </a:moveTo>
                  <a:lnTo>
                    <a:pt x="13729" y="4763"/>
                  </a:lnTo>
                  <a:lnTo>
                    <a:pt x="12443" y="6906"/>
                  </a:lnTo>
                  <a:lnTo>
                    <a:pt x="8526" y="6906"/>
                  </a:lnTo>
                  <a:lnTo>
                    <a:pt x="11395" y="4156"/>
                  </a:lnTo>
                  <a:close/>
                  <a:moveTo>
                    <a:pt x="12562" y="7728"/>
                  </a:moveTo>
                  <a:lnTo>
                    <a:pt x="13776" y="9764"/>
                  </a:lnTo>
                  <a:lnTo>
                    <a:pt x="11312" y="10407"/>
                  </a:lnTo>
                  <a:lnTo>
                    <a:pt x="8550" y="7728"/>
                  </a:lnTo>
                  <a:close/>
                  <a:moveTo>
                    <a:pt x="6537" y="7704"/>
                  </a:moveTo>
                  <a:lnTo>
                    <a:pt x="3680" y="10478"/>
                  </a:lnTo>
                  <a:lnTo>
                    <a:pt x="1346" y="9859"/>
                  </a:lnTo>
                  <a:lnTo>
                    <a:pt x="2620" y="7704"/>
                  </a:lnTo>
                  <a:close/>
                  <a:moveTo>
                    <a:pt x="7954" y="8300"/>
                  </a:moveTo>
                  <a:lnTo>
                    <a:pt x="10788" y="11050"/>
                  </a:lnTo>
                  <a:lnTo>
                    <a:pt x="10169" y="13336"/>
                  </a:lnTo>
                  <a:lnTo>
                    <a:pt x="7954" y="12098"/>
                  </a:lnTo>
                  <a:lnTo>
                    <a:pt x="7954" y="8300"/>
                  </a:lnTo>
                  <a:close/>
                  <a:moveTo>
                    <a:pt x="7133" y="8300"/>
                  </a:moveTo>
                  <a:lnTo>
                    <a:pt x="7133" y="12205"/>
                  </a:lnTo>
                  <a:lnTo>
                    <a:pt x="7121" y="12205"/>
                  </a:lnTo>
                  <a:lnTo>
                    <a:pt x="5025" y="13383"/>
                  </a:lnTo>
                  <a:lnTo>
                    <a:pt x="4370" y="10978"/>
                  </a:lnTo>
                  <a:lnTo>
                    <a:pt x="7133" y="8300"/>
                  </a:lnTo>
                  <a:close/>
                  <a:moveTo>
                    <a:pt x="10586" y="1"/>
                  </a:moveTo>
                  <a:lnTo>
                    <a:pt x="9824" y="418"/>
                  </a:lnTo>
                  <a:lnTo>
                    <a:pt x="7430" y="1751"/>
                  </a:lnTo>
                  <a:lnTo>
                    <a:pt x="5121" y="465"/>
                  </a:lnTo>
                  <a:lnTo>
                    <a:pt x="4359" y="49"/>
                  </a:lnTo>
                  <a:lnTo>
                    <a:pt x="4144" y="858"/>
                  </a:lnTo>
                  <a:lnTo>
                    <a:pt x="3430" y="3454"/>
                  </a:lnTo>
                  <a:lnTo>
                    <a:pt x="846" y="4120"/>
                  </a:lnTo>
                  <a:lnTo>
                    <a:pt x="1" y="4347"/>
                  </a:lnTo>
                  <a:lnTo>
                    <a:pt x="430" y="5073"/>
                  </a:lnTo>
                  <a:lnTo>
                    <a:pt x="1823"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93" y="14574"/>
                  </a:lnTo>
                  <a:lnTo>
                    <a:pt x="10907" y="13753"/>
                  </a:lnTo>
                  <a:lnTo>
                    <a:pt x="11633" y="11157"/>
                  </a:lnTo>
                  <a:lnTo>
                    <a:pt x="14205" y="10490"/>
                  </a:lnTo>
                  <a:lnTo>
                    <a:pt x="15050" y="10264"/>
                  </a:lnTo>
                  <a:lnTo>
                    <a:pt x="14622" y="9538"/>
                  </a:lnTo>
                  <a:lnTo>
                    <a:pt x="13241"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11"/>
            <p:cNvSpPr/>
            <p:nvPr/>
          </p:nvSpPr>
          <p:spPr>
            <a:xfrm>
              <a:off x="975100" y="3403825"/>
              <a:ext cx="376275" cy="365550"/>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11"/>
            <p:cNvSpPr/>
            <p:nvPr/>
          </p:nvSpPr>
          <p:spPr>
            <a:xfrm>
              <a:off x="596200" y="3403825"/>
              <a:ext cx="375950" cy="365550"/>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11"/>
            <p:cNvSpPr/>
            <p:nvPr/>
          </p:nvSpPr>
          <p:spPr>
            <a:xfrm>
              <a:off x="2169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11"/>
            <p:cNvSpPr/>
            <p:nvPr/>
          </p:nvSpPr>
          <p:spPr>
            <a:xfrm>
              <a:off x="216975" y="1577100"/>
              <a:ext cx="376275" cy="365550"/>
            </a:xfrm>
            <a:custGeom>
              <a:avLst/>
              <a:gdLst/>
              <a:ahLst/>
              <a:cxnLst/>
              <a:rect l="l" t="t" r="r" b="b"/>
              <a:pathLst>
                <a:path w="15051" h="14622" extrusionOk="0">
                  <a:moveTo>
                    <a:pt x="4894" y="1299"/>
                  </a:moveTo>
                  <a:lnTo>
                    <a:pt x="7109" y="2525"/>
                  </a:lnTo>
                  <a:lnTo>
                    <a:pt x="7109" y="6323"/>
                  </a:lnTo>
                  <a:lnTo>
                    <a:pt x="4275" y="3573"/>
                  </a:lnTo>
                  <a:lnTo>
                    <a:pt x="4894"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55" y="6906"/>
                  </a:lnTo>
                  <a:lnTo>
                    <a:pt x="8537" y="6906"/>
                  </a:lnTo>
                  <a:lnTo>
                    <a:pt x="11383" y="4156"/>
                  </a:lnTo>
                  <a:close/>
                  <a:moveTo>
                    <a:pt x="12562" y="7728"/>
                  </a:moveTo>
                  <a:lnTo>
                    <a:pt x="13776" y="9764"/>
                  </a:lnTo>
                  <a:lnTo>
                    <a:pt x="11312" y="10407"/>
                  </a:lnTo>
                  <a:lnTo>
                    <a:pt x="8537" y="7728"/>
                  </a:lnTo>
                  <a:close/>
                  <a:moveTo>
                    <a:pt x="6537" y="7704"/>
                  </a:moveTo>
                  <a:lnTo>
                    <a:pt x="3680" y="10478"/>
                  </a:lnTo>
                  <a:lnTo>
                    <a:pt x="1334" y="9859"/>
                  </a:lnTo>
                  <a:lnTo>
                    <a:pt x="2620" y="7704"/>
                  </a:lnTo>
                  <a:close/>
                  <a:moveTo>
                    <a:pt x="7942" y="8300"/>
                  </a:moveTo>
                  <a:lnTo>
                    <a:pt x="10788" y="11050"/>
                  </a:lnTo>
                  <a:lnTo>
                    <a:pt x="10169" y="13336"/>
                  </a:lnTo>
                  <a:lnTo>
                    <a:pt x="7942" y="12098"/>
                  </a:lnTo>
                  <a:lnTo>
                    <a:pt x="7942" y="8300"/>
                  </a:lnTo>
                  <a:close/>
                  <a:moveTo>
                    <a:pt x="7133" y="8300"/>
                  </a:moveTo>
                  <a:lnTo>
                    <a:pt x="7133" y="12205"/>
                  </a:lnTo>
                  <a:lnTo>
                    <a:pt x="7109" y="12205"/>
                  </a:lnTo>
                  <a:lnTo>
                    <a:pt x="5013" y="13383"/>
                  </a:lnTo>
                  <a:lnTo>
                    <a:pt x="4358" y="10978"/>
                  </a:lnTo>
                  <a:lnTo>
                    <a:pt x="7133" y="8300"/>
                  </a:lnTo>
                  <a:close/>
                  <a:moveTo>
                    <a:pt x="10585" y="1"/>
                  </a:moveTo>
                  <a:lnTo>
                    <a:pt x="9823" y="418"/>
                  </a:lnTo>
                  <a:lnTo>
                    <a:pt x="7430" y="1751"/>
                  </a:lnTo>
                  <a:lnTo>
                    <a:pt x="5120" y="465"/>
                  </a:lnTo>
                  <a:lnTo>
                    <a:pt x="4358" y="49"/>
                  </a:lnTo>
                  <a:lnTo>
                    <a:pt x="4132" y="858"/>
                  </a:lnTo>
                  <a:lnTo>
                    <a:pt x="3418" y="3454"/>
                  </a:lnTo>
                  <a:lnTo>
                    <a:pt x="846" y="4132"/>
                  </a:lnTo>
                  <a:lnTo>
                    <a:pt x="1" y="4359"/>
                  </a:lnTo>
                  <a:lnTo>
                    <a:pt x="429" y="5085"/>
                  </a:lnTo>
                  <a:lnTo>
                    <a:pt x="1810" y="7407"/>
                  </a:lnTo>
                  <a:lnTo>
                    <a:pt x="477" y="9657"/>
                  </a:lnTo>
                  <a:lnTo>
                    <a:pt x="36" y="10383"/>
                  </a:lnTo>
                  <a:lnTo>
                    <a:pt x="894" y="10609"/>
                  </a:lnTo>
                  <a:lnTo>
                    <a:pt x="3561" y="11312"/>
                  </a:lnTo>
                  <a:lnTo>
                    <a:pt x="4239" y="13812"/>
                  </a:lnTo>
                  <a:lnTo>
                    <a:pt x="4466" y="14622"/>
                  </a:lnTo>
                  <a:lnTo>
                    <a:pt x="5228" y="14205"/>
                  </a:lnTo>
                  <a:lnTo>
                    <a:pt x="7621" y="12872"/>
                  </a:lnTo>
                  <a:lnTo>
                    <a:pt x="9930" y="14169"/>
                  </a:lnTo>
                  <a:lnTo>
                    <a:pt x="10681" y="14586"/>
                  </a:lnTo>
                  <a:lnTo>
                    <a:pt x="10907" y="13764"/>
                  </a:lnTo>
                  <a:lnTo>
                    <a:pt x="11621" y="11169"/>
                  </a:lnTo>
                  <a:lnTo>
                    <a:pt x="14193" y="10502"/>
                  </a:lnTo>
                  <a:lnTo>
                    <a:pt x="15050" y="10276"/>
                  </a:lnTo>
                  <a:lnTo>
                    <a:pt x="14610" y="9550"/>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1"/>
            <p:cNvSpPr/>
            <p:nvPr/>
          </p:nvSpPr>
          <p:spPr>
            <a:xfrm>
              <a:off x="216975" y="3403825"/>
              <a:ext cx="376275" cy="365550"/>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11"/>
            <p:cNvSpPr/>
            <p:nvPr/>
          </p:nvSpPr>
          <p:spPr>
            <a:xfrm>
              <a:off x="216975" y="1211600"/>
              <a:ext cx="376275" cy="365825"/>
            </a:xfrm>
            <a:custGeom>
              <a:avLst/>
              <a:gdLst/>
              <a:ahLst/>
              <a:cxnLst/>
              <a:rect l="l" t="t" r="r" b="b"/>
              <a:pathLst>
                <a:path w="15051" h="14633" extrusionOk="0">
                  <a:moveTo>
                    <a:pt x="4894" y="1298"/>
                  </a:moveTo>
                  <a:lnTo>
                    <a:pt x="7109" y="2536"/>
                  </a:lnTo>
                  <a:lnTo>
                    <a:pt x="7109" y="6334"/>
                  </a:lnTo>
                  <a:lnTo>
                    <a:pt x="4275" y="3572"/>
                  </a:lnTo>
                  <a:lnTo>
                    <a:pt x="4894" y="1298"/>
                  </a:lnTo>
                  <a:close/>
                  <a:moveTo>
                    <a:pt x="10050" y="1250"/>
                  </a:moveTo>
                  <a:lnTo>
                    <a:pt x="10704" y="3655"/>
                  </a:lnTo>
                  <a:lnTo>
                    <a:pt x="7930" y="6334"/>
                  </a:lnTo>
                  <a:lnTo>
                    <a:pt x="7930" y="2429"/>
                  </a:lnTo>
                  <a:lnTo>
                    <a:pt x="7942" y="2429"/>
                  </a:lnTo>
                  <a:lnTo>
                    <a:pt x="10050" y="1250"/>
                  </a:lnTo>
                  <a:close/>
                  <a:moveTo>
                    <a:pt x="3751" y="4227"/>
                  </a:moveTo>
                  <a:lnTo>
                    <a:pt x="6513" y="6906"/>
                  </a:lnTo>
                  <a:lnTo>
                    <a:pt x="2489" y="6906"/>
                  </a:lnTo>
                  <a:lnTo>
                    <a:pt x="1275" y="4870"/>
                  </a:lnTo>
                  <a:lnTo>
                    <a:pt x="3751" y="4227"/>
                  </a:lnTo>
                  <a:close/>
                  <a:moveTo>
                    <a:pt x="11383" y="4155"/>
                  </a:moveTo>
                  <a:lnTo>
                    <a:pt x="13717" y="4763"/>
                  </a:lnTo>
                  <a:lnTo>
                    <a:pt x="12455" y="6906"/>
                  </a:lnTo>
                  <a:lnTo>
                    <a:pt x="8537" y="6906"/>
                  </a:lnTo>
                  <a:lnTo>
                    <a:pt x="11383" y="4155"/>
                  </a:lnTo>
                  <a:close/>
                  <a:moveTo>
                    <a:pt x="12562" y="7727"/>
                  </a:moveTo>
                  <a:lnTo>
                    <a:pt x="13764" y="9763"/>
                  </a:lnTo>
                  <a:lnTo>
                    <a:pt x="11312" y="10406"/>
                  </a:lnTo>
                  <a:lnTo>
                    <a:pt x="8537" y="7727"/>
                  </a:lnTo>
                  <a:close/>
                  <a:moveTo>
                    <a:pt x="6537" y="7739"/>
                  </a:moveTo>
                  <a:lnTo>
                    <a:pt x="3680" y="10501"/>
                  </a:lnTo>
                  <a:lnTo>
                    <a:pt x="1334" y="9882"/>
                  </a:lnTo>
                  <a:lnTo>
                    <a:pt x="2620" y="7739"/>
                  </a:lnTo>
                  <a:close/>
                  <a:moveTo>
                    <a:pt x="7942" y="8311"/>
                  </a:moveTo>
                  <a:lnTo>
                    <a:pt x="10788" y="11061"/>
                  </a:lnTo>
                  <a:lnTo>
                    <a:pt x="10169" y="13335"/>
                  </a:lnTo>
                  <a:lnTo>
                    <a:pt x="7942" y="12097"/>
                  </a:lnTo>
                  <a:lnTo>
                    <a:pt x="7942" y="8311"/>
                  </a:lnTo>
                  <a:close/>
                  <a:moveTo>
                    <a:pt x="7109" y="8311"/>
                  </a:moveTo>
                  <a:lnTo>
                    <a:pt x="7109"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43"/>
                  </a:lnTo>
                  <a:lnTo>
                    <a:pt x="1" y="4370"/>
                  </a:lnTo>
                  <a:lnTo>
                    <a:pt x="429" y="5096"/>
                  </a:lnTo>
                  <a:lnTo>
                    <a:pt x="1810" y="7418"/>
                  </a:lnTo>
                  <a:lnTo>
                    <a:pt x="477" y="9668"/>
                  </a:lnTo>
                  <a:lnTo>
                    <a:pt x="36" y="10394"/>
                  </a:lnTo>
                  <a:lnTo>
                    <a:pt x="894" y="10620"/>
                  </a:lnTo>
                  <a:lnTo>
                    <a:pt x="3561" y="11311"/>
                  </a:lnTo>
                  <a:lnTo>
                    <a:pt x="4239" y="13811"/>
                  </a:lnTo>
                  <a:lnTo>
                    <a:pt x="4466" y="14633"/>
                  </a:lnTo>
                  <a:lnTo>
                    <a:pt x="5228" y="14216"/>
                  </a:lnTo>
                  <a:lnTo>
                    <a:pt x="7621" y="12883"/>
                  </a:lnTo>
                  <a:lnTo>
                    <a:pt x="9930" y="14168"/>
                  </a:lnTo>
                  <a:lnTo>
                    <a:pt x="10681" y="14585"/>
                  </a:lnTo>
                  <a:lnTo>
                    <a:pt x="10907" y="13776"/>
                  </a:lnTo>
                  <a:lnTo>
                    <a:pt x="11621" y="11180"/>
                  </a:lnTo>
                  <a:lnTo>
                    <a:pt x="14193" y="10513"/>
                  </a:lnTo>
                  <a:lnTo>
                    <a:pt x="15050" y="10287"/>
                  </a:lnTo>
                  <a:lnTo>
                    <a:pt x="14610" y="9561"/>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11"/>
            <p:cNvSpPr/>
            <p:nvPr/>
          </p:nvSpPr>
          <p:spPr>
            <a:xfrm>
              <a:off x="216975" y="4134575"/>
              <a:ext cx="376275" cy="365525"/>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11"/>
            <p:cNvSpPr/>
            <p:nvPr/>
          </p:nvSpPr>
          <p:spPr>
            <a:xfrm>
              <a:off x="216975" y="3769350"/>
              <a:ext cx="376275" cy="365250"/>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11"/>
            <p:cNvSpPr/>
            <p:nvPr/>
          </p:nvSpPr>
          <p:spPr>
            <a:xfrm>
              <a:off x="5965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25" y="1251"/>
                  </a:moveTo>
                  <a:lnTo>
                    <a:pt x="10680" y="3644"/>
                  </a:lnTo>
                  <a:lnTo>
                    <a:pt x="7918" y="6323"/>
                  </a:lnTo>
                  <a:lnTo>
                    <a:pt x="7918" y="2430"/>
                  </a:lnTo>
                  <a:lnTo>
                    <a:pt x="7930" y="2430"/>
                  </a:lnTo>
                  <a:lnTo>
                    <a:pt x="10025" y="1251"/>
                  </a:lnTo>
                  <a:close/>
                  <a:moveTo>
                    <a:pt x="11371" y="4132"/>
                  </a:moveTo>
                  <a:lnTo>
                    <a:pt x="13704" y="4751"/>
                  </a:lnTo>
                  <a:lnTo>
                    <a:pt x="12430" y="6894"/>
                  </a:lnTo>
                  <a:lnTo>
                    <a:pt x="8513" y="6894"/>
                  </a:lnTo>
                  <a:lnTo>
                    <a:pt x="11371" y="4132"/>
                  </a:lnTo>
                  <a:close/>
                  <a:moveTo>
                    <a:pt x="3739" y="4227"/>
                  </a:moveTo>
                  <a:lnTo>
                    <a:pt x="6501" y="6906"/>
                  </a:lnTo>
                  <a:lnTo>
                    <a:pt x="2489" y="6906"/>
                  </a:lnTo>
                  <a:lnTo>
                    <a:pt x="1262" y="4870"/>
                  </a:lnTo>
                  <a:lnTo>
                    <a:pt x="3739" y="4227"/>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299"/>
                  </a:moveTo>
                  <a:lnTo>
                    <a:pt x="10775"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2" y="10490"/>
                  </a:lnTo>
                  <a:lnTo>
                    <a:pt x="15050" y="10264"/>
                  </a:lnTo>
                  <a:lnTo>
                    <a:pt x="14609" y="9538"/>
                  </a:lnTo>
                  <a:lnTo>
                    <a:pt x="13228" y="7216"/>
                  </a:lnTo>
                  <a:lnTo>
                    <a:pt x="14573"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11"/>
            <p:cNvSpPr/>
            <p:nvPr/>
          </p:nvSpPr>
          <p:spPr>
            <a:xfrm>
              <a:off x="596200" y="1577100"/>
              <a:ext cx="375950" cy="365250"/>
            </a:xfrm>
            <a:custGeom>
              <a:avLst/>
              <a:gdLst/>
              <a:ahLst/>
              <a:cxnLst/>
              <a:rect l="l" t="t" r="r" b="b"/>
              <a:pathLst>
                <a:path w="15038" h="14610" extrusionOk="0">
                  <a:moveTo>
                    <a:pt x="4894" y="1299"/>
                  </a:moveTo>
                  <a:lnTo>
                    <a:pt x="7108" y="2525"/>
                  </a:lnTo>
                  <a:lnTo>
                    <a:pt x="7108" y="6323"/>
                  </a:lnTo>
                  <a:lnTo>
                    <a:pt x="4263" y="3573"/>
                  </a:lnTo>
                  <a:lnTo>
                    <a:pt x="4894" y="1299"/>
                  </a:lnTo>
                  <a:close/>
                  <a:moveTo>
                    <a:pt x="10037" y="1251"/>
                  </a:moveTo>
                  <a:lnTo>
                    <a:pt x="10692" y="3644"/>
                  </a:lnTo>
                  <a:lnTo>
                    <a:pt x="7930" y="6323"/>
                  </a:lnTo>
                  <a:lnTo>
                    <a:pt x="7930" y="2430"/>
                  </a:lnTo>
                  <a:lnTo>
                    <a:pt x="7942" y="2430"/>
                  </a:lnTo>
                  <a:lnTo>
                    <a:pt x="10037" y="1251"/>
                  </a:lnTo>
                  <a:close/>
                  <a:moveTo>
                    <a:pt x="3751" y="4228"/>
                  </a:moveTo>
                  <a:lnTo>
                    <a:pt x="6513" y="6906"/>
                  </a:lnTo>
                  <a:lnTo>
                    <a:pt x="2501" y="6906"/>
                  </a:lnTo>
                  <a:lnTo>
                    <a:pt x="1274" y="4871"/>
                  </a:lnTo>
                  <a:lnTo>
                    <a:pt x="3751"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67" y="10478"/>
                  </a:lnTo>
                  <a:lnTo>
                    <a:pt x="1334" y="9859"/>
                  </a:lnTo>
                  <a:lnTo>
                    <a:pt x="2620" y="7704"/>
                  </a:lnTo>
                  <a:close/>
                  <a:moveTo>
                    <a:pt x="7942" y="8300"/>
                  </a:moveTo>
                  <a:lnTo>
                    <a:pt x="10787" y="11050"/>
                  </a:lnTo>
                  <a:lnTo>
                    <a:pt x="10156" y="13336"/>
                  </a:lnTo>
                  <a:lnTo>
                    <a:pt x="7942" y="12098"/>
                  </a:lnTo>
                  <a:lnTo>
                    <a:pt x="7942" y="8300"/>
                  </a:lnTo>
                  <a:close/>
                  <a:moveTo>
                    <a:pt x="7120" y="8300"/>
                  </a:moveTo>
                  <a:lnTo>
                    <a:pt x="7120" y="12205"/>
                  </a:lnTo>
                  <a:lnTo>
                    <a:pt x="7108" y="12205"/>
                  </a:lnTo>
                  <a:lnTo>
                    <a:pt x="5013" y="13383"/>
                  </a:lnTo>
                  <a:lnTo>
                    <a:pt x="4358" y="10978"/>
                  </a:lnTo>
                  <a:lnTo>
                    <a:pt x="7120"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90"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11"/>
            <p:cNvSpPr/>
            <p:nvPr/>
          </p:nvSpPr>
          <p:spPr>
            <a:xfrm>
              <a:off x="596200" y="846675"/>
              <a:ext cx="376550" cy="365525"/>
            </a:xfrm>
            <a:custGeom>
              <a:avLst/>
              <a:gdLst/>
              <a:ahLst/>
              <a:cxnLst/>
              <a:rect l="l" t="t" r="r" b="b"/>
              <a:pathLst>
                <a:path w="15062" h="14621" extrusionOk="0">
                  <a:moveTo>
                    <a:pt x="10037" y="1238"/>
                  </a:moveTo>
                  <a:lnTo>
                    <a:pt x="10692" y="3631"/>
                  </a:lnTo>
                  <a:lnTo>
                    <a:pt x="7930" y="6310"/>
                  </a:lnTo>
                  <a:lnTo>
                    <a:pt x="7930" y="2417"/>
                  </a:lnTo>
                  <a:lnTo>
                    <a:pt x="7942" y="2417"/>
                  </a:lnTo>
                  <a:lnTo>
                    <a:pt x="10037" y="1238"/>
                  </a:lnTo>
                  <a:close/>
                  <a:moveTo>
                    <a:pt x="4894" y="1298"/>
                  </a:moveTo>
                  <a:lnTo>
                    <a:pt x="7108" y="2536"/>
                  </a:lnTo>
                  <a:lnTo>
                    <a:pt x="7108" y="6322"/>
                  </a:lnTo>
                  <a:lnTo>
                    <a:pt x="4263" y="3572"/>
                  </a:lnTo>
                  <a:lnTo>
                    <a:pt x="4894" y="1298"/>
                  </a:lnTo>
                  <a:close/>
                  <a:moveTo>
                    <a:pt x="3751" y="4215"/>
                  </a:moveTo>
                  <a:lnTo>
                    <a:pt x="6513" y="6894"/>
                  </a:lnTo>
                  <a:lnTo>
                    <a:pt x="2501" y="6894"/>
                  </a:lnTo>
                  <a:lnTo>
                    <a:pt x="1274" y="4858"/>
                  </a:lnTo>
                  <a:lnTo>
                    <a:pt x="3751" y="4215"/>
                  </a:lnTo>
                  <a:close/>
                  <a:moveTo>
                    <a:pt x="11383" y="4131"/>
                  </a:moveTo>
                  <a:lnTo>
                    <a:pt x="13716" y="4751"/>
                  </a:lnTo>
                  <a:lnTo>
                    <a:pt x="12454" y="6894"/>
                  </a:lnTo>
                  <a:lnTo>
                    <a:pt x="8537" y="6894"/>
                  </a:lnTo>
                  <a:lnTo>
                    <a:pt x="11383" y="4131"/>
                  </a:lnTo>
                  <a:close/>
                  <a:moveTo>
                    <a:pt x="12561" y="7715"/>
                  </a:moveTo>
                  <a:lnTo>
                    <a:pt x="13776" y="9751"/>
                  </a:lnTo>
                  <a:lnTo>
                    <a:pt x="11311" y="10394"/>
                  </a:lnTo>
                  <a:lnTo>
                    <a:pt x="8537" y="7715"/>
                  </a:lnTo>
                  <a:close/>
                  <a:moveTo>
                    <a:pt x="6513" y="7727"/>
                  </a:moveTo>
                  <a:lnTo>
                    <a:pt x="3667" y="10477"/>
                  </a:lnTo>
                  <a:lnTo>
                    <a:pt x="1334" y="9870"/>
                  </a:lnTo>
                  <a:lnTo>
                    <a:pt x="2620" y="7727"/>
                  </a:lnTo>
                  <a:close/>
                  <a:moveTo>
                    <a:pt x="7942" y="8287"/>
                  </a:moveTo>
                  <a:lnTo>
                    <a:pt x="10787" y="11049"/>
                  </a:lnTo>
                  <a:lnTo>
                    <a:pt x="10156" y="13323"/>
                  </a:lnTo>
                  <a:lnTo>
                    <a:pt x="7942" y="12085"/>
                  </a:lnTo>
                  <a:lnTo>
                    <a:pt x="7942" y="8287"/>
                  </a:lnTo>
                  <a:close/>
                  <a:moveTo>
                    <a:pt x="7120" y="8287"/>
                  </a:moveTo>
                  <a:lnTo>
                    <a:pt x="7120" y="12192"/>
                  </a:lnTo>
                  <a:lnTo>
                    <a:pt x="7108" y="12192"/>
                  </a:lnTo>
                  <a:lnTo>
                    <a:pt x="5013" y="13371"/>
                  </a:lnTo>
                  <a:lnTo>
                    <a:pt x="4358" y="10966"/>
                  </a:lnTo>
                  <a:lnTo>
                    <a:pt x="7120"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53" y="14621"/>
                  </a:lnTo>
                  <a:lnTo>
                    <a:pt x="5215" y="14204"/>
                  </a:lnTo>
                  <a:lnTo>
                    <a:pt x="7608" y="12859"/>
                  </a:lnTo>
                  <a:lnTo>
                    <a:pt x="9942" y="14145"/>
                  </a:lnTo>
                  <a:lnTo>
                    <a:pt x="10692" y="14561"/>
                  </a:lnTo>
                  <a:lnTo>
                    <a:pt x="10918" y="13740"/>
                  </a:lnTo>
                  <a:lnTo>
                    <a:pt x="11633" y="11144"/>
                  </a:lnTo>
                  <a:lnTo>
                    <a:pt x="14204" y="10477"/>
                  </a:lnTo>
                  <a:lnTo>
                    <a:pt x="15062" y="10251"/>
                  </a:lnTo>
                  <a:lnTo>
                    <a:pt x="14621" y="9525"/>
                  </a:lnTo>
                  <a:lnTo>
                    <a:pt x="13240" y="7203"/>
                  </a:lnTo>
                  <a:lnTo>
                    <a:pt x="14585" y="4953"/>
                  </a:lnTo>
                  <a:lnTo>
                    <a:pt x="15002" y="4227"/>
                  </a:lnTo>
                  <a:lnTo>
                    <a:pt x="14145" y="4000"/>
                  </a:lnTo>
                  <a:lnTo>
                    <a:pt x="11490" y="3310"/>
                  </a:lnTo>
                  <a:lnTo>
                    <a:pt x="10799"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11"/>
            <p:cNvSpPr/>
            <p:nvPr/>
          </p:nvSpPr>
          <p:spPr>
            <a:xfrm>
              <a:off x="5965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25" y="1251"/>
                  </a:moveTo>
                  <a:lnTo>
                    <a:pt x="10704" y="3656"/>
                  </a:lnTo>
                  <a:lnTo>
                    <a:pt x="7930" y="6335"/>
                  </a:lnTo>
                  <a:lnTo>
                    <a:pt x="7930" y="2430"/>
                  </a:lnTo>
                  <a:lnTo>
                    <a:pt x="10025" y="1251"/>
                  </a:lnTo>
                  <a:close/>
                  <a:moveTo>
                    <a:pt x="11371" y="4144"/>
                  </a:moveTo>
                  <a:lnTo>
                    <a:pt x="13704" y="4751"/>
                  </a:lnTo>
                  <a:lnTo>
                    <a:pt x="12430" y="6895"/>
                  </a:lnTo>
                  <a:lnTo>
                    <a:pt x="8513" y="6895"/>
                  </a:lnTo>
                  <a:lnTo>
                    <a:pt x="11371" y="4144"/>
                  </a:lnTo>
                  <a:close/>
                  <a:moveTo>
                    <a:pt x="3739" y="4228"/>
                  </a:moveTo>
                  <a:lnTo>
                    <a:pt x="6501" y="6906"/>
                  </a:lnTo>
                  <a:lnTo>
                    <a:pt x="2489" y="6906"/>
                  </a:lnTo>
                  <a:lnTo>
                    <a:pt x="1262" y="4870"/>
                  </a:lnTo>
                  <a:lnTo>
                    <a:pt x="3739" y="4228"/>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311"/>
                  </a:moveTo>
                  <a:lnTo>
                    <a:pt x="10775"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80" y="14574"/>
                  </a:lnTo>
                  <a:lnTo>
                    <a:pt x="10906" y="13753"/>
                  </a:lnTo>
                  <a:lnTo>
                    <a:pt x="11621" y="11169"/>
                  </a:lnTo>
                  <a:lnTo>
                    <a:pt x="14192" y="10502"/>
                  </a:lnTo>
                  <a:lnTo>
                    <a:pt x="15050" y="10276"/>
                  </a:lnTo>
                  <a:lnTo>
                    <a:pt x="14609" y="9550"/>
                  </a:lnTo>
                  <a:lnTo>
                    <a:pt x="13228" y="7228"/>
                  </a:lnTo>
                  <a:lnTo>
                    <a:pt x="14573"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11"/>
            <p:cNvSpPr/>
            <p:nvPr/>
          </p:nvSpPr>
          <p:spPr>
            <a:xfrm>
              <a:off x="975100" y="3769350"/>
              <a:ext cx="376275" cy="365250"/>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11"/>
            <p:cNvSpPr/>
            <p:nvPr/>
          </p:nvSpPr>
          <p:spPr>
            <a:xfrm>
              <a:off x="5962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51" y="4227"/>
                  </a:moveTo>
                  <a:lnTo>
                    <a:pt x="6513" y="6906"/>
                  </a:lnTo>
                  <a:lnTo>
                    <a:pt x="2501" y="6906"/>
                  </a:lnTo>
                  <a:lnTo>
                    <a:pt x="1274" y="4870"/>
                  </a:lnTo>
                  <a:lnTo>
                    <a:pt x="3751"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20" y="8287"/>
                  </a:moveTo>
                  <a:lnTo>
                    <a:pt x="7120" y="12193"/>
                  </a:lnTo>
                  <a:lnTo>
                    <a:pt x="7108" y="12193"/>
                  </a:lnTo>
                  <a:lnTo>
                    <a:pt x="5013" y="13371"/>
                  </a:lnTo>
                  <a:lnTo>
                    <a:pt x="4358" y="10966"/>
                  </a:lnTo>
                  <a:lnTo>
                    <a:pt x="7120"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53"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1"/>
            <p:cNvSpPr/>
            <p:nvPr/>
          </p:nvSpPr>
          <p:spPr>
            <a:xfrm>
              <a:off x="975100" y="4134575"/>
              <a:ext cx="376275" cy="365525"/>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1"/>
            <p:cNvSpPr/>
            <p:nvPr/>
          </p:nvSpPr>
          <p:spPr>
            <a:xfrm>
              <a:off x="975100" y="4499800"/>
              <a:ext cx="376275" cy="365250"/>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1"/>
            <p:cNvSpPr/>
            <p:nvPr/>
          </p:nvSpPr>
          <p:spPr>
            <a:xfrm>
              <a:off x="9751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1"/>
            <p:cNvSpPr/>
            <p:nvPr/>
          </p:nvSpPr>
          <p:spPr>
            <a:xfrm>
              <a:off x="5962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1"/>
            <p:cNvSpPr/>
            <p:nvPr/>
          </p:nvSpPr>
          <p:spPr>
            <a:xfrm>
              <a:off x="216975" y="846675"/>
              <a:ext cx="376575" cy="365525"/>
            </a:xfrm>
            <a:custGeom>
              <a:avLst/>
              <a:gdLst/>
              <a:ahLst/>
              <a:cxnLst/>
              <a:rect l="l" t="t" r="r" b="b"/>
              <a:pathLst>
                <a:path w="15063" h="14621" extrusionOk="0">
                  <a:moveTo>
                    <a:pt x="10050" y="1238"/>
                  </a:moveTo>
                  <a:lnTo>
                    <a:pt x="10704" y="3631"/>
                  </a:lnTo>
                  <a:lnTo>
                    <a:pt x="7930" y="6310"/>
                  </a:lnTo>
                  <a:lnTo>
                    <a:pt x="7930" y="2417"/>
                  </a:lnTo>
                  <a:lnTo>
                    <a:pt x="7942" y="2417"/>
                  </a:lnTo>
                  <a:lnTo>
                    <a:pt x="10050" y="1238"/>
                  </a:lnTo>
                  <a:close/>
                  <a:moveTo>
                    <a:pt x="4894" y="1274"/>
                  </a:moveTo>
                  <a:lnTo>
                    <a:pt x="7109" y="2536"/>
                  </a:lnTo>
                  <a:lnTo>
                    <a:pt x="7109" y="6322"/>
                  </a:lnTo>
                  <a:lnTo>
                    <a:pt x="4275" y="3560"/>
                  </a:lnTo>
                  <a:lnTo>
                    <a:pt x="4894" y="1274"/>
                  </a:lnTo>
                  <a:close/>
                  <a:moveTo>
                    <a:pt x="3751" y="4215"/>
                  </a:moveTo>
                  <a:lnTo>
                    <a:pt x="6513" y="6894"/>
                  </a:lnTo>
                  <a:lnTo>
                    <a:pt x="2489" y="6894"/>
                  </a:lnTo>
                  <a:lnTo>
                    <a:pt x="1275" y="4858"/>
                  </a:lnTo>
                  <a:lnTo>
                    <a:pt x="3751" y="4215"/>
                  </a:lnTo>
                  <a:close/>
                  <a:moveTo>
                    <a:pt x="11383" y="4131"/>
                  </a:moveTo>
                  <a:lnTo>
                    <a:pt x="13717" y="4751"/>
                  </a:lnTo>
                  <a:lnTo>
                    <a:pt x="12455" y="6894"/>
                  </a:lnTo>
                  <a:lnTo>
                    <a:pt x="8537" y="6894"/>
                  </a:lnTo>
                  <a:lnTo>
                    <a:pt x="11383" y="4131"/>
                  </a:lnTo>
                  <a:close/>
                  <a:moveTo>
                    <a:pt x="12562" y="7715"/>
                  </a:moveTo>
                  <a:lnTo>
                    <a:pt x="13776" y="9751"/>
                  </a:lnTo>
                  <a:lnTo>
                    <a:pt x="11312" y="10394"/>
                  </a:lnTo>
                  <a:lnTo>
                    <a:pt x="8537" y="7715"/>
                  </a:lnTo>
                  <a:close/>
                  <a:moveTo>
                    <a:pt x="6513" y="7727"/>
                  </a:moveTo>
                  <a:lnTo>
                    <a:pt x="3680" y="10477"/>
                  </a:lnTo>
                  <a:lnTo>
                    <a:pt x="1322" y="9870"/>
                  </a:lnTo>
                  <a:lnTo>
                    <a:pt x="2608"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8" y="10966"/>
                  </a:lnTo>
                  <a:lnTo>
                    <a:pt x="7133" y="8287"/>
                  </a:lnTo>
                  <a:close/>
                  <a:moveTo>
                    <a:pt x="10585" y="0"/>
                  </a:moveTo>
                  <a:lnTo>
                    <a:pt x="9823" y="417"/>
                  </a:lnTo>
                  <a:lnTo>
                    <a:pt x="7430" y="1762"/>
                  </a:lnTo>
                  <a:lnTo>
                    <a:pt x="5120" y="476"/>
                  </a:lnTo>
                  <a:lnTo>
                    <a:pt x="4358" y="60"/>
                  </a:lnTo>
                  <a:lnTo>
                    <a:pt x="4132" y="881"/>
                  </a:lnTo>
                  <a:lnTo>
                    <a:pt x="3418" y="3465"/>
                  </a:lnTo>
                  <a:lnTo>
                    <a:pt x="846" y="4120"/>
                  </a:lnTo>
                  <a:lnTo>
                    <a:pt x="1" y="4346"/>
                  </a:lnTo>
                  <a:lnTo>
                    <a:pt x="429" y="5072"/>
                  </a:lnTo>
                  <a:lnTo>
                    <a:pt x="1810" y="7394"/>
                  </a:lnTo>
                  <a:lnTo>
                    <a:pt x="477" y="9644"/>
                  </a:lnTo>
                  <a:lnTo>
                    <a:pt x="36" y="10370"/>
                  </a:lnTo>
                  <a:lnTo>
                    <a:pt x="894" y="10597"/>
                  </a:lnTo>
                  <a:lnTo>
                    <a:pt x="3561" y="11299"/>
                  </a:lnTo>
                  <a:lnTo>
                    <a:pt x="4239" y="13799"/>
                  </a:lnTo>
                  <a:lnTo>
                    <a:pt x="4466" y="14621"/>
                  </a:lnTo>
                  <a:lnTo>
                    <a:pt x="5228" y="14204"/>
                  </a:lnTo>
                  <a:lnTo>
                    <a:pt x="7621" y="12859"/>
                  </a:lnTo>
                  <a:lnTo>
                    <a:pt x="9942" y="14145"/>
                  </a:lnTo>
                  <a:lnTo>
                    <a:pt x="10704" y="14561"/>
                  </a:lnTo>
                  <a:lnTo>
                    <a:pt x="10919" y="13740"/>
                  </a:lnTo>
                  <a:lnTo>
                    <a:pt x="11633" y="11168"/>
                  </a:lnTo>
                  <a:lnTo>
                    <a:pt x="14217" y="10489"/>
                  </a:lnTo>
                  <a:lnTo>
                    <a:pt x="15062" y="10275"/>
                  </a:lnTo>
                  <a:lnTo>
                    <a:pt x="14633" y="9537"/>
                  </a:lnTo>
                  <a:lnTo>
                    <a:pt x="13240" y="7215"/>
                  </a:lnTo>
                  <a:lnTo>
                    <a:pt x="14586" y="4965"/>
                  </a:lnTo>
                  <a:lnTo>
                    <a:pt x="15003" y="4227"/>
                  </a:lnTo>
                  <a:lnTo>
                    <a:pt x="14169" y="4024"/>
                  </a:lnTo>
                  <a:lnTo>
                    <a:pt x="11502"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1"/>
            <p:cNvSpPr/>
            <p:nvPr/>
          </p:nvSpPr>
          <p:spPr>
            <a:xfrm>
              <a:off x="596200" y="1211600"/>
              <a:ext cx="375950" cy="365825"/>
            </a:xfrm>
            <a:custGeom>
              <a:avLst/>
              <a:gdLst/>
              <a:ahLst/>
              <a:cxnLst/>
              <a:rect l="l" t="t" r="r" b="b"/>
              <a:pathLst>
                <a:path w="15038" h="14633" extrusionOk="0">
                  <a:moveTo>
                    <a:pt x="4894" y="1298"/>
                  </a:moveTo>
                  <a:lnTo>
                    <a:pt x="7108" y="2536"/>
                  </a:lnTo>
                  <a:lnTo>
                    <a:pt x="7108" y="6334"/>
                  </a:lnTo>
                  <a:lnTo>
                    <a:pt x="4263" y="3572"/>
                  </a:lnTo>
                  <a:lnTo>
                    <a:pt x="4894" y="1298"/>
                  </a:lnTo>
                  <a:close/>
                  <a:moveTo>
                    <a:pt x="10037" y="1250"/>
                  </a:moveTo>
                  <a:lnTo>
                    <a:pt x="10692" y="3655"/>
                  </a:lnTo>
                  <a:lnTo>
                    <a:pt x="7930" y="6334"/>
                  </a:lnTo>
                  <a:lnTo>
                    <a:pt x="7930" y="2429"/>
                  </a:lnTo>
                  <a:lnTo>
                    <a:pt x="7942" y="2429"/>
                  </a:lnTo>
                  <a:lnTo>
                    <a:pt x="10037" y="1250"/>
                  </a:lnTo>
                  <a:close/>
                  <a:moveTo>
                    <a:pt x="3751" y="4227"/>
                  </a:moveTo>
                  <a:lnTo>
                    <a:pt x="6513" y="6906"/>
                  </a:lnTo>
                  <a:lnTo>
                    <a:pt x="2501" y="6906"/>
                  </a:lnTo>
                  <a:lnTo>
                    <a:pt x="1274" y="4870"/>
                  </a:lnTo>
                  <a:lnTo>
                    <a:pt x="3751"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67" y="10501"/>
                  </a:lnTo>
                  <a:lnTo>
                    <a:pt x="1334" y="9882"/>
                  </a:lnTo>
                  <a:lnTo>
                    <a:pt x="2620" y="7739"/>
                  </a:lnTo>
                  <a:close/>
                  <a:moveTo>
                    <a:pt x="7942" y="8311"/>
                  </a:moveTo>
                  <a:lnTo>
                    <a:pt x="10787" y="11061"/>
                  </a:lnTo>
                  <a:lnTo>
                    <a:pt x="10156" y="13335"/>
                  </a:lnTo>
                  <a:lnTo>
                    <a:pt x="7942" y="12097"/>
                  </a:lnTo>
                  <a:lnTo>
                    <a:pt x="7942" y="8311"/>
                  </a:lnTo>
                  <a:close/>
                  <a:moveTo>
                    <a:pt x="7120" y="8311"/>
                  </a:moveTo>
                  <a:lnTo>
                    <a:pt x="7120" y="12204"/>
                  </a:lnTo>
                  <a:lnTo>
                    <a:pt x="7108" y="12204"/>
                  </a:lnTo>
                  <a:lnTo>
                    <a:pt x="5013" y="13383"/>
                  </a:lnTo>
                  <a:lnTo>
                    <a:pt x="4358" y="10989"/>
                  </a:lnTo>
                  <a:lnTo>
                    <a:pt x="7120" y="8311"/>
                  </a:lnTo>
                  <a:close/>
                  <a:moveTo>
                    <a:pt x="10573" y="0"/>
                  </a:moveTo>
                  <a:lnTo>
                    <a:pt x="9823" y="417"/>
                  </a:lnTo>
                  <a:lnTo>
                    <a:pt x="7418" y="1762"/>
                  </a:lnTo>
                  <a:lnTo>
                    <a:pt x="5120" y="464"/>
                  </a:lnTo>
                  <a:lnTo>
                    <a:pt x="4358" y="48"/>
                  </a:lnTo>
                  <a:lnTo>
                    <a:pt x="4132" y="881"/>
                  </a:lnTo>
                  <a:lnTo>
                    <a:pt x="3417" y="3477"/>
                  </a:lnTo>
                  <a:lnTo>
                    <a:pt x="846" y="4143"/>
                  </a:lnTo>
                  <a:lnTo>
                    <a:pt x="0" y="4370"/>
                  </a:lnTo>
                  <a:lnTo>
                    <a:pt x="429" y="5096"/>
                  </a:lnTo>
                  <a:lnTo>
                    <a:pt x="1810" y="7418"/>
                  </a:lnTo>
                  <a:lnTo>
                    <a:pt x="476" y="9668"/>
                  </a:lnTo>
                  <a:lnTo>
                    <a:pt x="36" y="10394"/>
                  </a:lnTo>
                  <a:lnTo>
                    <a:pt x="893" y="10620"/>
                  </a:lnTo>
                  <a:lnTo>
                    <a:pt x="3548" y="11311"/>
                  </a:lnTo>
                  <a:lnTo>
                    <a:pt x="4239" y="13811"/>
                  </a:lnTo>
                  <a:lnTo>
                    <a:pt x="4453" y="14633"/>
                  </a:lnTo>
                  <a:lnTo>
                    <a:pt x="5215" y="14216"/>
                  </a:lnTo>
                  <a:lnTo>
                    <a:pt x="7608" y="12883"/>
                  </a:lnTo>
                  <a:lnTo>
                    <a:pt x="9918" y="14168"/>
                  </a:lnTo>
                  <a:lnTo>
                    <a:pt x="10680" y="14585"/>
                  </a:lnTo>
                  <a:lnTo>
                    <a:pt x="10906" y="13776"/>
                  </a:lnTo>
                  <a:lnTo>
                    <a:pt x="11621" y="11180"/>
                  </a:lnTo>
                  <a:lnTo>
                    <a:pt x="14192" y="10513"/>
                  </a:lnTo>
                  <a:lnTo>
                    <a:pt x="15038" y="10287"/>
                  </a:lnTo>
                  <a:lnTo>
                    <a:pt x="14609" y="9561"/>
                  </a:lnTo>
                  <a:lnTo>
                    <a:pt x="13228" y="7227"/>
                  </a:lnTo>
                  <a:lnTo>
                    <a:pt x="14562" y="4977"/>
                  </a:lnTo>
                  <a:lnTo>
                    <a:pt x="15002" y="4251"/>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1"/>
            <p:cNvSpPr/>
            <p:nvPr/>
          </p:nvSpPr>
          <p:spPr>
            <a:xfrm>
              <a:off x="216975" y="1942325"/>
              <a:ext cx="376275" cy="365850"/>
            </a:xfrm>
            <a:custGeom>
              <a:avLst/>
              <a:gdLst/>
              <a:ahLst/>
              <a:cxnLst/>
              <a:rect l="l" t="t" r="r" b="b"/>
              <a:pathLst>
                <a:path w="15051" h="14634" extrusionOk="0">
                  <a:moveTo>
                    <a:pt x="4894" y="1299"/>
                  </a:moveTo>
                  <a:lnTo>
                    <a:pt x="7109" y="2537"/>
                  </a:lnTo>
                  <a:lnTo>
                    <a:pt x="7109" y="6335"/>
                  </a:lnTo>
                  <a:lnTo>
                    <a:pt x="4275" y="3573"/>
                  </a:lnTo>
                  <a:lnTo>
                    <a:pt x="4894" y="1299"/>
                  </a:lnTo>
                  <a:close/>
                  <a:moveTo>
                    <a:pt x="10050" y="1251"/>
                  </a:moveTo>
                  <a:lnTo>
                    <a:pt x="10704" y="3656"/>
                  </a:lnTo>
                  <a:lnTo>
                    <a:pt x="7930" y="6335"/>
                  </a:lnTo>
                  <a:lnTo>
                    <a:pt x="7930" y="2430"/>
                  </a:lnTo>
                  <a:lnTo>
                    <a:pt x="7942" y="2430"/>
                  </a:lnTo>
                  <a:lnTo>
                    <a:pt x="10050" y="1251"/>
                  </a:lnTo>
                  <a:close/>
                  <a:moveTo>
                    <a:pt x="3751" y="4228"/>
                  </a:moveTo>
                  <a:lnTo>
                    <a:pt x="6513" y="6906"/>
                  </a:lnTo>
                  <a:lnTo>
                    <a:pt x="2501" y="6906"/>
                  </a:lnTo>
                  <a:lnTo>
                    <a:pt x="1275" y="4870"/>
                  </a:lnTo>
                  <a:lnTo>
                    <a:pt x="3751" y="4228"/>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37" y="7728"/>
                  </a:moveTo>
                  <a:lnTo>
                    <a:pt x="3680" y="10478"/>
                  </a:lnTo>
                  <a:lnTo>
                    <a:pt x="1334" y="9871"/>
                  </a:lnTo>
                  <a:lnTo>
                    <a:pt x="2620" y="7728"/>
                  </a:lnTo>
                  <a:close/>
                  <a:moveTo>
                    <a:pt x="7942" y="8311"/>
                  </a:moveTo>
                  <a:lnTo>
                    <a:pt x="10788" y="11062"/>
                  </a:lnTo>
                  <a:lnTo>
                    <a:pt x="10169" y="13336"/>
                  </a:lnTo>
                  <a:lnTo>
                    <a:pt x="7942" y="12109"/>
                  </a:lnTo>
                  <a:lnTo>
                    <a:pt x="7942" y="8311"/>
                  </a:lnTo>
                  <a:close/>
                  <a:moveTo>
                    <a:pt x="7133" y="8311"/>
                  </a:moveTo>
                  <a:lnTo>
                    <a:pt x="7133" y="12205"/>
                  </a:lnTo>
                  <a:lnTo>
                    <a:pt x="7109" y="12205"/>
                  </a:lnTo>
                  <a:lnTo>
                    <a:pt x="5013" y="13383"/>
                  </a:lnTo>
                  <a:lnTo>
                    <a:pt x="4358" y="10990"/>
                  </a:lnTo>
                  <a:lnTo>
                    <a:pt x="7133" y="8311"/>
                  </a:lnTo>
                  <a:close/>
                  <a:moveTo>
                    <a:pt x="10585" y="1"/>
                  </a:moveTo>
                  <a:lnTo>
                    <a:pt x="9823" y="418"/>
                  </a:lnTo>
                  <a:lnTo>
                    <a:pt x="7430" y="1763"/>
                  </a:lnTo>
                  <a:lnTo>
                    <a:pt x="5120" y="465"/>
                  </a:lnTo>
                  <a:lnTo>
                    <a:pt x="4358" y="48"/>
                  </a:lnTo>
                  <a:lnTo>
                    <a:pt x="4132" y="870"/>
                  </a:lnTo>
                  <a:lnTo>
                    <a:pt x="3418" y="3454"/>
                  </a:lnTo>
                  <a:lnTo>
                    <a:pt x="846" y="4144"/>
                  </a:lnTo>
                  <a:lnTo>
                    <a:pt x="1" y="4370"/>
                  </a:lnTo>
                  <a:lnTo>
                    <a:pt x="429" y="5097"/>
                  </a:lnTo>
                  <a:lnTo>
                    <a:pt x="1810" y="7418"/>
                  </a:lnTo>
                  <a:lnTo>
                    <a:pt x="477" y="9669"/>
                  </a:lnTo>
                  <a:lnTo>
                    <a:pt x="36" y="10395"/>
                  </a:lnTo>
                  <a:lnTo>
                    <a:pt x="894" y="10621"/>
                  </a:lnTo>
                  <a:lnTo>
                    <a:pt x="3561" y="11312"/>
                  </a:lnTo>
                  <a:lnTo>
                    <a:pt x="4239" y="13812"/>
                  </a:lnTo>
                  <a:lnTo>
                    <a:pt x="4466" y="14634"/>
                  </a:lnTo>
                  <a:lnTo>
                    <a:pt x="5228" y="14217"/>
                  </a:lnTo>
                  <a:lnTo>
                    <a:pt x="7621" y="12883"/>
                  </a:lnTo>
                  <a:lnTo>
                    <a:pt x="9930" y="14169"/>
                  </a:lnTo>
                  <a:lnTo>
                    <a:pt x="10681" y="14586"/>
                  </a:lnTo>
                  <a:lnTo>
                    <a:pt x="10907" y="13776"/>
                  </a:lnTo>
                  <a:lnTo>
                    <a:pt x="11621" y="11181"/>
                  </a:lnTo>
                  <a:lnTo>
                    <a:pt x="14193" y="10514"/>
                  </a:lnTo>
                  <a:lnTo>
                    <a:pt x="15050" y="10288"/>
                  </a:lnTo>
                  <a:lnTo>
                    <a:pt x="14610" y="9562"/>
                  </a:lnTo>
                  <a:lnTo>
                    <a:pt x="13240" y="7228"/>
                  </a:lnTo>
                  <a:lnTo>
                    <a:pt x="14586" y="4978"/>
                  </a:lnTo>
                  <a:lnTo>
                    <a:pt x="15014" y="4251"/>
                  </a:lnTo>
                  <a:lnTo>
                    <a:pt x="14169" y="4025"/>
                  </a:lnTo>
                  <a:lnTo>
                    <a:pt x="11502"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1"/>
            <p:cNvSpPr/>
            <p:nvPr/>
          </p:nvSpPr>
          <p:spPr>
            <a:xfrm>
              <a:off x="216975" y="2307850"/>
              <a:ext cx="376275" cy="365250"/>
            </a:xfrm>
            <a:custGeom>
              <a:avLst/>
              <a:gdLst/>
              <a:ahLst/>
              <a:cxnLst/>
              <a:rect l="l" t="t" r="r" b="b"/>
              <a:pathLst>
                <a:path w="15051" h="14610" extrusionOk="0">
                  <a:moveTo>
                    <a:pt x="4894" y="1275"/>
                  </a:moveTo>
                  <a:lnTo>
                    <a:pt x="7109" y="2513"/>
                  </a:lnTo>
                  <a:lnTo>
                    <a:pt x="7109" y="6323"/>
                  </a:lnTo>
                  <a:lnTo>
                    <a:pt x="4275" y="3561"/>
                  </a:lnTo>
                  <a:lnTo>
                    <a:pt x="4894" y="1275"/>
                  </a:lnTo>
                  <a:close/>
                  <a:moveTo>
                    <a:pt x="10050" y="1251"/>
                  </a:moveTo>
                  <a:lnTo>
                    <a:pt x="10704" y="3644"/>
                  </a:lnTo>
                  <a:lnTo>
                    <a:pt x="7930" y="6323"/>
                  </a:lnTo>
                  <a:lnTo>
                    <a:pt x="7930" y="2430"/>
                  </a:lnTo>
                  <a:lnTo>
                    <a:pt x="7942" y="2430"/>
                  </a:lnTo>
                  <a:lnTo>
                    <a:pt x="10050" y="1251"/>
                  </a:lnTo>
                  <a:close/>
                  <a:moveTo>
                    <a:pt x="3751" y="4227"/>
                  </a:moveTo>
                  <a:lnTo>
                    <a:pt x="6513" y="6906"/>
                  </a:lnTo>
                  <a:lnTo>
                    <a:pt x="2501" y="6906"/>
                  </a:lnTo>
                  <a:lnTo>
                    <a:pt x="1275" y="4870"/>
                  </a:lnTo>
                  <a:lnTo>
                    <a:pt x="3751" y="4227"/>
                  </a:lnTo>
                  <a:close/>
                  <a:moveTo>
                    <a:pt x="11383" y="4132"/>
                  </a:moveTo>
                  <a:lnTo>
                    <a:pt x="13717" y="4751"/>
                  </a:lnTo>
                  <a:lnTo>
                    <a:pt x="12455" y="6906"/>
                  </a:lnTo>
                  <a:lnTo>
                    <a:pt x="8537" y="6906"/>
                  </a:lnTo>
                  <a:lnTo>
                    <a:pt x="11383" y="4132"/>
                  </a:lnTo>
                  <a:close/>
                  <a:moveTo>
                    <a:pt x="12562" y="7728"/>
                  </a:moveTo>
                  <a:lnTo>
                    <a:pt x="13776" y="9764"/>
                  </a:lnTo>
                  <a:lnTo>
                    <a:pt x="11312" y="10407"/>
                  </a:lnTo>
                  <a:lnTo>
                    <a:pt x="8537" y="7728"/>
                  </a:lnTo>
                  <a:close/>
                  <a:moveTo>
                    <a:pt x="6513" y="7728"/>
                  </a:moveTo>
                  <a:lnTo>
                    <a:pt x="3680" y="10478"/>
                  </a:lnTo>
                  <a:lnTo>
                    <a:pt x="1322" y="9871"/>
                  </a:lnTo>
                  <a:lnTo>
                    <a:pt x="2608" y="7728"/>
                  </a:lnTo>
                  <a:close/>
                  <a:moveTo>
                    <a:pt x="7942" y="8299"/>
                  </a:moveTo>
                  <a:lnTo>
                    <a:pt x="10788" y="11062"/>
                  </a:lnTo>
                  <a:lnTo>
                    <a:pt x="10169" y="13336"/>
                  </a:lnTo>
                  <a:lnTo>
                    <a:pt x="7942" y="12097"/>
                  </a:lnTo>
                  <a:lnTo>
                    <a:pt x="7942" y="8299"/>
                  </a:lnTo>
                  <a:close/>
                  <a:moveTo>
                    <a:pt x="7133" y="8299"/>
                  </a:moveTo>
                  <a:lnTo>
                    <a:pt x="7133" y="12205"/>
                  </a:lnTo>
                  <a:lnTo>
                    <a:pt x="7109" y="12205"/>
                  </a:lnTo>
                  <a:lnTo>
                    <a:pt x="5013" y="13383"/>
                  </a:lnTo>
                  <a:lnTo>
                    <a:pt x="4358" y="10978"/>
                  </a:lnTo>
                  <a:lnTo>
                    <a:pt x="7133" y="8299"/>
                  </a:lnTo>
                  <a:close/>
                  <a:moveTo>
                    <a:pt x="10597" y="1"/>
                  </a:moveTo>
                  <a:lnTo>
                    <a:pt x="9835" y="417"/>
                  </a:lnTo>
                  <a:lnTo>
                    <a:pt x="7442" y="1751"/>
                  </a:lnTo>
                  <a:lnTo>
                    <a:pt x="5132" y="465"/>
                  </a:lnTo>
                  <a:lnTo>
                    <a:pt x="4370" y="48"/>
                  </a:lnTo>
                  <a:lnTo>
                    <a:pt x="4144" y="858"/>
                  </a:lnTo>
                  <a:lnTo>
                    <a:pt x="3430" y="3453"/>
                  </a:lnTo>
                  <a:lnTo>
                    <a:pt x="846" y="4120"/>
                  </a:lnTo>
                  <a:lnTo>
                    <a:pt x="1" y="4346"/>
                  </a:lnTo>
                  <a:lnTo>
                    <a:pt x="429" y="5073"/>
                  </a:lnTo>
                  <a:lnTo>
                    <a:pt x="1810" y="7394"/>
                  </a:lnTo>
                  <a:lnTo>
                    <a:pt x="477" y="9645"/>
                  </a:lnTo>
                  <a:lnTo>
                    <a:pt x="36"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40" y="7216"/>
                  </a:lnTo>
                  <a:lnTo>
                    <a:pt x="14586" y="4966"/>
                  </a:lnTo>
                  <a:lnTo>
                    <a:pt x="15014" y="4239"/>
                  </a:lnTo>
                  <a:lnTo>
                    <a:pt x="14169" y="4013"/>
                  </a:lnTo>
                  <a:lnTo>
                    <a:pt x="11502" y="3322"/>
                  </a:lnTo>
                  <a:lnTo>
                    <a:pt x="10823" y="822"/>
                  </a:lnTo>
                  <a:lnTo>
                    <a:pt x="1059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11"/>
            <p:cNvSpPr/>
            <p:nvPr/>
          </p:nvSpPr>
          <p:spPr>
            <a:xfrm>
              <a:off x="216975" y="2673075"/>
              <a:ext cx="376275" cy="365550"/>
            </a:xfrm>
            <a:custGeom>
              <a:avLst/>
              <a:gdLst/>
              <a:ahLst/>
              <a:cxnLst/>
              <a:rect l="l" t="t" r="r" b="b"/>
              <a:pathLst>
                <a:path w="15051"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3751" y="4227"/>
                  </a:moveTo>
                  <a:lnTo>
                    <a:pt x="6513" y="6906"/>
                  </a:lnTo>
                  <a:lnTo>
                    <a:pt x="2501" y="6906"/>
                  </a:lnTo>
                  <a:lnTo>
                    <a:pt x="1275" y="4870"/>
                  </a:lnTo>
                  <a:lnTo>
                    <a:pt x="3751" y="4227"/>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13" y="7716"/>
                  </a:moveTo>
                  <a:lnTo>
                    <a:pt x="3680" y="10478"/>
                  </a:lnTo>
                  <a:lnTo>
                    <a:pt x="1334" y="9871"/>
                  </a:lnTo>
                  <a:lnTo>
                    <a:pt x="2608" y="7716"/>
                  </a:lnTo>
                  <a:close/>
                  <a:moveTo>
                    <a:pt x="7942" y="8299"/>
                  </a:moveTo>
                  <a:lnTo>
                    <a:pt x="10788" y="11050"/>
                  </a:lnTo>
                  <a:lnTo>
                    <a:pt x="10169" y="13324"/>
                  </a:lnTo>
                  <a:lnTo>
                    <a:pt x="7942" y="12085"/>
                  </a:lnTo>
                  <a:lnTo>
                    <a:pt x="7942" y="8299"/>
                  </a:lnTo>
                  <a:close/>
                  <a:moveTo>
                    <a:pt x="7133" y="8311"/>
                  </a:moveTo>
                  <a:lnTo>
                    <a:pt x="7133" y="12193"/>
                  </a:lnTo>
                  <a:lnTo>
                    <a:pt x="7109" y="12193"/>
                  </a:lnTo>
                  <a:lnTo>
                    <a:pt x="5013" y="13383"/>
                  </a:lnTo>
                  <a:lnTo>
                    <a:pt x="4358" y="10990"/>
                  </a:lnTo>
                  <a:lnTo>
                    <a:pt x="7133" y="8311"/>
                  </a:lnTo>
                  <a:close/>
                  <a:moveTo>
                    <a:pt x="10585"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50" y="10276"/>
                  </a:lnTo>
                  <a:lnTo>
                    <a:pt x="14610" y="9549"/>
                  </a:lnTo>
                  <a:lnTo>
                    <a:pt x="13229" y="7228"/>
                  </a:lnTo>
                  <a:lnTo>
                    <a:pt x="14562" y="4977"/>
                  </a:lnTo>
                  <a:lnTo>
                    <a:pt x="15003" y="4251"/>
                  </a:lnTo>
                  <a:lnTo>
                    <a:pt x="14157" y="4025"/>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11"/>
            <p:cNvSpPr/>
            <p:nvPr/>
          </p:nvSpPr>
          <p:spPr>
            <a:xfrm>
              <a:off x="596200" y="3769350"/>
              <a:ext cx="375950" cy="365250"/>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1"/>
            <p:cNvSpPr/>
            <p:nvPr/>
          </p:nvSpPr>
          <p:spPr>
            <a:xfrm>
              <a:off x="596200" y="4134575"/>
              <a:ext cx="375950" cy="365525"/>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1"/>
            <p:cNvSpPr/>
            <p:nvPr/>
          </p:nvSpPr>
          <p:spPr>
            <a:xfrm>
              <a:off x="596200" y="4499800"/>
              <a:ext cx="375950" cy="365250"/>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11"/>
            <p:cNvSpPr/>
            <p:nvPr/>
          </p:nvSpPr>
          <p:spPr>
            <a:xfrm>
              <a:off x="216975" y="4499800"/>
              <a:ext cx="376275" cy="365250"/>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11" name="Google Shape;611;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612" name="Google Shape;612;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None/>
              <a:defRPr sz="1600">
                <a:solidFill>
                  <a:schemeClr val="dk1"/>
                </a:solidFill>
              </a:defRPr>
            </a:lvl1pPr>
            <a:lvl2pPr lvl="1" algn="ctr" rtl="0">
              <a:lnSpc>
                <a:spcPct val="100000"/>
              </a:lnSpc>
              <a:spcBef>
                <a:spcPts val="0"/>
              </a:spcBef>
              <a:spcAft>
                <a:spcPts val="0"/>
              </a:spcAft>
              <a:buClr>
                <a:schemeClr val="dk1"/>
              </a:buClr>
              <a:buSzPts val="1600"/>
              <a:buNone/>
              <a:defRPr sz="1600">
                <a:solidFill>
                  <a:schemeClr val="dk1"/>
                </a:solidFill>
              </a:defRPr>
            </a:lvl2pPr>
            <a:lvl3pPr lvl="2" algn="ctr" rtl="0">
              <a:lnSpc>
                <a:spcPct val="100000"/>
              </a:lnSpc>
              <a:spcBef>
                <a:spcPts val="0"/>
              </a:spcBef>
              <a:spcAft>
                <a:spcPts val="0"/>
              </a:spcAft>
              <a:buClr>
                <a:schemeClr val="dk1"/>
              </a:buClr>
              <a:buSzPts val="1600"/>
              <a:buNone/>
              <a:defRPr sz="1600">
                <a:solidFill>
                  <a:schemeClr val="dk1"/>
                </a:solidFill>
              </a:defRPr>
            </a:lvl3pPr>
            <a:lvl4pPr lvl="3" algn="ctr" rtl="0">
              <a:lnSpc>
                <a:spcPct val="100000"/>
              </a:lnSpc>
              <a:spcBef>
                <a:spcPts val="0"/>
              </a:spcBef>
              <a:spcAft>
                <a:spcPts val="0"/>
              </a:spcAft>
              <a:buClr>
                <a:schemeClr val="dk1"/>
              </a:buClr>
              <a:buSzPts val="1600"/>
              <a:buNone/>
              <a:defRPr sz="1600">
                <a:solidFill>
                  <a:schemeClr val="dk1"/>
                </a:solidFill>
              </a:defRPr>
            </a:lvl4pPr>
            <a:lvl5pPr lvl="4" algn="ctr" rtl="0">
              <a:lnSpc>
                <a:spcPct val="100000"/>
              </a:lnSpc>
              <a:spcBef>
                <a:spcPts val="0"/>
              </a:spcBef>
              <a:spcAft>
                <a:spcPts val="0"/>
              </a:spcAft>
              <a:buClr>
                <a:schemeClr val="dk1"/>
              </a:buClr>
              <a:buSzPts val="1600"/>
              <a:buNone/>
              <a:defRPr sz="1600">
                <a:solidFill>
                  <a:schemeClr val="dk1"/>
                </a:solidFill>
              </a:defRPr>
            </a:lvl5pPr>
            <a:lvl6pPr lvl="5" algn="ctr" rtl="0">
              <a:lnSpc>
                <a:spcPct val="100000"/>
              </a:lnSpc>
              <a:spcBef>
                <a:spcPts val="0"/>
              </a:spcBef>
              <a:spcAft>
                <a:spcPts val="0"/>
              </a:spcAft>
              <a:buClr>
                <a:schemeClr val="dk1"/>
              </a:buClr>
              <a:buSzPts val="1600"/>
              <a:buNone/>
              <a:defRPr sz="1600">
                <a:solidFill>
                  <a:schemeClr val="dk1"/>
                </a:solidFill>
              </a:defRPr>
            </a:lvl6pPr>
            <a:lvl7pPr lvl="6" algn="ctr" rtl="0">
              <a:lnSpc>
                <a:spcPct val="100000"/>
              </a:lnSpc>
              <a:spcBef>
                <a:spcPts val="0"/>
              </a:spcBef>
              <a:spcAft>
                <a:spcPts val="0"/>
              </a:spcAft>
              <a:buClr>
                <a:schemeClr val="dk1"/>
              </a:buClr>
              <a:buSzPts val="1600"/>
              <a:buNone/>
              <a:defRPr sz="1600">
                <a:solidFill>
                  <a:schemeClr val="dk1"/>
                </a:solidFill>
              </a:defRPr>
            </a:lvl7pPr>
            <a:lvl8pPr lvl="7" algn="ctr" rtl="0">
              <a:lnSpc>
                <a:spcPct val="100000"/>
              </a:lnSpc>
              <a:spcBef>
                <a:spcPts val="0"/>
              </a:spcBef>
              <a:spcAft>
                <a:spcPts val="0"/>
              </a:spcAft>
              <a:buClr>
                <a:schemeClr val="dk1"/>
              </a:buClr>
              <a:buSzPts val="1600"/>
              <a:buNone/>
              <a:defRPr sz="1600">
                <a:solidFill>
                  <a:schemeClr val="dk1"/>
                </a:solidFill>
              </a:defRPr>
            </a:lvl8pPr>
            <a:lvl9pPr lvl="8" algn="ctr" rtl="0">
              <a:lnSpc>
                <a:spcPct val="100000"/>
              </a:lnSpc>
              <a:spcBef>
                <a:spcPts val="0"/>
              </a:spcBef>
              <a:spcAft>
                <a:spcPts val="0"/>
              </a:spcAft>
              <a:buClr>
                <a:schemeClr val="dk1"/>
              </a:buClr>
              <a:buSzPts val="1600"/>
              <a:buNone/>
              <a:defRPr sz="1600">
                <a:solidFill>
                  <a:schemeClr val="dk1"/>
                </a:solidFill>
              </a:defRPr>
            </a:lvl9pPr>
          </a:lstStyle>
          <a:p>
            <a:endParaRPr/>
          </a:p>
        </p:txBody>
      </p:sp>
    </p:spTree>
    <p:extLst>
      <p:ext uri="{BB962C8B-B14F-4D97-AF65-F5344CB8AC3E}">
        <p14:creationId xmlns:p14="http://schemas.microsoft.com/office/powerpoint/2010/main" val="3832309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13"/>
        <p:cNvGrpSpPr/>
        <p:nvPr/>
      </p:nvGrpSpPr>
      <p:grpSpPr>
        <a:xfrm>
          <a:off x="0" y="0"/>
          <a:ext cx="0" cy="0"/>
          <a:chOff x="0" y="0"/>
          <a:chExt cx="0" cy="0"/>
        </a:xfrm>
      </p:grpSpPr>
    </p:spTree>
    <p:extLst>
      <p:ext uri="{BB962C8B-B14F-4D97-AF65-F5344CB8AC3E}">
        <p14:creationId xmlns:p14="http://schemas.microsoft.com/office/powerpoint/2010/main" val="4052872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gradFill>
          <a:gsLst>
            <a:gs pos="0">
              <a:schemeClr val="accent3"/>
            </a:gs>
            <a:gs pos="100000">
              <a:schemeClr val="accent4"/>
            </a:gs>
          </a:gsLst>
          <a:lin ang="5400012" scaled="0"/>
        </a:gradFill>
        <a:effectLst/>
      </p:bgPr>
    </p:bg>
    <p:spTree>
      <p:nvGrpSpPr>
        <p:cNvPr id="1" name="Shape 614"/>
        <p:cNvGrpSpPr/>
        <p:nvPr/>
      </p:nvGrpSpPr>
      <p:grpSpPr>
        <a:xfrm>
          <a:off x="0" y="0"/>
          <a:ext cx="0" cy="0"/>
          <a:chOff x="0" y="0"/>
          <a:chExt cx="0" cy="0"/>
        </a:xfrm>
      </p:grpSpPr>
      <p:grpSp>
        <p:nvGrpSpPr>
          <p:cNvPr id="615" name="Google Shape;615;p13"/>
          <p:cNvGrpSpPr/>
          <p:nvPr/>
        </p:nvGrpSpPr>
        <p:grpSpPr>
          <a:xfrm>
            <a:off x="9" y="15011"/>
            <a:ext cx="9144293" cy="5113712"/>
            <a:chOff x="216975" y="846375"/>
            <a:chExt cx="7186650" cy="4018950"/>
          </a:xfrm>
        </p:grpSpPr>
        <p:sp>
          <p:nvSpPr>
            <p:cNvPr id="616" name="Google Shape;616;p13"/>
            <p:cNvSpPr/>
            <p:nvPr/>
          </p:nvSpPr>
          <p:spPr>
            <a:xfrm>
              <a:off x="2488100" y="1577100"/>
              <a:ext cx="376250" cy="365250"/>
            </a:xfrm>
            <a:custGeom>
              <a:avLst/>
              <a:gdLst/>
              <a:ahLst/>
              <a:cxnLst/>
              <a:rect l="l" t="t" r="r" b="b"/>
              <a:pathLst>
                <a:path w="15050" h="14610" extrusionOk="0">
                  <a:moveTo>
                    <a:pt x="4882" y="1299"/>
                  </a:moveTo>
                  <a:lnTo>
                    <a:pt x="7096" y="2525"/>
                  </a:lnTo>
                  <a:lnTo>
                    <a:pt x="7096" y="6323"/>
                  </a:lnTo>
                  <a:lnTo>
                    <a:pt x="4251" y="3573"/>
                  </a:lnTo>
                  <a:lnTo>
                    <a:pt x="4882" y="1299"/>
                  </a:lnTo>
                  <a:close/>
                  <a:moveTo>
                    <a:pt x="10049" y="1251"/>
                  </a:moveTo>
                  <a:lnTo>
                    <a:pt x="10704" y="3644"/>
                  </a:lnTo>
                  <a:lnTo>
                    <a:pt x="7930" y="6323"/>
                  </a:lnTo>
                  <a:lnTo>
                    <a:pt x="7930" y="2430"/>
                  </a:lnTo>
                  <a:lnTo>
                    <a:pt x="7942" y="2430"/>
                  </a:lnTo>
                  <a:lnTo>
                    <a:pt x="10049" y="1251"/>
                  </a:lnTo>
                  <a:close/>
                  <a:moveTo>
                    <a:pt x="3739" y="4228"/>
                  </a:moveTo>
                  <a:lnTo>
                    <a:pt x="6501" y="6906"/>
                  </a:lnTo>
                  <a:lnTo>
                    <a:pt x="2489" y="6906"/>
                  </a:lnTo>
                  <a:lnTo>
                    <a:pt x="1262" y="4871"/>
                  </a:lnTo>
                  <a:lnTo>
                    <a:pt x="3739" y="4228"/>
                  </a:lnTo>
                  <a:close/>
                  <a:moveTo>
                    <a:pt x="11383" y="4156"/>
                  </a:moveTo>
                  <a:lnTo>
                    <a:pt x="13716" y="4763"/>
                  </a:lnTo>
                  <a:lnTo>
                    <a:pt x="12442" y="6906"/>
                  </a:lnTo>
                  <a:lnTo>
                    <a:pt x="8525" y="6906"/>
                  </a:lnTo>
                  <a:lnTo>
                    <a:pt x="11383" y="4156"/>
                  </a:lnTo>
                  <a:close/>
                  <a:moveTo>
                    <a:pt x="12550" y="7728"/>
                  </a:moveTo>
                  <a:lnTo>
                    <a:pt x="13752" y="9764"/>
                  </a:lnTo>
                  <a:lnTo>
                    <a:pt x="11299" y="10407"/>
                  </a:lnTo>
                  <a:lnTo>
                    <a:pt x="8525" y="7728"/>
                  </a:lnTo>
                  <a:close/>
                  <a:moveTo>
                    <a:pt x="6513" y="7704"/>
                  </a:moveTo>
                  <a:lnTo>
                    <a:pt x="3656" y="10478"/>
                  </a:lnTo>
                  <a:lnTo>
                    <a:pt x="1322" y="9859"/>
                  </a:lnTo>
                  <a:lnTo>
                    <a:pt x="2596" y="7704"/>
                  </a:lnTo>
                  <a:close/>
                  <a:moveTo>
                    <a:pt x="7930" y="8300"/>
                  </a:moveTo>
                  <a:lnTo>
                    <a:pt x="10776" y="11050"/>
                  </a:lnTo>
                  <a:lnTo>
                    <a:pt x="10144" y="13336"/>
                  </a:lnTo>
                  <a:lnTo>
                    <a:pt x="7930" y="12098"/>
                  </a:lnTo>
                  <a:lnTo>
                    <a:pt x="7930" y="8300"/>
                  </a:lnTo>
                  <a:close/>
                  <a:moveTo>
                    <a:pt x="7108" y="8300"/>
                  </a:moveTo>
                  <a:lnTo>
                    <a:pt x="7108" y="12205"/>
                  </a:lnTo>
                  <a:lnTo>
                    <a:pt x="7096" y="12205"/>
                  </a:lnTo>
                  <a:lnTo>
                    <a:pt x="5001" y="13383"/>
                  </a:lnTo>
                  <a:lnTo>
                    <a:pt x="4346" y="10978"/>
                  </a:lnTo>
                  <a:lnTo>
                    <a:pt x="7108" y="8300"/>
                  </a:lnTo>
                  <a:close/>
                  <a:moveTo>
                    <a:pt x="10585"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7" y="9645"/>
                  </a:lnTo>
                  <a:lnTo>
                    <a:pt x="36" y="10371"/>
                  </a:lnTo>
                  <a:lnTo>
                    <a:pt x="893" y="10597"/>
                  </a:lnTo>
                  <a:lnTo>
                    <a:pt x="3548" y="11300"/>
                  </a:lnTo>
                  <a:lnTo>
                    <a:pt x="4239" y="13800"/>
                  </a:lnTo>
                  <a:lnTo>
                    <a:pt x="4465" y="14610"/>
                  </a:lnTo>
                  <a:lnTo>
                    <a:pt x="5215" y="14193"/>
                  </a:lnTo>
                  <a:lnTo>
                    <a:pt x="7620" y="12860"/>
                  </a:lnTo>
                  <a:lnTo>
                    <a:pt x="9930" y="14145"/>
                  </a:lnTo>
                  <a:lnTo>
                    <a:pt x="10680" y="14574"/>
                  </a:lnTo>
                  <a:lnTo>
                    <a:pt x="10906" y="13753"/>
                  </a:lnTo>
                  <a:lnTo>
                    <a:pt x="11621" y="11157"/>
                  </a:lnTo>
                  <a:lnTo>
                    <a:pt x="14193" y="10490"/>
                  </a:lnTo>
                  <a:lnTo>
                    <a:pt x="15050" y="10264"/>
                  </a:lnTo>
                  <a:lnTo>
                    <a:pt x="14609" y="9538"/>
                  </a:lnTo>
                  <a:lnTo>
                    <a:pt x="13228" y="7216"/>
                  </a:lnTo>
                  <a:lnTo>
                    <a:pt x="14574" y="4966"/>
                  </a:lnTo>
                  <a:lnTo>
                    <a:pt x="15002" y="4239"/>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3"/>
            <p:cNvSpPr/>
            <p:nvPr/>
          </p:nvSpPr>
          <p:spPr>
            <a:xfrm>
              <a:off x="3243250"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906" y="1274"/>
                  </a:moveTo>
                  <a:lnTo>
                    <a:pt x="7120" y="2513"/>
                  </a:lnTo>
                  <a:lnTo>
                    <a:pt x="7120" y="6323"/>
                  </a:lnTo>
                  <a:lnTo>
                    <a:pt x="4275" y="3560"/>
                  </a:lnTo>
                  <a:lnTo>
                    <a:pt x="4906" y="1274"/>
                  </a:lnTo>
                  <a:close/>
                  <a:moveTo>
                    <a:pt x="3751" y="4215"/>
                  </a:moveTo>
                  <a:lnTo>
                    <a:pt x="6525" y="6894"/>
                  </a:lnTo>
                  <a:lnTo>
                    <a:pt x="2501" y="6894"/>
                  </a:lnTo>
                  <a:lnTo>
                    <a:pt x="1286" y="4846"/>
                  </a:lnTo>
                  <a:lnTo>
                    <a:pt x="3751" y="4215"/>
                  </a:lnTo>
                  <a:close/>
                  <a:moveTo>
                    <a:pt x="11395" y="4132"/>
                  </a:moveTo>
                  <a:lnTo>
                    <a:pt x="13740" y="4751"/>
                  </a:lnTo>
                  <a:lnTo>
                    <a:pt x="12466" y="6894"/>
                  </a:lnTo>
                  <a:lnTo>
                    <a:pt x="8549" y="6894"/>
                  </a:lnTo>
                  <a:lnTo>
                    <a:pt x="11395" y="4132"/>
                  </a:lnTo>
                  <a:close/>
                  <a:moveTo>
                    <a:pt x="12562" y="7704"/>
                  </a:moveTo>
                  <a:lnTo>
                    <a:pt x="13776" y="9752"/>
                  </a:lnTo>
                  <a:lnTo>
                    <a:pt x="11311" y="10383"/>
                  </a:lnTo>
                  <a:lnTo>
                    <a:pt x="8549" y="7704"/>
                  </a:lnTo>
                  <a:close/>
                  <a:moveTo>
                    <a:pt x="6537" y="7704"/>
                  </a:moveTo>
                  <a:lnTo>
                    <a:pt x="3680" y="10478"/>
                  </a:lnTo>
                  <a:lnTo>
                    <a:pt x="1346" y="9871"/>
                  </a:lnTo>
                  <a:lnTo>
                    <a:pt x="2620" y="7704"/>
                  </a:lnTo>
                  <a:close/>
                  <a:moveTo>
                    <a:pt x="7954" y="8287"/>
                  </a:moveTo>
                  <a:lnTo>
                    <a:pt x="10799" y="11038"/>
                  </a:lnTo>
                  <a:lnTo>
                    <a:pt x="10168" y="13324"/>
                  </a:lnTo>
                  <a:lnTo>
                    <a:pt x="7954" y="12085"/>
                  </a:lnTo>
                  <a:lnTo>
                    <a:pt x="7954" y="8287"/>
                  </a:lnTo>
                  <a:close/>
                  <a:moveTo>
                    <a:pt x="7120" y="8287"/>
                  </a:moveTo>
                  <a:lnTo>
                    <a:pt x="7120" y="12192"/>
                  </a:lnTo>
                  <a:lnTo>
                    <a:pt x="5025" y="13359"/>
                  </a:lnTo>
                  <a:lnTo>
                    <a:pt x="4346" y="10966"/>
                  </a:lnTo>
                  <a:lnTo>
                    <a:pt x="7120" y="8287"/>
                  </a:lnTo>
                  <a:close/>
                  <a:moveTo>
                    <a:pt x="10585" y="0"/>
                  </a:moveTo>
                  <a:lnTo>
                    <a:pt x="9823" y="417"/>
                  </a:lnTo>
                  <a:lnTo>
                    <a:pt x="7430" y="1751"/>
                  </a:lnTo>
                  <a:lnTo>
                    <a:pt x="5120" y="453"/>
                  </a:lnTo>
                  <a:lnTo>
                    <a:pt x="4358" y="48"/>
                  </a:lnTo>
                  <a:lnTo>
                    <a:pt x="4144" y="858"/>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3"/>
            <p:cNvSpPr/>
            <p:nvPr/>
          </p:nvSpPr>
          <p:spPr>
            <a:xfrm>
              <a:off x="2488100" y="3769350"/>
              <a:ext cx="376250" cy="365250"/>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3"/>
            <p:cNvSpPr/>
            <p:nvPr/>
          </p:nvSpPr>
          <p:spPr>
            <a:xfrm>
              <a:off x="24881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49" y="1251"/>
                  </a:moveTo>
                  <a:lnTo>
                    <a:pt x="10704" y="3656"/>
                  </a:lnTo>
                  <a:lnTo>
                    <a:pt x="7930" y="6335"/>
                  </a:lnTo>
                  <a:lnTo>
                    <a:pt x="7930" y="2430"/>
                  </a:lnTo>
                  <a:lnTo>
                    <a:pt x="7942" y="2430"/>
                  </a:lnTo>
                  <a:lnTo>
                    <a:pt x="10049" y="1251"/>
                  </a:lnTo>
                  <a:close/>
                  <a:moveTo>
                    <a:pt x="11383" y="4144"/>
                  </a:moveTo>
                  <a:lnTo>
                    <a:pt x="13716" y="4751"/>
                  </a:lnTo>
                  <a:lnTo>
                    <a:pt x="12442" y="6895"/>
                  </a:lnTo>
                  <a:lnTo>
                    <a:pt x="8525" y="6895"/>
                  </a:lnTo>
                  <a:lnTo>
                    <a:pt x="11383" y="4144"/>
                  </a:lnTo>
                  <a:close/>
                  <a:moveTo>
                    <a:pt x="3739" y="4228"/>
                  </a:moveTo>
                  <a:lnTo>
                    <a:pt x="6501" y="6906"/>
                  </a:lnTo>
                  <a:lnTo>
                    <a:pt x="2489" y="6906"/>
                  </a:lnTo>
                  <a:lnTo>
                    <a:pt x="1262" y="4870"/>
                  </a:lnTo>
                  <a:lnTo>
                    <a:pt x="3739" y="4228"/>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311"/>
                  </a:moveTo>
                  <a:lnTo>
                    <a:pt x="10776"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7" y="9645"/>
                  </a:lnTo>
                  <a:lnTo>
                    <a:pt x="36" y="10383"/>
                  </a:lnTo>
                  <a:lnTo>
                    <a:pt x="893" y="10597"/>
                  </a:lnTo>
                  <a:lnTo>
                    <a:pt x="3548" y="11300"/>
                  </a:lnTo>
                  <a:lnTo>
                    <a:pt x="4239" y="13800"/>
                  </a:lnTo>
                  <a:lnTo>
                    <a:pt x="4465" y="14622"/>
                  </a:lnTo>
                  <a:lnTo>
                    <a:pt x="5215" y="14205"/>
                  </a:lnTo>
                  <a:lnTo>
                    <a:pt x="7620" y="12860"/>
                  </a:lnTo>
                  <a:lnTo>
                    <a:pt x="9930" y="14157"/>
                  </a:lnTo>
                  <a:lnTo>
                    <a:pt x="10680" y="14574"/>
                  </a:lnTo>
                  <a:lnTo>
                    <a:pt x="10906" y="13753"/>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3"/>
            <p:cNvSpPr/>
            <p:nvPr/>
          </p:nvSpPr>
          <p:spPr>
            <a:xfrm>
              <a:off x="2488100" y="3403825"/>
              <a:ext cx="376250" cy="365550"/>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3"/>
            <p:cNvSpPr/>
            <p:nvPr/>
          </p:nvSpPr>
          <p:spPr>
            <a:xfrm>
              <a:off x="2488100" y="846675"/>
              <a:ext cx="376250" cy="365525"/>
            </a:xfrm>
            <a:custGeom>
              <a:avLst/>
              <a:gdLst/>
              <a:ahLst/>
              <a:cxnLst/>
              <a:rect l="l" t="t" r="r" b="b"/>
              <a:pathLst>
                <a:path w="15050" h="14621" extrusionOk="0">
                  <a:moveTo>
                    <a:pt x="10025" y="1238"/>
                  </a:moveTo>
                  <a:lnTo>
                    <a:pt x="10680" y="3631"/>
                  </a:lnTo>
                  <a:lnTo>
                    <a:pt x="7918" y="6310"/>
                  </a:lnTo>
                  <a:lnTo>
                    <a:pt x="7918" y="2417"/>
                  </a:lnTo>
                  <a:lnTo>
                    <a:pt x="7930" y="2417"/>
                  </a:lnTo>
                  <a:lnTo>
                    <a:pt x="10025" y="1238"/>
                  </a:lnTo>
                  <a:close/>
                  <a:moveTo>
                    <a:pt x="4882" y="1298"/>
                  </a:moveTo>
                  <a:lnTo>
                    <a:pt x="7096" y="2536"/>
                  </a:lnTo>
                  <a:lnTo>
                    <a:pt x="7096" y="6322"/>
                  </a:lnTo>
                  <a:lnTo>
                    <a:pt x="4251" y="3572"/>
                  </a:lnTo>
                  <a:lnTo>
                    <a:pt x="4882" y="1298"/>
                  </a:lnTo>
                  <a:close/>
                  <a:moveTo>
                    <a:pt x="3739" y="4215"/>
                  </a:moveTo>
                  <a:lnTo>
                    <a:pt x="6501" y="6894"/>
                  </a:lnTo>
                  <a:lnTo>
                    <a:pt x="2489" y="6894"/>
                  </a:lnTo>
                  <a:lnTo>
                    <a:pt x="1262" y="4858"/>
                  </a:lnTo>
                  <a:lnTo>
                    <a:pt x="3739" y="4215"/>
                  </a:lnTo>
                  <a:close/>
                  <a:moveTo>
                    <a:pt x="11371" y="4131"/>
                  </a:moveTo>
                  <a:lnTo>
                    <a:pt x="13704" y="4751"/>
                  </a:lnTo>
                  <a:lnTo>
                    <a:pt x="12442" y="6894"/>
                  </a:lnTo>
                  <a:lnTo>
                    <a:pt x="8525" y="6894"/>
                  </a:lnTo>
                  <a:lnTo>
                    <a:pt x="11371" y="4131"/>
                  </a:lnTo>
                  <a:close/>
                  <a:moveTo>
                    <a:pt x="12550" y="7715"/>
                  </a:moveTo>
                  <a:lnTo>
                    <a:pt x="13764" y="9751"/>
                  </a:lnTo>
                  <a:lnTo>
                    <a:pt x="11299" y="10394"/>
                  </a:lnTo>
                  <a:lnTo>
                    <a:pt x="8525" y="7715"/>
                  </a:lnTo>
                  <a:close/>
                  <a:moveTo>
                    <a:pt x="6513" y="7727"/>
                  </a:moveTo>
                  <a:lnTo>
                    <a:pt x="3656" y="10477"/>
                  </a:lnTo>
                  <a:lnTo>
                    <a:pt x="1322" y="9870"/>
                  </a:lnTo>
                  <a:lnTo>
                    <a:pt x="2596" y="7727"/>
                  </a:lnTo>
                  <a:close/>
                  <a:moveTo>
                    <a:pt x="7930" y="8287"/>
                  </a:moveTo>
                  <a:lnTo>
                    <a:pt x="10776" y="11049"/>
                  </a:lnTo>
                  <a:lnTo>
                    <a:pt x="10144" y="13323"/>
                  </a:lnTo>
                  <a:lnTo>
                    <a:pt x="7930" y="12085"/>
                  </a:lnTo>
                  <a:lnTo>
                    <a:pt x="7930" y="8287"/>
                  </a:lnTo>
                  <a:close/>
                  <a:moveTo>
                    <a:pt x="7108" y="8287"/>
                  </a:moveTo>
                  <a:lnTo>
                    <a:pt x="7108" y="12192"/>
                  </a:lnTo>
                  <a:lnTo>
                    <a:pt x="7096" y="12192"/>
                  </a:lnTo>
                  <a:lnTo>
                    <a:pt x="5001" y="13371"/>
                  </a:lnTo>
                  <a:lnTo>
                    <a:pt x="4346" y="10966"/>
                  </a:lnTo>
                  <a:lnTo>
                    <a:pt x="7108" y="8287"/>
                  </a:lnTo>
                  <a:close/>
                  <a:moveTo>
                    <a:pt x="10561" y="0"/>
                  </a:moveTo>
                  <a:lnTo>
                    <a:pt x="9811" y="417"/>
                  </a:lnTo>
                  <a:lnTo>
                    <a:pt x="7406" y="1762"/>
                  </a:lnTo>
                  <a:lnTo>
                    <a:pt x="5108" y="476"/>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489"/>
                  </a:lnTo>
                  <a:lnTo>
                    <a:pt x="15050" y="10275"/>
                  </a:lnTo>
                  <a:lnTo>
                    <a:pt x="14609" y="9537"/>
                  </a:lnTo>
                  <a:lnTo>
                    <a:pt x="13228" y="7215"/>
                  </a:lnTo>
                  <a:lnTo>
                    <a:pt x="14574" y="4965"/>
                  </a:lnTo>
                  <a:lnTo>
                    <a:pt x="15002" y="4227"/>
                  </a:lnTo>
                  <a:lnTo>
                    <a:pt x="14157" y="4000"/>
                  </a:lnTo>
                  <a:lnTo>
                    <a:pt x="11490" y="3310"/>
                  </a:lnTo>
                  <a:lnTo>
                    <a:pt x="10799" y="798"/>
                  </a:lnTo>
                  <a:lnTo>
                    <a:pt x="10561"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3"/>
            <p:cNvSpPr/>
            <p:nvPr/>
          </p:nvSpPr>
          <p:spPr>
            <a:xfrm>
              <a:off x="24881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49" y="1251"/>
                  </a:moveTo>
                  <a:lnTo>
                    <a:pt x="10704" y="3644"/>
                  </a:lnTo>
                  <a:lnTo>
                    <a:pt x="7930" y="6323"/>
                  </a:lnTo>
                  <a:lnTo>
                    <a:pt x="7930" y="2430"/>
                  </a:lnTo>
                  <a:lnTo>
                    <a:pt x="7942" y="2430"/>
                  </a:lnTo>
                  <a:lnTo>
                    <a:pt x="10049" y="1251"/>
                  </a:lnTo>
                  <a:close/>
                  <a:moveTo>
                    <a:pt x="11383" y="4132"/>
                  </a:moveTo>
                  <a:lnTo>
                    <a:pt x="13716" y="4751"/>
                  </a:lnTo>
                  <a:lnTo>
                    <a:pt x="12442" y="6894"/>
                  </a:lnTo>
                  <a:lnTo>
                    <a:pt x="8525" y="6894"/>
                  </a:lnTo>
                  <a:lnTo>
                    <a:pt x="11383" y="4132"/>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299"/>
                  </a:moveTo>
                  <a:lnTo>
                    <a:pt x="10776"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3" y="10490"/>
                  </a:lnTo>
                  <a:lnTo>
                    <a:pt x="15050" y="10264"/>
                  </a:lnTo>
                  <a:lnTo>
                    <a:pt x="14609" y="9538"/>
                  </a:lnTo>
                  <a:lnTo>
                    <a:pt x="13228" y="7216"/>
                  </a:lnTo>
                  <a:lnTo>
                    <a:pt x="14574"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3"/>
            <p:cNvSpPr/>
            <p:nvPr/>
          </p:nvSpPr>
          <p:spPr>
            <a:xfrm>
              <a:off x="2488100" y="2673075"/>
              <a:ext cx="376250" cy="365550"/>
            </a:xfrm>
            <a:custGeom>
              <a:avLst/>
              <a:gdLst/>
              <a:ahLst/>
              <a:cxnLst/>
              <a:rect l="l" t="t" r="r" b="b"/>
              <a:pathLst>
                <a:path w="15050" h="14622" extrusionOk="0">
                  <a:moveTo>
                    <a:pt x="4882" y="1286"/>
                  </a:moveTo>
                  <a:lnTo>
                    <a:pt x="7096" y="2525"/>
                  </a:lnTo>
                  <a:lnTo>
                    <a:pt x="7096" y="6311"/>
                  </a:lnTo>
                  <a:lnTo>
                    <a:pt x="4251" y="3561"/>
                  </a:lnTo>
                  <a:lnTo>
                    <a:pt x="4882" y="1286"/>
                  </a:lnTo>
                  <a:close/>
                  <a:moveTo>
                    <a:pt x="10049" y="1251"/>
                  </a:moveTo>
                  <a:lnTo>
                    <a:pt x="10704" y="3656"/>
                  </a:lnTo>
                  <a:lnTo>
                    <a:pt x="7930" y="6335"/>
                  </a:lnTo>
                  <a:lnTo>
                    <a:pt x="7930" y="2429"/>
                  </a:lnTo>
                  <a:lnTo>
                    <a:pt x="7942" y="2429"/>
                  </a:lnTo>
                  <a:lnTo>
                    <a:pt x="10049" y="1251"/>
                  </a:lnTo>
                  <a:close/>
                  <a:moveTo>
                    <a:pt x="11383" y="4144"/>
                  </a:moveTo>
                  <a:lnTo>
                    <a:pt x="13716" y="4751"/>
                  </a:lnTo>
                  <a:lnTo>
                    <a:pt x="12442" y="6894"/>
                  </a:lnTo>
                  <a:lnTo>
                    <a:pt x="8525" y="6894"/>
                  </a:lnTo>
                  <a:lnTo>
                    <a:pt x="11383" y="4144"/>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16"/>
                  </a:moveTo>
                  <a:lnTo>
                    <a:pt x="3679" y="10466"/>
                  </a:lnTo>
                  <a:lnTo>
                    <a:pt x="1334" y="9859"/>
                  </a:lnTo>
                  <a:lnTo>
                    <a:pt x="2608" y="7716"/>
                  </a:lnTo>
                  <a:close/>
                  <a:moveTo>
                    <a:pt x="7942" y="8299"/>
                  </a:moveTo>
                  <a:lnTo>
                    <a:pt x="10787" y="11050"/>
                  </a:lnTo>
                  <a:lnTo>
                    <a:pt x="10168" y="13324"/>
                  </a:lnTo>
                  <a:lnTo>
                    <a:pt x="7942" y="12085"/>
                  </a:lnTo>
                  <a:lnTo>
                    <a:pt x="7942" y="8299"/>
                  </a:lnTo>
                  <a:close/>
                  <a:moveTo>
                    <a:pt x="7108" y="8287"/>
                  </a:moveTo>
                  <a:lnTo>
                    <a:pt x="7108" y="12193"/>
                  </a:lnTo>
                  <a:lnTo>
                    <a:pt x="7096" y="12193"/>
                  </a:lnTo>
                  <a:lnTo>
                    <a:pt x="5001" y="13371"/>
                  </a:lnTo>
                  <a:lnTo>
                    <a:pt x="4346" y="10966"/>
                  </a:lnTo>
                  <a:lnTo>
                    <a:pt x="7108" y="8287"/>
                  </a:lnTo>
                  <a:close/>
                  <a:moveTo>
                    <a:pt x="10585" y="1"/>
                  </a:moveTo>
                  <a:lnTo>
                    <a:pt x="9823" y="417"/>
                  </a:lnTo>
                  <a:lnTo>
                    <a:pt x="7430" y="1763"/>
                  </a:lnTo>
                  <a:lnTo>
                    <a:pt x="5120" y="465"/>
                  </a:lnTo>
                  <a:lnTo>
                    <a:pt x="4358" y="48"/>
                  </a:lnTo>
                  <a:lnTo>
                    <a:pt x="4132" y="870"/>
                  </a:lnTo>
                  <a:lnTo>
                    <a:pt x="3417" y="3453"/>
                  </a:lnTo>
                  <a:lnTo>
                    <a:pt x="846" y="4132"/>
                  </a:lnTo>
                  <a:lnTo>
                    <a:pt x="0" y="4346"/>
                  </a:lnTo>
                  <a:lnTo>
                    <a:pt x="429" y="5085"/>
                  </a:lnTo>
                  <a:lnTo>
                    <a:pt x="1810"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13"/>
            <p:cNvSpPr/>
            <p:nvPr/>
          </p:nvSpPr>
          <p:spPr>
            <a:xfrm>
              <a:off x="2488100" y="1211875"/>
              <a:ext cx="376250" cy="365550"/>
            </a:xfrm>
            <a:custGeom>
              <a:avLst/>
              <a:gdLst/>
              <a:ahLst/>
              <a:cxnLst/>
              <a:rect l="l" t="t" r="r" b="b"/>
              <a:pathLst>
                <a:path w="15050" h="14622" extrusionOk="0">
                  <a:moveTo>
                    <a:pt x="4882" y="1287"/>
                  </a:moveTo>
                  <a:lnTo>
                    <a:pt x="7096" y="2525"/>
                  </a:lnTo>
                  <a:lnTo>
                    <a:pt x="7096" y="6323"/>
                  </a:lnTo>
                  <a:lnTo>
                    <a:pt x="4251" y="3561"/>
                  </a:lnTo>
                  <a:lnTo>
                    <a:pt x="4882" y="1287"/>
                  </a:lnTo>
                  <a:close/>
                  <a:moveTo>
                    <a:pt x="10049" y="1239"/>
                  </a:moveTo>
                  <a:lnTo>
                    <a:pt x="10704" y="3644"/>
                  </a:lnTo>
                  <a:lnTo>
                    <a:pt x="7930" y="6323"/>
                  </a:lnTo>
                  <a:lnTo>
                    <a:pt x="7930" y="2418"/>
                  </a:lnTo>
                  <a:lnTo>
                    <a:pt x="7942" y="2418"/>
                  </a:lnTo>
                  <a:lnTo>
                    <a:pt x="10049" y="1239"/>
                  </a:lnTo>
                  <a:close/>
                  <a:moveTo>
                    <a:pt x="3727" y="4216"/>
                  </a:moveTo>
                  <a:lnTo>
                    <a:pt x="6501" y="6895"/>
                  </a:lnTo>
                  <a:lnTo>
                    <a:pt x="2489" y="6895"/>
                  </a:lnTo>
                  <a:lnTo>
                    <a:pt x="1274" y="4859"/>
                  </a:lnTo>
                  <a:lnTo>
                    <a:pt x="3727" y="4216"/>
                  </a:lnTo>
                  <a:close/>
                  <a:moveTo>
                    <a:pt x="11383" y="4144"/>
                  </a:moveTo>
                  <a:lnTo>
                    <a:pt x="13716" y="4752"/>
                  </a:lnTo>
                  <a:lnTo>
                    <a:pt x="12442" y="6895"/>
                  </a:lnTo>
                  <a:lnTo>
                    <a:pt x="8525" y="6895"/>
                  </a:lnTo>
                  <a:lnTo>
                    <a:pt x="11383" y="4144"/>
                  </a:lnTo>
                  <a:close/>
                  <a:moveTo>
                    <a:pt x="12550" y="7716"/>
                  </a:moveTo>
                  <a:lnTo>
                    <a:pt x="13764" y="9752"/>
                  </a:lnTo>
                  <a:lnTo>
                    <a:pt x="11299" y="10395"/>
                  </a:lnTo>
                  <a:lnTo>
                    <a:pt x="8525" y="7716"/>
                  </a:lnTo>
                  <a:close/>
                  <a:moveTo>
                    <a:pt x="6513" y="7728"/>
                  </a:moveTo>
                  <a:lnTo>
                    <a:pt x="3656" y="10490"/>
                  </a:lnTo>
                  <a:lnTo>
                    <a:pt x="1322" y="9871"/>
                  </a:lnTo>
                  <a:lnTo>
                    <a:pt x="2596" y="7728"/>
                  </a:lnTo>
                  <a:close/>
                  <a:moveTo>
                    <a:pt x="7942" y="8300"/>
                  </a:moveTo>
                  <a:lnTo>
                    <a:pt x="10787" y="11050"/>
                  </a:lnTo>
                  <a:lnTo>
                    <a:pt x="10168" y="13324"/>
                  </a:lnTo>
                  <a:lnTo>
                    <a:pt x="7942" y="12098"/>
                  </a:lnTo>
                  <a:lnTo>
                    <a:pt x="7942" y="8300"/>
                  </a:lnTo>
                  <a:close/>
                  <a:moveTo>
                    <a:pt x="7108" y="8300"/>
                  </a:moveTo>
                  <a:lnTo>
                    <a:pt x="7108" y="12193"/>
                  </a:lnTo>
                  <a:lnTo>
                    <a:pt x="7096" y="12193"/>
                  </a:lnTo>
                  <a:lnTo>
                    <a:pt x="5001" y="13372"/>
                  </a:lnTo>
                  <a:lnTo>
                    <a:pt x="4346" y="10978"/>
                  </a:lnTo>
                  <a:lnTo>
                    <a:pt x="7108" y="8300"/>
                  </a:lnTo>
                  <a:close/>
                  <a:moveTo>
                    <a:pt x="10585" y="1"/>
                  </a:moveTo>
                  <a:lnTo>
                    <a:pt x="9823" y="418"/>
                  </a:lnTo>
                  <a:lnTo>
                    <a:pt x="7430" y="1763"/>
                  </a:lnTo>
                  <a:lnTo>
                    <a:pt x="5120" y="465"/>
                  </a:lnTo>
                  <a:lnTo>
                    <a:pt x="4358" y="49"/>
                  </a:lnTo>
                  <a:lnTo>
                    <a:pt x="4132" y="870"/>
                  </a:lnTo>
                  <a:lnTo>
                    <a:pt x="3417" y="3454"/>
                  </a:lnTo>
                  <a:lnTo>
                    <a:pt x="846" y="4132"/>
                  </a:lnTo>
                  <a:lnTo>
                    <a:pt x="0" y="4347"/>
                  </a:lnTo>
                  <a:lnTo>
                    <a:pt x="429" y="5085"/>
                  </a:lnTo>
                  <a:lnTo>
                    <a:pt x="1810" y="7407"/>
                  </a:lnTo>
                  <a:lnTo>
                    <a:pt x="477" y="9657"/>
                  </a:lnTo>
                  <a:lnTo>
                    <a:pt x="48" y="10383"/>
                  </a:lnTo>
                  <a:lnTo>
                    <a:pt x="893" y="10609"/>
                  </a:lnTo>
                  <a:lnTo>
                    <a:pt x="3560" y="11300"/>
                  </a:lnTo>
                  <a:lnTo>
                    <a:pt x="4239" y="13800"/>
                  </a:lnTo>
                  <a:lnTo>
                    <a:pt x="4465" y="14622"/>
                  </a:lnTo>
                  <a:lnTo>
                    <a:pt x="5227" y="14205"/>
                  </a:lnTo>
                  <a:lnTo>
                    <a:pt x="7620" y="12872"/>
                  </a:lnTo>
                  <a:lnTo>
                    <a:pt x="9930" y="14157"/>
                  </a:lnTo>
                  <a:lnTo>
                    <a:pt x="10680" y="14574"/>
                  </a:lnTo>
                  <a:lnTo>
                    <a:pt x="10906" y="13765"/>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3"/>
            <p:cNvSpPr/>
            <p:nvPr/>
          </p:nvSpPr>
          <p:spPr>
            <a:xfrm>
              <a:off x="2108875" y="2673075"/>
              <a:ext cx="376275" cy="365550"/>
            </a:xfrm>
            <a:custGeom>
              <a:avLst/>
              <a:gdLst/>
              <a:ahLst/>
              <a:cxnLst/>
              <a:rect l="l" t="t" r="r" b="b"/>
              <a:pathLst>
                <a:path w="15051" h="14622" extrusionOk="0">
                  <a:moveTo>
                    <a:pt x="4882" y="1286"/>
                  </a:moveTo>
                  <a:lnTo>
                    <a:pt x="7097" y="2525"/>
                  </a:lnTo>
                  <a:lnTo>
                    <a:pt x="7097" y="6311"/>
                  </a:lnTo>
                  <a:lnTo>
                    <a:pt x="4263" y="3561"/>
                  </a:lnTo>
                  <a:lnTo>
                    <a:pt x="4882" y="1286"/>
                  </a:lnTo>
                  <a:close/>
                  <a:moveTo>
                    <a:pt x="10050" y="1251"/>
                  </a:moveTo>
                  <a:lnTo>
                    <a:pt x="10705" y="3656"/>
                  </a:lnTo>
                  <a:lnTo>
                    <a:pt x="7930" y="6335"/>
                  </a:lnTo>
                  <a:lnTo>
                    <a:pt x="7930" y="2429"/>
                  </a:lnTo>
                  <a:lnTo>
                    <a:pt x="7954" y="2429"/>
                  </a:lnTo>
                  <a:lnTo>
                    <a:pt x="10050" y="1251"/>
                  </a:lnTo>
                  <a:close/>
                  <a:moveTo>
                    <a:pt x="11383" y="4144"/>
                  </a:moveTo>
                  <a:lnTo>
                    <a:pt x="13729" y="4751"/>
                  </a:lnTo>
                  <a:lnTo>
                    <a:pt x="12443" y="6894"/>
                  </a:lnTo>
                  <a:lnTo>
                    <a:pt x="8526" y="6894"/>
                  </a:lnTo>
                  <a:lnTo>
                    <a:pt x="11383" y="4144"/>
                  </a:lnTo>
                  <a:close/>
                  <a:moveTo>
                    <a:pt x="3739" y="4227"/>
                  </a:moveTo>
                  <a:lnTo>
                    <a:pt x="6502" y="6906"/>
                  </a:lnTo>
                  <a:lnTo>
                    <a:pt x="2489" y="6906"/>
                  </a:lnTo>
                  <a:lnTo>
                    <a:pt x="1263" y="4870"/>
                  </a:lnTo>
                  <a:lnTo>
                    <a:pt x="3739" y="4227"/>
                  </a:lnTo>
                  <a:close/>
                  <a:moveTo>
                    <a:pt x="12550" y="7728"/>
                  </a:moveTo>
                  <a:lnTo>
                    <a:pt x="13764" y="9764"/>
                  </a:lnTo>
                  <a:lnTo>
                    <a:pt x="11300" y="10407"/>
                  </a:lnTo>
                  <a:lnTo>
                    <a:pt x="8526" y="7728"/>
                  </a:lnTo>
                  <a:close/>
                  <a:moveTo>
                    <a:pt x="6514" y="7716"/>
                  </a:moveTo>
                  <a:lnTo>
                    <a:pt x="3680" y="10466"/>
                  </a:lnTo>
                  <a:lnTo>
                    <a:pt x="1334" y="9859"/>
                  </a:lnTo>
                  <a:lnTo>
                    <a:pt x="2608" y="7716"/>
                  </a:lnTo>
                  <a:close/>
                  <a:moveTo>
                    <a:pt x="7954" y="8299"/>
                  </a:moveTo>
                  <a:lnTo>
                    <a:pt x="10788" y="11050"/>
                  </a:lnTo>
                  <a:lnTo>
                    <a:pt x="10169" y="13324"/>
                  </a:lnTo>
                  <a:lnTo>
                    <a:pt x="7954" y="12085"/>
                  </a:lnTo>
                  <a:lnTo>
                    <a:pt x="7954" y="8299"/>
                  </a:lnTo>
                  <a:close/>
                  <a:moveTo>
                    <a:pt x="7121" y="8287"/>
                  </a:moveTo>
                  <a:lnTo>
                    <a:pt x="7121" y="12193"/>
                  </a:lnTo>
                  <a:lnTo>
                    <a:pt x="7097" y="12193"/>
                  </a:lnTo>
                  <a:lnTo>
                    <a:pt x="5001" y="13371"/>
                  </a:lnTo>
                  <a:lnTo>
                    <a:pt x="4347" y="10966"/>
                  </a:lnTo>
                  <a:lnTo>
                    <a:pt x="7121" y="8287"/>
                  </a:lnTo>
                  <a:close/>
                  <a:moveTo>
                    <a:pt x="10585" y="1"/>
                  </a:moveTo>
                  <a:lnTo>
                    <a:pt x="9823" y="417"/>
                  </a:lnTo>
                  <a:lnTo>
                    <a:pt x="7430" y="1763"/>
                  </a:lnTo>
                  <a:lnTo>
                    <a:pt x="5120" y="465"/>
                  </a:lnTo>
                  <a:lnTo>
                    <a:pt x="4358" y="48"/>
                  </a:lnTo>
                  <a:lnTo>
                    <a:pt x="4132" y="870"/>
                  </a:lnTo>
                  <a:lnTo>
                    <a:pt x="3418" y="3453"/>
                  </a:lnTo>
                  <a:lnTo>
                    <a:pt x="846" y="4120"/>
                  </a:lnTo>
                  <a:lnTo>
                    <a:pt x="1" y="4346"/>
                  </a:lnTo>
                  <a:lnTo>
                    <a:pt x="429" y="5073"/>
                  </a:lnTo>
                  <a:lnTo>
                    <a:pt x="1811" y="7394"/>
                  </a:lnTo>
                  <a:lnTo>
                    <a:pt x="477" y="9645"/>
                  </a:lnTo>
                  <a:lnTo>
                    <a:pt x="48" y="10383"/>
                  </a:lnTo>
                  <a:lnTo>
                    <a:pt x="894" y="10597"/>
                  </a:lnTo>
                  <a:lnTo>
                    <a:pt x="3561" y="11300"/>
                  </a:lnTo>
                  <a:lnTo>
                    <a:pt x="4239"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3"/>
            <p:cNvSpPr/>
            <p:nvPr/>
          </p:nvSpPr>
          <p:spPr>
            <a:xfrm>
              <a:off x="2108875" y="2307850"/>
              <a:ext cx="376275" cy="365250"/>
            </a:xfrm>
            <a:custGeom>
              <a:avLst/>
              <a:gdLst/>
              <a:ahLst/>
              <a:cxnLst/>
              <a:rect l="l" t="t" r="r" b="b"/>
              <a:pathLst>
                <a:path w="15051" h="14610" extrusionOk="0">
                  <a:moveTo>
                    <a:pt x="4882" y="1298"/>
                  </a:moveTo>
                  <a:lnTo>
                    <a:pt x="7097" y="2525"/>
                  </a:lnTo>
                  <a:lnTo>
                    <a:pt x="7097" y="6323"/>
                  </a:lnTo>
                  <a:lnTo>
                    <a:pt x="4263" y="3573"/>
                  </a:lnTo>
                  <a:lnTo>
                    <a:pt x="4882" y="1298"/>
                  </a:lnTo>
                  <a:close/>
                  <a:moveTo>
                    <a:pt x="10050" y="1251"/>
                  </a:moveTo>
                  <a:lnTo>
                    <a:pt x="10705" y="3644"/>
                  </a:lnTo>
                  <a:lnTo>
                    <a:pt x="7930" y="6323"/>
                  </a:lnTo>
                  <a:lnTo>
                    <a:pt x="7930" y="2430"/>
                  </a:lnTo>
                  <a:lnTo>
                    <a:pt x="7954" y="2430"/>
                  </a:lnTo>
                  <a:lnTo>
                    <a:pt x="10050" y="1251"/>
                  </a:lnTo>
                  <a:close/>
                  <a:moveTo>
                    <a:pt x="11383" y="4132"/>
                  </a:moveTo>
                  <a:lnTo>
                    <a:pt x="13729" y="4751"/>
                  </a:lnTo>
                  <a:lnTo>
                    <a:pt x="12443" y="6894"/>
                  </a:lnTo>
                  <a:lnTo>
                    <a:pt x="8526" y="6894"/>
                  </a:lnTo>
                  <a:lnTo>
                    <a:pt x="11383" y="4132"/>
                  </a:lnTo>
                  <a:close/>
                  <a:moveTo>
                    <a:pt x="3739" y="4227"/>
                  </a:moveTo>
                  <a:lnTo>
                    <a:pt x="6502" y="6906"/>
                  </a:lnTo>
                  <a:lnTo>
                    <a:pt x="2489" y="6906"/>
                  </a:lnTo>
                  <a:lnTo>
                    <a:pt x="1263" y="4870"/>
                  </a:lnTo>
                  <a:lnTo>
                    <a:pt x="3739" y="4227"/>
                  </a:lnTo>
                  <a:close/>
                  <a:moveTo>
                    <a:pt x="12550" y="7728"/>
                  </a:moveTo>
                  <a:lnTo>
                    <a:pt x="13753" y="9764"/>
                  </a:lnTo>
                  <a:lnTo>
                    <a:pt x="11300" y="10407"/>
                  </a:lnTo>
                  <a:lnTo>
                    <a:pt x="8526" y="7728"/>
                  </a:lnTo>
                  <a:close/>
                  <a:moveTo>
                    <a:pt x="6514" y="7728"/>
                  </a:moveTo>
                  <a:lnTo>
                    <a:pt x="3668" y="10478"/>
                  </a:lnTo>
                  <a:lnTo>
                    <a:pt x="1322" y="9871"/>
                  </a:lnTo>
                  <a:lnTo>
                    <a:pt x="2608" y="7728"/>
                  </a:lnTo>
                  <a:close/>
                  <a:moveTo>
                    <a:pt x="7930" y="8299"/>
                  </a:moveTo>
                  <a:lnTo>
                    <a:pt x="10776" y="11062"/>
                  </a:lnTo>
                  <a:lnTo>
                    <a:pt x="10157" y="13336"/>
                  </a:lnTo>
                  <a:lnTo>
                    <a:pt x="7930" y="12097"/>
                  </a:lnTo>
                  <a:lnTo>
                    <a:pt x="7930" y="8299"/>
                  </a:lnTo>
                  <a:close/>
                  <a:moveTo>
                    <a:pt x="7121" y="8299"/>
                  </a:moveTo>
                  <a:lnTo>
                    <a:pt x="7121" y="12205"/>
                  </a:lnTo>
                  <a:lnTo>
                    <a:pt x="7097" y="12205"/>
                  </a:lnTo>
                  <a:lnTo>
                    <a:pt x="5001" y="13383"/>
                  </a:lnTo>
                  <a:lnTo>
                    <a:pt x="4347" y="10978"/>
                  </a:lnTo>
                  <a:lnTo>
                    <a:pt x="7121"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1" y="7394"/>
                  </a:lnTo>
                  <a:lnTo>
                    <a:pt x="477" y="9645"/>
                  </a:lnTo>
                  <a:lnTo>
                    <a:pt x="48" y="10371"/>
                  </a:lnTo>
                  <a:lnTo>
                    <a:pt x="894" y="10597"/>
                  </a:lnTo>
                  <a:lnTo>
                    <a:pt x="3561" y="11300"/>
                  </a:lnTo>
                  <a:lnTo>
                    <a:pt x="4239" y="13800"/>
                  </a:lnTo>
                  <a:lnTo>
                    <a:pt x="4466" y="14610"/>
                  </a:lnTo>
                  <a:lnTo>
                    <a:pt x="5228" y="14193"/>
                  </a:lnTo>
                  <a:lnTo>
                    <a:pt x="7621" y="12859"/>
                  </a:lnTo>
                  <a:lnTo>
                    <a:pt x="9931" y="14145"/>
                  </a:lnTo>
                  <a:lnTo>
                    <a:pt x="10693" y="14574"/>
                  </a:lnTo>
                  <a:lnTo>
                    <a:pt x="10907" y="13752"/>
                  </a:lnTo>
                  <a:lnTo>
                    <a:pt x="11621" y="11157"/>
                  </a:lnTo>
                  <a:lnTo>
                    <a:pt x="14193" y="10490"/>
                  </a:lnTo>
                  <a:lnTo>
                    <a:pt x="15050" y="10264"/>
                  </a:lnTo>
                  <a:lnTo>
                    <a:pt x="14622" y="9538"/>
                  </a:lnTo>
                  <a:lnTo>
                    <a:pt x="13229" y="7216"/>
                  </a:lnTo>
                  <a:lnTo>
                    <a:pt x="14574" y="4966"/>
                  </a:lnTo>
                  <a:lnTo>
                    <a:pt x="15003" y="4239"/>
                  </a:lnTo>
                  <a:lnTo>
                    <a:pt x="14157" y="4013"/>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13"/>
            <p:cNvSpPr/>
            <p:nvPr/>
          </p:nvSpPr>
          <p:spPr>
            <a:xfrm>
              <a:off x="2108875" y="1942325"/>
              <a:ext cx="376275" cy="365550"/>
            </a:xfrm>
            <a:custGeom>
              <a:avLst/>
              <a:gdLst/>
              <a:ahLst/>
              <a:cxnLst/>
              <a:rect l="l" t="t" r="r" b="b"/>
              <a:pathLst>
                <a:path w="15051" h="14622" extrusionOk="0">
                  <a:moveTo>
                    <a:pt x="4882" y="1299"/>
                  </a:moveTo>
                  <a:lnTo>
                    <a:pt x="7097" y="2537"/>
                  </a:lnTo>
                  <a:lnTo>
                    <a:pt x="7097" y="6335"/>
                  </a:lnTo>
                  <a:lnTo>
                    <a:pt x="4263" y="3573"/>
                  </a:lnTo>
                  <a:lnTo>
                    <a:pt x="4882" y="1299"/>
                  </a:lnTo>
                  <a:close/>
                  <a:moveTo>
                    <a:pt x="10050" y="1251"/>
                  </a:moveTo>
                  <a:lnTo>
                    <a:pt x="10705" y="3656"/>
                  </a:lnTo>
                  <a:lnTo>
                    <a:pt x="7930" y="6335"/>
                  </a:lnTo>
                  <a:lnTo>
                    <a:pt x="7930" y="2430"/>
                  </a:lnTo>
                  <a:lnTo>
                    <a:pt x="7954" y="2430"/>
                  </a:lnTo>
                  <a:lnTo>
                    <a:pt x="10050" y="1251"/>
                  </a:lnTo>
                  <a:close/>
                  <a:moveTo>
                    <a:pt x="11383" y="4144"/>
                  </a:moveTo>
                  <a:lnTo>
                    <a:pt x="13729" y="4751"/>
                  </a:lnTo>
                  <a:lnTo>
                    <a:pt x="12443" y="6895"/>
                  </a:lnTo>
                  <a:lnTo>
                    <a:pt x="8526" y="6895"/>
                  </a:lnTo>
                  <a:lnTo>
                    <a:pt x="11383" y="4144"/>
                  </a:lnTo>
                  <a:close/>
                  <a:moveTo>
                    <a:pt x="3739" y="4228"/>
                  </a:moveTo>
                  <a:lnTo>
                    <a:pt x="6502" y="6906"/>
                  </a:lnTo>
                  <a:lnTo>
                    <a:pt x="2489" y="6906"/>
                  </a:lnTo>
                  <a:lnTo>
                    <a:pt x="1263" y="4870"/>
                  </a:lnTo>
                  <a:lnTo>
                    <a:pt x="3739" y="4228"/>
                  </a:lnTo>
                  <a:close/>
                  <a:moveTo>
                    <a:pt x="12550" y="7728"/>
                  </a:moveTo>
                  <a:lnTo>
                    <a:pt x="13764" y="9764"/>
                  </a:lnTo>
                  <a:lnTo>
                    <a:pt x="11300" y="10407"/>
                  </a:lnTo>
                  <a:lnTo>
                    <a:pt x="8526" y="7728"/>
                  </a:lnTo>
                  <a:close/>
                  <a:moveTo>
                    <a:pt x="6514" y="7728"/>
                  </a:moveTo>
                  <a:lnTo>
                    <a:pt x="3668" y="10478"/>
                  </a:lnTo>
                  <a:lnTo>
                    <a:pt x="1322" y="9871"/>
                  </a:lnTo>
                  <a:lnTo>
                    <a:pt x="2608" y="7728"/>
                  </a:lnTo>
                  <a:close/>
                  <a:moveTo>
                    <a:pt x="7930" y="8311"/>
                  </a:moveTo>
                  <a:lnTo>
                    <a:pt x="10776" y="11062"/>
                  </a:lnTo>
                  <a:lnTo>
                    <a:pt x="10157" y="13336"/>
                  </a:lnTo>
                  <a:lnTo>
                    <a:pt x="7930" y="12109"/>
                  </a:lnTo>
                  <a:lnTo>
                    <a:pt x="7930" y="8311"/>
                  </a:lnTo>
                  <a:close/>
                  <a:moveTo>
                    <a:pt x="7121" y="8311"/>
                  </a:moveTo>
                  <a:lnTo>
                    <a:pt x="7121" y="12205"/>
                  </a:lnTo>
                  <a:lnTo>
                    <a:pt x="7097" y="12205"/>
                  </a:lnTo>
                  <a:lnTo>
                    <a:pt x="5001" y="13383"/>
                  </a:lnTo>
                  <a:lnTo>
                    <a:pt x="4347" y="10990"/>
                  </a:lnTo>
                  <a:lnTo>
                    <a:pt x="7121"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1" y="7406"/>
                  </a:lnTo>
                  <a:lnTo>
                    <a:pt x="477" y="9645"/>
                  </a:lnTo>
                  <a:lnTo>
                    <a:pt x="48" y="10383"/>
                  </a:lnTo>
                  <a:lnTo>
                    <a:pt x="894" y="10597"/>
                  </a:lnTo>
                  <a:lnTo>
                    <a:pt x="3561" y="11300"/>
                  </a:lnTo>
                  <a:lnTo>
                    <a:pt x="4239" y="13800"/>
                  </a:lnTo>
                  <a:lnTo>
                    <a:pt x="4466" y="14622"/>
                  </a:lnTo>
                  <a:lnTo>
                    <a:pt x="5228" y="14205"/>
                  </a:lnTo>
                  <a:lnTo>
                    <a:pt x="7621" y="12860"/>
                  </a:lnTo>
                  <a:lnTo>
                    <a:pt x="9931" y="14157"/>
                  </a:lnTo>
                  <a:lnTo>
                    <a:pt x="10693" y="14574"/>
                  </a:lnTo>
                  <a:lnTo>
                    <a:pt x="10907" y="13753"/>
                  </a:lnTo>
                  <a:lnTo>
                    <a:pt x="11621" y="11169"/>
                  </a:lnTo>
                  <a:lnTo>
                    <a:pt x="14193" y="10502"/>
                  </a:lnTo>
                  <a:lnTo>
                    <a:pt x="15050" y="10276"/>
                  </a:lnTo>
                  <a:lnTo>
                    <a:pt x="14622" y="9550"/>
                  </a:lnTo>
                  <a:lnTo>
                    <a:pt x="13229" y="7228"/>
                  </a:lnTo>
                  <a:lnTo>
                    <a:pt x="14574" y="4978"/>
                  </a:lnTo>
                  <a:lnTo>
                    <a:pt x="15003" y="4251"/>
                  </a:lnTo>
                  <a:lnTo>
                    <a:pt x="14157" y="4025"/>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13"/>
            <p:cNvSpPr/>
            <p:nvPr/>
          </p:nvSpPr>
          <p:spPr>
            <a:xfrm>
              <a:off x="2488100" y="4134575"/>
              <a:ext cx="376250" cy="365525"/>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13"/>
            <p:cNvSpPr/>
            <p:nvPr/>
          </p:nvSpPr>
          <p:spPr>
            <a:xfrm>
              <a:off x="2108575" y="846675"/>
              <a:ext cx="375975" cy="365525"/>
            </a:xfrm>
            <a:custGeom>
              <a:avLst/>
              <a:gdLst/>
              <a:ahLst/>
              <a:cxnLst/>
              <a:rect l="l" t="t" r="r" b="b"/>
              <a:pathLst>
                <a:path w="15039" h="14621" extrusionOk="0">
                  <a:moveTo>
                    <a:pt x="10050" y="1238"/>
                  </a:moveTo>
                  <a:lnTo>
                    <a:pt x="10705" y="3631"/>
                  </a:lnTo>
                  <a:lnTo>
                    <a:pt x="7930" y="6310"/>
                  </a:lnTo>
                  <a:lnTo>
                    <a:pt x="7930" y="2417"/>
                  </a:lnTo>
                  <a:lnTo>
                    <a:pt x="7942" y="2417"/>
                  </a:lnTo>
                  <a:lnTo>
                    <a:pt x="10050" y="1238"/>
                  </a:lnTo>
                  <a:close/>
                  <a:moveTo>
                    <a:pt x="4894" y="1298"/>
                  </a:moveTo>
                  <a:lnTo>
                    <a:pt x="7109" y="2536"/>
                  </a:lnTo>
                  <a:lnTo>
                    <a:pt x="7109" y="6322"/>
                  </a:lnTo>
                  <a:lnTo>
                    <a:pt x="4275" y="3572"/>
                  </a:lnTo>
                  <a:lnTo>
                    <a:pt x="4894" y="1298"/>
                  </a:lnTo>
                  <a:close/>
                  <a:moveTo>
                    <a:pt x="3751" y="4215"/>
                  </a:moveTo>
                  <a:lnTo>
                    <a:pt x="6514" y="6894"/>
                  </a:lnTo>
                  <a:lnTo>
                    <a:pt x="2501" y="6894"/>
                  </a:lnTo>
                  <a:lnTo>
                    <a:pt x="1275" y="4858"/>
                  </a:lnTo>
                  <a:lnTo>
                    <a:pt x="3751" y="4215"/>
                  </a:lnTo>
                  <a:close/>
                  <a:moveTo>
                    <a:pt x="11383" y="4131"/>
                  </a:moveTo>
                  <a:lnTo>
                    <a:pt x="13717" y="4751"/>
                  </a:lnTo>
                  <a:lnTo>
                    <a:pt x="12455" y="6894"/>
                  </a:lnTo>
                  <a:lnTo>
                    <a:pt x="8538" y="6894"/>
                  </a:lnTo>
                  <a:lnTo>
                    <a:pt x="11383" y="4131"/>
                  </a:lnTo>
                  <a:close/>
                  <a:moveTo>
                    <a:pt x="12562" y="7715"/>
                  </a:moveTo>
                  <a:lnTo>
                    <a:pt x="13776" y="9751"/>
                  </a:lnTo>
                  <a:lnTo>
                    <a:pt x="11312" y="10394"/>
                  </a:lnTo>
                  <a:lnTo>
                    <a:pt x="8538" y="7715"/>
                  </a:lnTo>
                  <a:close/>
                  <a:moveTo>
                    <a:pt x="6526" y="7727"/>
                  </a:moveTo>
                  <a:lnTo>
                    <a:pt x="3680" y="10477"/>
                  </a:lnTo>
                  <a:lnTo>
                    <a:pt x="1334" y="9870"/>
                  </a:lnTo>
                  <a:lnTo>
                    <a:pt x="2620"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9" y="10966"/>
                  </a:lnTo>
                  <a:lnTo>
                    <a:pt x="7133" y="8287"/>
                  </a:lnTo>
                  <a:close/>
                  <a:moveTo>
                    <a:pt x="10574" y="0"/>
                  </a:moveTo>
                  <a:lnTo>
                    <a:pt x="9824" y="417"/>
                  </a:lnTo>
                  <a:lnTo>
                    <a:pt x="7418" y="1762"/>
                  </a:lnTo>
                  <a:lnTo>
                    <a:pt x="5121" y="464"/>
                  </a:lnTo>
                  <a:lnTo>
                    <a:pt x="4359" y="48"/>
                  </a:lnTo>
                  <a:lnTo>
                    <a:pt x="4132" y="869"/>
                  </a:lnTo>
                  <a:lnTo>
                    <a:pt x="3418" y="3453"/>
                  </a:lnTo>
                  <a:lnTo>
                    <a:pt x="846" y="4120"/>
                  </a:lnTo>
                  <a:lnTo>
                    <a:pt x="1" y="4346"/>
                  </a:lnTo>
                  <a:lnTo>
                    <a:pt x="430" y="5072"/>
                  </a:lnTo>
                  <a:lnTo>
                    <a:pt x="1811" y="7394"/>
                  </a:lnTo>
                  <a:lnTo>
                    <a:pt x="477" y="9644"/>
                  </a:lnTo>
                  <a:lnTo>
                    <a:pt x="37" y="10370"/>
                  </a:lnTo>
                  <a:lnTo>
                    <a:pt x="894" y="10597"/>
                  </a:lnTo>
                  <a:lnTo>
                    <a:pt x="3549" y="11299"/>
                  </a:lnTo>
                  <a:lnTo>
                    <a:pt x="4240" y="13799"/>
                  </a:lnTo>
                  <a:lnTo>
                    <a:pt x="4466" y="14621"/>
                  </a:lnTo>
                  <a:lnTo>
                    <a:pt x="5216" y="14204"/>
                  </a:lnTo>
                  <a:lnTo>
                    <a:pt x="7621" y="12859"/>
                  </a:lnTo>
                  <a:lnTo>
                    <a:pt x="9931" y="14157"/>
                  </a:lnTo>
                  <a:lnTo>
                    <a:pt x="10681" y="14573"/>
                  </a:lnTo>
                  <a:lnTo>
                    <a:pt x="10907" y="13752"/>
                  </a:lnTo>
                  <a:lnTo>
                    <a:pt x="11621" y="11168"/>
                  </a:lnTo>
                  <a:lnTo>
                    <a:pt x="14193" y="10489"/>
                  </a:lnTo>
                  <a:lnTo>
                    <a:pt x="15038" y="10275"/>
                  </a:lnTo>
                  <a:lnTo>
                    <a:pt x="14610" y="9537"/>
                  </a:lnTo>
                  <a:lnTo>
                    <a:pt x="13229" y="7215"/>
                  </a:lnTo>
                  <a:lnTo>
                    <a:pt x="14574" y="4965"/>
                  </a:lnTo>
                  <a:lnTo>
                    <a:pt x="15015" y="4227"/>
                  </a:lnTo>
                  <a:lnTo>
                    <a:pt x="14169" y="4000"/>
                  </a:lnTo>
                  <a:lnTo>
                    <a:pt x="11502" y="3322"/>
                  </a:lnTo>
                  <a:lnTo>
                    <a:pt x="10824"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13"/>
            <p:cNvSpPr/>
            <p:nvPr/>
          </p:nvSpPr>
          <p:spPr>
            <a:xfrm>
              <a:off x="2108875" y="1211600"/>
              <a:ext cx="376275" cy="365525"/>
            </a:xfrm>
            <a:custGeom>
              <a:avLst/>
              <a:gdLst/>
              <a:ahLst/>
              <a:cxnLst/>
              <a:rect l="l" t="t" r="r" b="b"/>
              <a:pathLst>
                <a:path w="15051" h="14621" extrusionOk="0">
                  <a:moveTo>
                    <a:pt x="4882" y="1298"/>
                  </a:moveTo>
                  <a:lnTo>
                    <a:pt x="7097" y="2536"/>
                  </a:lnTo>
                  <a:lnTo>
                    <a:pt x="7097" y="6334"/>
                  </a:lnTo>
                  <a:lnTo>
                    <a:pt x="4263" y="3572"/>
                  </a:lnTo>
                  <a:lnTo>
                    <a:pt x="4882" y="1298"/>
                  </a:lnTo>
                  <a:close/>
                  <a:moveTo>
                    <a:pt x="10050" y="1250"/>
                  </a:moveTo>
                  <a:lnTo>
                    <a:pt x="10705" y="3655"/>
                  </a:lnTo>
                  <a:lnTo>
                    <a:pt x="7930" y="6334"/>
                  </a:lnTo>
                  <a:lnTo>
                    <a:pt x="7930" y="2429"/>
                  </a:lnTo>
                  <a:lnTo>
                    <a:pt x="7954" y="2429"/>
                  </a:lnTo>
                  <a:lnTo>
                    <a:pt x="10050" y="1250"/>
                  </a:lnTo>
                  <a:close/>
                  <a:moveTo>
                    <a:pt x="3739" y="4227"/>
                  </a:moveTo>
                  <a:lnTo>
                    <a:pt x="6502" y="6906"/>
                  </a:lnTo>
                  <a:lnTo>
                    <a:pt x="2489" y="6906"/>
                  </a:lnTo>
                  <a:lnTo>
                    <a:pt x="1263" y="4870"/>
                  </a:lnTo>
                  <a:lnTo>
                    <a:pt x="3739" y="4227"/>
                  </a:lnTo>
                  <a:close/>
                  <a:moveTo>
                    <a:pt x="11383" y="4155"/>
                  </a:moveTo>
                  <a:lnTo>
                    <a:pt x="13729" y="4763"/>
                  </a:lnTo>
                  <a:lnTo>
                    <a:pt x="12443" y="6906"/>
                  </a:lnTo>
                  <a:lnTo>
                    <a:pt x="8526" y="6906"/>
                  </a:lnTo>
                  <a:lnTo>
                    <a:pt x="11383" y="4155"/>
                  </a:lnTo>
                  <a:close/>
                  <a:moveTo>
                    <a:pt x="12550" y="7727"/>
                  </a:moveTo>
                  <a:lnTo>
                    <a:pt x="13764" y="9763"/>
                  </a:lnTo>
                  <a:lnTo>
                    <a:pt x="11300" y="10406"/>
                  </a:lnTo>
                  <a:lnTo>
                    <a:pt x="8526" y="7727"/>
                  </a:lnTo>
                  <a:close/>
                  <a:moveTo>
                    <a:pt x="6514" y="7739"/>
                  </a:moveTo>
                  <a:lnTo>
                    <a:pt x="3668" y="10501"/>
                  </a:lnTo>
                  <a:lnTo>
                    <a:pt x="1322" y="9882"/>
                  </a:lnTo>
                  <a:lnTo>
                    <a:pt x="2608" y="7739"/>
                  </a:lnTo>
                  <a:close/>
                  <a:moveTo>
                    <a:pt x="7930" y="8311"/>
                  </a:moveTo>
                  <a:lnTo>
                    <a:pt x="10776" y="11061"/>
                  </a:lnTo>
                  <a:lnTo>
                    <a:pt x="10157" y="13335"/>
                  </a:lnTo>
                  <a:lnTo>
                    <a:pt x="7930" y="12097"/>
                  </a:lnTo>
                  <a:lnTo>
                    <a:pt x="7930" y="8311"/>
                  </a:lnTo>
                  <a:close/>
                  <a:moveTo>
                    <a:pt x="7121" y="8311"/>
                  </a:moveTo>
                  <a:lnTo>
                    <a:pt x="7121" y="12204"/>
                  </a:lnTo>
                  <a:lnTo>
                    <a:pt x="7097" y="12204"/>
                  </a:lnTo>
                  <a:lnTo>
                    <a:pt x="5001" y="13383"/>
                  </a:lnTo>
                  <a:lnTo>
                    <a:pt x="4347" y="10989"/>
                  </a:lnTo>
                  <a:lnTo>
                    <a:pt x="7121"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1" y="7394"/>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193" y="10489"/>
                  </a:lnTo>
                  <a:lnTo>
                    <a:pt x="15050" y="10275"/>
                  </a:lnTo>
                  <a:lnTo>
                    <a:pt x="14622" y="9537"/>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3"/>
            <p:cNvSpPr/>
            <p:nvPr/>
          </p:nvSpPr>
          <p:spPr>
            <a:xfrm>
              <a:off x="2108875" y="1577100"/>
              <a:ext cx="376275" cy="365250"/>
            </a:xfrm>
            <a:custGeom>
              <a:avLst/>
              <a:gdLst/>
              <a:ahLst/>
              <a:cxnLst/>
              <a:rect l="l" t="t" r="r" b="b"/>
              <a:pathLst>
                <a:path w="15051" h="14610" extrusionOk="0">
                  <a:moveTo>
                    <a:pt x="4882" y="1299"/>
                  </a:moveTo>
                  <a:lnTo>
                    <a:pt x="7097" y="2525"/>
                  </a:lnTo>
                  <a:lnTo>
                    <a:pt x="7097" y="6323"/>
                  </a:lnTo>
                  <a:lnTo>
                    <a:pt x="4263" y="3573"/>
                  </a:lnTo>
                  <a:lnTo>
                    <a:pt x="4882" y="1299"/>
                  </a:lnTo>
                  <a:close/>
                  <a:moveTo>
                    <a:pt x="10050" y="1251"/>
                  </a:moveTo>
                  <a:lnTo>
                    <a:pt x="10705" y="3644"/>
                  </a:lnTo>
                  <a:lnTo>
                    <a:pt x="7930" y="6323"/>
                  </a:lnTo>
                  <a:lnTo>
                    <a:pt x="7930" y="2430"/>
                  </a:lnTo>
                  <a:lnTo>
                    <a:pt x="7954" y="2430"/>
                  </a:lnTo>
                  <a:lnTo>
                    <a:pt x="10050" y="1251"/>
                  </a:lnTo>
                  <a:close/>
                  <a:moveTo>
                    <a:pt x="3739" y="4228"/>
                  </a:moveTo>
                  <a:lnTo>
                    <a:pt x="6502" y="6906"/>
                  </a:lnTo>
                  <a:lnTo>
                    <a:pt x="2489" y="6906"/>
                  </a:lnTo>
                  <a:lnTo>
                    <a:pt x="1263" y="4871"/>
                  </a:lnTo>
                  <a:lnTo>
                    <a:pt x="3739" y="4228"/>
                  </a:lnTo>
                  <a:close/>
                  <a:moveTo>
                    <a:pt x="11383" y="4156"/>
                  </a:moveTo>
                  <a:lnTo>
                    <a:pt x="13729" y="4763"/>
                  </a:lnTo>
                  <a:lnTo>
                    <a:pt x="12443" y="6906"/>
                  </a:lnTo>
                  <a:lnTo>
                    <a:pt x="8526" y="6906"/>
                  </a:lnTo>
                  <a:lnTo>
                    <a:pt x="11383" y="4156"/>
                  </a:lnTo>
                  <a:close/>
                  <a:moveTo>
                    <a:pt x="12550" y="7728"/>
                  </a:moveTo>
                  <a:lnTo>
                    <a:pt x="13753" y="9764"/>
                  </a:lnTo>
                  <a:lnTo>
                    <a:pt x="11300" y="10407"/>
                  </a:lnTo>
                  <a:lnTo>
                    <a:pt x="8526" y="7728"/>
                  </a:lnTo>
                  <a:close/>
                  <a:moveTo>
                    <a:pt x="6514" y="7704"/>
                  </a:moveTo>
                  <a:lnTo>
                    <a:pt x="3668" y="10478"/>
                  </a:lnTo>
                  <a:lnTo>
                    <a:pt x="1322" y="9859"/>
                  </a:lnTo>
                  <a:lnTo>
                    <a:pt x="2608" y="7704"/>
                  </a:lnTo>
                  <a:close/>
                  <a:moveTo>
                    <a:pt x="7930" y="8300"/>
                  </a:moveTo>
                  <a:lnTo>
                    <a:pt x="10776" y="11050"/>
                  </a:lnTo>
                  <a:lnTo>
                    <a:pt x="10157" y="13336"/>
                  </a:lnTo>
                  <a:lnTo>
                    <a:pt x="7930" y="12098"/>
                  </a:lnTo>
                  <a:lnTo>
                    <a:pt x="7930" y="8300"/>
                  </a:lnTo>
                  <a:close/>
                  <a:moveTo>
                    <a:pt x="7121" y="8300"/>
                  </a:moveTo>
                  <a:lnTo>
                    <a:pt x="7121" y="12205"/>
                  </a:lnTo>
                  <a:lnTo>
                    <a:pt x="7097" y="12205"/>
                  </a:lnTo>
                  <a:lnTo>
                    <a:pt x="5001" y="13383"/>
                  </a:lnTo>
                  <a:lnTo>
                    <a:pt x="4347" y="10978"/>
                  </a:lnTo>
                  <a:lnTo>
                    <a:pt x="7121"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1" y="7395"/>
                  </a:lnTo>
                  <a:lnTo>
                    <a:pt x="477" y="9645"/>
                  </a:lnTo>
                  <a:lnTo>
                    <a:pt x="48" y="10371"/>
                  </a:lnTo>
                  <a:lnTo>
                    <a:pt x="894" y="10597"/>
                  </a:lnTo>
                  <a:lnTo>
                    <a:pt x="3561" y="11300"/>
                  </a:lnTo>
                  <a:lnTo>
                    <a:pt x="4239" y="13800"/>
                  </a:lnTo>
                  <a:lnTo>
                    <a:pt x="4466" y="14610"/>
                  </a:lnTo>
                  <a:lnTo>
                    <a:pt x="5228" y="14193"/>
                  </a:lnTo>
                  <a:lnTo>
                    <a:pt x="7621" y="12860"/>
                  </a:lnTo>
                  <a:lnTo>
                    <a:pt x="9931" y="14145"/>
                  </a:lnTo>
                  <a:lnTo>
                    <a:pt x="10693" y="14574"/>
                  </a:lnTo>
                  <a:lnTo>
                    <a:pt x="10907" y="13753"/>
                  </a:lnTo>
                  <a:lnTo>
                    <a:pt x="11621" y="11157"/>
                  </a:lnTo>
                  <a:lnTo>
                    <a:pt x="14193" y="10490"/>
                  </a:lnTo>
                  <a:lnTo>
                    <a:pt x="15050" y="10264"/>
                  </a:lnTo>
                  <a:lnTo>
                    <a:pt x="14622" y="9538"/>
                  </a:lnTo>
                  <a:lnTo>
                    <a:pt x="13229" y="7216"/>
                  </a:lnTo>
                  <a:lnTo>
                    <a:pt x="14574" y="4966"/>
                  </a:lnTo>
                  <a:lnTo>
                    <a:pt x="15003" y="4239"/>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13"/>
            <p:cNvSpPr/>
            <p:nvPr/>
          </p:nvSpPr>
          <p:spPr>
            <a:xfrm>
              <a:off x="2487800" y="4500100"/>
              <a:ext cx="376550" cy="365225"/>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13"/>
            <p:cNvSpPr/>
            <p:nvPr/>
          </p:nvSpPr>
          <p:spPr>
            <a:xfrm>
              <a:off x="2488100" y="3038600"/>
              <a:ext cx="376250" cy="365250"/>
            </a:xfrm>
            <a:custGeom>
              <a:avLst/>
              <a:gdLst/>
              <a:ahLst/>
              <a:cxnLst/>
              <a:rect l="l" t="t" r="r" b="b"/>
              <a:pathLst>
                <a:path w="15050" h="14610" extrusionOk="0">
                  <a:moveTo>
                    <a:pt x="10049" y="1239"/>
                  </a:moveTo>
                  <a:lnTo>
                    <a:pt x="10704" y="3632"/>
                  </a:lnTo>
                  <a:lnTo>
                    <a:pt x="7930" y="6311"/>
                  </a:lnTo>
                  <a:lnTo>
                    <a:pt x="7930" y="2405"/>
                  </a:lnTo>
                  <a:lnTo>
                    <a:pt x="7942" y="2405"/>
                  </a:lnTo>
                  <a:lnTo>
                    <a:pt x="10049" y="1239"/>
                  </a:lnTo>
                  <a:close/>
                  <a:moveTo>
                    <a:pt x="4882" y="1274"/>
                  </a:moveTo>
                  <a:lnTo>
                    <a:pt x="7096" y="2513"/>
                  </a:lnTo>
                  <a:lnTo>
                    <a:pt x="7096" y="6323"/>
                  </a:lnTo>
                  <a:lnTo>
                    <a:pt x="4251" y="3560"/>
                  </a:lnTo>
                  <a:lnTo>
                    <a:pt x="4882"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50" y="7704"/>
                  </a:moveTo>
                  <a:lnTo>
                    <a:pt x="13764" y="9752"/>
                  </a:lnTo>
                  <a:lnTo>
                    <a:pt x="11299" y="10383"/>
                  </a:lnTo>
                  <a:lnTo>
                    <a:pt x="8525" y="7704"/>
                  </a:lnTo>
                  <a:close/>
                  <a:moveTo>
                    <a:pt x="6513" y="7704"/>
                  </a:moveTo>
                  <a:lnTo>
                    <a:pt x="3656" y="10478"/>
                  </a:lnTo>
                  <a:lnTo>
                    <a:pt x="1322" y="9871"/>
                  </a:lnTo>
                  <a:lnTo>
                    <a:pt x="2596" y="7704"/>
                  </a:lnTo>
                  <a:close/>
                  <a:moveTo>
                    <a:pt x="7942" y="8287"/>
                  </a:moveTo>
                  <a:lnTo>
                    <a:pt x="10787" y="11038"/>
                  </a:lnTo>
                  <a:lnTo>
                    <a:pt x="10168" y="13324"/>
                  </a:lnTo>
                  <a:lnTo>
                    <a:pt x="7942" y="12085"/>
                  </a:lnTo>
                  <a:lnTo>
                    <a:pt x="7942" y="8287"/>
                  </a:lnTo>
                  <a:close/>
                  <a:moveTo>
                    <a:pt x="7096" y="8287"/>
                  </a:moveTo>
                  <a:lnTo>
                    <a:pt x="7096" y="12192"/>
                  </a:lnTo>
                  <a:lnTo>
                    <a:pt x="5001" y="13359"/>
                  </a:lnTo>
                  <a:lnTo>
                    <a:pt x="4322" y="10966"/>
                  </a:lnTo>
                  <a:lnTo>
                    <a:pt x="7096" y="8287"/>
                  </a:lnTo>
                  <a:close/>
                  <a:moveTo>
                    <a:pt x="10585"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7" y="9644"/>
                  </a:lnTo>
                  <a:lnTo>
                    <a:pt x="36" y="10371"/>
                  </a:lnTo>
                  <a:lnTo>
                    <a:pt x="893" y="10597"/>
                  </a:lnTo>
                  <a:lnTo>
                    <a:pt x="3548" y="11299"/>
                  </a:lnTo>
                  <a:lnTo>
                    <a:pt x="4239" y="13800"/>
                  </a:lnTo>
                  <a:lnTo>
                    <a:pt x="4465" y="14609"/>
                  </a:lnTo>
                  <a:lnTo>
                    <a:pt x="5215" y="14193"/>
                  </a:lnTo>
                  <a:lnTo>
                    <a:pt x="7620" y="12859"/>
                  </a:lnTo>
                  <a:lnTo>
                    <a:pt x="9930" y="14157"/>
                  </a:lnTo>
                  <a:lnTo>
                    <a:pt x="10680" y="14574"/>
                  </a:lnTo>
                  <a:lnTo>
                    <a:pt x="10906" y="13752"/>
                  </a:lnTo>
                  <a:lnTo>
                    <a:pt x="11621" y="11157"/>
                  </a:lnTo>
                  <a:lnTo>
                    <a:pt x="14193" y="10490"/>
                  </a:lnTo>
                  <a:lnTo>
                    <a:pt x="15050" y="10264"/>
                  </a:lnTo>
                  <a:lnTo>
                    <a:pt x="14609" y="9537"/>
                  </a:lnTo>
                  <a:lnTo>
                    <a:pt x="13228" y="7216"/>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3"/>
            <p:cNvSpPr/>
            <p:nvPr/>
          </p:nvSpPr>
          <p:spPr>
            <a:xfrm>
              <a:off x="2867025" y="1577100"/>
              <a:ext cx="376250" cy="365250"/>
            </a:xfrm>
            <a:custGeom>
              <a:avLst/>
              <a:gdLst/>
              <a:ahLst/>
              <a:cxnLst/>
              <a:rect l="l" t="t" r="r" b="b"/>
              <a:pathLst>
                <a:path w="15050" h="14610" extrusionOk="0">
                  <a:moveTo>
                    <a:pt x="4893" y="1299"/>
                  </a:moveTo>
                  <a:lnTo>
                    <a:pt x="7108" y="2525"/>
                  </a:lnTo>
                  <a:lnTo>
                    <a:pt x="7108" y="6323"/>
                  </a:lnTo>
                  <a:lnTo>
                    <a:pt x="4262" y="3573"/>
                  </a:lnTo>
                  <a:lnTo>
                    <a:pt x="4893" y="1299"/>
                  </a:lnTo>
                  <a:close/>
                  <a:moveTo>
                    <a:pt x="10049" y="1251"/>
                  </a:moveTo>
                  <a:lnTo>
                    <a:pt x="10704" y="3644"/>
                  </a:lnTo>
                  <a:lnTo>
                    <a:pt x="7941" y="6323"/>
                  </a:lnTo>
                  <a:lnTo>
                    <a:pt x="7941" y="2430"/>
                  </a:lnTo>
                  <a:lnTo>
                    <a:pt x="7953" y="2430"/>
                  </a:lnTo>
                  <a:lnTo>
                    <a:pt x="10049" y="1251"/>
                  </a:lnTo>
                  <a:close/>
                  <a:moveTo>
                    <a:pt x="3739" y="4228"/>
                  </a:moveTo>
                  <a:lnTo>
                    <a:pt x="6513" y="6906"/>
                  </a:lnTo>
                  <a:lnTo>
                    <a:pt x="2488" y="6906"/>
                  </a:lnTo>
                  <a:lnTo>
                    <a:pt x="1274" y="4871"/>
                  </a:lnTo>
                  <a:lnTo>
                    <a:pt x="3739" y="4228"/>
                  </a:lnTo>
                  <a:close/>
                  <a:moveTo>
                    <a:pt x="11394" y="4156"/>
                  </a:moveTo>
                  <a:lnTo>
                    <a:pt x="13728" y="4763"/>
                  </a:lnTo>
                  <a:lnTo>
                    <a:pt x="12454" y="6906"/>
                  </a:lnTo>
                  <a:lnTo>
                    <a:pt x="8549" y="6906"/>
                  </a:lnTo>
                  <a:lnTo>
                    <a:pt x="11394" y="4156"/>
                  </a:lnTo>
                  <a:close/>
                  <a:moveTo>
                    <a:pt x="12549" y="7728"/>
                  </a:moveTo>
                  <a:lnTo>
                    <a:pt x="13776" y="9764"/>
                  </a:lnTo>
                  <a:lnTo>
                    <a:pt x="11299" y="10407"/>
                  </a:lnTo>
                  <a:lnTo>
                    <a:pt x="8537" y="7728"/>
                  </a:lnTo>
                  <a:close/>
                  <a:moveTo>
                    <a:pt x="6525" y="7704"/>
                  </a:moveTo>
                  <a:lnTo>
                    <a:pt x="3667" y="10478"/>
                  </a:lnTo>
                  <a:lnTo>
                    <a:pt x="1334" y="9859"/>
                  </a:lnTo>
                  <a:lnTo>
                    <a:pt x="2607" y="7704"/>
                  </a:lnTo>
                  <a:close/>
                  <a:moveTo>
                    <a:pt x="7941" y="8300"/>
                  </a:moveTo>
                  <a:lnTo>
                    <a:pt x="10787" y="11050"/>
                  </a:lnTo>
                  <a:lnTo>
                    <a:pt x="10156" y="13336"/>
                  </a:lnTo>
                  <a:lnTo>
                    <a:pt x="7941" y="12098"/>
                  </a:lnTo>
                  <a:lnTo>
                    <a:pt x="7941" y="8300"/>
                  </a:lnTo>
                  <a:close/>
                  <a:moveTo>
                    <a:pt x="7120" y="8300"/>
                  </a:moveTo>
                  <a:lnTo>
                    <a:pt x="7120" y="12205"/>
                  </a:lnTo>
                  <a:lnTo>
                    <a:pt x="7108" y="12205"/>
                  </a:lnTo>
                  <a:lnTo>
                    <a:pt x="5013" y="13383"/>
                  </a:lnTo>
                  <a:lnTo>
                    <a:pt x="4358" y="10978"/>
                  </a:lnTo>
                  <a:lnTo>
                    <a:pt x="7120" y="8300"/>
                  </a:lnTo>
                  <a:close/>
                  <a:moveTo>
                    <a:pt x="10585" y="1"/>
                  </a:moveTo>
                  <a:lnTo>
                    <a:pt x="9823" y="418"/>
                  </a:lnTo>
                  <a:lnTo>
                    <a:pt x="7430" y="1751"/>
                  </a:lnTo>
                  <a:lnTo>
                    <a:pt x="5120" y="465"/>
                  </a:lnTo>
                  <a:lnTo>
                    <a:pt x="4370" y="49"/>
                  </a:lnTo>
                  <a:lnTo>
                    <a:pt x="4143" y="858"/>
                  </a:lnTo>
                  <a:lnTo>
                    <a:pt x="3429" y="3454"/>
                  </a:lnTo>
                  <a:lnTo>
                    <a:pt x="857" y="4120"/>
                  </a:lnTo>
                  <a:lnTo>
                    <a:pt x="0" y="4347"/>
                  </a:lnTo>
                  <a:lnTo>
                    <a:pt x="441" y="5073"/>
                  </a:lnTo>
                  <a:lnTo>
                    <a:pt x="1822" y="7395"/>
                  </a:lnTo>
                  <a:lnTo>
                    <a:pt x="476" y="9645"/>
                  </a:lnTo>
                  <a:lnTo>
                    <a:pt x="48" y="10371"/>
                  </a:lnTo>
                  <a:lnTo>
                    <a:pt x="893" y="10597"/>
                  </a:lnTo>
                  <a:lnTo>
                    <a:pt x="3560" y="11300"/>
                  </a:lnTo>
                  <a:lnTo>
                    <a:pt x="4251" y="13800"/>
                  </a:lnTo>
                  <a:lnTo>
                    <a:pt x="4465" y="14610"/>
                  </a:lnTo>
                  <a:lnTo>
                    <a:pt x="5227" y="14193"/>
                  </a:lnTo>
                  <a:lnTo>
                    <a:pt x="7632" y="12860"/>
                  </a:lnTo>
                  <a:lnTo>
                    <a:pt x="9930" y="14145"/>
                  </a:lnTo>
                  <a:lnTo>
                    <a:pt x="10692" y="14574"/>
                  </a:lnTo>
                  <a:lnTo>
                    <a:pt x="10918" y="13753"/>
                  </a:lnTo>
                  <a:lnTo>
                    <a:pt x="11632" y="11157"/>
                  </a:lnTo>
                  <a:lnTo>
                    <a:pt x="14204" y="10490"/>
                  </a:lnTo>
                  <a:lnTo>
                    <a:pt x="15050" y="10264"/>
                  </a:lnTo>
                  <a:lnTo>
                    <a:pt x="14621" y="9538"/>
                  </a:lnTo>
                  <a:lnTo>
                    <a:pt x="13240" y="7216"/>
                  </a:lnTo>
                  <a:lnTo>
                    <a:pt x="14573" y="4966"/>
                  </a:lnTo>
                  <a:lnTo>
                    <a:pt x="15014" y="4239"/>
                  </a:lnTo>
                  <a:lnTo>
                    <a:pt x="14157" y="4013"/>
                  </a:lnTo>
                  <a:lnTo>
                    <a:pt x="11501"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3"/>
            <p:cNvSpPr/>
            <p:nvPr/>
          </p:nvSpPr>
          <p:spPr>
            <a:xfrm>
              <a:off x="3243250" y="4499800"/>
              <a:ext cx="376250" cy="365250"/>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13"/>
            <p:cNvSpPr/>
            <p:nvPr/>
          </p:nvSpPr>
          <p:spPr>
            <a:xfrm>
              <a:off x="3243250" y="4134275"/>
              <a:ext cx="376250" cy="365550"/>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13"/>
            <p:cNvSpPr/>
            <p:nvPr/>
          </p:nvSpPr>
          <p:spPr>
            <a:xfrm>
              <a:off x="3243250" y="3769050"/>
              <a:ext cx="376250" cy="365250"/>
            </a:xfrm>
            <a:custGeom>
              <a:avLst/>
              <a:gdLst/>
              <a:ahLst/>
              <a:cxnLst/>
              <a:rect l="l" t="t" r="r" b="b"/>
              <a:pathLst>
                <a:path w="15050" h="14610" extrusionOk="0">
                  <a:moveTo>
                    <a:pt x="4882" y="1286"/>
                  </a:moveTo>
                  <a:lnTo>
                    <a:pt x="7109" y="2524"/>
                  </a:lnTo>
                  <a:lnTo>
                    <a:pt x="7109" y="6323"/>
                  </a:lnTo>
                  <a:lnTo>
                    <a:pt x="4263" y="3572"/>
                  </a:lnTo>
                  <a:lnTo>
                    <a:pt x="4882" y="1286"/>
                  </a:lnTo>
                  <a:close/>
                  <a:moveTo>
                    <a:pt x="10049" y="1250"/>
                  </a:moveTo>
                  <a:lnTo>
                    <a:pt x="10704" y="3644"/>
                  </a:lnTo>
                  <a:lnTo>
                    <a:pt x="7942" y="6323"/>
                  </a:lnTo>
                  <a:lnTo>
                    <a:pt x="7942" y="2417"/>
                  </a:lnTo>
                  <a:lnTo>
                    <a:pt x="7954" y="2417"/>
                  </a:lnTo>
                  <a:lnTo>
                    <a:pt x="10049" y="1250"/>
                  </a:lnTo>
                  <a:close/>
                  <a:moveTo>
                    <a:pt x="3751" y="4227"/>
                  </a:moveTo>
                  <a:lnTo>
                    <a:pt x="6525" y="6906"/>
                  </a:lnTo>
                  <a:lnTo>
                    <a:pt x="2501" y="6906"/>
                  </a:lnTo>
                  <a:lnTo>
                    <a:pt x="1286" y="4858"/>
                  </a:lnTo>
                  <a:lnTo>
                    <a:pt x="3751" y="4227"/>
                  </a:lnTo>
                  <a:close/>
                  <a:moveTo>
                    <a:pt x="11395" y="4144"/>
                  </a:moveTo>
                  <a:lnTo>
                    <a:pt x="13728" y="4763"/>
                  </a:lnTo>
                  <a:lnTo>
                    <a:pt x="12443" y="6906"/>
                  </a:lnTo>
                  <a:lnTo>
                    <a:pt x="8537" y="6906"/>
                  </a:lnTo>
                  <a:lnTo>
                    <a:pt x="11395" y="4144"/>
                  </a:lnTo>
                  <a:close/>
                  <a:moveTo>
                    <a:pt x="12550" y="7716"/>
                  </a:moveTo>
                  <a:lnTo>
                    <a:pt x="13776" y="9763"/>
                  </a:lnTo>
                  <a:lnTo>
                    <a:pt x="11300" y="10394"/>
                  </a:lnTo>
                  <a:lnTo>
                    <a:pt x="8537" y="7716"/>
                  </a:lnTo>
                  <a:close/>
                  <a:moveTo>
                    <a:pt x="6525" y="7716"/>
                  </a:moveTo>
                  <a:lnTo>
                    <a:pt x="3668" y="10478"/>
                  </a:lnTo>
                  <a:lnTo>
                    <a:pt x="1322" y="9859"/>
                  </a:lnTo>
                  <a:lnTo>
                    <a:pt x="2608" y="7716"/>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17"/>
                  </a:lnTo>
                  <a:lnTo>
                    <a:pt x="7430" y="1751"/>
                  </a:lnTo>
                  <a:lnTo>
                    <a:pt x="5120" y="453"/>
                  </a:lnTo>
                  <a:lnTo>
                    <a:pt x="4358" y="36"/>
                  </a:lnTo>
                  <a:lnTo>
                    <a:pt x="4144" y="858"/>
                  </a:lnTo>
                  <a:lnTo>
                    <a:pt x="3430" y="3441"/>
                  </a:lnTo>
                  <a:lnTo>
                    <a:pt x="858" y="4120"/>
                  </a:lnTo>
                  <a:lnTo>
                    <a:pt x="1" y="4334"/>
                  </a:lnTo>
                  <a:lnTo>
                    <a:pt x="429" y="5072"/>
                  </a:lnTo>
                  <a:lnTo>
                    <a:pt x="1822" y="7394"/>
                  </a:lnTo>
                  <a:lnTo>
                    <a:pt x="477" y="9644"/>
                  </a:lnTo>
                  <a:lnTo>
                    <a:pt x="48" y="10371"/>
                  </a:lnTo>
                  <a:lnTo>
                    <a:pt x="893" y="10585"/>
                  </a:lnTo>
                  <a:lnTo>
                    <a:pt x="3560" y="11287"/>
                  </a:lnTo>
                  <a:lnTo>
                    <a:pt x="4251" y="13788"/>
                  </a:lnTo>
                  <a:lnTo>
                    <a:pt x="4465" y="14609"/>
                  </a:lnTo>
                  <a:lnTo>
                    <a:pt x="5227" y="14193"/>
                  </a:lnTo>
                  <a:lnTo>
                    <a:pt x="7621" y="12859"/>
                  </a:lnTo>
                  <a:lnTo>
                    <a:pt x="9930" y="14145"/>
                  </a:lnTo>
                  <a:lnTo>
                    <a:pt x="10692" y="14562"/>
                  </a:lnTo>
                  <a:lnTo>
                    <a:pt x="10919" y="13752"/>
                  </a:lnTo>
                  <a:lnTo>
                    <a:pt x="11633" y="11156"/>
                  </a:lnTo>
                  <a:lnTo>
                    <a:pt x="14205" y="10490"/>
                  </a:lnTo>
                  <a:lnTo>
                    <a:pt x="15050" y="10263"/>
                  </a:lnTo>
                  <a:lnTo>
                    <a:pt x="14621" y="9537"/>
                  </a:lnTo>
                  <a:lnTo>
                    <a:pt x="13240" y="7215"/>
                  </a:lnTo>
                  <a:lnTo>
                    <a:pt x="14574" y="4965"/>
                  </a:lnTo>
                  <a:lnTo>
                    <a:pt x="15002" y="4239"/>
                  </a:lnTo>
                  <a:lnTo>
                    <a:pt x="14157" y="4013"/>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3"/>
            <p:cNvSpPr/>
            <p:nvPr/>
          </p:nvSpPr>
          <p:spPr>
            <a:xfrm>
              <a:off x="2867025" y="3038300"/>
              <a:ext cx="376250" cy="365250"/>
            </a:xfrm>
            <a:custGeom>
              <a:avLst/>
              <a:gdLst/>
              <a:ahLst/>
              <a:cxnLst/>
              <a:rect l="l" t="t" r="r" b="b"/>
              <a:pathLst>
                <a:path w="15050" h="14610" extrusionOk="0">
                  <a:moveTo>
                    <a:pt x="10049" y="1251"/>
                  </a:moveTo>
                  <a:lnTo>
                    <a:pt x="10704" y="3644"/>
                  </a:lnTo>
                  <a:lnTo>
                    <a:pt x="7941" y="6323"/>
                  </a:lnTo>
                  <a:lnTo>
                    <a:pt x="7941" y="2417"/>
                  </a:lnTo>
                  <a:lnTo>
                    <a:pt x="7953" y="2417"/>
                  </a:lnTo>
                  <a:lnTo>
                    <a:pt x="10049" y="1251"/>
                  </a:lnTo>
                  <a:close/>
                  <a:moveTo>
                    <a:pt x="4893" y="1286"/>
                  </a:moveTo>
                  <a:lnTo>
                    <a:pt x="7108" y="2525"/>
                  </a:lnTo>
                  <a:lnTo>
                    <a:pt x="7108" y="6335"/>
                  </a:lnTo>
                  <a:lnTo>
                    <a:pt x="4262" y="3572"/>
                  </a:lnTo>
                  <a:lnTo>
                    <a:pt x="4893" y="1286"/>
                  </a:lnTo>
                  <a:close/>
                  <a:moveTo>
                    <a:pt x="3762" y="4227"/>
                  </a:moveTo>
                  <a:lnTo>
                    <a:pt x="6525" y="6906"/>
                  </a:lnTo>
                  <a:lnTo>
                    <a:pt x="2512" y="6906"/>
                  </a:lnTo>
                  <a:lnTo>
                    <a:pt x="1286" y="4858"/>
                  </a:lnTo>
                  <a:lnTo>
                    <a:pt x="3762" y="4227"/>
                  </a:lnTo>
                  <a:close/>
                  <a:moveTo>
                    <a:pt x="11394" y="4144"/>
                  </a:moveTo>
                  <a:lnTo>
                    <a:pt x="13728" y="4763"/>
                  </a:lnTo>
                  <a:lnTo>
                    <a:pt x="12454" y="6906"/>
                  </a:lnTo>
                  <a:lnTo>
                    <a:pt x="8549" y="6906"/>
                  </a:lnTo>
                  <a:lnTo>
                    <a:pt x="11394" y="4144"/>
                  </a:lnTo>
                  <a:close/>
                  <a:moveTo>
                    <a:pt x="12549" y="7716"/>
                  </a:moveTo>
                  <a:lnTo>
                    <a:pt x="13776" y="9764"/>
                  </a:lnTo>
                  <a:lnTo>
                    <a:pt x="11299" y="10395"/>
                  </a:lnTo>
                  <a:lnTo>
                    <a:pt x="8537" y="7716"/>
                  </a:lnTo>
                  <a:close/>
                  <a:moveTo>
                    <a:pt x="6525" y="7716"/>
                  </a:moveTo>
                  <a:lnTo>
                    <a:pt x="3667" y="10490"/>
                  </a:lnTo>
                  <a:lnTo>
                    <a:pt x="1334" y="9883"/>
                  </a:lnTo>
                  <a:lnTo>
                    <a:pt x="2607" y="7716"/>
                  </a:lnTo>
                  <a:close/>
                  <a:moveTo>
                    <a:pt x="7953" y="8299"/>
                  </a:moveTo>
                  <a:lnTo>
                    <a:pt x="10799" y="11050"/>
                  </a:lnTo>
                  <a:lnTo>
                    <a:pt x="10168" y="13336"/>
                  </a:lnTo>
                  <a:lnTo>
                    <a:pt x="7953" y="12097"/>
                  </a:lnTo>
                  <a:lnTo>
                    <a:pt x="7953" y="8299"/>
                  </a:lnTo>
                  <a:close/>
                  <a:moveTo>
                    <a:pt x="7120" y="8299"/>
                  </a:moveTo>
                  <a:lnTo>
                    <a:pt x="7120" y="12204"/>
                  </a:lnTo>
                  <a:lnTo>
                    <a:pt x="7108" y="12204"/>
                  </a:lnTo>
                  <a:lnTo>
                    <a:pt x="5013" y="13371"/>
                  </a:lnTo>
                  <a:lnTo>
                    <a:pt x="4358" y="10978"/>
                  </a:lnTo>
                  <a:lnTo>
                    <a:pt x="7120" y="8299"/>
                  </a:lnTo>
                  <a:close/>
                  <a:moveTo>
                    <a:pt x="10585" y="1"/>
                  </a:moveTo>
                  <a:lnTo>
                    <a:pt x="9823" y="405"/>
                  </a:lnTo>
                  <a:lnTo>
                    <a:pt x="7430" y="1751"/>
                  </a:lnTo>
                  <a:lnTo>
                    <a:pt x="5120" y="453"/>
                  </a:lnTo>
                  <a:lnTo>
                    <a:pt x="4370" y="36"/>
                  </a:lnTo>
                  <a:lnTo>
                    <a:pt x="4143" y="858"/>
                  </a:lnTo>
                  <a:lnTo>
                    <a:pt x="3429" y="3441"/>
                  </a:lnTo>
                  <a:lnTo>
                    <a:pt x="857" y="4120"/>
                  </a:lnTo>
                  <a:lnTo>
                    <a:pt x="0" y="4334"/>
                  </a:lnTo>
                  <a:lnTo>
                    <a:pt x="441" y="5073"/>
                  </a:lnTo>
                  <a:lnTo>
                    <a:pt x="1822" y="7394"/>
                  </a:lnTo>
                  <a:lnTo>
                    <a:pt x="476" y="9633"/>
                  </a:lnTo>
                  <a:lnTo>
                    <a:pt x="48" y="10371"/>
                  </a:lnTo>
                  <a:lnTo>
                    <a:pt x="893" y="10597"/>
                  </a:lnTo>
                  <a:lnTo>
                    <a:pt x="3560" y="11288"/>
                  </a:lnTo>
                  <a:lnTo>
                    <a:pt x="4251" y="13788"/>
                  </a:lnTo>
                  <a:lnTo>
                    <a:pt x="4465" y="14609"/>
                  </a:lnTo>
                  <a:lnTo>
                    <a:pt x="5227" y="14193"/>
                  </a:lnTo>
                  <a:lnTo>
                    <a:pt x="7632" y="12859"/>
                  </a:lnTo>
                  <a:lnTo>
                    <a:pt x="9930" y="14145"/>
                  </a:lnTo>
                  <a:lnTo>
                    <a:pt x="10692" y="14562"/>
                  </a:lnTo>
                  <a:lnTo>
                    <a:pt x="10918" y="13752"/>
                  </a:lnTo>
                  <a:lnTo>
                    <a:pt x="11632" y="11157"/>
                  </a:lnTo>
                  <a:lnTo>
                    <a:pt x="14204" y="10490"/>
                  </a:lnTo>
                  <a:lnTo>
                    <a:pt x="15050" y="10264"/>
                  </a:lnTo>
                  <a:lnTo>
                    <a:pt x="14621" y="9537"/>
                  </a:lnTo>
                  <a:lnTo>
                    <a:pt x="13240" y="7216"/>
                  </a:lnTo>
                  <a:lnTo>
                    <a:pt x="14573" y="4965"/>
                  </a:lnTo>
                  <a:lnTo>
                    <a:pt x="15014" y="4239"/>
                  </a:lnTo>
                  <a:lnTo>
                    <a:pt x="14157" y="4013"/>
                  </a:lnTo>
                  <a:lnTo>
                    <a:pt x="11501" y="3310"/>
                  </a:lnTo>
                  <a:lnTo>
                    <a:pt x="10811" y="810"/>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3"/>
            <p:cNvSpPr/>
            <p:nvPr/>
          </p:nvSpPr>
          <p:spPr>
            <a:xfrm>
              <a:off x="2866725" y="846675"/>
              <a:ext cx="376250" cy="365525"/>
            </a:xfrm>
            <a:custGeom>
              <a:avLst/>
              <a:gdLst/>
              <a:ahLst/>
              <a:cxnLst/>
              <a:rect l="l" t="t" r="r" b="b"/>
              <a:pathLst>
                <a:path w="15050" h="14621" extrusionOk="0">
                  <a:moveTo>
                    <a:pt x="10049" y="1238"/>
                  </a:moveTo>
                  <a:lnTo>
                    <a:pt x="10704" y="3631"/>
                  </a:lnTo>
                  <a:lnTo>
                    <a:pt x="7942" y="6310"/>
                  </a:lnTo>
                  <a:lnTo>
                    <a:pt x="7942" y="2417"/>
                  </a:lnTo>
                  <a:lnTo>
                    <a:pt x="7953" y="2417"/>
                  </a:lnTo>
                  <a:lnTo>
                    <a:pt x="10049" y="1238"/>
                  </a:lnTo>
                  <a:close/>
                  <a:moveTo>
                    <a:pt x="4905" y="1298"/>
                  </a:moveTo>
                  <a:lnTo>
                    <a:pt x="7120" y="2536"/>
                  </a:lnTo>
                  <a:lnTo>
                    <a:pt x="7120" y="6322"/>
                  </a:lnTo>
                  <a:lnTo>
                    <a:pt x="4274" y="3572"/>
                  </a:lnTo>
                  <a:lnTo>
                    <a:pt x="4905" y="1298"/>
                  </a:lnTo>
                  <a:close/>
                  <a:moveTo>
                    <a:pt x="3751" y="4215"/>
                  </a:moveTo>
                  <a:lnTo>
                    <a:pt x="6525" y="6894"/>
                  </a:lnTo>
                  <a:lnTo>
                    <a:pt x="2500" y="6894"/>
                  </a:lnTo>
                  <a:lnTo>
                    <a:pt x="1286" y="4858"/>
                  </a:lnTo>
                  <a:lnTo>
                    <a:pt x="3751" y="4215"/>
                  </a:lnTo>
                  <a:close/>
                  <a:moveTo>
                    <a:pt x="11394" y="4143"/>
                  </a:moveTo>
                  <a:lnTo>
                    <a:pt x="13728" y="4751"/>
                  </a:lnTo>
                  <a:lnTo>
                    <a:pt x="12466" y="6894"/>
                  </a:lnTo>
                  <a:lnTo>
                    <a:pt x="8549" y="6894"/>
                  </a:lnTo>
                  <a:lnTo>
                    <a:pt x="11394" y="4143"/>
                  </a:lnTo>
                  <a:close/>
                  <a:moveTo>
                    <a:pt x="12561" y="7715"/>
                  </a:moveTo>
                  <a:lnTo>
                    <a:pt x="13788" y="9751"/>
                  </a:lnTo>
                  <a:lnTo>
                    <a:pt x="11311" y="10394"/>
                  </a:lnTo>
                  <a:lnTo>
                    <a:pt x="8549" y="7715"/>
                  </a:lnTo>
                  <a:close/>
                  <a:moveTo>
                    <a:pt x="6537" y="7727"/>
                  </a:moveTo>
                  <a:lnTo>
                    <a:pt x="3679" y="10477"/>
                  </a:lnTo>
                  <a:lnTo>
                    <a:pt x="1346" y="9870"/>
                  </a:lnTo>
                  <a:lnTo>
                    <a:pt x="2619" y="7727"/>
                  </a:lnTo>
                  <a:close/>
                  <a:moveTo>
                    <a:pt x="7953" y="8287"/>
                  </a:moveTo>
                  <a:lnTo>
                    <a:pt x="10799" y="11061"/>
                  </a:lnTo>
                  <a:lnTo>
                    <a:pt x="10168" y="13323"/>
                  </a:lnTo>
                  <a:lnTo>
                    <a:pt x="7953" y="12085"/>
                  </a:lnTo>
                  <a:lnTo>
                    <a:pt x="7953" y="8287"/>
                  </a:lnTo>
                  <a:close/>
                  <a:moveTo>
                    <a:pt x="7132" y="8287"/>
                  </a:moveTo>
                  <a:lnTo>
                    <a:pt x="7132" y="12192"/>
                  </a:lnTo>
                  <a:lnTo>
                    <a:pt x="7120" y="12192"/>
                  </a:lnTo>
                  <a:lnTo>
                    <a:pt x="5025" y="13371"/>
                  </a:lnTo>
                  <a:lnTo>
                    <a:pt x="4370" y="10966"/>
                  </a:lnTo>
                  <a:lnTo>
                    <a:pt x="7132"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15"/>
                  </a:lnTo>
                  <a:lnTo>
                    <a:pt x="14573" y="4965"/>
                  </a:lnTo>
                  <a:lnTo>
                    <a:pt x="15026" y="4227"/>
                  </a:lnTo>
                  <a:lnTo>
                    <a:pt x="14169" y="4000"/>
                  </a:lnTo>
                  <a:lnTo>
                    <a:pt x="11513" y="3310"/>
                  </a:lnTo>
                  <a:lnTo>
                    <a:pt x="10823"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3"/>
            <p:cNvSpPr/>
            <p:nvPr/>
          </p:nvSpPr>
          <p:spPr>
            <a:xfrm>
              <a:off x="2867300" y="1942325"/>
              <a:ext cx="375975" cy="365850"/>
            </a:xfrm>
            <a:custGeom>
              <a:avLst/>
              <a:gdLst/>
              <a:ahLst/>
              <a:cxnLst/>
              <a:rect l="l" t="t" r="r" b="b"/>
              <a:pathLst>
                <a:path w="15039" h="14634" extrusionOk="0">
                  <a:moveTo>
                    <a:pt x="4882" y="1299"/>
                  </a:moveTo>
                  <a:lnTo>
                    <a:pt x="7097" y="2537"/>
                  </a:lnTo>
                  <a:lnTo>
                    <a:pt x="7097" y="6335"/>
                  </a:lnTo>
                  <a:lnTo>
                    <a:pt x="4251" y="3573"/>
                  </a:lnTo>
                  <a:lnTo>
                    <a:pt x="4882" y="1299"/>
                  </a:lnTo>
                  <a:close/>
                  <a:moveTo>
                    <a:pt x="10038" y="1251"/>
                  </a:moveTo>
                  <a:lnTo>
                    <a:pt x="10693" y="3656"/>
                  </a:lnTo>
                  <a:lnTo>
                    <a:pt x="7942" y="6335"/>
                  </a:lnTo>
                  <a:lnTo>
                    <a:pt x="7942" y="2430"/>
                  </a:lnTo>
                  <a:lnTo>
                    <a:pt x="10038" y="1251"/>
                  </a:lnTo>
                  <a:close/>
                  <a:moveTo>
                    <a:pt x="11383" y="4144"/>
                  </a:moveTo>
                  <a:lnTo>
                    <a:pt x="13717" y="4751"/>
                  </a:lnTo>
                  <a:lnTo>
                    <a:pt x="12443" y="6895"/>
                  </a:lnTo>
                  <a:lnTo>
                    <a:pt x="8538" y="6895"/>
                  </a:lnTo>
                  <a:lnTo>
                    <a:pt x="11383" y="4144"/>
                  </a:lnTo>
                  <a:close/>
                  <a:moveTo>
                    <a:pt x="3728" y="4228"/>
                  </a:moveTo>
                  <a:lnTo>
                    <a:pt x="6502" y="6906"/>
                  </a:lnTo>
                  <a:lnTo>
                    <a:pt x="2477" y="6906"/>
                  </a:lnTo>
                  <a:lnTo>
                    <a:pt x="1263" y="4870"/>
                  </a:lnTo>
                  <a:lnTo>
                    <a:pt x="3728" y="4228"/>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311"/>
                  </a:moveTo>
                  <a:lnTo>
                    <a:pt x="10788" y="11062"/>
                  </a:lnTo>
                  <a:lnTo>
                    <a:pt x="10157" y="13336"/>
                  </a:lnTo>
                  <a:lnTo>
                    <a:pt x="7942" y="12109"/>
                  </a:lnTo>
                  <a:lnTo>
                    <a:pt x="7942" y="8311"/>
                  </a:lnTo>
                  <a:close/>
                  <a:moveTo>
                    <a:pt x="7109" y="8311"/>
                  </a:moveTo>
                  <a:lnTo>
                    <a:pt x="7109" y="12205"/>
                  </a:lnTo>
                  <a:lnTo>
                    <a:pt x="7097" y="12205"/>
                  </a:lnTo>
                  <a:lnTo>
                    <a:pt x="5002" y="13383"/>
                  </a:lnTo>
                  <a:lnTo>
                    <a:pt x="4347" y="10990"/>
                  </a:lnTo>
                  <a:lnTo>
                    <a:pt x="7109" y="8311"/>
                  </a:lnTo>
                  <a:close/>
                  <a:moveTo>
                    <a:pt x="10574" y="1"/>
                  </a:moveTo>
                  <a:lnTo>
                    <a:pt x="9824" y="418"/>
                  </a:lnTo>
                  <a:lnTo>
                    <a:pt x="7419" y="1763"/>
                  </a:lnTo>
                  <a:lnTo>
                    <a:pt x="5121" y="465"/>
                  </a:lnTo>
                  <a:lnTo>
                    <a:pt x="4359" y="48"/>
                  </a:lnTo>
                  <a:lnTo>
                    <a:pt x="4132" y="870"/>
                  </a:lnTo>
                  <a:lnTo>
                    <a:pt x="3418" y="3454"/>
                  </a:lnTo>
                  <a:lnTo>
                    <a:pt x="846" y="4132"/>
                  </a:lnTo>
                  <a:lnTo>
                    <a:pt x="1" y="4347"/>
                  </a:lnTo>
                  <a:lnTo>
                    <a:pt x="430" y="5085"/>
                  </a:lnTo>
                  <a:lnTo>
                    <a:pt x="1811" y="7418"/>
                  </a:lnTo>
                  <a:lnTo>
                    <a:pt x="477" y="9669"/>
                  </a:lnTo>
                  <a:lnTo>
                    <a:pt x="37" y="10395"/>
                  </a:lnTo>
                  <a:lnTo>
                    <a:pt x="894" y="10621"/>
                  </a:lnTo>
                  <a:lnTo>
                    <a:pt x="3549" y="11312"/>
                  </a:lnTo>
                  <a:lnTo>
                    <a:pt x="4240" y="13812"/>
                  </a:lnTo>
                  <a:lnTo>
                    <a:pt x="4466" y="14634"/>
                  </a:lnTo>
                  <a:lnTo>
                    <a:pt x="5216" y="14217"/>
                  </a:lnTo>
                  <a:lnTo>
                    <a:pt x="7621" y="12883"/>
                  </a:lnTo>
                  <a:lnTo>
                    <a:pt x="9919" y="14169"/>
                  </a:lnTo>
                  <a:lnTo>
                    <a:pt x="10681" y="14586"/>
                  </a:lnTo>
                  <a:lnTo>
                    <a:pt x="10907" y="13776"/>
                  </a:lnTo>
                  <a:lnTo>
                    <a:pt x="11621" y="11181"/>
                  </a:lnTo>
                  <a:lnTo>
                    <a:pt x="14193" y="10502"/>
                  </a:lnTo>
                  <a:lnTo>
                    <a:pt x="15039" y="10276"/>
                  </a:lnTo>
                  <a:lnTo>
                    <a:pt x="14610" y="9550"/>
                  </a:lnTo>
                  <a:lnTo>
                    <a:pt x="13229" y="7228"/>
                  </a:lnTo>
                  <a:lnTo>
                    <a:pt x="14562" y="4978"/>
                  </a:lnTo>
                  <a:lnTo>
                    <a:pt x="15003" y="4251"/>
                  </a:lnTo>
                  <a:lnTo>
                    <a:pt x="14146" y="4025"/>
                  </a:lnTo>
                  <a:lnTo>
                    <a:pt x="11490" y="3323"/>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13"/>
            <p:cNvSpPr/>
            <p:nvPr/>
          </p:nvSpPr>
          <p:spPr>
            <a:xfrm>
              <a:off x="3243250" y="2673075"/>
              <a:ext cx="376250" cy="365550"/>
            </a:xfrm>
            <a:custGeom>
              <a:avLst/>
              <a:gdLst/>
              <a:ahLst/>
              <a:cxnLst/>
              <a:rect l="l" t="t" r="r" b="b"/>
              <a:pathLst>
                <a:path w="15050"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799"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3" y="10597"/>
                  </a:lnTo>
                  <a:lnTo>
                    <a:pt x="3560" y="11300"/>
                  </a:lnTo>
                  <a:lnTo>
                    <a:pt x="4251" y="13800"/>
                  </a:lnTo>
                  <a:lnTo>
                    <a:pt x="4465" y="14621"/>
                  </a:lnTo>
                  <a:lnTo>
                    <a:pt x="5227" y="14205"/>
                  </a:lnTo>
                  <a:lnTo>
                    <a:pt x="7621" y="12859"/>
                  </a:lnTo>
                  <a:lnTo>
                    <a:pt x="9930" y="14157"/>
                  </a:lnTo>
                  <a:lnTo>
                    <a:pt x="10692" y="14574"/>
                  </a:lnTo>
                  <a:lnTo>
                    <a:pt x="10919" y="13752"/>
                  </a:lnTo>
                  <a:lnTo>
                    <a:pt x="11633" y="11169"/>
                  </a:lnTo>
                  <a:lnTo>
                    <a:pt x="14205" y="10502"/>
                  </a:lnTo>
                  <a:lnTo>
                    <a:pt x="15050" y="10276"/>
                  </a:lnTo>
                  <a:lnTo>
                    <a:pt x="14621" y="9549"/>
                  </a:lnTo>
                  <a:lnTo>
                    <a:pt x="13240"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13"/>
            <p:cNvSpPr/>
            <p:nvPr/>
          </p:nvSpPr>
          <p:spPr>
            <a:xfrm>
              <a:off x="3243250" y="846675"/>
              <a:ext cx="376250" cy="365525"/>
            </a:xfrm>
            <a:custGeom>
              <a:avLst/>
              <a:gdLst/>
              <a:ahLst/>
              <a:cxnLst/>
              <a:rect l="l" t="t" r="r" b="b"/>
              <a:pathLst>
                <a:path w="15050"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25" y="7727"/>
                  </a:moveTo>
                  <a:lnTo>
                    <a:pt x="3668" y="10477"/>
                  </a:lnTo>
                  <a:lnTo>
                    <a:pt x="1322" y="9870"/>
                  </a:lnTo>
                  <a:lnTo>
                    <a:pt x="2608" y="7727"/>
                  </a:lnTo>
                  <a:close/>
                  <a:moveTo>
                    <a:pt x="7954" y="8287"/>
                  </a:moveTo>
                  <a:lnTo>
                    <a:pt x="10799"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13"/>
            <p:cNvSpPr/>
            <p:nvPr/>
          </p:nvSpPr>
          <p:spPr>
            <a:xfrm>
              <a:off x="3243250" y="3403525"/>
              <a:ext cx="376250" cy="365850"/>
            </a:xfrm>
            <a:custGeom>
              <a:avLst/>
              <a:gdLst/>
              <a:ahLst/>
              <a:cxnLst/>
              <a:rect l="l" t="t" r="r" b="b"/>
              <a:pathLst>
                <a:path w="15050" h="14634" extrusionOk="0">
                  <a:moveTo>
                    <a:pt x="4882" y="1298"/>
                  </a:moveTo>
                  <a:lnTo>
                    <a:pt x="7109" y="2537"/>
                  </a:lnTo>
                  <a:lnTo>
                    <a:pt x="7109" y="6323"/>
                  </a:lnTo>
                  <a:lnTo>
                    <a:pt x="4263" y="3572"/>
                  </a:lnTo>
                  <a:lnTo>
                    <a:pt x="4882" y="1298"/>
                  </a:lnTo>
                  <a:close/>
                  <a:moveTo>
                    <a:pt x="10049" y="1251"/>
                  </a:moveTo>
                  <a:lnTo>
                    <a:pt x="10704" y="3644"/>
                  </a:lnTo>
                  <a:lnTo>
                    <a:pt x="7942" y="6323"/>
                  </a:lnTo>
                  <a:lnTo>
                    <a:pt x="7942" y="2429"/>
                  </a:lnTo>
                  <a:lnTo>
                    <a:pt x="7954" y="2429"/>
                  </a:lnTo>
                  <a:lnTo>
                    <a:pt x="10049" y="1251"/>
                  </a:lnTo>
                  <a:close/>
                  <a:moveTo>
                    <a:pt x="3751" y="4227"/>
                  </a:moveTo>
                  <a:lnTo>
                    <a:pt x="6525" y="6906"/>
                  </a:lnTo>
                  <a:lnTo>
                    <a:pt x="2501" y="6906"/>
                  </a:lnTo>
                  <a:lnTo>
                    <a:pt x="1286" y="4870"/>
                  </a:lnTo>
                  <a:lnTo>
                    <a:pt x="3751" y="4227"/>
                  </a:lnTo>
                  <a:close/>
                  <a:moveTo>
                    <a:pt x="11371" y="4156"/>
                  </a:moveTo>
                  <a:lnTo>
                    <a:pt x="13717" y="4763"/>
                  </a:lnTo>
                  <a:lnTo>
                    <a:pt x="12443" y="6906"/>
                  </a:lnTo>
                  <a:lnTo>
                    <a:pt x="8537" y="6906"/>
                  </a:lnTo>
                  <a:lnTo>
                    <a:pt x="11371" y="4156"/>
                  </a:lnTo>
                  <a:close/>
                  <a:moveTo>
                    <a:pt x="12550" y="7728"/>
                  </a:moveTo>
                  <a:lnTo>
                    <a:pt x="13776" y="9764"/>
                  </a:lnTo>
                  <a:lnTo>
                    <a:pt x="11300" y="10407"/>
                  </a:lnTo>
                  <a:lnTo>
                    <a:pt x="8537" y="7728"/>
                  </a:lnTo>
                  <a:close/>
                  <a:moveTo>
                    <a:pt x="6525" y="7740"/>
                  </a:moveTo>
                  <a:lnTo>
                    <a:pt x="3668" y="10490"/>
                  </a:lnTo>
                  <a:lnTo>
                    <a:pt x="1322" y="9883"/>
                  </a:lnTo>
                  <a:lnTo>
                    <a:pt x="2608" y="7740"/>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3"/>
                  </a:lnTo>
                  <a:lnTo>
                    <a:pt x="5120" y="465"/>
                  </a:lnTo>
                  <a:lnTo>
                    <a:pt x="4358" y="48"/>
                  </a:lnTo>
                  <a:lnTo>
                    <a:pt x="4144" y="870"/>
                  </a:lnTo>
                  <a:lnTo>
                    <a:pt x="3430" y="3453"/>
                  </a:lnTo>
                  <a:lnTo>
                    <a:pt x="858" y="4120"/>
                  </a:lnTo>
                  <a:lnTo>
                    <a:pt x="1" y="4346"/>
                  </a:lnTo>
                  <a:lnTo>
                    <a:pt x="429" y="5073"/>
                  </a:lnTo>
                  <a:lnTo>
                    <a:pt x="1822" y="7394"/>
                  </a:lnTo>
                  <a:lnTo>
                    <a:pt x="477" y="9645"/>
                  </a:lnTo>
                  <a:lnTo>
                    <a:pt x="48" y="10395"/>
                  </a:lnTo>
                  <a:lnTo>
                    <a:pt x="893" y="10609"/>
                  </a:lnTo>
                  <a:lnTo>
                    <a:pt x="3560" y="11311"/>
                  </a:lnTo>
                  <a:lnTo>
                    <a:pt x="4251" y="13812"/>
                  </a:lnTo>
                  <a:lnTo>
                    <a:pt x="4465" y="14633"/>
                  </a:lnTo>
                  <a:lnTo>
                    <a:pt x="5227" y="14217"/>
                  </a:lnTo>
                  <a:lnTo>
                    <a:pt x="7621" y="12871"/>
                  </a:lnTo>
                  <a:lnTo>
                    <a:pt x="9930" y="14169"/>
                  </a:lnTo>
                  <a:lnTo>
                    <a:pt x="10692" y="14586"/>
                  </a:lnTo>
                  <a:lnTo>
                    <a:pt x="10919" y="13764"/>
                  </a:lnTo>
                  <a:lnTo>
                    <a:pt x="11633" y="11180"/>
                  </a:lnTo>
                  <a:lnTo>
                    <a:pt x="14205" y="10514"/>
                  </a:lnTo>
                  <a:lnTo>
                    <a:pt x="15050" y="10287"/>
                  </a:lnTo>
                  <a:lnTo>
                    <a:pt x="14621" y="9561"/>
                  </a:lnTo>
                  <a:lnTo>
                    <a:pt x="13240" y="7239"/>
                  </a:lnTo>
                  <a:lnTo>
                    <a:pt x="14574" y="4989"/>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13"/>
            <p:cNvSpPr/>
            <p:nvPr/>
          </p:nvSpPr>
          <p:spPr>
            <a:xfrm>
              <a:off x="2108875" y="3403825"/>
              <a:ext cx="376275" cy="365550"/>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13"/>
            <p:cNvSpPr/>
            <p:nvPr/>
          </p:nvSpPr>
          <p:spPr>
            <a:xfrm>
              <a:off x="286730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13"/>
            <p:cNvSpPr/>
            <p:nvPr/>
          </p:nvSpPr>
          <p:spPr>
            <a:xfrm>
              <a:off x="286730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1" y="3632"/>
                  </a:lnTo>
                  <a:lnTo>
                    <a:pt x="7919" y="6311"/>
                  </a:lnTo>
                  <a:lnTo>
                    <a:pt x="7919" y="2417"/>
                  </a:lnTo>
                  <a:lnTo>
                    <a:pt x="7930" y="2417"/>
                  </a:lnTo>
                  <a:lnTo>
                    <a:pt x="10026" y="1239"/>
                  </a:lnTo>
                  <a:close/>
                  <a:moveTo>
                    <a:pt x="3728" y="4215"/>
                  </a:moveTo>
                  <a:lnTo>
                    <a:pt x="6502" y="6894"/>
                  </a:lnTo>
                  <a:lnTo>
                    <a:pt x="2477" y="6894"/>
                  </a:lnTo>
                  <a:lnTo>
                    <a:pt x="1275" y="4858"/>
                  </a:lnTo>
                  <a:lnTo>
                    <a:pt x="3728" y="4215"/>
                  </a:lnTo>
                  <a:close/>
                  <a:moveTo>
                    <a:pt x="11371" y="4144"/>
                  </a:moveTo>
                  <a:lnTo>
                    <a:pt x="13705" y="4751"/>
                  </a:lnTo>
                  <a:lnTo>
                    <a:pt x="12419" y="6894"/>
                  </a:lnTo>
                  <a:lnTo>
                    <a:pt x="8514" y="6894"/>
                  </a:lnTo>
                  <a:lnTo>
                    <a:pt x="11371" y="4144"/>
                  </a:lnTo>
                  <a:close/>
                  <a:moveTo>
                    <a:pt x="12538" y="7716"/>
                  </a:moveTo>
                  <a:lnTo>
                    <a:pt x="13765" y="9752"/>
                  </a:lnTo>
                  <a:lnTo>
                    <a:pt x="11288" y="10395"/>
                  </a:lnTo>
                  <a:lnTo>
                    <a:pt x="8526" y="7716"/>
                  </a:lnTo>
                  <a:close/>
                  <a:moveTo>
                    <a:pt x="6514" y="7728"/>
                  </a:moveTo>
                  <a:lnTo>
                    <a:pt x="3656" y="10478"/>
                  </a:lnTo>
                  <a:lnTo>
                    <a:pt x="1323"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37" y="10383"/>
                  </a:lnTo>
                  <a:lnTo>
                    <a:pt x="894" y="10597"/>
                  </a:lnTo>
                  <a:lnTo>
                    <a:pt x="3549"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13"/>
            <p:cNvSpPr/>
            <p:nvPr/>
          </p:nvSpPr>
          <p:spPr>
            <a:xfrm>
              <a:off x="286730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13"/>
            <p:cNvSpPr/>
            <p:nvPr/>
          </p:nvSpPr>
          <p:spPr>
            <a:xfrm>
              <a:off x="2867025" y="1211600"/>
              <a:ext cx="376250" cy="365525"/>
            </a:xfrm>
            <a:custGeom>
              <a:avLst/>
              <a:gdLst/>
              <a:ahLst/>
              <a:cxnLst/>
              <a:rect l="l" t="t" r="r" b="b"/>
              <a:pathLst>
                <a:path w="15050" h="14621" extrusionOk="0">
                  <a:moveTo>
                    <a:pt x="4893" y="1298"/>
                  </a:moveTo>
                  <a:lnTo>
                    <a:pt x="7108" y="2536"/>
                  </a:lnTo>
                  <a:lnTo>
                    <a:pt x="7108" y="6334"/>
                  </a:lnTo>
                  <a:lnTo>
                    <a:pt x="4262" y="3572"/>
                  </a:lnTo>
                  <a:lnTo>
                    <a:pt x="4893" y="1298"/>
                  </a:lnTo>
                  <a:close/>
                  <a:moveTo>
                    <a:pt x="10037" y="1250"/>
                  </a:moveTo>
                  <a:lnTo>
                    <a:pt x="10692" y="3655"/>
                  </a:lnTo>
                  <a:lnTo>
                    <a:pt x="7930" y="6334"/>
                  </a:lnTo>
                  <a:lnTo>
                    <a:pt x="7930" y="2429"/>
                  </a:lnTo>
                  <a:lnTo>
                    <a:pt x="7941" y="2429"/>
                  </a:lnTo>
                  <a:lnTo>
                    <a:pt x="10037" y="1250"/>
                  </a:lnTo>
                  <a:close/>
                  <a:moveTo>
                    <a:pt x="3739" y="4227"/>
                  </a:moveTo>
                  <a:lnTo>
                    <a:pt x="6513" y="6906"/>
                  </a:lnTo>
                  <a:lnTo>
                    <a:pt x="2488" y="6906"/>
                  </a:lnTo>
                  <a:lnTo>
                    <a:pt x="1274" y="4870"/>
                  </a:lnTo>
                  <a:lnTo>
                    <a:pt x="3739" y="4227"/>
                  </a:lnTo>
                  <a:close/>
                  <a:moveTo>
                    <a:pt x="11382" y="4155"/>
                  </a:moveTo>
                  <a:lnTo>
                    <a:pt x="13716" y="4763"/>
                  </a:lnTo>
                  <a:lnTo>
                    <a:pt x="12430" y="6906"/>
                  </a:lnTo>
                  <a:lnTo>
                    <a:pt x="8525" y="6906"/>
                  </a:lnTo>
                  <a:lnTo>
                    <a:pt x="11382" y="4155"/>
                  </a:lnTo>
                  <a:close/>
                  <a:moveTo>
                    <a:pt x="12549" y="7727"/>
                  </a:moveTo>
                  <a:lnTo>
                    <a:pt x="13776" y="9763"/>
                  </a:lnTo>
                  <a:lnTo>
                    <a:pt x="11299" y="10406"/>
                  </a:lnTo>
                  <a:lnTo>
                    <a:pt x="8537" y="7727"/>
                  </a:lnTo>
                  <a:close/>
                  <a:moveTo>
                    <a:pt x="6513" y="7727"/>
                  </a:moveTo>
                  <a:lnTo>
                    <a:pt x="3667" y="10501"/>
                  </a:lnTo>
                  <a:lnTo>
                    <a:pt x="1334" y="9882"/>
                  </a:lnTo>
                  <a:lnTo>
                    <a:pt x="2596" y="7727"/>
                  </a:lnTo>
                  <a:close/>
                  <a:moveTo>
                    <a:pt x="7941" y="8311"/>
                  </a:moveTo>
                  <a:lnTo>
                    <a:pt x="10787" y="11061"/>
                  </a:lnTo>
                  <a:lnTo>
                    <a:pt x="10156" y="13335"/>
                  </a:lnTo>
                  <a:lnTo>
                    <a:pt x="7941" y="12097"/>
                  </a:lnTo>
                  <a:lnTo>
                    <a:pt x="7941" y="8311"/>
                  </a:lnTo>
                  <a:close/>
                  <a:moveTo>
                    <a:pt x="7120" y="8311"/>
                  </a:moveTo>
                  <a:lnTo>
                    <a:pt x="7120" y="12204"/>
                  </a:lnTo>
                  <a:lnTo>
                    <a:pt x="7108" y="12204"/>
                  </a:lnTo>
                  <a:lnTo>
                    <a:pt x="5013" y="13383"/>
                  </a:lnTo>
                  <a:lnTo>
                    <a:pt x="4358" y="10989"/>
                  </a:lnTo>
                  <a:lnTo>
                    <a:pt x="7120" y="8311"/>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82"/>
                  </a:lnTo>
                  <a:lnTo>
                    <a:pt x="893" y="10597"/>
                  </a:lnTo>
                  <a:lnTo>
                    <a:pt x="3560" y="11299"/>
                  </a:lnTo>
                  <a:lnTo>
                    <a:pt x="4251" y="13799"/>
                  </a:lnTo>
                  <a:lnTo>
                    <a:pt x="4465" y="14621"/>
                  </a:lnTo>
                  <a:lnTo>
                    <a:pt x="5227" y="14204"/>
                  </a:lnTo>
                  <a:lnTo>
                    <a:pt x="7632" y="12859"/>
                  </a:lnTo>
                  <a:lnTo>
                    <a:pt x="9930" y="14157"/>
                  </a:lnTo>
                  <a:lnTo>
                    <a:pt x="10692" y="14573"/>
                  </a:lnTo>
                  <a:lnTo>
                    <a:pt x="10918" y="13752"/>
                  </a:lnTo>
                  <a:lnTo>
                    <a:pt x="11632" y="11168"/>
                  </a:lnTo>
                  <a:lnTo>
                    <a:pt x="14204" y="10489"/>
                  </a:lnTo>
                  <a:lnTo>
                    <a:pt x="15050" y="10275"/>
                  </a:lnTo>
                  <a:lnTo>
                    <a:pt x="14621" y="9537"/>
                  </a:lnTo>
                  <a:lnTo>
                    <a:pt x="13240" y="7227"/>
                  </a:lnTo>
                  <a:lnTo>
                    <a:pt x="14573" y="4977"/>
                  </a:lnTo>
                  <a:lnTo>
                    <a:pt x="15014" y="4251"/>
                  </a:lnTo>
                  <a:lnTo>
                    <a:pt x="14157" y="4024"/>
                  </a:lnTo>
                  <a:lnTo>
                    <a:pt x="11501"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13"/>
            <p:cNvSpPr/>
            <p:nvPr/>
          </p:nvSpPr>
          <p:spPr>
            <a:xfrm>
              <a:off x="286730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13"/>
            <p:cNvSpPr/>
            <p:nvPr/>
          </p:nvSpPr>
          <p:spPr>
            <a:xfrm>
              <a:off x="3243250" y="1211600"/>
              <a:ext cx="376250" cy="365525"/>
            </a:xfrm>
            <a:custGeom>
              <a:avLst/>
              <a:gdLst/>
              <a:ahLst/>
              <a:cxnLst/>
              <a:rect l="l" t="t" r="r" b="b"/>
              <a:pathLst>
                <a:path w="15050"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88" y="9763"/>
                  </a:lnTo>
                  <a:lnTo>
                    <a:pt x="11311" y="10406"/>
                  </a:lnTo>
                  <a:lnTo>
                    <a:pt x="8549" y="7727"/>
                  </a:lnTo>
                  <a:close/>
                  <a:moveTo>
                    <a:pt x="6525" y="7739"/>
                  </a:moveTo>
                  <a:lnTo>
                    <a:pt x="3668" y="10501"/>
                  </a:lnTo>
                  <a:lnTo>
                    <a:pt x="1322" y="9882"/>
                  </a:lnTo>
                  <a:lnTo>
                    <a:pt x="2608" y="7739"/>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30" y="3453"/>
                  </a:lnTo>
                  <a:lnTo>
                    <a:pt x="858" y="4120"/>
                  </a:lnTo>
                  <a:lnTo>
                    <a:pt x="1" y="4346"/>
                  </a:lnTo>
                  <a:lnTo>
                    <a:pt x="429" y="5072"/>
                  </a:lnTo>
                  <a:lnTo>
                    <a:pt x="1822" y="7394"/>
                  </a:lnTo>
                  <a:lnTo>
                    <a:pt x="477" y="9644"/>
                  </a:lnTo>
                  <a:lnTo>
                    <a:pt x="48" y="10382"/>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13"/>
            <p:cNvSpPr/>
            <p:nvPr/>
          </p:nvSpPr>
          <p:spPr>
            <a:xfrm>
              <a:off x="3243250" y="2307850"/>
              <a:ext cx="376250" cy="365250"/>
            </a:xfrm>
            <a:custGeom>
              <a:avLst/>
              <a:gdLst/>
              <a:ahLst/>
              <a:cxnLst/>
              <a:rect l="l" t="t" r="r" b="b"/>
              <a:pathLst>
                <a:path w="15050"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299"/>
                  </a:moveTo>
                  <a:lnTo>
                    <a:pt x="10799"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13"/>
            <p:cNvSpPr/>
            <p:nvPr/>
          </p:nvSpPr>
          <p:spPr>
            <a:xfrm>
              <a:off x="286730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3" y="3656"/>
                  </a:lnTo>
                  <a:lnTo>
                    <a:pt x="7930" y="6335"/>
                  </a:lnTo>
                  <a:lnTo>
                    <a:pt x="7930" y="2429"/>
                  </a:lnTo>
                  <a:lnTo>
                    <a:pt x="7942" y="2429"/>
                  </a:lnTo>
                  <a:lnTo>
                    <a:pt x="10038" y="1251"/>
                  </a:lnTo>
                  <a:close/>
                  <a:moveTo>
                    <a:pt x="3728" y="4215"/>
                  </a:moveTo>
                  <a:lnTo>
                    <a:pt x="6502" y="6894"/>
                  </a:lnTo>
                  <a:lnTo>
                    <a:pt x="2477" y="6894"/>
                  </a:lnTo>
                  <a:lnTo>
                    <a:pt x="1263" y="4858"/>
                  </a:lnTo>
                  <a:lnTo>
                    <a:pt x="3728" y="4215"/>
                  </a:lnTo>
                  <a:close/>
                  <a:moveTo>
                    <a:pt x="11383" y="4144"/>
                  </a:moveTo>
                  <a:lnTo>
                    <a:pt x="13717" y="4751"/>
                  </a:lnTo>
                  <a:lnTo>
                    <a:pt x="12443" y="6894"/>
                  </a:lnTo>
                  <a:lnTo>
                    <a:pt x="8538" y="6894"/>
                  </a:lnTo>
                  <a:lnTo>
                    <a:pt x="11383" y="4144"/>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299"/>
                  </a:moveTo>
                  <a:lnTo>
                    <a:pt x="10788" y="11050"/>
                  </a:lnTo>
                  <a:lnTo>
                    <a:pt x="10157"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32"/>
                  </a:lnTo>
                  <a:lnTo>
                    <a:pt x="1" y="4346"/>
                  </a:lnTo>
                  <a:lnTo>
                    <a:pt x="430" y="5085"/>
                  </a:lnTo>
                  <a:lnTo>
                    <a:pt x="1811" y="7406"/>
                  </a:lnTo>
                  <a:lnTo>
                    <a:pt x="477" y="9645"/>
                  </a:lnTo>
                  <a:lnTo>
                    <a:pt x="37" y="10383"/>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13"/>
            <p:cNvSpPr/>
            <p:nvPr/>
          </p:nvSpPr>
          <p:spPr>
            <a:xfrm>
              <a:off x="3243250" y="1942325"/>
              <a:ext cx="376250" cy="365550"/>
            </a:xfrm>
            <a:custGeom>
              <a:avLst/>
              <a:gdLst/>
              <a:ahLst/>
              <a:cxnLst/>
              <a:rect l="l" t="t" r="r" b="b"/>
              <a:pathLst>
                <a:path w="15050" h="14622" extrusionOk="0">
                  <a:moveTo>
                    <a:pt x="4882" y="1299"/>
                  </a:moveTo>
                  <a:lnTo>
                    <a:pt x="7109" y="2537"/>
                  </a:lnTo>
                  <a:lnTo>
                    <a:pt x="7109" y="6335"/>
                  </a:lnTo>
                  <a:lnTo>
                    <a:pt x="4263" y="3573"/>
                  </a:lnTo>
                  <a:lnTo>
                    <a:pt x="4882"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311"/>
                  </a:moveTo>
                  <a:lnTo>
                    <a:pt x="10799" y="11062"/>
                  </a:lnTo>
                  <a:lnTo>
                    <a:pt x="10168" y="13336"/>
                  </a:lnTo>
                  <a:lnTo>
                    <a:pt x="7954" y="12109"/>
                  </a:lnTo>
                  <a:lnTo>
                    <a:pt x="7954" y="8311"/>
                  </a:lnTo>
                  <a:close/>
                  <a:moveTo>
                    <a:pt x="7120" y="8311"/>
                  </a:moveTo>
                  <a:lnTo>
                    <a:pt x="7120" y="12205"/>
                  </a:lnTo>
                  <a:lnTo>
                    <a:pt x="7109"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30" y="3454"/>
                  </a:lnTo>
                  <a:lnTo>
                    <a:pt x="858" y="4132"/>
                  </a:lnTo>
                  <a:lnTo>
                    <a:pt x="1" y="4347"/>
                  </a:lnTo>
                  <a:lnTo>
                    <a:pt x="429" y="5085"/>
                  </a:lnTo>
                  <a:lnTo>
                    <a:pt x="1822" y="7406"/>
                  </a:lnTo>
                  <a:lnTo>
                    <a:pt x="477" y="9645"/>
                  </a:lnTo>
                  <a:lnTo>
                    <a:pt x="48" y="10383"/>
                  </a:lnTo>
                  <a:lnTo>
                    <a:pt x="893" y="10597"/>
                  </a:lnTo>
                  <a:lnTo>
                    <a:pt x="3560"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13"/>
            <p:cNvSpPr/>
            <p:nvPr/>
          </p:nvSpPr>
          <p:spPr>
            <a:xfrm>
              <a:off x="2867300" y="2308150"/>
              <a:ext cx="375975" cy="365550"/>
            </a:xfrm>
            <a:custGeom>
              <a:avLst/>
              <a:gdLst/>
              <a:ahLst/>
              <a:cxnLst/>
              <a:rect l="l" t="t" r="r" b="b"/>
              <a:pathLst>
                <a:path w="15039" h="14622" extrusionOk="0">
                  <a:moveTo>
                    <a:pt x="4882" y="1286"/>
                  </a:moveTo>
                  <a:lnTo>
                    <a:pt x="7097" y="2513"/>
                  </a:lnTo>
                  <a:lnTo>
                    <a:pt x="7097" y="6311"/>
                  </a:lnTo>
                  <a:lnTo>
                    <a:pt x="4251" y="3561"/>
                  </a:lnTo>
                  <a:lnTo>
                    <a:pt x="4882" y="1286"/>
                  </a:lnTo>
                  <a:close/>
                  <a:moveTo>
                    <a:pt x="10038" y="1239"/>
                  </a:moveTo>
                  <a:lnTo>
                    <a:pt x="10693" y="3632"/>
                  </a:lnTo>
                  <a:lnTo>
                    <a:pt x="7930" y="6311"/>
                  </a:lnTo>
                  <a:lnTo>
                    <a:pt x="7930" y="2418"/>
                  </a:lnTo>
                  <a:lnTo>
                    <a:pt x="7942" y="2418"/>
                  </a:lnTo>
                  <a:lnTo>
                    <a:pt x="10038" y="1239"/>
                  </a:lnTo>
                  <a:close/>
                  <a:moveTo>
                    <a:pt x="3728" y="4203"/>
                  </a:moveTo>
                  <a:lnTo>
                    <a:pt x="6502" y="6882"/>
                  </a:lnTo>
                  <a:lnTo>
                    <a:pt x="2477" y="6882"/>
                  </a:lnTo>
                  <a:lnTo>
                    <a:pt x="1263" y="4834"/>
                  </a:lnTo>
                  <a:lnTo>
                    <a:pt x="3728" y="4203"/>
                  </a:lnTo>
                  <a:close/>
                  <a:moveTo>
                    <a:pt x="11383" y="4120"/>
                  </a:moveTo>
                  <a:lnTo>
                    <a:pt x="13717" y="4739"/>
                  </a:lnTo>
                  <a:lnTo>
                    <a:pt x="12443" y="6882"/>
                  </a:lnTo>
                  <a:lnTo>
                    <a:pt x="8538" y="6882"/>
                  </a:lnTo>
                  <a:lnTo>
                    <a:pt x="11383" y="4120"/>
                  </a:lnTo>
                  <a:close/>
                  <a:moveTo>
                    <a:pt x="12538" y="7716"/>
                  </a:moveTo>
                  <a:lnTo>
                    <a:pt x="13765" y="9752"/>
                  </a:lnTo>
                  <a:lnTo>
                    <a:pt x="11288" y="10395"/>
                  </a:lnTo>
                  <a:lnTo>
                    <a:pt x="8526" y="7716"/>
                  </a:lnTo>
                  <a:close/>
                  <a:moveTo>
                    <a:pt x="6514" y="7716"/>
                  </a:moveTo>
                  <a:lnTo>
                    <a:pt x="3656" y="10466"/>
                  </a:lnTo>
                  <a:lnTo>
                    <a:pt x="1323" y="9859"/>
                  </a:lnTo>
                  <a:lnTo>
                    <a:pt x="2596" y="7716"/>
                  </a:lnTo>
                  <a:close/>
                  <a:moveTo>
                    <a:pt x="7942" y="8275"/>
                  </a:moveTo>
                  <a:lnTo>
                    <a:pt x="10788" y="11026"/>
                  </a:lnTo>
                  <a:lnTo>
                    <a:pt x="10157" y="13312"/>
                  </a:lnTo>
                  <a:lnTo>
                    <a:pt x="7942" y="12073"/>
                  </a:lnTo>
                  <a:lnTo>
                    <a:pt x="7942" y="8275"/>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20"/>
                  </a:lnTo>
                  <a:lnTo>
                    <a:pt x="1" y="4346"/>
                  </a:lnTo>
                  <a:lnTo>
                    <a:pt x="430" y="5073"/>
                  </a:lnTo>
                  <a:lnTo>
                    <a:pt x="1811" y="7394"/>
                  </a:lnTo>
                  <a:lnTo>
                    <a:pt x="477" y="9645"/>
                  </a:lnTo>
                  <a:lnTo>
                    <a:pt x="37" y="10371"/>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490"/>
                  </a:lnTo>
                  <a:lnTo>
                    <a:pt x="15039" y="10276"/>
                  </a:lnTo>
                  <a:lnTo>
                    <a:pt x="14610" y="9537"/>
                  </a:lnTo>
                  <a:lnTo>
                    <a:pt x="13229" y="7216"/>
                  </a:lnTo>
                  <a:lnTo>
                    <a:pt x="14562" y="4977"/>
                  </a:lnTo>
                  <a:lnTo>
                    <a:pt x="15003" y="4239"/>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13"/>
            <p:cNvSpPr/>
            <p:nvPr/>
          </p:nvSpPr>
          <p:spPr>
            <a:xfrm>
              <a:off x="3243250" y="1577100"/>
              <a:ext cx="376250" cy="365250"/>
            </a:xfrm>
            <a:custGeom>
              <a:avLst/>
              <a:gdLst/>
              <a:ahLst/>
              <a:cxnLst/>
              <a:rect l="l" t="t" r="r" b="b"/>
              <a:pathLst>
                <a:path w="15050"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22" y="9859"/>
                  </a:lnTo>
                  <a:lnTo>
                    <a:pt x="2608" y="7704"/>
                  </a:lnTo>
                  <a:close/>
                  <a:moveTo>
                    <a:pt x="7954" y="8300"/>
                  </a:moveTo>
                  <a:lnTo>
                    <a:pt x="10799"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30" y="3454"/>
                  </a:lnTo>
                  <a:lnTo>
                    <a:pt x="858" y="4120"/>
                  </a:lnTo>
                  <a:lnTo>
                    <a:pt x="1" y="4347"/>
                  </a:lnTo>
                  <a:lnTo>
                    <a:pt x="429" y="5073"/>
                  </a:lnTo>
                  <a:lnTo>
                    <a:pt x="1822" y="7395"/>
                  </a:lnTo>
                  <a:lnTo>
                    <a:pt x="477" y="9645"/>
                  </a:lnTo>
                  <a:lnTo>
                    <a:pt x="48" y="10371"/>
                  </a:lnTo>
                  <a:lnTo>
                    <a:pt x="893" y="10597"/>
                  </a:lnTo>
                  <a:lnTo>
                    <a:pt x="3560"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13"/>
            <p:cNvSpPr/>
            <p:nvPr/>
          </p:nvSpPr>
          <p:spPr>
            <a:xfrm>
              <a:off x="1729675" y="3403825"/>
              <a:ext cx="376250" cy="365550"/>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13"/>
            <p:cNvSpPr/>
            <p:nvPr/>
          </p:nvSpPr>
          <p:spPr>
            <a:xfrm>
              <a:off x="1350450" y="3038600"/>
              <a:ext cx="376275" cy="365250"/>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13"/>
            <p:cNvSpPr/>
            <p:nvPr/>
          </p:nvSpPr>
          <p:spPr>
            <a:xfrm>
              <a:off x="135045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4" y="3644"/>
                  </a:lnTo>
                  <a:lnTo>
                    <a:pt x="7942" y="6323"/>
                  </a:lnTo>
                  <a:lnTo>
                    <a:pt x="7942" y="2430"/>
                  </a:lnTo>
                  <a:lnTo>
                    <a:pt x="7954" y="2430"/>
                  </a:lnTo>
                  <a:lnTo>
                    <a:pt x="10050" y="1251"/>
                  </a:lnTo>
                  <a:close/>
                  <a:moveTo>
                    <a:pt x="3739" y="4228"/>
                  </a:moveTo>
                  <a:lnTo>
                    <a:pt x="6513" y="6906"/>
                  </a:lnTo>
                  <a:lnTo>
                    <a:pt x="2489" y="6906"/>
                  </a:lnTo>
                  <a:lnTo>
                    <a:pt x="1275" y="4871"/>
                  </a:lnTo>
                  <a:lnTo>
                    <a:pt x="3739" y="4228"/>
                  </a:lnTo>
                  <a:close/>
                  <a:moveTo>
                    <a:pt x="11395" y="4156"/>
                  </a:moveTo>
                  <a:lnTo>
                    <a:pt x="13729" y="4763"/>
                  </a:lnTo>
                  <a:lnTo>
                    <a:pt x="12455" y="6906"/>
                  </a:lnTo>
                  <a:lnTo>
                    <a:pt x="8537" y="6906"/>
                  </a:lnTo>
                  <a:lnTo>
                    <a:pt x="11395" y="4156"/>
                  </a:lnTo>
                  <a:close/>
                  <a:moveTo>
                    <a:pt x="12550" y="7728"/>
                  </a:moveTo>
                  <a:lnTo>
                    <a:pt x="13776" y="9764"/>
                  </a:lnTo>
                  <a:lnTo>
                    <a:pt x="11300" y="10407"/>
                  </a:lnTo>
                  <a:lnTo>
                    <a:pt x="8537" y="7728"/>
                  </a:lnTo>
                  <a:close/>
                  <a:moveTo>
                    <a:pt x="6525" y="7704"/>
                  </a:moveTo>
                  <a:lnTo>
                    <a:pt x="3668" y="10478"/>
                  </a:lnTo>
                  <a:lnTo>
                    <a:pt x="1334" y="9859"/>
                  </a:lnTo>
                  <a:lnTo>
                    <a:pt x="2608" y="7704"/>
                  </a:lnTo>
                  <a:close/>
                  <a:moveTo>
                    <a:pt x="7942" y="8300"/>
                  </a:moveTo>
                  <a:lnTo>
                    <a:pt x="10788" y="11050"/>
                  </a:lnTo>
                  <a:lnTo>
                    <a:pt x="10157" y="13336"/>
                  </a:lnTo>
                  <a:lnTo>
                    <a:pt x="7942" y="12098"/>
                  </a:lnTo>
                  <a:lnTo>
                    <a:pt x="7942" y="8300"/>
                  </a:lnTo>
                  <a:close/>
                  <a:moveTo>
                    <a:pt x="7121" y="8300"/>
                  </a:moveTo>
                  <a:lnTo>
                    <a:pt x="7121" y="12205"/>
                  </a:lnTo>
                  <a:lnTo>
                    <a:pt x="7109" y="12205"/>
                  </a:lnTo>
                  <a:lnTo>
                    <a:pt x="5013" y="13383"/>
                  </a:lnTo>
                  <a:lnTo>
                    <a:pt x="4358" y="10978"/>
                  </a:lnTo>
                  <a:lnTo>
                    <a:pt x="7121"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6" y="14610"/>
                  </a:lnTo>
                  <a:lnTo>
                    <a:pt x="5228" y="14193"/>
                  </a:lnTo>
                  <a:lnTo>
                    <a:pt x="7621" y="12860"/>
                  </a:lnTo>
                  <a:lnTo>
                    <a:pt x="9930" y="14145"/>
                  </a:lnTo>
                  <a:lnTo>
                    <a:pt x="10692" y="14574"/>
                  </a:lnTo>
                  <a:lnTo>
                    <a:pt x="10919" y="13753"/>
                  </a:lnTo>
                  <a:lnTo>
                    <a:pt x="11633" y="11157"/>
                  </a:lnTo>
                  <a:lnTo>
                    <a:pt x="14205" y="10490"/>
                  </a:lnTo>
                  <a:lnTo>
                    <a:pt x="15050" y="10264"/>
                  </a:lnTo>
                  <a:lnTo>
                    <a:pt x="14622" y="9538"/>
                  </a:lnTo>
                  <a:lnTo>
                    <a:pt x="13240" y="7216"/>
                  </a:lnTo>
                  <a:lnTo>
                    <a:pt x="14574" y="4966"/>
                  </a:lnTo>
                  <a:lnTo>
                    <a:pt x="15003" y="4239"/>
                  </a:lnTo>
                  <a:lnTo>
                    <a:pt x="14157" y="4013"/>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13"/>
            <p:cNvSpPr/>
            <p:nvPr/>
          </p:nvSpPr>
          <p:spPr>
            <a:xfrm>
              <a:off x="13507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13"/>
            <p:cNvSpPr/>
            <p:nvPr/>
          </p:nvSpPr>
          <p:spPr>
            <a:xfrm>
              <a:off x="1350450" y="1211600"/>
              <a:ext cx="376275" cy="365825"/>
            </a:xfrm>
            <a:custGeom>
              <a:avLst/>
              <a:gdLst/>
              <a:ahLst/>
              <a:cxnLst/>
              <a:rect l="l" t="t" r="r" b="b"/>
              <a:pathLst>
                <a:path w="15051" h="14633" extrusionOk="0">
                  <a:moveTo>
                    <a:pt x="4882" y="1298"/>
                  </a:moveTo>
                  <a:lnTo>
                    <a:pt x="7109" y="2536"/>
                  </a:lnTo>
                  <a:lnTo>
                    <a:pt x="7109" y="6334"/>
                  </a:lnTo>
                  <a:lnTo>
                    <a:pt x="4263" y="3572"/>
                  </a:lnTo>
                  <a:lnTo>
                    <a:pt x="4882" y="1298"/>
                  </a:lnTo>
                  <a:close/>
                  <a:moveTo>
                    <a:pt x="10050" y="1250"/>
                  </a:moveTo>
                  <a:lnTo>
                    <a:pt x="10704" y="3655"/>
                  </a:lnTo>
                  <a:lnTo>
                    <a:pt x="7942" y="6334"/>
                  </a:lnTo>
                  <a:lnTo>
                    <a:pt x="7942" y="2429"/>
                  </a:lnTo>
                  <a:lnTo>
                    <a:pt x="7954" y="2429"/>
                  </a:lnTo>
                  <a:lnTo>
                    <a:pt x="10050" y="1250"/>
                  </a:lnTo>
                  <a:close/>
                  <a:moveTo>
                    <a:pt x="3739" y="4227"/>
                  </a:moveTo>
                  <a:lnTo>
                    <a:pt x="6513" y="6906"/>
                  </a:lnTo>
                  <a:lnTo>
                    <a:pt x="2489" y="6906"/>
                  </a:lnTo>
                  <a:lnTo>
                    <a:pt x="1275" y="4870"/>
                  </a:lnTo>
                  <a:lnTo>
                    <a:pt x="3739" y="4227"/>
                  </a:lnTo>
                  <a:close/>
                  <a:moveTo>
                    <a:pt x="11395" y="4155"/>
                  </a:moveTo>
                  <a:lnTo>
                    <a:pt x="13729" y="4763"/>
                  </a:lnTo>
                  <a:lnTo>
                    <a:pt x="12455" y="6906"/>
                  </a:lnTo>
                  <a:lnTo>
                    <a:pt x="8537" y="6906"/>
                  </a:lnTo>
                  <a:lnTo>
                    <a:pt x="11395" y="4155"/>
                  </a:lnTo>
                  <a:close/>
                  <a:moveTo>
                    <a:pt x="12550" y="7727"/>
                  </a:moveTo>
                  <a:lnTo>
                    <a:pt x="13764" y="9763"/>
                  </a:lnTo>
                  <a:lnTo>
                    <a:pt x="11300" y="10406"/>
                  </a:lnTo>
                  <a:lnTo>
                    <a:pt x="8537" y="7727"/>
                  </a:lnTo>
                  <a:close/>
                  <a:moveTo>
                    <a:pt x="6525" y="7739"/>
                  </a:moveTo>
                  <a:lnTo>
                    <a:pt x="3668" y="10501"/>
                  </a:lnTo>
                  <a:lnTo>
                    <a:pt x="1334" y="9882"/>
                  </a:lnTo>
                  <a:lnTo>
                    <a:pt x="2608" y="7739"/>
                  </a:lnTo>
                  <a:close/>
                  <a:moveTo>
                    <a:pt x="7942" y="8311"/>
                  </a:moveTo>
                  <a:lnTo>
                    <a:pt x="10788" y="11061"/>
                  </a:lnTo>
                  <a:lnTo>
                    <a:pt x="10157" y="13335"/>
                  </a:lnTo>
                  <a:lnTo>
                    <a:pt x="7942" y="12097"/>
                  </a:lnTo>
                  <a:lnTo>
                    <a:pt x="7942" y="8311"/>
                  </a:lnTo>
                  <a:close/>
                  <a:moveTo>
                    <a:pt x="7121" y="8311"/>
                  </a:moveTo>
                  <a:lnTo>
                    <a:pt x="7121" y="12204"/>
                  </a:lnTo>
                  <a:lnTo>
                    <a:pt x="7109" y="12204"/>
                  </a:lnTo>
                  <a:lnTo>
                    <a:pt x="5013" y="13383"/>
                  </a:lnTo>
                  <a:lnTo>
                    <a:pt x="4358" y="10989"/>
                  </a:lnTo>
                  <a:lnTo>
                    <a:pt x="7121" y="8311"/>
                  </a:lnTo>
                  <a:close/>
                  <a:moveTo>
                    <a:pt x="10585" y="0"/>
                  </a:moveTo>
                  <a:lnTo>
                    <a:pt x="9835" y="441"/>
                  </a:lnTo>
                  <a:lnTo>
                    <a:pt x="7430" y="1774"/>
                  </a:lnTo>
                  <a:lnTo>
                    <a:pt x="5132" y="476"/>
                  </a:lnTo>
                  <a:lnTo>
                    <a:pt x="4370" y="60"/>
                  </a:lnTo>
                  <a:lnTo>
                    <a:pt x="4144" y="881"/>
                  </a:lnTo>
                  <a:lnTo>
                    <a:pt x="3430" y="3477"/>
                  </a:lnTo>
                  <a:lnTo>
                    <a:pt x="858" y="4143"/>
                  </a:lnTo>
                  <a:lnTo>
                    <a:pt x="1" y="4370"/>
                  </a:lnTo>
                  <a:lnTo>
                    <a:pt x="441" y="5096"/>
                  </a:lnTo>
                  <a:lnTo>
                    <a:pt x="1822" y="7418"/>
                  </a:lnTo>
                  <a:lnTo>
                    <a:pt x="477" y="9668"/>
                  </a:lnTo>
                  <a:lnTo>
                    <a:pt x="48" y="10394"/>
                  </a:lnTo>
                  <a:lnTo>
                    <a:pt x="894" y="10620"/>
                  </a:lnTo>
                  <a:lnTo>
                    <a:pt x="3561" y="11311"/>
                  </a:lnTo>
                  <a:lnTo>
                    <a:pt x="4251" y="13811"/>
                  </a:lnTo>
                  <a:lnTo>
                    <a:pt x="4466" y="14633"/>
                  </a:lnTo>
                  <a:lnTo>
                    <a:pt x="5228" y="14216"/>
                  </a:lnTo>
                  <a:lnTo>
                    <a:pt x="7633" y="12883"/>
                  </a:lnTo>
                  <a:lnTo>
                    <a:pt x="9930" y="14168"/>
                  </a:lnTo>
                  <a:lnTo>
                    <a:pt x="10692" y="14585"/>
                  </a:lnTo>
                  <a:lnTo>
                    <a:pt x="10919" y="13776"/>
                  </a:lnTo>
                  <a:lnTo>
                    <a:pt x="11633" y="11180"/>
                  </a:lnTo>
                  <a:lnTo>
                    <a:pt x="14205" y="10513"/>
                  </a:lnTo>
                  <a:lnTo>
                    <a:pt x="15050" y="10287"/>
                  </a:lnTo>
                  <a:lnTo>
                    <a:pt x="14622" y="9561"/>
                  </a:lnTo>
                  <a:lnTo>
                    <a:pt x="13240" y="7227"/>
                  </a:lnTo>
                  <a:lnTo>
                    <a:pt x="14574" y="4977"/>
                  </a:lnTo>
                  <a:lnTo>
                    <a:pt x="15003" y="4251"/>
                  </a:lnTo>
                  <a:lnTo>
                    <a:pt x="14157" y="4024"/>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13"/>
            <p:cNvSpPr/>
            <p:nvPr/>
          </p:nvSpPr>
          <p:spPr>
            <a:xfrm>
              <a:off x="135075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13"/>
            <p:cNvSpPr/>
            <p:nvPr/>
          </p:nvSpPr>
          <p:spPr>
            <a:xfrm>
              <a:off x="13507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13"/>
            <p:cNvSpPr/>
            <p:nvPr/>
          </p:nvSpPr>
          <p:spPr>
            <a:xfrm>
              <a:off x="5897750" y="3038600"/>
              <a:ext cx="372100" cy="365250"/>
            </a:xfrm>
            <a:custGeom>
              <a:avLst/>
              <a:gdLst/>
              <a:ahLst/>
              <a:cxnLst/>
              <a:rect l="l" t="t" r="r" b="b"/>
              <a:pathLst>
                <a:path w="14884" h="14610" extrusionOk="0">
                  <a:moveTo>
                    <a:pt x="10026" y="1239"/>
                  </a:moveTo>
                  <a:lnTo>
                    <a:pt x="10680" y="3632"/>
                  </a:lnTo>
                  <a:lnTo>
                    <a:pt x="7918" y="6311"/>
                  </a:lnTo>
                  <a:lnTo>
                    <a:pt x="7918" y="2405"/>
                  </a:lnTo>
                  <a:lnTo>
                    <a:pt x="7930" y="2405"/>
                  </a:lnTo>
                  <a:lnTo>
                    <a:pt x="10026" y="1239"/>
                  </a:lnTo>
                  <a:close/>
                  <a:moveTo>
                    <a:pt x="4870" y="1298"/>
                  </a:moveTo>
                  <a:lnTo>
                    <a:pt x="7085" y="2525"/>
                  </a:lnTo>
                  <a:lnTo>
                    <a:pt x="7085" y="6323"/>
                  </a:lnTo>
                  <a:lnTo>
                    <a:pt x="4239" y="3572"/>
                  </a:lnTo>
                  <a:lnTo>
                    <a:pt x="4870" y="1298"/>
                  </a:lnTo>
                  <a:close/>
                  <a:moveTo>
                    <a:pt x="3727" y="4215"/>
                  </a:moveTo>
                  <a:lnTo>
                    <a:pt x="6501" y="6894"/>
                  </a:lnTo>
                  <a:lnTo>
                    <a:pt x="2477" y="6894"/>
                  </a:lnTo>
                  <a:lnTo>
                    <a:pt x="1263" y="4846"/>
                  </a:lnTo>
                  <a:lnTo>
                    <a:pt x="3727" y="4215"/>
                  </a:lnTo>
                  <a:close/>
                  <a:moveTo>
                    <a:pt x="11371" y="4132"/>
                  </a:moveTo>
                  <a:lnTo>
                    <a:pt x="13705" y="4751"/>
                  </a:lnTo>
                  <a:lnTo>
                    <a:pt x="12431" y="6894"/>
                  </a:lnTo>
                  <a:lnTo>
                    <a:pt x="8513" y="6894"/>
                  </a:lnTo>
                  <a:lnTo>
                    <a:pt x="11371" y="4132"/>
                  </a:lnTo>
                  <a:close/>
                  <a:moveTo>
                    <a:pt x="12550" y="7704"/>
                  </a:moveTo>
                  <a:lnTo>
                    <a:pt x="13764" y="9752"/>
                  </a:lnTo>
                  <a:lnTo>
                    <a:pt x="11299" y="10383"/>
                  </a:lnTo>
                  <a:lnTo>
                    <a:pt x="8525" y="7704"/>
                  </a:lnTo>
                  <a:close/>
                  <a:moveTo>
                    <a:pt x="6501" y="7704"/>
                  </a:moveTo>
                  <a:lnTo>
                    <a:pt x="3644" y="10478"/>
                  </a:lnTo>
                  <a:lnTo>
                    <a:pt x="1310" y="9871"/>
                  </a:lnTo>
                  <a:lnTo>
                    <a:pt x="2584" y="7704"/>
                  </a:lnTo>
                  <a:close/>
                  <a:moveTo>
                    <a:pt x="7930" y="8287"/>
                  </a:moveTo>
                  <a:lnTo>
                    <a:pt x="10776" y="11038"/>
                  </a:lnTo>
                  <a:lnTo>
                    <a:pt x="10145" y="13324"/>
                  </a:lnTo>
                  <a:lnTo>
                    <a:pt x="7930" y="12085"/>
                  </a:lnTo>
                  <a:lnTo>
                    <a:pt x="7930" y="8287"/>
                  </a:lnTo>
                  <a:close/>
                  <a:moveTo>
                    <a:pt x="7097" y="8287"/>
                  </a:moveTo>
                  <a:lnTo>
                    <a:pt x="7097" y="12192"/>
                  </a:lnTo>
                  <a:lnTo>
                    <a:pt x="7085" y="12192"/>
                  </a:lnTo>
                  <a:lnTo>
                    <a:pt x="4989" y="13359"/>
                  </a:lnTo>
                  <a:lnTo>
                    <a:pt x="4334" y="10966"/>
                  </a:lnTo>
                  <a:lnTo>
                    <a:pt x="7097" y="8287"/>
                  </a:lnTo>
                  <a:close/>
                  <a:moveTo>
                    <a:pt x="10585" y="0"/>
                  </a:moveTo>
                  <a:lnTo>
                    <a:pt x="9823" y="417"/>
                  </a:lnTo>
                  <a:lnTo>
                    <a:pt x="7430" y="1751"/>
                  </a:lnTo>
                  <a:lnTo>
                    <a:pt x="5120" y="453"/>
                  </a:lnTo>
                  <a:lnTo>
                    <a:pt x="4358" y="48"/>
                  </a:lnTo>
                  <a:lnTo>
                    <a:pt x="4132" y="858"/>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80" y="14574"/>
                  </a:lnTo>
                  <a:lnTo>
                    <a:pt x="10907" y="13752"/>
                  </a:lnTo>
                  <a:lnTo>
                    <a:pt x="11621" y="11157"/>
                  </a:lnTo>
                  <a:lnTo>
                    <a:pt x="14193" y="10490"/>
                  </a:lnTo>
                  <a:lnTo>
                    <a:pt x="14883" y="10311"/>
                  </a:lnTo>
                  <a:lnTo>
                    <a:pt x="14883" y="10002"/>
                  </a:lnTo>
                  <a:lnTo>
                    <a:pt x="14598" y="9537"/>
                  </a:lnTo>
                  <a:lnTo>
                    <a:pt x="13216" y="7216"/>
                  </a:lnTo>
                  <a:lnTo>
                    <a:pt x="14550" y="4965"/>
                  </a:lnTo>
                  <a:lnTo>
                    <a:pt x="14883" y="4430"/>
                  </a:lnTo>
                  <a:lnTo>
                    <a:pt x="14883" y="4215"/>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13"/>
            <p:cNvSpPr/>
            <p:nvPr/>
          </p:nvSpPr>
          <p:spPr>
            <a:xfrm>
              <a:off x="1729675" y="2307850"/>
              <a:ext cx="376250" cy="365250"/>
            </a:xfrm>
            <a:custGeom>
              <a:avLst/>
              <a:gdLst/>
              <a:ahLst/>
              <a:cxnLst/>
              <a:rect l="l" t="t" r="r" b="b"/>
              <a:pathLst>
                <a:path w="15050" h="14610" extrusionOk="0">
                  <a:moveTo>
                    <a:pt x="4882" y="1298"/>
                  </a:moveTo>
                  <a:lnTo>
                    <a:pt x="7108" y="2525"/>
                  </a:lnTo>
                  <a:lnTo>
                    <a:pt x="7108" y="6323"/>
                  </a:lnTo>
                  <a:lnTo>
                    <a:pt x="4263" y="3573"/>
                  </a:lnTo>
                  <a:lnTo>
                    <a:pt x="4882" y="1298"/>
                  </a:lnTo>
                  <a:close/>
                  <a:moveTo>
                    <a:pt x="10049" y="1251"/>
                  </a:moveTo>
                  <a:lnTo>
                    <a:pt x="10704" y="3644"/>
                  </a:lnTo>
                  <a:lnTo>
                    <a:pt x="7942" y="6323"/>
                  </a:lnTo>
                  <a:lnTo>
                    <a:pt x="7942" y="2430"/>
                  </a:lnTo>
                  <a:lnTo>
                    <a:pt x="7954" y="2430"/>
                  </a:lnTo>
                  <a:lnTo>
                    <a:pt x="10049" y="1251"/>
                  </a:lnTo>
                  <a:close/>
                  <a:moveTo>
                    <a:pt x="3739" y="4215"/>
                  </a:moveTo>
                  <a:lnTo>
                    <a:pt x="6513" y="6894"/>
                  </a:lnTo>
                  <a:lnTo>
                    <a:pt x="2489" y="6894"/>
                  </a:lnTo>
                  <a:lnTo>
                    <a:pt x="1274" y="4870"/>
                  </a:lnTo>
                  <a:lnTo>
                    <a:pt x="3739" y="4215"/>
                  </a:lnTo>
                  <a:close/>
                  <a:moveTo>
                    <a:pt x="11395" y="4132"/>
                  </a:moveTo>
                  <a:lnTo>
                    <a:pt x="13728" y="4751"/>
                  </a:lnTo>
                  <a:lnTo>
                    <a:pt x="12442" y="6894"/>
                  </a:lnTo>
                  <a:lnTo>
                    <a:pt x="8525" y="6894"/>
                  </a:lnTo>
                  <a:lnTo>
                    <a:pt x="11395" y="4132"/>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299"/>
                  </a:moveTo>
                  <a:lnTo>
                    <a:pt x="10775" y="11062"/>
                  </a:lnTo>
                  <a:lnTo>
                    <a:pt x="10156" y="13336"/>
                  </a:lnTo>
                  <a:lnTo>
                    <a:pt x="7942" y="12097"/>
                  </a:lnTo>
                  <a:lnTo>
                    <a:pt x="7942" y="8299"/>
                  </a:lnTo>
                  <a:close/>
                  <a:moveTo>
                    <a:pt x="7120" y="8299"/>
                  </a:moveTo>
                  <a:lnTo>
                    <a:pt x="7120" y="12205"/>
                  </a:lnTo>
                  <a:lnTo>
                    <a:pt x="7108" y="12205"/>
                  </a:lnTo>
                  <a:lnTo>
                    <a:pt x="5001" y="13383"/>
                  </a:lnTo>
                  <a:lnTo>
                    <a:pt x="4346" y="10978"/>
                  </a:lnTo>
                  <a:lnTo>
                    <a:pt x="7120" y="8299"/>
                  </a:lnTo>
                  <a:close/>
                  <a:moveTo>
                    <a:pt x="10585" y="1"/>
                  </a:moveTo>
                  <a:lnTo>
                    <a:pt x="9823" y="417"/>
                  </a:lnTo>
                  <a:lnTo>
                    <a:pt x="7430" y="1751"/>
                  </a:lnTo>
                  <a:lnTo>
                    <a:pt x="5120" y="465"/>
                  </a:lnTo>
                  <a:lnTo>
                    <a:pt x="4358" y="48"/>
                  </a:lnTo>
                  <a:lnTo>
                    <a:pt x="4144" y="858"/>
                  </a:lnTo>
                  <a:lnTo>
                    <a:pt x="3429" y="3453"/>
                  </a:lnTo>
                  <a:lnTo>
                    <a:pt x="846"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40"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13"/>
            <p:cNvSpPr/>
            <p:nvPr/>
          </p:nvSpPr>
          <p:spPr>
            <a:xfrm>
              <a:off x="1729675" y="1577100"/>
              <a:ext cx="376250" cy="365250"/>
            </a:xfrm>
            <a:custGeom>
              <a:avLst/>
              <a:gdLst/>
              <a:ahLst/>
              <a:cxnLst/>
              <a:rect l="l" t="t" r="r" b="b"/>
              <a:pathLst>
                <a:path w="15050" h="14610" extrusionOk="0">
                  <a:moveTo>
                    <a:pt x="4882" y="1299"/>
                  </a:moveTo>
                  <a:lnTo>
                    <a:pt x="7108" y="2525"/>
                  </a:lnTo>
                  <a:lnTo>
                    <a:pt x="7108" y="6323"/>
                  </a:lnTo>
                  <a:lnTo>
                    <a:pt x="4263" y="3573"/>
                  </a:lnTo>
                  <a:lnTo>
                    <a:pt x="4882" y="1299"/>
                  </a:lnTo>
                  <a:close/>
                  <a:moveTo>
                    <a:pt x="10049" y="1251"/>
                  </a:moveTo>
                  <a:lnTo>
                    <a:pt x="10704" y="3644"/>
                  </a:lnTo>
                  <a:lnTo>
                    <a:pt x="7942" y="6323"/>
                  </a:lnTo>
                  <a:lnTo>
                    <a:pt x="7942" y="2430"/>
                  </a:lnTo>
                  <a:lnTo>
                    <a:pt x="7954" y="2430"/>
                  </a:lnTo>
                  <a:lnTo>
                    <a:pt x="10049" y="1251"/>
                  </a:lnTo>
                  <a:close/>
                  <a:moveTo>
                    <a:pt x="3739" y="4228"/>
                  </a:moveTo>
                  <a:lnTo>
                    <a:pt x="6513" y="6906"/>
                  </a:lnTo>
                  <a:lnTo>
                    <a:pt x="2489" y="6906"/>
                  </a:lnTo>
                  <a:lnTo>
                    <a:pt x="1274" y="4871"/>
                  </a:lnTo>
                  <a:lnTo>
                    <a:pt x="3739" y="4228"/>
                  </a:lnTo>
                  <a:close/>
                  <a:moveTo>
                    <a:pt x="11395" y="4156"/>
                  </a:moveTo>
                  <a:lnTo>
                    <a:pt x="13728" y="4763"/>
                  </a:lnTo>
                  <a:lnTo>
                    <a:pt x="12442" y="6906"/>
                  </a:lnTo>
                  <a:lnTo>
                    <a:pt x="8525" y="6906"/>
                  </a:lnTo>
                  <a:lnTo>
                    <a:pt x="11395" y="4156"/>
                  </a:lnTo>
                  <a:close/>
                  <a:moveTo>
                    <a:pt x="12549" y="7728"/>
                  </a:moveTo>
                  <a:lnTo>
                    <a:pt x="13776" y="9764"/>
                  </a:lnTo>
                  <a:lnTo>
                    <a:pt x="11299" y="10407"/>
                  </a:lnTo>
                  <a:lnTo>
                    <a:pt x="8537" y="7728"/>
                  </a:lnTo>
                  <a:close/>
                  <a:moveTo>
                    <a:pt x="6525" y="7704"/>
                  </a:moveTo>
                  <a:lnTo>
                    <a:pt x="3667" y="10478"/>
                  </a:lnTo>
                  <a:lnTo>
                    <a:pt x="1334" y="9859"/>
                  </a:lnTo>
                  <a:lnTo>
                    <a:pt x="2608" y="7704"/>
                  </a:lnTo>
                  <a:close/>
                  <a:moveTo>
                    <a:pt x="7942" y="8300"/>
                  </a:moveTo>
                  <a:lnTo>
                    <a:pt x="10775" y="11050"/>
                  </a:lnTo>
                  <a:lnTo>
                    <a:pt x="10156" y="13336"/>
                  </a:lnTo>
                  <a:lnTo>
                    <a:pt x="7942" y="12098"/>
                  </a:lnTo>
                  <a:lnTo>
                    <a:pt x="7942" y="8300"/>
                  </a:lnTo>
                  <a:close/>
                  <a:moveTo>
                    <a:pt x="7120" y="8300"/>
                  </a:moveTo>
                  <a:lnTo>
                    <a:pt x="7120" y="12205"/>
                  </a:lnTo>
                  <a:lnTo>
                    <a:pt x="7108"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18" y="13753"/>
                  </a:lnTo>
                  <a:lnTo>
                    <a:pt x="11633" y="11157"/>
                  </a:lnTo>
                  <a:lnTo>
                    <a:pt x="14204" y="10490"/>
                  </a:lnTo>
                  <a:lnTo>
                    <a:pt x="15050" y="10264"/>
                  </a:lnTo>
                  <a:lnTo>
                    <a:pt x="14621" y="9538"/>
                  </a:lnTo>
                  <a:lnTo>
                    <a:pt x="13240"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13"/>
            <p:cNvSpPr/>
            <p:nvPr/>
          </p:nvSpPr>
          <p:spPr>
            <a:xfrm>
              <a:off x="1729375" y="846675"/>
              <a:ext cx="376550" cy="365525"/>
            </a:xfrm>
            <a:custGeom>
              <a:avLst/>
              <a:gdLst/>
              <a:ahLst/>
              <a:cxnLst/>
              <a:rect l="l" t="t" r="r" b="b"/>
              <a:pathLst>
                <a:path w="15062" h="14621" extrusionOk="0">
                  <a:moveTo>
                    <a:pt x="10061" y="1238"/>
                  </a:moveTo>
                  <a:lnTo>
                    <a:pt x="10716" y="3631"/>
                  </a:lnTo>
                  <a:lnTo>
                    <a:pt x="7954" y="6310"/>
                  </a:lnTo>
                  <a:lnTo>
                    <a:pt x="7954" y="2417"/>
                  </a:lnTo>
                  <a:lnTo>
                    <a:pt x="7966" y="2417"/>
                  </a:lnTo>
                  <a:lnTo>
                    <a:pt x="10061" y="1238"/>
                  </a:lnTo>
                  <a:close/>
                  <a:moveTo>
                    <a:pt x="4894" y="1298"/>
                  </a:moveTo>
                  <a:lnTo>
                    <a:pt x="7120" y="2536"/>
                  </a:lnTo>
                  <a:lnTo>
                    <a:pt x="7120" y="6322"/>
                  </a:lnTo>
                  <a:lnTo>
                    <a:pt x="4275" y="3572"/>
                  </a:lnTo>
                  <a:lnTo>
                    <a:pt x="4894" y="1298"/>
                  </a:lnTo>
                  <a:close/>
                  <a:moveTo>
                    <a:pt x="3751" y="4215"/>
                  </a:moveTo>
                  <a:lnTo>
                    <a:pt x="6525" y="6894"/>
                  </a:lnTo>
                  <a:lnTo>
                    <a:pt x="2501" y="6894"/>
                  </a:lnTo>
                  <a:lnTo>
                    <a:pt x="1286" y="4858"/>
                  </a:lnTo>
                  <a:lnTo>
                    <a:pt x="3751" y="4215"/>
                  </a:lnTo>
                  <a:close/>
                  <a:moveTo>
                    <a:pt x="11383" y="4131"/>
                  </a:moveTo>
                  <a:lnTo>
                    <a:pt x="13728" y="4751"/>
                  </a:lnTo>
                  <a:lnTo>
                    <a:pt x="12454" y="6894"/>
                  </a:lnTo>
                  <a:lnTo>
                    <a:pt x="8549" y="6894"/>
                  </a:lnTo>
                  <a:lnTo>
                    <a:pt x="11383" y="4131"/>
                  </a:lnTo>
                  <a:close/>
                  <a:moveTo>
                    <a:pt x="12561" y="7715"/>
                  </a:moveTo>
                  <a:lnTo>
                    <a:pt x="13788" y="9751"/>
                  </a:lnTo>
                  <a:lnTo>
                    <a:pt x="11311" y="10394"/>
                  </a:lnTo>
                  <a:lnTo>
                    <a:pt x="8537" y="7715"/>
                  </a:lnTo>
                  <a:close/>
                  <a:moveTo>
                    <a:pt x="6537" y="7727"/>
                  </a:moveTo>
                  <a:lnTo>
                    <a:pt x="3679" y="10477"/>
                  </a:lnTo>
                  <a:lnTo>
                    <a:pt x="1346" y="9870"/>
                  </a:lnTo>
                  <a:lnTo>
                    <a:pt x="2620" y="7727"/>
                  </a:lnTo>
                  <a:close/>
                  <a:moveTo>
                    <a:pt x="7954" y="8287"/>
                  </a:moveTo>
                  <a:lnTo>
                    <a:pt x="10787" y="11049"/>
                  </a:lnTo>
                  <a:lnTo>
                    <a:pt x="10168" y="13323"/>
                  </a:lnTo>
                  <a:lnTo>
                    <a:pt x="7954" y="12085"/>
                  </a:lnTo>
                  <a:lnTo>
                    <a:pt x="7954" y="8287"/>
                  </a:lnTo>
                  <a:close/>
                  <a:moveTo>
                    <a:pt x="7120" y="8287"/>
                  </a:moveTo>
                  <a:lnTo>
                    <a:pt x="7120" y="12192"/>
                  </a:lnTo>
                  <a:lnTo>
                    <a:pt x="5013" y="13371"/>
                  </a:lnTo>
                  <a:lnTo>
                    <a:pt x="4346" y="10966"/>
                  </a:lnTo>
                  <a:lnTo>
                    <a:pt x="7120" y="8287"/>
                  </a:lnTo>
                  <a:close/>
                  <a:moveTo>
                    <a:pt x="10585" y="0"/>
                  </a:moveTo>
                  <a:lnTo>
                    <a:pt x="9823" y="417"/>
                  </a:lnTo>
                  <a:lnTo>
                    <a:pt x="7430" y="1762"/>
                  </a:lnTo>
                  <a:lnTo>
                    <a:pt x="5120" y="464"/>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45" y="11168"/>
                  </a:lnTo>
                  <a:lnTo>
                    <a:pt x="14216" y="10489"/>
                  </a:lnTo>
                  <a:lnTo>
                    <a:pt x="15062" y="10275"/>
                  </a:lnTo>
                  <a:lnTo>
                    <a:pt x="14633" y="9537"/>
                  </a:lnTo>
                  <a:lnTo>
                    <a:pt x="13252" y="7215"/>
                  </a:lnTo>
                  <a:lnTo>
                    <a:pt x="14585" y="4965"/>
                  </a:lnTo>
                  <a:lnTo>
                    <a:pt x="15014" y="4227"/>
                  </a:lnTo>
                  <a:lnTo>
                    <a:pt x="14169" y="4024"/>
                  </a:lnTo>
                  <a:lnTo>
                    <a:pt x="11502" y="3322"/>
                  </a:lnTo>
                  <a:lnTo>
                    <a:pt x="10823"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13"/>
            <p:cNvSpPr/>
            <p:nvPr/>
          </p:nvSpPr>
          <p:spPr>
            <a:xfrm>
              <a:off x="1729675" y="1942325"/>
              <a:ext cx="376250" cy="365550"/>
            </a:xfrm>
            <a:custGeom>
              <a:avLst/>
              <a:gdLst/>
              <a:ahLst/>
              <a:cxnLst/>
              <a:rect l="l" t="t" r="r" b="b"/>
              <a:pathLst>
                <a:path w="15050" h="14622" extrusionOk="0">
                  <a:moveTo>
                    <a:pt x="4882" y="1299"/>
                  </a:moveTo>
                  <a:lnTo>
                    <a:pt x="7108" y="2537"/>
                  </a:lnTo>
                  <a:lnTo>
                    <a:pt x="7108" y="6335"/>
                  </a:lnTo>
                  <a:lnTo>
                    <a:pt x="4263" y="3573"/>
                  </a:lnTo>
                  <a:lnTo>
                    <a:pt x="4882" y="1299"/>
                  </a:lnTo>
                  <a:close/>
                  <a:moveTo>
                    <a:pt x="10049" y="1251"/>
                  </a:moveTo>
                  <a:lnTo>
                    <a:pt x="10716" y="3656"/>
                  </a:lnTo>
                  <a:lnTo>
                    <a:pt x="7954" y="6335"/>
                  </a:lnTo>
                  <a:lnTo>
                    <a:pt x="7954" y="2430"/>
                  </a:lnTo>
                  <a:lnTo>
                    <a:pt x="10049" y="1251"/>
                  </a:lnTo>
                  <a:close/>
                  <a:moveTo>
                    <a:pt x="11395" y="4144"/>
                  </a:moveTo>
                  <a:lnTo>
                    <a:pt x="13728" y="4751"/>
                  </a:lnTo>
                  <a:lnTo>
                    <a:pt x="12442" y="6895"/>
                  </a:lnTo>
                  <a:lnTo>
                    <a:pt x="8525" y="6895"/>
                  </a:lnTo>
                  <a:lnTo>
                    <a:pt x="11395" y="4144"/>
                  </a:lnTo>
                  <a:close/>
                  <a:moveTo>
                    <a:pt x="3739" y="4228"/>
                  </a:moveTo>
                  <a:lnTo>
                    <a:pt x="6513" y="6906"/>
                  </a:lnTo>
                  <a:lnTo>
                    <a:pt x="2489" y="6906"/>
                  </a:lnTo>
                  <a:lnTo>
                    <a:pt x="1274" y="4870"/>
                  </a:lnTo>
                  <a:lnTo>
                    <a:pt x="3739" y="4228"/>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311"/>
                  </a:moveTo>
                  <a:lnTo>
                    <a:pt x="10775" y="11062"/>
                  </a:lnTo>
                  <a:lnTo>
                    <a:pt x="10156" y="13336"/>
                  </a:lnTo>
                  <a:lnTo>
                    <a:pt x="7942" y="12109"/>
                  </a:lnTo>
                  <a:lnTo>
                    <a:pt x="7942" y="8311"/>
                  </a:lnTo>
                  <a:close/>
                  <a:moveTo>
                    <a:pt x="7120" y="8311"/>
                  </a:moveTo>
                  <a:lnTo>
                    <a:pt x="7120" y="12205"/>
                  </a:lnTo>
                  <a:lnTo>
                    <a:pt x="7108"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18" y="13753"/>
                  </a:lnTo>
                  <a:lnTo>
                    <a:pt x="11633" y="11169"/>
                  </a:lnTo>
                  <a:lnTo>
                    <a:pt x="14204" y="10502"/>
                  </a:lnTo>
                  <a:lnTo>
                    <a:pt x="15050" y="10276"/>
                  </a:lnTo>
                  <a:lnTo>
                    <a:pt x="14621" y="9550"/>
                  </a:lnTo>
                  <a:lnTo>
                    <a:pt x="13240"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13"/>
            <p:cNvSpPr/>
            <p:nvPr/>
          </p:nvSpPr>
          <p:spPr>
            <a:xfrm>
              <a:off x="2108875" y="3769350"/>
              <a:ext cx="376275" cy="365250"/>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13"/>
            <p:cNvSpPr/>
            <p:nvPr/>
          </p:nvSpPr>
          <p:spPr>
            <a:xfrm>
              <a:off x="1729675" y="2673075"/>
              <a:ext cx="376250" cy="365550"/>
            </a:xfrm>
            <a:custGeom>
              <a:avLst/>
              <a:gdLst/>
              <a:ahLst/>
              <a:cxnLst/>
              <a:rect l="l" t="t" r="r" b="b"/>
              <a:pathLst>
                <a:path w="15050" h="14622" extrusionOk="0">
                  <a:moveTo>
                    <a:pt x="4882" y="1286"/>
                  </a:moveTo>
                  <a:lnTo>
                    <a:pt x="7108" y="2525"/>
                  </a:lnTo>
                  <a:lnTo>
                    <a:pt x="7108" y="6311"/>
                  </a:lnTo>
                  <a:lnTo>
                    <a:pt x="4263" y="3561"/>
                  </a:lnTo>
                  <a:lnTo>
                    <a:pt x="4882" y="1286"/>
                  </a:lnTo>
                  <a:close/>
                  <a:moveTo>
                    <a:pt x="10049" y="1251"/>
                  </a:moveTo>
                  <a:lnTo>
                    <a:pt x="10704" y="3656"/>
                  </a:lnTo>
                  <a:lnTo>
                    <a:pt x="7942" y="6335"/>
                  </a:lnTo>
                  <a:lnTo>
                    <a:pt x="7942" y="2429"/>
                  </a:lnTo>
                  <a:lnTo>
                    <a:pt x="7954" y="2429"/>
                  </a:lnTo>
                  <a:lnTo>
                    <a:pt x="10049" y="1251"/>
                  </a:lnTo>
                  <a:close/>
                  <a:moveTo>
                    <a:pt x="11395" y="4144"/>
                  </a:moveTo>
                  <a:lnTo>
                    <a:pt x="13728" y="4751"/>
                  </a:lnTo>
                  <a:lnTo>
                    <a:pt x="12442" y="6894"/>
                  </a:lnTo>
                  <a:lnTo>
                    <a:pt x="8525" y="6894"/>
                  </a:lnTo>
                  <a:lnTo>
                    <a:pt x="11395" y="4144"/>
                  </a:lnTo>
                  <a:close/>
                  <a:moveTo>
                    <a:pt x="3751" y="4227"/>
                  </a:moveTo>
                  <a:lnTo>
                    <a:pt x="6525" y="6906"/>
                  </a:lnTo>
                  <a:lnTo>
                    <a:pt x="2501" y="6906"/>
                  </a:lnTo>
                  <a:lnTo>
                    <a:pt x="1286" y="4870"/>
                  </a:lnTo>
                  <a:lnTo>
                    <a:pt x="3751" y="4227"/>
                  </a:lnTo>
                  <a:close/>
                  <a:moveTo>
                    <a:pt x="12549" y="7728"/>
                  </a:moveTo>
                  <a:lnTo>
                    <a:pt x="13776" y="9764"/>
                  </a:lnTo>
                  <a:lnTo>
                    <a:pt x="11299" y="10407"/>
                  </a:lnTo>
                  <a:lnTo>
                    <a:pt x="8525" y="7728"/>
                  </a:lnTo>
                  <a:close/>
                  <a:moveTo>
                    <a:pt x="6525" y="7716"/>
                  </a:moveTo>
                  <a:lnTo>
                    <a:pt x="3679" y="10466"/>
                  </a:lnTo>
                  <a:lnTo>
                    <a:pt x="1346" y="9859"/>
                  </a:lnTo>
                  <a:lnTo>
                    <a:pt x="2608" y="7716"/>
                  </a:lnTo>
                  <a:close/>
                  <a:moveTo>
                    <a:pt x="7954" y="8299"/>
                  </a:moveTo>
                  <a:lnTo>
                    <a:pt x="10799" y="11050"/>
                  </a:lnTo>
                  <a:lnTo>
                    <a:pt x="10168" y="13324"/>
                  </a:lnTo>
                  <a:lnTo>
                    <a:pt x="7954" y="12085"/>
                  </a:lnTo>
                  <a:lnTo>
                    <a:pt x="7954" y="8299"/>
                  </a:lnTo>
                  <a:close/>
                  <a:moveTo>
                    <a:pt x="7120" y="8287"/>
                  </a:moveTo>
                  <a:lnTo>
                    <a:pt x="7120" y="12193"/>
                  </a:lnTo>
                  <a:lnTo>
                    <a:pt x="7108" y="12193"/>
                  </a:lnTo>
                  <a:lnTo>
                    <a:pt x="5001" y="13371"/>
                  </a:lnTo>
                  <a:lnTo>
                    <a:pt x="4346" y="10966"/>
                  </a:lnTo>
                  <a:lnTo>
                    <a:pt x="7120" y="8287"/>
                  </a:lnTo>
                  <a:close/>
                  <a:moveTo>
                    <a:pt x="10585" y="1"/>
                  </a:moveTo>
                  <a:lnTo>
                    <a:pt x="9823" y="417"/>
                  </a:lnTo>
                  <a:lnTo>
                    <a:pt x="7430" y="1763"/>
                  </a:lnTo>
                  <a:lnTo>
                    <a:pt x="5120" y="465"/>
                  </a:lnTo>
                  <a:lnTo>
                    <a:pt x="4370" y="48"/>
                  </a:lnTo>
                  <a:lnTo>
                    <a:pt x="4144" y="870"/>
                  </a:lnTo>
                  <a:lnTo>
                    <a:pt x="3429" y="3453"/>
                  </a:lnTo>
                  <a:lnTo>
                    <a:pt x="857" y="4132"/>
                  </a:lnTo>
                  <a:lnTo>
                    <a:pt x="0" y="4346"/>
                  </a:lnTo>
                  <a:lnTo>
                    <a:pt x="429" y="5085"/>
                  </a:lnTo>
                  <a:lnTo>
                    <a:pt x="1822" y="7406"/>
                  </a:lnTo>
                  <a:lnTo>
                    <a:pt x="476" y="9645"/>
                  </a:lnTo>
                  <a:lnTo>
                    <a:pt x="48" y="10383"/>
                  </a:lnTo>
                  <a:lnTo>
                    <a:pt x="893" y="10597"/>
                  </a:lnTo>
                  <a:lnTo>
                    <a:pt x="3560" y="11300"/>
                  </a:lnTo>
                  <a:lnTo>
                    <a:pt x="4251" y="13800"/>
                  </a:lnTo>
                  <a:lnTo>
                    <a:pt x="4465" y="14621"/>
                  </a:lnTo>
                  <a:lnTo>
                    <a:pt x="5227" y="14205"/>
                  </a:lnTo>
                  <a:lnTo>
                    <a:pt x="7620" y="12859"/>
                  </a:lnTo>
                  <a:lnTo>
                    <a:pt x="9930" y="14157"/>
                  </a:lnTo>
                  <a:lnTo>
                    <a:pt x="10692" y="14574"/>
                  </a:lnTo>
                  <a:lnTo>
                    <a:pt x="10918" y="13752"/>
                  </a:lnTo>
                  <a:lnTo>
                    <a:pt x="11633" y="11169"/>
                  </a:lnTo>
                  <a:lnTo>
                    <a:pt x="14204" y="10502"/>
                  </a:lnTo>
                  <a:lnTo>
                    <a:pt x="15050" y="10276"/>
                  </a:lnTo>
                  <a:lnTo>
                    <a:pt x="14621" y="9549"/>
                  </a:lnTo>
                  <a:lnTo>
                    <a:pt x="13240"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13"/>
            <p:cNvSpPr/>
            <p:nvPr/>
          </p:nvSpPr>
          <p:spPr>
            <a:xfrm>
              <a:off x="2108875" y="4134575"/>
              <a:ext cx="376275" cy="365525"/>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13"/>
            <p:cNvSpPr/>
            <p:nvPr/>
          </p:nvSpPr>
          <p:spPr>
            <a:xfrm>
              <a:off x="2108875" y="4499800"/>
              <a:ext cx="376275" cy="365250"/>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13"/>
            <p:cNvSpPr/>
            <p:nvPr/>
          </p:nvSpPr>
          <p:spPr>
            <a:xfrm>
              <a:off x="2108875" y="3038600"/>
              <a:ext cx="376275" cy="365250"/>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13"/>
            <p:cNvSpPr/>
            <p:nvPr/>
          </p:nvSpPr>
          <p:spPr>
            <a:xfrm>
              <a:off x="1729675"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13"/>
            <p:cNvSpPr/>
            <p:nvPr/>
          </p:nvSpPr>
          <p:spPr>
            <a:xfrm>
              <a:off x="1350450" y="846675"/>
              <a:ext cx="376275" cy="365525"/>
            </a:xfrm>
            <a:custGeom>
              <a:avLst/>
              <a:gdLst/>
              <a:ahLst/>
              <a:cxnLst/>
              <a:rect l="l" t="t" r="r" b="b"/>
              <a:pathLst>
                <a:path w="15051" h="14621" extrusionOk="0">
                  <a:moveTo>
                    <a:pt x="10050" y="1238"/>
                  </a:moveTo>
                  <a:lnTo>
                    <a:pt x="10704" y="3631"/>
                  </a:lnTo>
                  <a:lnTo>
                    <a:pt x="7942" y="6310"/>
                  </a:lnTo>
                  <a:lnTo>
                    <a:pt x="7942" y="2417"/>
                  </a:lnTo>
                  <a:lnTo>
                    <a:pt x="7954" y="2417"/>
                  </a:lnTo>
                  <a:lnTo>
                    <a:pt x="10050" y="1238"/>
                  </a:lnTo>
                  <a:close/>
                  <a:moveTo>
                    <a:pt x="4882" y="1298"/>
                  </a:moveTo>
                  <a:lnTo>
                    <a:pt x="7109" y="2536"/>
                  </a:lnTo>
                  <a:lnTo>
                    <a:pt x="7109" y="6322"/>
                  </a:lnTo>
                  <a:lnTo>
                    <a:pt x="4263" y="3572"/>
                  </a:lnTo>
                  <a:lnTo>
                    <a:pt x="4882" y="1298"/>
                  </a:lnTo>
                  <a:close/>
                  <a:moveTo>
                    <a:pt x="3739" y="4215"/>
                  </a:moveTo>
                  <a:lnTo>
                    <a:pt x="6513" y="6894"/>
                  </a:lnTo>
                  <a:lnTo>
                    <a:pt x="2489" y="6894"/>
                  </a:lnTo>
                  <a:lnTo>
                    <a:pt x="1275" y="4858"/>
                  </a:lnTo>
                  <a:lnTo>
                    <a:pt x="3739" y="4215"/>
                  </a:lnTo>
                  <a:close/>
                  <a:moveTo>
                    <a:pt x="11383" y="4131"/>
                  </a:moveTo>
                  <a:lnTo>
                    <a:pt x="13717" y="4751"/>
                  </a:lnTo>
                  <a:lnTo>
                    <a:pt x="12455" y="6894"/>
                  </a:lnTo>
                  <a:lnTo>
                    <a:pt x="8537" y="6894"/>
                  </a:lnTo>
                  <a:lnTo>
                    <a:pt x="11383" y="4131"/>
                  </a:lnTo>
                  <a:close/>
                  <a:moveTo>
                    <a:pt x="12550" y="7715"/>
                  </a:moveTo>
                  <a:lnTo>
                    <a:pt x="13776" y="9751"/>
                  </a:lnTo>
                  <a:lnTo>
                    <a:pt x="11300" y="10394"/>
                  </a:lnTo>
                  <a:lnTo>
                    <a:pt x="8537" y="7715"/>
                  </a:lnTo>
                  <a:close/>
                  <a:moveTo>
                    <a:pt x="6513" y="7727"/>
                  </a:moveTo>
                  <a:lnTo>
                    <a:pt x="3668" y="10477"/>
                  </a:lnTo>
                  <a:lnTo>
                    <a:pt x="1322" y="9870"/>
                  </a:lnTo>
                  <a:lnTo>
                    <a:pt x="2596" y="7727"/>
                  </a:lnTo>
                  <a:close/>
                  <a:moveTo>
                    <a:pt x="7942" y="8287"/>
                  </a:moveTo>
                  <a:lnTo>
                    <a:pt x="10788" y="11049"/>
                  </a:lnTo>
                  <a:lnTo>
                    <a:pt x="10157" y="13323"/>
                  </a:lnTo>
                  <a:lnTo>
                    <a:pt x="7942" y="12085"/>
                  </a:lnTo>
                  <a:lnTo>
                    <a:pt x="7942" y="8287"/>
                  </a:lnTo>
                  <a:close/>
                  <a:moveTo>
                    <a:pt x="7121" y="8287"/>
                  </a:moveTo>
                  <a:lnTo>
                    <a:pt x="7121" y="12192"/>
                  </a:lnTo>
                  <a:lnTo>
                    <a:pt x="7109" y="12192"/>
                  </a:lnTo>
                  <a:lnTo>
                    <a:pt x="5013" y="13371"/>
                  </a:lnTo>
                  <a:lnTo>
                    <a:pt x="4358" y="10966"/>
                  </a:lnTo>
                  <a:lnTo>
                    <a:pt x="7121" y="8287"/>
                  </a:lnTo>
                  <a:close/>
                  <a:moveTo>
                    <a:pt x="10573" y="0"/>
                  </a:moveTo>
                  <a:lnTo>
                    <a:pt x="9835" y="417"/>
                  </a:lnTo>
                  <a:lnTo>
                    <a:pt x="7430" y="1762"/>
                  </a:lnTo>
                  <a:lnTo>
                    <a:pt x="5132"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6" y="14621"/>
                  </a:lnTo>
                  <a:lnTo>
                    <a:pt x="5228" y="14204"/>
                  </a:lnTo>
                  <a:lnTo>
                    <a:pt x="7633" y="12859"/>
                  </a:lnTo>
                  <a:lnTo>
                    <a:pt x="9930" y="14157"/>
                  </a:lnTo>
                  <a:lnTo>
                    <a:pt x="10692" y="14573"/>
                  </a:lnTo>
                  <a:lnTo>
                    <a:pt x="10919" y="13752"/>
                  </a:lnTo>
                  <a:lnTo>
                    <a:pt x="11633" y="11168"/>
                  </a:lnTo>
                  <a:lnTo>
                    <a:pt x="14205" y="10489"/>
                  </a:lnTo>
                  <a:lnTo>
                    <a:pt x="15050" y="10275"/>
                  </a:lnTo>
                  <a:lnTo>
                    <a:pt x="14622" y="9537"/>
                  </a:lnTo>
                  <a:lnTo>
                    <a:pt x="13240" y="7215"/>
                  </a:lnTo>
                  <a:lnTo>
                    <a:pt x="14574" y="4965"/>
                  </a:lnTo>
                  <a:lnTo>
                    <a:pt x="15014" y="4227"/>
                  </a:lnTo>
                  <a:lnTo>
                    <a:pt x="14157" y="4000"/>
                  </a:lnTo>
                  <a:lnTo>
                    <a:pt x="11502" y="3310"/>
                  </a:lnTo>
                  <a:lnTo>
                    <a:pt x="10812"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13"/>
            <p:cNvSpPr/>
            <p:nvPr/>
          </p:nvSpPr>
          <p:spPr>
            <a:xfrm>
              <a:off x="1729675" y="1211600"/>
              <a:ext cx="376250" cy="365525"/>
            </a:xfrm>
            <a:custGeom>
              <a:avLst/>
              <a:gdLst/>
              <a:ahLst/>
              <a:cxnLst/>
              <a:rect l="l" t="t" r="r" b="b"/>
              <a:pathLst>
                <a:path w="15050" h="14621" extrusionOk="0">
                  <a:moveTo>
                    <a:pt x="4882" y="1298"/>
                  </a:moveTo>
                  <a:lnTo>
                    <a:pt x="7108" y="2536"/>
                  </a:lnTo>
                  <a:lnTo>
                    <a:pt x="7108" y="6334"/>
                  </a:lnTo>
                  <a:lnTo>
                    <a:pt x="4263" y="3572"/>
                  </a:lnTo>
                  <a:lnTo>
                    <a:pt x="4882" y="1298"/>
                  </a:lnTo>
                  <a:close/>
                  <a:moveTo>
                    <a:pt x="10049" y="1250"/>
                  </a:moveTo>
                  <a:lnTo>
                    <a:pt x="10704" y="3655"/>
                  </a:lnTo>
                  <a:lnTo>
                    <a:pt x="7942" y="6334"/>
                  </a:lnTo>
                  <a:lnTo>
                    <a:pt x="7942" y="2429"/>
                  </a:lnTo>
                  <a:lnTo>
                    <a:pt x="7954" y="2429"/>
                  </a:lnTo>
                  <a:lnTo>
                    <a:pt x="10049" y="1250"/>
                  </a:lnTo>
                  <a:close/>
                  <a:moveTo>
                    <a:pt x="3739" y="4227"/>
                  </a:moveTo>
                  <a:lnTo>
                    <a:pt x="6513" y="6906"/>
                  </a:lnTo>
                  <a:lnTo>
                    <a:pt x="2489" y="6906"/>
                  </a:lnTo>
                  <a:lnTo>
                    <a:pt x="1274" y="4870"/>
                  </a:lnTo>
                  <a:lnTo>
                    <a:pt x="3739" y="4227"/>
                  </a:lnTo>
                  <a:close/>
                  <a:moveTo>
                    <a:pt x="11395" y="4155"/>
                  </a:moveTo>
                  <a:lnTo>
                    <a:pt x="13728" y="4763"/>
                  </a:lnTo>
                  <a:lnTo>
                    <a:pt x="12442" y="6906"/>
                  </a:lnTo>
                  <a:lnTo>
                    <a:pt x="8525" y="6906"/>
                  </a:lnTo>
                  <a:lnTo>
                    <a:pt x="11395" y="4155"/>
                  </a:lnTo>
                  <a:close/>
                  <a:moveTo>
                    <a:pt x="12549" y="7727"/>
                  </a:moveTo>
                  <a:lnTo>
                    <a:pt x="13776" y="9763"/>
                  </a:lnTo>
                  <a:lnTo>
                    <a:pt x="11299" y="10406"/>
                  </a:lnTo>
                  <a:lnTo>
                    <a:pt x="8537" y="7727"/>
                  </a:lnTo>
                  <a:close/>
                  <a:moveTo>
                    <a:pt x="6525" y="7739"/>
                  </a:moveTo>
                  <a:lnTo>
                    <a:pt x="3667" y="10501"/>
                  </a:lnTo>
                  <a:lnTo>
                    <a:pt x="1334" y="9882"/>
                  </a:lnTo>
                  <a:lnTo>
                    <a:pt x="2608" y="7739"/>
                  </a:lnTo>
                  <a:close/>
                  <a:moveTo>
                    <a:pt x="7942" y="8311"/>
                  </a:moveTo>
                  <a:lnTo>
                    <a:pt x="10775" y="11061"/>
                  </a:lnTo>
                  <a:lnTo>
                    <a:pt x="10156" y="13335"/>
                  </a:lnTo>
                  <a:lnTo>
                    <a:pt x="7942" y="12097"/>
                  </a:lnTo>
                  <a:lnTo>
                    <a:pt x="7942" y="8311"/>
                  </a:lnTo>
                  <a:close/>
                  <a:moveTo>
                    <a:pt x="7120" y="8311"/>
                  </a:moveTo>
                  <a:lnTo>
                    <a:pt x="7120" y="12204"/>
                  </a:lnTo>
                  <a:lnTo>
                    <a:pt x="7108"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13"/>
            <p:cNvSpPr/>
            <p:nvPr/>
          </p:nvSpPr>
          <p:spPr>
            <a:xfrm>
              <a:off x="135045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4" y="3656"/>
                  </a:lnTo>
                  <a:lnTo>
                    <a:pt x="7942" y="6335"/>
                  </a:lnTo>
                  <a:lnTo>
                    <a:pt x="7942" y="2430"/>
                  </a:lnTo>
                  <a:lnTo>
                    <a:pt x="7954" y="2430"/>
                  </a:lnTo>
                  <a:lnTo>
                    <a:pt x="10050" y="1251"/>
                  </a:lnTo>
                  <a:close/>
                  <a:moveTo>
                    <a:pt x="11395" y="4144"/>
                  </a:moveTo>
                  <a:lnTo>
                    <a:pt x="13729" y="4751"/>
                  </a:lnTo>
                  <a:lnTo>
                    <a:pt x="12455" y="6895"/>
                  </a:lnTo>
                  <a:lnTo>
                    <a:pt x="8537" y="6895"/>
                  </a:lnTo>
                  <a:lnTo>
                    <a:pt x="11395" y="4144"/>
                  </a:lnTo>
                  <a:close/>
                  <a:moveTo>
                    <a:pt x="3739" y="4228"/>
                  </a:moveTo>
                  <a:lnTo>
                    <a:pt x="6513" y="6906"/>
                  </a:lnTo>
                  <a:lnTo>
                    <a:pt x="2489" y="6906"/>
                  </a:lnTo>
                  <a:lnTo>
                    <a:pt x="1275" y="4870"/>
                  </a:lnTo>
                  <a:lnTo>
                    <a:pt x="3739" y="4228"/>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311"/>
                  </a:moveTo>
                  <a:lnTo>
                    <a:pt x="10788" y="11062"/>
                  </a:lnTo>
                  <a:lnTo>
                    <a:pt x="10157" y="13336"/>
                  </a:lnTo>
                  <a:lnTo>
                    <a:pt x="7942" y="12109"/>
                  </a:lnTo>
                  <a:lnTo>
                    <a:pt x="7942" y="8311"/>
                  </a:lnTo>
                  <a:close/>
                  <a:moveTo>
                    <a:pt x="7121" y="8311"/>
                  </a:moveTo>
                  <a:lnTo>
                    <a:pt x="7121" y="12205"/>
                  </a:lnTo>
                  <a:lnTo>
                    <a:pt x="7109" y="12205"/>
                  </a:lnTo>
                  <a:lnTo>
                    <a:pt x="5013" y="13383"/>
                  </a:lnTo>
                  <a:lnTo>
                    <a:pt x="4358" y="10990"/>
                  </a:lnTo>
                  <a:lnTo>
                    <a:pt x="7121"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6" y="14622"/>
                  </a:lnTo>
                  <a:lnTo>
                    <a:pt x="5228" y="14205"/>
                  </a:lnTo>
                  <a:lnTo>
                    <a:pt x="7621" y="12860"/>
                  </a:lnTo>
                  <a:lnTo>
                    <a:pt x="9930" y="14157"/>
                  </a:lnTo>
                  <a:lnTo>
                    <a:pt x="10692" y="14574"/>
                  </a:lnTo>
                  <a:lnTo>
                    <a:pt x="10919" y="13753"/>
                  </a:lnTo>
                  <a:lnTo>
                    <a:pt x="11633" y="11169"/>
                  </a:lnTo>
                  <a:lnTo>
                    <a:pt x="14205" y="10502"/>
                  </a:lnTo>
                  <a:lnTo>
                    <a:pt x="15050" y="10276"/>
                  </a:lnTo>
                  <a:lnTo>
                    <a:pt x="14622" y="9550"/>
                  </a:lnTo>
                  <a:lnTo>
                    <a:pt x="13240" y="7228"/>
                  </a:lnTo>
                  <a:lnTo>
                    <a:pt x="14574" y="4978"/>
                  </a:lnTo>
                  <a:lnTo>
                    <a:pt x="15003" y="4251"/>
                  </a:lnTo>
                  <a:lnTo>
                    <a:pt x="14157" y="4025"/>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13"/>
            <p:cNvSpPr/>
            <p:nvPr/>
          </p:nvSpPr>
          <p:spPr>
            <a:xfrm>
              <a:off x="135045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4" y="3644"/>
                  </a:lnTo>
                  <a:lnTo>
                    <a:pt x="7942" y="6323"/>
                  </a:lnTo>
                  <a:lnTo>
                    <a:pt x="7942" y="2430"/>
                  </a:lnTo>
                  <a:lnTo>
                    <a:pt x="7954" y="2430"/>
                  </a:lnTo>
                  <a:lnTo>
                    <a:pt x="10050" y="1251"/>
                  </a:lnTo>
                  <a:close/>
                  <a:moveTo>
                    <a:pt x="11395" y="4132"/>
                  </a:moveTo>
                  <a:lnTo>
                    <a:pt x="13729" y="4751"/>
                  </a:lnTo>
                  <a:lnTo>
                    <a:pt x="12455" y="6894"/>
                  </a:lnTo>
                  <a:lnTo>
                    <a:pt x="8537" y="6894"/>
                  </a:lnTo>
                  <a:lnTo>
                    <a:pt x="11395" y="4132"/>
                  </a:lnTo>
                  <a:close/>
                  <a:moveTo>
                    <a:pt x="3739" y="4227"/>
                  </a:moveTo>
                  <a:lnTo>
                    <a:pt x="6513" y="6906"/>
                  </a:lnTo>
                  <a:lnTo>
                    <a:pt x="2489" y="6906"/>
                  </a:lnTo>
                  <a:lnTo>
                    <a:pt x="1275" y="4870"/>
                  </a:lnTo>
                  <a:lnTo>
                    <a:pt x="3739" y="4227"/>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299"/>
                  </a:moveTo>
                  <a:lnTo>
                    <a:pt x="10788" y="11062"/>
                  </a:lnTo>
                  <a:lnTo>
                    <a:pt x="10157" y="13336"/>
                  </a:lnTo>
                  <a:lnTo>
                    <a:pt x="7942" y="12097"/>
                  </a:lnTo>
                  <a:lnTo>
                    <a:pt x="7942" y="8299"/>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6" y="14610"/>
                  </a:lnTo>
                  <a:lnTo>
                    <a:pt x="5228" y="14193"/>
                  </a:lnTo>
                  <a:lnTo>
                    <a:pt x="7621" y="12859"/>
                  </a:lnTo>
                  <a:lnTo>
                    <a:pt x="9930" y="14145"/>
                  </a:lnTo>
                  <a:lnTo>
                    <a:pt x="10692" y="14574"/>
                  </a:lnTo>
                  <a:lnTo>
                    <a:pt x="10919" y="13752"/>
                  </a:lnTo>
                  <a:lnTo>
                    <a:pt x="11633" y="11157"/>
                  </a:lnTo>
                  <a:lnTo>
                    <a:pt x="14205" y="10490"/>
                  </a:lnTo>
                  <a:lnTo>
                    <a:pt x="15050" y="10264"/>
                  </a:lnTo>
                  <a:lnTo>
                    <a:pt x="14622" y="9538"/>
                  </a:lnTo>
                  <a:lnTo>
                    <a:pt x="13240" y="7216"/>
                  </a:lnTo>
                  <a:lnTo>
                    <a:pt x="14574" y="4966"/>
                  </a:lnTo>
                  <a:lnTo>
                    <a:pt x="15003" y="4239"/>
                  </a:lnTo>
                  <a:lnTo>
                    <a:pt x="14157" y="4013"/>
                  </a:lnTo>
                  <a:lnTo>
                    <a:pt x="11502"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13"/>
            <p:cNvSpPr/>
            <p:nvPr/>
          </p:nvSpPr>
          <p:spPr>
            <a:xfrm>
              <a:off x="135075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2" y="3656"/>
                  </a:lnTo>
                  <a:lnTo>
                    <a:pt x="7930" y="6335"/>
                  </a:lnTo>
                  <a:lnTo>
                    <a:pt x="7930" y="2429"/>
                  </a:lnTo>
                  <a:lnTo>
                    <a:pt x="7942" y="2429"/>
                  </a:lnTo>
                  <a:lnTo>
                    <a:pt x="10038" y="1251"/>
                  </a:lnTo>
                  <a:close/>
                  <a:moveTo>
                    <a:pt x="11383" y="4144"/>
                  </a:moveTo>
                  <a:lnTo>
                    <a:pt x="13717" y="4751"/>
                  </a:lnTo>
                  <a:lnTo>
                    <a:pt x="12443" y="6894"/>
                  </a:lnTo>
                  <a:lnTo>
                    <a:pt x="8525" y="6894"/>
                  </a:lnTo>
                  <a:lnTo>
                    <a:pt x="11383" y="4144"/>
                  </a:lnTo>
                  <a:close/>
                  <a:moveTo>
                    <a:pt x="3751" y="4227"/>
                  </a:moveTo>
                  <a:lnTo>
                    <a:pt x="6513" y="6906"/>
                  </a:lnTo>
                  <a:lnTo>
                    <a:pt x="2501" y="6906"/>
                  </a:lnTo>
                  <a:lnTo>
                    <a:pt x="1275" y="4870"/>
                  </a:lnTo>
                  <a:lnTo>
                    <a:pt x="3751" y="4227"/>
                  </a:lnTo>
                  <a:close/>
                  <a:moveTo>
                    <a:pt x="12538" y="7728"/>
                  </a:moveTo>
                  <a:lnTo>
                    <a:pt x="13764" y="9764"/>
                  </a:lnTo>
                  <a:lnTo>
                    <a:pt x="11288" y="10407"/>
                  </a:lnTo>
                  <a:lnTo>
                    <a:pt x="8525" y="7728"/>
                  </a:lnTo>
                  <a:close/>
                  <a:moveTo>
                    <a:pt x="6513" y="7716"/>
                  </a:moveTo>
                  <a:lnTo>
                    <a:pt x="3668" y="10466"/>
                  </a:lnTo>
                  <a:lnTo>
                    <a:pt x="1334" y="9859"/>
                  </a:lnTo>
                  <a:lnTo>
                    <a:pt x="2596" y="7716"/>
                  </a:lnTo>
                  <a:close/>
                  <a:moveTo>
                    <a:pt x="7942" y="8299"/>
                  </a:moveTo>
                  <a:lnTo>
                    <a:pt x="10788" y="11050"/>
                  </a:lnTo>
                  <a:lnTo>
                    <a:pt x="10157"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49" y="11300"/>
                  </a:lnTo>
                  <a:lnTo>
                    <a:pt x="4239" y="13800"/>
                  </a:lnTo>
                  <a:lnTo>
                    <a:pt x="4465" y="14621"/>
                  </a:lnTo>
                  <a:lnTo>
                    <a:pt x="5216" y="14205"/>
                  </a:lnTo>
                  <a:lnTo>
                    <a:pt x="7621" y="12859"/>
                  </a:lnTo>
                  <a:lnTo>
                    <a:pt x="9918" y="14157"/>
                  </a:lnTo>
                  <a:lnTo>
                    <a:pt x="10680" y="14574"/>
                  </a:lnTo>
                  <a:lnTo>
                    <a:pt x="10907" y="13752"/>
                  </a:lnTo>
                  <a:lnTo>
                    <a:pt x="11621" y="11169"/>
                  </a:lnTo>
                  <a:lnTo>
                    <a:pt x="14193" y="10502"/>
                  </a:lnTo>
                  <a:lnTo>
                    <a:pt x="15038" y="10276"/>
                  </a:lnTo>
                  <a:lnTo>
                    <a:pt x="14610" y="9549"/>
                  </a:lnTo>
                  <a:lnTo>
                    <a:pt x="13228" y="7228"/>
                  </a:lnTo>
                  <a:lnTo>
                    <a:pt x="14562" y="4977"/>
                  </a:lnTo>
                  <a:lnTo>
                    <a:pt x="15002"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13"/>
            <p:cNvSpPr/>
            <p:nvPr/>
          </p:nvSpPr>
          <p:spPr>
            <a:xfrm>
              <a:off x="1729675" y="3769350"/>
              <a:ext cx="376250" cy="365250"/>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13"/>
            <p:cNvSpPr/>
            <p:nvPr/>
          </p:nvSpPr>
          <p:spPr>
            <a:xfrm>
              <a:off x="1729675" y="4134575"/>
              <a:ext cx="376250" cy="365525"/>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13"/>
            <p:cNvSpPr/>
            <p:nvPr/>
          </p:nvSpPr>
          <p:spPr>
            <a:xfrm>
              <a:off x="1729675" y="4499800"/>
              <a:ext cx="376250" cy="365250"/>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13"/>
            <p:cNvSpPr/>
            <p:nvPr/>
          </p:nvSpPr>
          <p:spPr>
            <a:xfrm>
              <a:off x="135075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13"/>
            <p:cNvSpPr/>
            <p:nvPr/>
          </p:nvSpPr>
          <p:spPr>
            <a:xfrm>
              <a:off x="5139025" y="1577100"/>
              <a:ext cx="376250" cy="365250"/>
            </a:xfrm>
            <a:custGeom>
              <a:avLst/>
              <a:gdLst/>
              <a:ahLst/>
              <a:cxnLst/>
              <a:rect l="l" t="t" r="r" b="b"/>
              <a:pathLst>
                <a:path w="15050" h="14610" extrusionOk="0">
                  <a:moveTo>
                    <a:pt x="4882" y="1299"/>
                  </a:moveTo>
                  <a:lnTo>
                    <a:pt x="7097" y="2525"/>
                  </a:lnTo>
                  <a:lnTo>
                    <a:pt x="7097" y="6323"/>
                  </a:lnTo>
                  <a:lnTo>
                    <a:pt x="4263" y="3573"/>
                  </a:lnTo>
                  <a:lnTo>
                    <a:pt x="4882" y="1299"/>
                  </a:lnTo>
                  <a:close/>
                  <a:moveTo>
                    <a:pt x="10049" y="1251"/>
                  </a:moveTo>
                  <a:lnTo>
                    <a:pt x="10704" y="3644"/>
                  </a:lnTo>
                  <a:lnTo>
                    <a:pt x="7930" y="6323"/>
                  </a:lnTo>
                  <a:lnTo>
                    <a:pt x="7930" y="2430"/>
                  </a:lnTo>
                  <a:lnTo>
                    <a:pt x="7954" y="2430"/>
                  </a:lnTo>
                  <a:lnTo>
                    <a:pt x="10049" y="1251"/>
                  </a:lnTo>
                  <a:close/>
                  <a:moveTo>
                    <a:pt x="3751" y="4228"/>
                  </a:moveTo>
                  <a:lnTo>
                    <a:pt x="6513" y="6906"/>
                  </a:lnTo>
                  <a:lnTo>
                    <a:pt x="2501" y="6906"/>
                  </a:lnTo>
                  <a:lnTo>
                    <a:pt x="1286" y="4871"/>
                  </a:lnTo>
                  <a:lnTo>
                    <a:pt x="3751" y="4228"/>
                  </a:lnTo>
                  <a:close/>
                  <a:moveTo>
                    <a:pt x="11383" y="4156"/>
                  </a:moveTo>
                  <a:lnTo>
                    <a:pt x="13728" y="4763"/>
                  </a:lnTo>
                  <a:lnTo>
                    <a:pt x="12442" y="6906"/>
                  </a:lnTo>
                  <a:lnTo>
                    <a:pt x="8525" y="6906"/>
                  </a:lnTo>
                  <a:lnTo>
                    <a:pt x="11383" y="4156"/>
                  </a:lnTo>
                  <a:close/>
                  <a:moveTo>
                    <a:pt x="12562" y="7728"/>
                  </a:moveTo>
                  <a:lnTo>
                    <a:pt x="13788" y="9764"/>
                  </a:lnTo>
                  <a:lnTo>
                    <a:pt x="11311" y="10407"/>
                  </a:lnTo>
                  <a:lnTo>
                    <a:pt x="8549" y="7728"/>
                  </a:lnTo>
                  <a:close/>
                  <a:moveTo>
                    <a:pt x="6513" y="7704"/>
                  </a:moveTo>
                  <a:lnTo>
                    <a:pt x="3668" y="10478"/>
                  </a:lnTo>
                  <a:lnTo>
                    <a:pt x="1322" y="9859"/>
                  </a:lnTo>
                  <a:lnTo>
                    <a:pt x="2608" y="7704"/>
                  </a:lnTo>
                  <a:close/>
                  <a:moveTo>
                    <a:pt x="7954" y="8300"/>
                  </a:moveTo>
                  <a:lnTo>
                    <a:pt x="10787" y="11050"/>
                  </a:lnTo>
                  <a:lnTo>
                    <a:pt x="10168" y="13336"/>
                  </a:lnTo>
                  <a:lnTo>
                    <a:pt x="7954" y="12098"/>
                  </a:lnTo>
                  <a:lnTo>
                    <a:pt x="7954" y="8300"/>
                  </a:lnTo>
                  <a:close/>
                  <a:moveTo>
                    <a:pt x="7120" y="8300"/>
                  </a:moveTo>
                  <a:lnTo>
                    <a:pt x="7120" y="12205"/>
                  </a:lnTo>
                  <a:lnTo>
                    <a:pt x="7097"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7" y="13753"/>
                  </a:lnTo>
                  <a:lnTo>
                    <a:pt x="11621" y="11157"/>
                  </a:lnTo>
                  <a:lnTo>
                    <a:pt x="14205" y="10490"/>
                  </a:lnTo>
                  <a:lnTo>
                    <a:pt x="15050" y="10264"/>
                  </a:lnTo>
                  <a:lnTo>
                    <a:pt x="14621" y="9538"/>
                  </a:lnTo>
                  <a:lnTo>
                    <a:pt x="13228"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13"/>
            <p:cNvSpPr/>
            <p:nvPr/>
          </p:nvSpPr>
          <p:spPr>
            <a:xfrm>
              <a:off x="5139025" y="1942325"/>
              <a:ext cx="376250" cy="365550"/>
            </a:xfrm>
            <a:custGeom>
              <a:avLst/>
              <a:gdLst/>
              <a:ahLst/>
              <a:cxnLst/>
              <a:rect l="l" t="t" r="r" b="b"/>
              <a:pathLst>
                <a:path w="15050" h="14622" extrusionOk="0">
                  <a:moveTo>
                    <a:pt x="4882" y="1299"/>
                  </a:moveTo>
                  <a:lnTo>
                    <a:pt x="7097" y="2537"/>
                  </a:lnTo>
                  <a:lnTo>
                    <a:pt x="7097" y="6335"/>
                  </a:lnTo>
                  <a:lnTo>
                    <a:pt x="4263" y="3573"/>
                  </a:lnTo>
                  <a:lnTo>
                    <a:pt x="4882" y="1299"/>
                  </a:lnTo>
                  <a:close/>
                  <a:moveTo>
                    <a:pt x="10049" y="1251"/>
                  </a:moveTo>
                  <a:lnTo>
                    <a:pt x="10704" y="3656"/>
                  </a:lnTo>
                  <a:lnTo>
                    <a:pt x="7930" y="6335"/>
                  </a:lnTo>
                  <a:lnTo>
                    <a:pt x="7930" y="2430"/>
                  </a:lnTo>
                  <a:lnTo>
                    <a:pt x="7954" y="2430"/>
                  </a:lnTo>
                  <a:lnTo>
                    <a:pt x="10049" y="1251"/>
                  </a:lnTo>
                  <a:close/>
                  <a:moveTo>
                    <a:pt x="11383" y="4144"/>
                  </a:moveTo>
                  <a:lnTo>
                    <a:pt x="13728" y="4751"/>
                  </a:lnTo>
                  <a:lnTo>
                    <a:pt x="12442" y="6895"/>
                  </a:lnTo>
                  <a:lnTo>
                    <a:pt x="8525" y="6895"/>
                  </a:lnTo>
                  <a:lnTo>
                    <a:pt x="11383" y="4144"/>
                  </a:lnTo>
                  <a:close/>
                  <a:moveTo>
                    <a:pt x="3751" y="4228"/>
                  </a:moveTo>
                  <a:lnTo>
                    <a:pt x="6513" y="6906"/>
                  </a:lnTo>
                  <a:lnTo>
                    <a:pt x="2501" y="6906"/>
                  </a:lnTo>
                  <a:lnTo>
                    <a:pt x="1286" y="4870"/>
                  </a:lnTo>
                  <a:lnTo>
                    <a:pt x="3751" y="4228"/>
                  </a:lnTo>
                  <a:close/>
                  <a:moveTo>
                    <a:pt x="12562" y="7728"/>
                  </a:moveTo>
                  <a:lnTo>
                    <a:pt x="13788" y="9764"/>
                  </a:lnTo>
                  <a:lnTo>
                    <a:pt x="11311" y="10407"/>
                  </a:lnTo>
                  <a:lnTo>
                    <a:pt x="8549" y="7728"/>
                  </a:lnTo>
                  <a:close/>
                  <a:moveTo>
                    <a:pt x="6513" y="7728"/>
                  </a:moveTo>
                  <a:lnTo>
                    <a:pt x="3668" y="10478"/>
                  </a:lnTo>
                  <a:lnTo>
                    <a:pt x="1322" y="9871"/>
                  </a:lnTo>
                  <a:lnTo>
                    <a:pt x="2608" y="7728"/>
                  </a:lnTo>
                  <a:close/>
                  <a:moveTo>
                    <a:pt x="7954" y="8311"/>
                  </a:moveTo>
                  <a:lnTo>
                    <a:pt x="10787" y="11062"/>
                  </a:lnTo>
                  <a:lnTo>
                    <a:pt x="10168" y="13336"/>
                  </a:lnTo>
                  <a:lnTo>
                    <a:pt x="7954" y="12109"/>
                  </a:lnTo>
                  <a:lnTo>
                    <a:pt x="7954" y="8311"/>
                  </a:lnTo>
                  <a:close/>
                  <a:moveTo>
                    <a:pt x="7120" y="8311"/>
                  </a:moveTo>
                  <a:lnTo>
                    <a:pt x="7120" y="12205"/>
                  </a:lnTo>
                  <a:lnTo>
                    <a:pt x="7097"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7"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7" y="13753"/>
                  </a:lnTo>
                  <a:lnTo>
                    <a:pt x="11621" y="11169"/>
                  </a:lnTo>
                  <a:lnTo>
                    <a:pt x="14205" y="10502"/>
                  </a:lnTo>
                  <a:lnTo>
                    <a:pt x="15050" y="10276"/>
                  </a:lnTo>
                  <a:lnTo>
                    <a:pt x="14621" y="9550"/>
                  </a:lnTo>
                  <a:lnTo>
                    <a:pt x="13228"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13"/>
            <p:cNvSpPr/>
            <p:nvPr/>
          </p:nvSpPr>
          <p:spPr>
            <a:xfrm>
              <a:off x="5139025" y="1211600"/>
              <a:ext cx="376250" cy="365525"/>
            </a:xfrm>
            <a:custGeom>
              <a:avLst/>
              <a:gdLst/>
              <a:ahLst/>
              <a:cxnLst/>
              <a:rect l="l" t="t" r="r" b="b"/>
              <a:pathLst>
                <a:path w="15050" h="14621" extrusionOk="0">
                  <a:moveTo>
                    <a:pt x="4882" y="1298"/>
                  </a:moveTo>
                  <a:lnTo>
                    <a:pt x="7097" y="2536"/>
                  </a:lnTo>
                  <a:lnTo>
                    <a:pt x="7097" y="6334"/>
                  </a:lnTo>
                  <a:lnTo>
                    <a:pt x="4263" y="3572"/>
                  </a:lnTo>
                  <a:lnTo>
                    <a:pt x="4882" y="1298"/>
                  </a:lnTo>
                  <a:close/>
                  <a:moveTo>
                    <a:pt x="10049" y="1250"/>
                  </a:moveTo>
                  <a:lnTo>
                    <a:pt x="10704" y="3655"/>
                  </a:lnTo>
                  <a:lnTo>
                    <a:pt x="7930" y="6334"/>
                  </a:lnTo>
                  <a:lnTo>
                    <a:pt x="7930" y="2429"/>
                  </a:lnTo>
                  <a:lnTo>
                    <a:pt x="7954" y="2429"/>
                  </a:lnTo>
                  <a:lnTo>
                    <a:pt x="10049" y="1250"/>
                  </a:lnTo>
                  <a:close/>
                  <a:moveTo>
                    <a:pt x="3751" y="4227"/>
                  </a:moveTo>
                  <a:lnTo>
                    <a:pt x="6513" y="6906"/>
                  </a:lnTo>
                  <a:lnTo>
                    <a:pt x="2501" y="6906"/>
                  </a:lnTo>
                  <a:lnTo>
                    <a:pt x="1286" y="4870"/>
                  </a:lnTo>
                  <a:lnTo>
                    <a:pt x="3751" y="4227"/>
                  </a:lnTo>
                  <a:close/>
                  <a:moveTo>
                    <a:pt x="11383" y="4155"/>
                  </a:moveTo>
                  <a:lnTo>
                    <a:pt x="13728" y="4763"/>
                  </a:lnTo>
                  <a:lnTo>
                    <a:pt x="12442" y="6906"/>
                  </a:lnTo>
                  <a:lnTo>
                    <a:pt x="8525" y="6906"/>
                  </a:lnTo>
                  <a:lnTo>
                    <a:pt x="11383" y="4155"/>
                  </a:lnTo>
                  <a:close/>
                  <a:moveTo>
                    <a:pt x="12562" y="7727"/>
                  </a:moveTo>
                  <a:lnTo>
                    <a:pt x="13788" y="9763"/>
                  </a:lnTo>
                  <a:lnTo>
                    <a:pt x="11311" y="10406"/>
                  </a:lnTo>
                  <a:lnTo>
                    <a:pt x="8549" y="7727"/>
                  </a:lnTo>
                  <a:close/>
                  <a:moveTo>
                    <a:pt x="6513" y="7739"/>
                  </a:moveTo>
                  <a:lnTo>
                    <a:pt x="3668" y="10501"/>
                  </a:lnTo>
                  <a:lnTo>
                    <a:pt x="1322" y="9882"/>
                  </a:lnTo>
                  <a:lnTo>
                    <a:pt x="2608" y="7739"/>
                  </a:lnTo>
                  <a:close/>
                  <a:moveTo>
                    <a:pt x="7954" y="8311"/>
                  </a:moveTo>
                  <a:lnTo>
                    <a:pt x="10787" y="11061"/>
                  </a:lnTo>
                  <a:lnTo>
                    <a:pt x="10168" y="13335"/>
                  </a:lnTo>
                  <a:lnTo>
                    <a:pt x="7954" y="12097"/>
                  </a:lnTo>
                  <a:lnTo>
                    <a:pt x="7954" y="8311"/>
                  </a:lnTo>
                  <a:close/>
                  <a:moveTo>
                    <a:pt x="7120" y="8311"/>
                  </a:moveTo>
                  <a:lnTo>
                    <a:pt x="7120" y="12204"/>
                  </a:lnTo>
                  <a:lnTo>
                    <a:pt x="7097"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7"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7" y="13752"/>
                  </a:lnTo>
                  <a:lnTo>
                    <a:pt x="11621" y="11168"/>
                  </a:lnTo>
                  <a:lnTo>
                    <a:pt x="14205" y="10489"/>
                  </a:lnTo>
                  <a:lnTo>
                    <a:pt x="15050" y="10275"/>
                  </a:lnTo>
                  <a:lnTo>
                    <a:pt x="14621" y="9537"/>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13"/>
            <p:cNvSpPr/>
            <p:nvPr/>
          </p:nvSpPr>
          <p:spPr>
            <a:xfrm>
              <a:off x="5139325" y="2307850"/>
              <a:ext cx="376250" cy="365250"/>
            </a:xfrm>
            <a:custGeom>
              <a:avLst/>
              <a:gdLst/>
              <a:ahLst/>
              <a:cxnLst/>
              <a:rect l="l" t="t" r="r" b="b"/>
              <a:pathLst>
                <a:path w="15050" h="14610" extrusionOk="0">
                  <a:moveTo>
                    <a:pt x="4870" y="1298"/>
                  </a:moveTo>
                  <a:lnTo>
                    <a:pt x="7085" y="2525"/>
                  </a:lnTo>
                  <a:lnTo>
                    <a:pt x="7085" y="6323"/>
                  </a:lnTo>
                  <a:lnTo>
                    <a:pt x="4251" y="3573"/>
                  </a:lnTo>
                  <a:lnTo>
                    <a:pt x="4870" y="1298"/>
                  </a:lnTo>
                  <a:close/>
                  <a:moveTo>
                    <a:pt x="10037" y="1251"/>
                  </a:moveTo>
                  <a:lnTo>
                    <a:pt x="10704" y="3644"/>
                  </a:lnTo>
                  <a:lnTo>
                    <a:pt x="7942" y="6323"/>
                  </a:lnTo>
                  <a:lnTo>
                    <a:pt x="7942" y="2430"/>
                  </a:lnTo>
                  <a:lnTo>
                    <a:pt x="10037" y="1251"/>
                  </a:lnTo>
                  <a:close/>
                  <a:moveTo>
                    <a:pt x="11371" y="4132"/>
                  </a:moveTo>
                  <a:lnTo>
                    <a:pt x="13716" y="4751"/>
                  </a:lnTo>
                  <a:lnTo>
                    <a:pt x="12430" y="6894"/>
                  </a:lnTo>
                  <a:lnTo>
                    <a:pt x="8513" y="6894"/>
                  </a:lnTo>
                  <a:lnTo>
                    <a:pt x="11371" y="4132"/>
                  </a:lnTo>
                  <a:close/>
                  <a:moveTo>
                    <a:pt x="3739" y="4227"/>
                  </a:moveTo>
                  <a:lnTo>
                    <a:pt x="6501" y="6906"/>
                  </a:lnTo>
                  <a:lnTo>
                    <a:pt x="2489" y="6906"/>
                  </a:lnTo>
                  <a:lnTo>
                    <a:pt x="1274" y="4870"/>
                  </a:lnTo>
                  <a:lnTo>
                    <a:pt x="3739" y="4227"/>
                  </a:lnTo>
                  <a:close/>
                  <a:moveTo>
                    <a:pt x="12550" y="7728"/>
                  </a:moveTo>
                  <a:lnTo>
                    <a:pt x="13752" y="9764"/>
                  </a:lnTo>
                  <a:lnTo>
                    <a:pt x="11299" y="10407"/>
                  </a:lnTo>
                  <a:lnTo>
                    <a:pt x="8537" y="7728"/>
                  </a:lnTo>
                  <a:close/>
                  <a:moveTo>
                    <a:pt x="6501" y="7728"/>
                  </a:moveTo>
                  <a:lnTo>
                    <a:pt x="3656" y="10478"/>
                  </a:lnTo>
                  <a:lnTo>
                    <a:pt x="1310" y="9871"/>
                  </a:lnTo>
                  <a:lnTo>
                    <a:pt x="2596" y="7728"/>
                  </a:lnTo>
                  <a:close/>
                  <a:moveTo>
                    <a:pt x="7942" y="8299"/>
                  </a:moveTo>
                  <a:lnTo>
                    <a:pt x="10775" y="11062"/>
                  </a:lnTo>
                  <a:lnTo>
                    <a:pt x="10156" y="13336"/>
                  </a:lnTo>
                  <a:lnTo>
                    <a:pt x="7942" y="12097"/>
                  </a:lnTo>
                  <a:lnTo>
                    <a:pt x="7942" y="8299"/>
                  </a:lnTo>
                  <a:close/>
                  <a:moveTo>
                    <a:pt x="7108" y="8299"/>
                  </a:moveTo>
                  <a:lnTo>
                    <a:pt x="7108" y="12205"/>
                  </a:lnTo>
                  <a:lnTo>
                    <a:pt x="7085" y="12205"/>
                  </a:lnTo>
                  <a:lnTo>
                    <a:pt x="4989" y="13383"/>
                  </a:lnTo>
                  <a:lnTo>
                    <a:pt x="4334" y="10978"/>
                  </a:lnTo>
                  <a:lnTo>
                    <a:pt x="7108" y="8299"/>
                  </a:lnTo>
                  <a:close/>
                  <a:moveTo>
                    <a:pt x="10573" y="1"/>
                  </a:moveTo>
                  <a:lnTo>
                    <a:pt x="9811" y="417"/>
                  </a:lnTo>
                  <a:lnTo>
                    <a:pt x="7418" y="1751"/>
                  </a:lnTo>
                  <a:lnTo>
                    <a:pt x="5108" y="465"/>
                  </a:lnTo>
                  <a:lnTo>
                    <a:pt x="4346" y="48"/>
                  </a:lnTo>
                  <a:lnTo>
                    <a:pt x="4132" y="858"/>
                  </a:lnTo>
                  <a:lnTo>
                    <a:pt x="3417" y="3453"/>
                  </a:lnTo>
                  <a:lnTo>
                    <a:pt x="834" y="4120"/>
                  </a:lnTo>
                  <a:lnTo>
                    <a:pt x="0"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16" y="7216"/>
                  </a:lnTo>
                  <a:lnTo>
                    <a:pt x="14562" y="4966"/>
                  </a:lnTo>
                  <a:lnTo>
                    <a:pt x="14990"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13"/>
            <p:cNvSpPr/>
            <p:nvPr/>
          </p:nvSpPr>
          <p:spPr>
            <a:xfrm>
              <a:off x="5139025" y="4134575"/>
              <a:ext cx="376250" cy="365525"/>
            </a:xfrm>
            <a:custGeom>
              <a:avLst/>
              <a:gdLst/>
              <a:ahLst/>
              <a:cxnLst/>
              <a:rect l="l" t="t" r="r" b="b"/>
              <a:pathLst>
                <a:path w="15050" h="14621" extrusionOk="0">
                  <a:moveTo>
                    <a:pt x="4882" y="1286"/>
                  </a:moveTo>
                  <a:lnTo>
                    <a:pt x="7097" y="2512"/>
                  </a:lnTo>
                  <a:lnTo>
                    <a:pt x="7097" y="6310"/>
                  </a:lnTo>
                  <a:lnTo>
                    <a:pt x="4263" y="3560"/>
                  </a:lnTo>
                  <a:lnTo>
                    <a:pt x="4882" y="1286"/>
                  </a:lnTo>
                  <a:close/>
                  <a:moveTo>
                    <a:pt x="10049" y="1238"/>
                  </a:moveTo>
                  <a:lnTo>
                    <a:pt x="10704" y="3632"/>
                  </a:lnTo>
                  <a:lnTo>
                    <a:pt x="7930" y="6310"/>
                  </a:lnTo>
                  <a:lnTo>
                    <a:pt x="7930" y="2417"/>
                  </a:lnTo>
                  <a:lnTo>
                    <a:pt x="7954" y="2417"/>
                  </a:lnTo>
                  <a:lnTo>
                    <a:pt x="10049" y="1238"/>
                  </a:lnTo>
                  <a:close/>
                  <a:moveTo>
                    <a:pt x="11383" y="4132"/>
                  </a:moveTo>
                  <a:lnTo>
                    <a:pt x="13728" y="4739"/>
                  </a:lnTo>
                  <a:lnTo>
                    <a:pt x="12442" y="6882"/>
                  </a:lnTo>
                  <a:lnTo>
                    <a:pt x="8525" y="6882"/>
                  </a:lnTo>
                  <a:lnTo>
                    <a:pt x="11383" y="4132"/>
                  </a:lnTo>
                  <a:close/>
                  <a:moveTo>
                    <a:pt x="3751" y="4215"/>
                  </a:moveTo>
                  <a:lnTo>
                    <a:pt x="6525" y="6894"/>
                  </a:lnTo>
                  <a:lnTo>
                    <a:pt x="2501" y="6894"/>
                  </a:lnTo>
                  <a:lnTo>
                    <a:pt x="1298" y="4858"/>
                  </a:lnTo>
                  <a:lnTo>
                    <a:pt x="3751" y="4215"/>
                  </a:lnTo>
                  <a:close/>
                  <a:moveTo>
                    <a:pt x="12550" y="7715"/>
                  </a:moveTo>
                  <a:lnTo>
                    <a:pt x="13764" y="9751"/>
                  </a:lnTo>
                  <a:lnTo>
                    <a:pt x="11299" y="10394"/>
                  </a:lnTo>
                  <a:lnTo>
                    <a:pt x="8525" y="7715"/>
                  </a:lnTo>
                  <a:close/>
                  <a:moveTo>
                    <a:pt x="6513" y="7715"/>
                  </a:moveTo>
                  <a:lnTo>
                    <a:pt x="3668" y="10466"/>
                  </a:lnTo>
                  <a:lnTo>
                    <a:pt x="1322" y="9859"/>
                  </a:lnTo>
                  <a:lnTo>
                    <a:pt x="2608" y="7715"/>
                  </a:lnTo>
                  <a:close/>
                  <a:moveTo>
                    <a:pt x="7954" y="8299"/>
                  </a:moveTo>
                  <a:lnTo>
                    <a:pt x="10787" y="11049"/>
                  </a:lnTo>
                  <a:lnTo>
                    <a:pt x="10168" y="13323"/>
                  </a:lnTo>
                  <a:lnTo>
                    <a:pt x="7942" y="12085"/>
                  </a:lnTo>
                  <a:lnTo>
                    <a:pt x="7942" y="8299"/>
                  </a:lnTo>
                  <a:close/>
                  <a:moveTo>
                    <a:pt x="7097" y="8299"/>
                  </a:moveTo>
                  <a:lnTo>
                    <a:pt x="7097" y="12192"/>
                  </a:lnTo>
                  <a:lnTo>
                    <a:pt x="5001" y="13371"/>
                  </a:lnTo>
                  <a:lnTo>
                    <a:pt x="4334" y="10978"/>
                  </a:lnTo>
                  <a:lnTo>
                    <a:pt x="7097" y="8299"/>
                  </a:lnTo>
                  <a:close/>
                  <a:moveTo>
                    <a:pt x="10585" y="0"/>
                  </a:moveTo>
                  <a:lnTo>
                    <a:pt x="9823" y="417"/>
                  </a:lnTo>
                  <a:lnTo>
                    <a:pt x="7430" y="1762"/>
                  </a:lnTo>
                  <a:lnTo>
                    <a:pt x="5120" y="465"/>
                  </a:lnTo>
                  <a:lnTo>
                    <a:pt x="4358" y="48"/>
                  </a:lnTo>
                  <a:lnTo>
                    <a:pt x="4144" y="869"/>
                  </a:lnTo>
                  <a:lnTo>
                    <a:pt x="3429" y="3453"/>
                  </a:lnTo>
                  <a:lnTo>
                    <a:pt x="846" y="4132"/>
                  </a:lnTo>
                  <a:lnTo>
                    <a:pt x="0" y="4346"/>
                  </a:lnTo>
                  <a:lnTo>
                    <a:pt x="429" y="5084"/>
                  </a:lnTo>
                  <a:lnTo>
                    <a:pt x="1822"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13"/>
            <p:cNvSpPr/>
            <p:nvPr/>
          </p:nvSpPr>
          <p:spPr>
            <a:xfrm>
              <a:off x="5139025" y="3403825"/>
              <a:ext cx="376250" cy="365550"/>
            </a:xfrm>
            <a:custGeom>
              <a:avLst/>
              <a:gdLst/>
              <a:ahLst/>
              <a:cxnLst/>
              <a:rect l="l" t="t" r="r" b="b"/>
              <a:pathLst>
                <a:path w="15050" h="14622" extrusionOk="0">
                  <a:moveTo>
                    <a:pt x="4882" y="1286"/>
                  </a:moveTo>
                  <a:lnTo>
                    <a:pt x="7097" y="2525"/>
                  </a:lnTo>
                  <a:lnTo>
                    <a:pt x="7097" y="6311"/>
                  </a:lnTo>
                  <a:lnTo>
                    <a:pt x="4263" y="3560"/>
                  </a:lnTo>
                  <a:lnTo>
                    <a:pt x="4882" y="1286"/>
                  </a:lnTo>
                  <a:close/>
                  <a:moveTo>
                    <a:pt x="10049" y="1239"/>
                  </a:moveTo>
                  <a:lnTo>
                    <a:pt x="10716" y="3632"/>
                  </a:lnTo>
                  <a:lnTo>
                    <a:pt x="7954" y="6311"/>
                  </a:lnTo>
                  <a:lnTo>
                    <a:pt x="7954" y="2417"/>
                  </a:lnTo>
                  <a:lnTo>
                    <a:pt x="10049" y="1239"/>
                  </a:lnTo>
                  <a:close/>
                  <a:moveTo>
                    <a:pt x="3751" y="4215"/>
                  </a:moveTo>
                  <a:lnTo>
                    <a:pt x="6525" y="6894"/>
                  </a:lnTo>
                  <a:lnTo>
                    <a:pt x="2501" y="6894"/>
                  </a:lnTo>
                  <a:lnTo>
                    <a:pt x="1286" y="4858"/>
                  </a:lnTo>
                  <a:lnTo>
                    <a:pt x="3751" y="4215"/>
                  </a:lnTo>
                  <a:close/>
                  <a:moveTo>
                    <a:pt x="11383" y="4144"/>
                  </a:moveTo>
                  <a:lnTo>
                    <a:pt x="13728" y="4751"/>
                  </a:lnTo>
                  <a:lnTo>
                    <a:pt x="12442" y="6894"/>
                  </a:lnTo>
                  <a:lnTo>
                    <a:pt x="8525" y="6894"/>
                  </a:lnTo>
                  <a:lnTo>
                    <a:pt x="11383" y="4144"/>
                  </a:lnTo>
                  <a:close/>
                  <a:moveTo>
                    <a:pt x="12550" y="7716"/>
                  </a:moveTo>
                  <a:lnTo>
                    <a:pt x="13764" y="9752"/>
                  </a:lnTo>
                  <a:lnTo>
                    <a:pt x="11299" y="10395"/>
                  </a:lnTo>
                  <a:lnTo>
                    <a:pt x="8525" y="7716"/>
                  </a:lnTo>
                  <a:close/>
                  <a:moveTo>
                    <a:pt x="6501" y="7728"/>
                  </a:moveTo>
                  <a:lnTo>
                    <a:pt x="3668" y="10478"/>
                  </a:lnTo>
                  <a:lnTo>
                    <a:pt x="1310" y="9871"/>
                  </a:lnTo>
                  <a:lnTo>
                    <a:pt x="2596" y="7728"/>
                  </a:lnTo>
                  <a:close/>
                  <a:moveTo>
                    <a:pt x="7954" y="8299"/>
                  </a:moveTo>
                  <a:lnTo>
                    <a:pt x="10787" y="11049"/>
                  </a:lnTo>
                  <a:lnTo>
                    <a:pt x="10168" y="13323"/>
                  </a:lnTo>
                  <a:lnTo>
                    <a:pt x="7942" y="12085"/>
                  </a:lnTo>
                  <a:lnTo>
                    <a:pt x="7942" y="8299"/>
                  </a:lnTo>
                  <a:close/>
                  <a:moveTo>
                    <a:pt x="7120" y="8299"/>
                  </a:moveTo>
                  <a:lnTo>
                    <a:pt x="7120" y="12192"/>
                  </a:lnTo>
                  <a:lnTo>
                    <a:pt x="7097" y="12192"/>
                  </a:lnTo>
                  <a:lnTo>
                    <a:pt x="5001" y="13371"/>
                  </a:lnTo>
                  <a:lnTo>
                    <a:pt x="4346" y="10978"/>
                  </a:lnTo>
                  <a:lnTo>
                    <a:pt x="7120" y="8299"/>
                  </a:lnTo>
                  <a:close/>
                  <a:moveTo>
                    <a:pt x="10585" y="0"/>
                  </a:moveTo>
                  <a:lnTo>
                    <a:pt x="9823" y="417"/>
                  </a:lnTo>
                  <a:lnTo>
                    <a:pt x="7430" y="1763"/>
                  </a:lnTo>
                  <a:lnTo>
                    <a:pt x="5120" y="465"/>
                  </a:lnTo>
                  <a:lnTo>
                    <a:pt x="4358" y="48"/>
                  </a:lnTo>
                  <a:lnTo>
                    <a:pt x="4132" y="870"/>
                  </a:lnTo>
                  <a:lnTo>
                    <a:pt x="3418" y="3453"/>
                  </a:lnTo>
                  <a:lnTo>
                    <a:pt x="846" y="4132"/>
                  </a:lnTo>
                  <a:lnTo>
                    <a:pt x="0" y="4346"/>
                  </a:lnTo>
                  <a:lnTo>
                    <a:pt x="429" y="5084"/>
                  </a:lnTo>
                  <a:lnTo>
                    <a:pt x="1822"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7"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13"/>
            <p:cNvSpPr/>
            <p:nvPr/>
          </p:nvSpPr>
          <p:spPr>
            <a:xfrm>
              <a:off x="5139025" y="3769350"/>
              <a:ext cx="376250" cy="365250"/>
            </a:xfrm>
            <a:custGeom>
              <a:avLst/>
              <a:gdLst/>
              <a:ahLst/>
              <a:cxnLst/>
              <a:rect l="l" t="t" r="r" b="b"/>
              <a:pathLst>
                <a:path w="15050" h="14610" extrusionOk="0">
                  <a:moveTo>
                    <a:pt x="4882" y="1274"/>
                  </a:moveTo>
                  <a:lnTo>
                    <a:pt x="7097" y="2512"/>
                  </a:lnTo>
                  <a:lnTo>
                    <a:pt x="7097" y="6311"/>
                  </a:lnTo>
                  <a:lnTo>
                    <a:pt x="4263" y="3560"/>
                  </a:lnTo>
                  <a:lnTo>
                    <a:pt x="4882" y="1274"/>
                  </a:lnTo>
                  <a:close/>
                  <a:moveTo>
                    <a:pt x="10049" y="1238"/>
                  </a:moveTo>
                  <a:lnTo>
                    <a:pt x="10704" y="3632"/>
                  </a:lnTo>
                  <a:lnTo>
                    <a:pt x="7930" y="6311"/>
                  </a:lnTo>
                  <a:lnTo>
                    <a:pt x="7930" y="2405"/>
                  </a:lnTo>
                  <a:lnTo>
                    <a:pt x="7954" y="2405"/>
                  </a:lnTo>
                  <a:lnTo>
                    <a:pt x="10049" y="1238"/>
                  </a:lnTo>
                  <a:close/>
                  <a:moveTo>
                    <a:pt x="3751" y="4215"/>
                  </a:moveTo>
                  <a:lnTo>
                    <a:pt x="6525" y="6894"/>
                  </a:lnTo>
                  <a:lnTo>
                    <a:pt x="2501" y="6894"/>
                  </a:lnTo>
                  <a:lnTo>
                    <a:pt x="1286" y="4846"/>
                  </a:lnTo>
                  <a:lnTo>
                    <a:pt x="3751" y="4215"/>
                  </a:lnTo>
                  <a:close/>
                  <a:moveTo>
                    <a:pt x="11383" y="4132"/>
                  </a:moveTo>
                  <a:lnTo>
                    <a:pt x="13740" y="4751"/>
                  </a:lnTo>
                  <a:lnTo>
                    <a:pt x="12454" y="6894"/>
                  </a:lnTo>
                  <a:lnTo>
                    <a:pt x="8549" y="6894"/>
                  </a:lnTo>
                  <a:lnTo>
                    <a:pt x="11383" y="4132"/>
                  </a:lnTo>
                  <a:close/>
                  <a:moveTo>
                    <a:pt x="12550" y="7704"/>
                  </a:moveTo>
                  <a:lnTo>
                    <a:pt x="13764" y="9751"/>
                  </a:lnTo>
                  <a:lnTo>
                    <a:pt x="11299" y="10382"/>
                  </a:lnTo>
                  <a:lnTo>
                    <a:pt x="8525" y="7704"/>
                  </a:lnTo>
                  <a:close/>
                  <a:moveTo>
                    <a:pt x="6513" y="7704"/>
                  </a:moveTo>
                  <a:lnTo>
                    <a:pt x="3668" y="10466"/>
                  </a:lnTo>
                  <a:lnTo>
                    <a:pt x="1322" y="9847"/>
                  </a:lnTo>
                  <a:lnTo>
                    <a:pt x="2608" y="7704"/>
                  </a:lnTo>
                  <a:close/>
                  <a:moveTo>
                    <a:pt x="7954" y="8287"/>
                  </a:moveTo>
                  <a:lnTo>
                    <a:pt x="10787" y="11037"/>
                  </a:lnTo>
                  <a:lnTo>
                    <a:pt x="10168" y="13323"/>
                  </a:lnTo>
                  <a:lnTo>
                    <a:pt x="7942" y="12085"/>
                  </a:lnTo>
                  <a:lnTo>
                    <a:pt x="7942"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7"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13"/>
            <p:cNvSpPr/>
            <p:nvPr/>
          </p:nvSpPr>
          <p:spPr>
            <a:xfrm>
              <a:off x="5518225" y="3038600"/>
              <a:ext cx="376275" cy="365250"/>
            </a:xfrm>
            <a:custGeom>
              <a:avLst/>
              <a:gdLst/>
              <a:ahLst/>
              <a:cxnLst/>
              <a:rect l="l" t="t" r="r" b="b"/>
              <a:pathLst>
                <a:path w="15051" h="14610" extrusionOk="0">
                  <a:moveTo>
                    <a:pt x="10050" y="1239"/>
                  </a:moveTo>
                  <a:lnTo>
                    <a:pt x="10705" y="3632"/>
                  </a:lnTo>
                  <a:lnTo>
                    <a:pt x="7931" y="6311"/>
                  </a:lnTo>
                  <a:lnTo>
                    <a:pt x="7931" y="2405"/>
                  </a:lnTo>
                  <a:lnTo>
                    <a:pt x="7942" y="2405"/>
                  </a:lnTo>
                  <a:lnTo>
                    <a:pt x="10050" y="1239"/>
                  </a:lnTo>
                  <a:close/>
                  <a:moveTo>
                    <a:pt x="4883" y="1298"/>
                  </a:moveTo>
                  <a:lnTo>
                    <a:pt x="7097" y="2525"/>
                  </a:lnTo>
                  <a:lnTo>
                    <a:pt x="7097" y="6323"/>
                  </a:lnTo>
                  <a:lnTo>
                    <a:pt x="4252" y="3572"/>
                  </a:lnTo>
                  <a:lnTo>
                    <a:pt x="4883" y="1298"/>
                  </a:lnTo>
                  <a:close/>
                  <a:moveTo>
                    <a:pt x="3751" y="4215"/>
                  </a:moveTo>
                  <a:lnTo>
                    <a:pt x="6514"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7" y="9752"/>
                  </a:lnTo>
                  <a:lnTo>
                    <a:pt x="11312" y="10383"/>
                  </a:lnTo>
                  <a:lnTo>
                    <a:pt x="8538" y="7704"/>
                  </a:lnTo>
                  <a:close/>
                  <a:moveTo>
                    <a:pt x="6514" y="7704"/>
                  </a:moveTo>
                  <a:lnTo>
                    <a:pt x="3656" y="10478"/>
                  </a:lnTo>
                  <a:lnTo>
                    <a:pt x="1323" y="9871"/>
                  </a:lnTo>
                  <a:lnTo>
                    <a:pt x="2608" y="7704"/>
                  </a:lnTo>
                  <a:close/>
                  <a:moveTo>
                    <a:pt x="7942" y="8287"/>
                  </a:moveTo>
                  <a:lnTo>
                    <a:pt x="10788" y="11038"/>
                  </a:lnTo>
                  <a:lnTo>
                    <a:pt x="10169" y="13324"/>
                  </a:lnTo>
                  <a:lnTo>
                    <a:pt x="7942" y="12085"/>
                  </a:lnTo>
                  <a:lnTo>
                    <a:pt x="7942" y="8287"/>
                  </a:lnTo>
                  <a:close/>
                  <a:moveTo>
                    <a:pt x="7109" y="8287"/>
                  </a:moveTo>
                  <a:lnTo>
                    <a:pt x="7109" y="12192"/>
                  </a:lnTo>
                  <a:lnTo>
                    <a:pt x="7097" y="12192"/>
                  </a:lnTo>
                  <a:lnTo>
                    <a:pt x="5002" y="13359"/>
                  </a:lnTo>
                  <a:lnTo>
                    <a:pt x="4347" y="10966"/>
                  </a:lnTo>
                  <a:lnTo>
                    <a:pt x="7109" y="8287"/>
                  </a:lnTo>
                  <a:close/>
                  <a:moveTo>
                    <a:pt x="10586" y="0"/>
                  </a:moveTo>
                  <a:lnTo>
                    <a:pt x="9824" y="417"/>
                  </a:lnTo>
                  <a:lnTo>
                    <a:pt x="7430" y="1751"/>
                  </a:lnTo>
                  <a:lnTo>
                    <a:pt x="5121" y="453"/>
                  </a:lnTo>
                  <a:lnTo>
                    <a:pt x="4359" y="48"/>
                  </a:lnTo>
                  <a:lnTo>
                    <a:pt x="4132" y="858"/>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28" y="14193"/>
                  </a:lnTo>
                  <a:lnTo>
                    <a:pt x="7621" y="12859"/>
                  </a:lnTo>
                  <a:lnTo>
                    <a:pt x="9931"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8" y="4013"/>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13"/>
            <p:cNvSpPr/>
            <p:nvPr/>
          </p:nvSpPr>
          <p:spPr>
            <a:xfrm>
              <a:off x="5139025" y="2673075"/>
              <a:ext cx="376250" cy="365550"/>
            </a:xfrm>
            <a:custGeom>
              <a:avLst/>
              <a:gdLst/>
              <a:ahLst/>
              <a:cxnLst/>
              <a:rect l="l" t="t" r="r" b="b"/>
              <a:pathLst>
                <a:path w="15050" h="14622" extrusionOk="0">
                  <a:moveTo>
                    <a:pt x="4894" y="1286"/>
                  </a:moveTo>
                  <a:lnTo>
                    <a:pt x="7120" y="2525"/>
                  </a:lnTo>
                  <a:lnTo>
                    <a:pt x="7120" y="6311"/>
                  </a:lnTo>
                  <a:lnTo>
                    <a:pt x="4275" y="3561"/>
                  </a:lnTo>
                  <a:lnTo>
                    <a:pt x="4894" y="1286"/>
                  </a:lnTo>
                  <a:close/>
                  <a:moveTo>
                    <a:pt x="10049" y="1251"/>
                  </a:moveTo>
                  <a:lnTo>
                    <a:pt x="10704" y="3656"/>
                  </a:lnTo>
                  <a:lnTo>
                    <a:pt x="7930" y="6335"/>
                  </a:lnTo>
                  <a:lnTo>
                    <a:pt x="7930" y="2429"/>
                  </a:lnTo>
                  <a:lnTo>
                    <a:pt x="7954" y="2429"/>
                  </a:lnTo>
                  <a:lnTo>
                    <a:pt x="10049" y="1251"/>
                  </a:lnTo>
                  <a:close/>
                  <a:moveTo>
                    <a:pt x="11383" y="4144"/>
                  </a:moveTo>
                  <a:lnTo>
                    <a:pt x="13728" y="4751"/>
                  </a:lnTo>
                  <a:lnTo>
                    <a:pt x="12442" y="6894"/>
                  </a:lnTo>
                  <a:lnTo>
                    <a:pt x="8525" y="6894"/>
                  </a:lnTo>
                  <a:lnTo>
                    <a:pt x="11383" y="4144"/>
                  </a:lnTo>
                  <a:close/>
                  <a:moveTo>
                    <a:pt x="3751" y="4227"/>
                  </a:moveTo>
                  <a:lnTo>
                    <a:pt x="6513" y="6906"/>
                  </a:lnTo>
                  <a:lnTo>
                    <a:pt x="2501" y="6906"/>
                  </a:lnTo>
                  <a:lnTo>
                    <a:pt x="1286" y="4870"/>
                  </a:lnTo>
                  <a:lnTo>
                    <a:pt x="3751" y="4227"/>
                  </a:lnTo>
                  <a:close/>
                  <a:moveTo>
                    <a:pt x="12562" y="7728"/>
                  </a:moveTo>
                  <a:lnTo>
                    <a:pt x="13788" y="9764"/>
                  </a:lnTo>
                  <a:lnTo>
                    <a:pt x="11311" y="10407"/>
                  </a:lnTo>
                  <a:lnTo>
                    <a:pt x="8549" y="7728"/>
                  </a:lnTo>
                  <a:close/>
                  <a:moveTo>
                    <a:pt x="6525" y="7716"/>
                  </a:moveTo>
                  <a:lnTo>
                    <a:pt x="3679" y="10466"/>
                  </a:lnTo>
                  <a:lnTo>
                    <a:pt x="1346" y="9859"/>
                  </a:lnTo>
                  <a:lnTo>
                    <a:pt x="2608" y="7716"/>
                  </a:lnTo>
                  <a:close/>
                  <a:moveTo>
                    <a:pt x="7954" y="8299"/>
                  </a:moveTo>
                  <a:lnTo>
                    <a:pt x="10787" y="11050"/>
                  </a:lnTo>
                  <a:lnTo>
                    <a:pt x="10168" y="13324"/>
                  </a:lnTo>
                  <a:lnTo>
                    <a:pt x="7942" y="12085"/>
                  </a:lnTo>
                  <a:lnTo>
                    <a:pt x="7942" y="8299"/>
                  </a:lnTo>
                  <a:close/>
                  <a:moveTo>
                    <a:pt x="7120" y="8287"/>
                  </a:moveTo>
                  <a:lnTo>
                    <a:pt x="7120" y="12193"/>
                  </a:lnTo>
                  <a:lnTo>
                    <a:pt x="7097" y="12193"/>
                  </a:lnTo>
                  <a:lnTo>
                    <a:pt x="5001" y="13371"/>
                  </a:lnTo>
                  <a:lnTo>
                    <a:pt x="4346" y="10966"/>
                  </a:lnTo>
                  <a:lnTo>
                    <a:pt x="7120" y="8287"/>
                  </a:lnTo>
                  <a:close/>
                  <a:moveTo>
                    <a:pt x="10585" y="1"/>
                  </a:moveTo>
                  <a:lnTo>
                    <a:pt x="9823" y="417"/>
                  </a:lnTo>
                  <a:lnTo>
                    <a:pt x="7430" y="1763"/>
                  </a:lnTo>
                  <a:lnTo>
                    <a:pt x="5120" y="465"/>
                  </a:lnTo>
                  <a:lnTo>
                    <a:pt x="4358" y="48"/>
                  </a:lnTo>
                  <a:lnTo>
                    <a:pt x="4144" y="870"/>
                  </a:lnTo>
                  <a:lnTo>
                    <a:pt x="3429" y="3453"/>
                  </a:lnTo>
                  <a:lnTo>
                    <a:pt x="846" y="4132"/>
                  </a:lnTo>
                  <a:lnTo>
                    <a:pt x="0" y="4346"/>
                  </a:lnTo>
                  <a:lnTo>
                    <a:pt x="429" y="5085"/>
                  </a:lnTo>
                  <a:lnTo>
                    <a:pt x="1822"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7"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13"/>
            <p:cNvSpPr/>
            <p:nvPr/>
          </p:nvSpPr>
          <p:spPr>
            <a:xfrm>
              <a:off x="5139025" y="846375"/>
              <a:ext cx="376250" cy="365250"/>
            </a:xfrm>
            <a:custGeom>
              <a:avLst/>
              <a:gdLst/>
              <a:ahLst/>
              <a:cxnLst/>
              <a:rect l="l" t="t" r="r" b="b"/>
              <a:pathLst>
                <a:path w="15050" h="14610" extrusionOk="0">
                  <a:moveTo>
                    <a:pt x="10049" y="1250"/>
                  </a:moveTo>
                  <a:lnTo>
                    <a:pt x="10704" y="3643"/>
                  </a:lnTo>
                  <a:lnTo>
                    <a:pt x="7930" y="6322"/>
                  </a:lnTo>
                  <a:lnTo>
                    <a:pt x="7930" y="2429"/>
                  </a:lnTo>
                  <a:lnTo>
                    <a:pt x="7954" y="2429"/>
                  </a:lnTo>
                  <a:lnTo>
                    <a:pt x="10049" y="1250"/>
                  </a:lnTo>
                  <a:close/>
                  <a:moveTo>
                    <a:pt x="4882" y="1310"/>
                  </a:moveTo>
                  <a:lnTo>
                    <a:pt x="7097" y="2548"/>
                  </a:lnTo>
                  <a:lnTo>
                    <a:pt x="7097" y="6334"/>
                  </a:lnTo>
                  <a:lnTo>
                    <a:pt x="4263" y="3584"/>
                  </a:lnTo>
                  <a:lnTo>
                    <a:pt x="4882" y="1310"/>
                  </a:lnTo>
                  <a:close/>
                  <a:moveTo>
                    <a:pt x="3751" y="4227"/>
                  </a:moveTo>
                  <a:lnTo>
                    <a:pt x="6513" y="6906"/>
                  </a:lnTo>
                  <a:lnTo>
                    <a:pt x="2501" y="6906"/>
                  </a:lnTo>
                  <a:lnTo>
                    <a:pt x="1286" y="4870"/>
                  </a:lnTo>
                  <a:lnTo>
                    <a:pt x="3751" y="4227"/>
                  </a:lnTo>
                  <a:close/>
                  <a:moveTo>
                    <a:pt x="11371" y="4143"/>
                  </a:moveTo>
                  <a:lnTo>
                    <a:pt x="13705" y="4763"/>
                  </a:lnTo>
                  <a:lnTo>
                    <a:pt x="12442" y="6906"/>
                  </a:lnTo>
                  <a:lnTo>
                    <a:pt x="8525" y="6906"/>
                  </a:lnTo>
                  <a:lnTo>
                    <a:pt x="11371" y="4143"/>
                  </a:lnTo>
                  <a:close/>
                  <a:moveTo>
                    <a:pt x="12550" y="7727"/>
                  </a:moveTo>
                  <a:lnTo>
                    <a:pt x="13764" y="9763"/>
                  </a:lnTo>
                  <a:lnTo>
                    <a:pt x="11299" y="10406"/>
                  </a:lnTo>
                  <a:lnTo>
                    <a:pt x="8525" y="7727"/>
                  </a:lnTo>
                  <a:close/>
                  <a:moveTo>
                    <a:pt x="6513" y="7739"/>
                  </a:moveTo>
                  <a:lnTo>
                    <a:pt x="3668" y="10489"/>
                  </a:lnTo>
                  <a:lnTo>
                    <a:pt x="1322" y="9882"/>
                  </a:lnTo>
                  <a:lnTo>
                    <a:pt x="2608" y="7739"/>
                  </a:lnTo>
                  <a:close/>
                  <a:moveTo>
                    <a:pt x="7954" y="8299"/>
                  </a:moveTo>
                  <a:lnTo>
                    <a:pt x="10787" y="11061"/>
                  </a:lnTo>
                  <a:lnTo>
                    <a:pt x="10168" y="13335"/>
                  </a:lnTo>
                  <a:lnTo>
                    <a:pt x="7954" y="12097"/>
                  </a:lnTo>
                  <a:lnTo>
                    <a:pt x="7954" y="8299"/>
                  </a:lnTo>
                  <a:close/>
                  <a:moveTo>
                    <a:pt x="7120" y="8299"/>
                  </a:moveTo>
                  <a:lnTo>
                    <a:pt x="7120" y="12204"/>
                  </a:lnTo>
                  <a:lnTo>
                    <a:pt x="7097" y="12204"/>
                  </a:lnTo>
                  <a:lnTo>
                    <a:pt x="5001" y="13383"/>
                  </a:lnTo>
                  <a:lnTo>
                    <a:pt x="4346" y="10978"/>
                  </a:lnTo>
                  <a:lnTo>
                    <a:pt x="7120" y="8299"/>
                  </a:lnTo>
                  <a:close/>
                  <a:moveTo>
                    <a:pt x="10585" y="0"/>
                  </a:moveTo>
                  <a:lnTo>
                    <a:pt x="9823" y="417"/>
                  </a:lnTo>
                  <a:lnTo>
                    <a:pt x="7430" y="1750"/>
                  </a:lnTo>
                  <a:lnTo>
                    <a:pt x="5120" y="464"/>
                  </a:lnTo>
                  <a:lnTo>
                    <a:pt x="4358" y="48"/>
                  </a:lnTo>
                  <a:lnTo>
                    <a:pt x="4144" y="857"/>
                  </a:lnTo>
                  <a:lnTo>
                    <a:pt x="3429" y="3453"/>
                  </a:lnTo>
                  <a:lnTo>
                    <a:pt x="846" y="4120"/>
                  </a:lnTo>
                  <a:lnTo>
                    <a:pt x="0" y="4346"/>
                  </a:lnTo>
                  <a:lnTo>
                    <a:pt x="429" y="5072"/>
                  </a:lnTo>
                  <a:lnTo>
                    <a:pt x="1822" y="7394"/>
                  </a:lnTo>
                  <a:lnTo>
                    <a:pt x="477" y="9644"/>
                  </a:lnTo>
                  <a:lnTo>
                    <a:pt x="48" y="10370"/>
                  </a:lnTo>
                  <a:lnTo>
                    <a:pt x="893" y="10597"/>
                  </a:lnTo>
                  <a:lnTo>
                    <a:pt x="3560" y="11299"/>
                  </a:lnTo>
                  <a:lnTo>
                    <a:pt x="4239" y="13799"/>
                  </a:lnTo>
                  <a:lnTo>
                    <a:pt x="4465" y="14609"/>
                  </a:lnTo>
                  <a:lnTo>
                    <a:pt x="5227" y="14192"/>
                  </a:lnTo>
                  <a:lnTo>
                    <a:pt x="7620" y="12859"/>
                  </a:lnTo>
                  <a:lnTo>
                    <a:pt x="9942" y="14157"/>
                  </a:lnTo>
                  <a:lnTo>
                    <a:pt x="10704" y="14573"/>
                  </a:lnTo>
                  <a:lnTo>
                    <a:pt x="10930" y="13752"/>
                  </a:lnTo>
                  <a:lnTo>
                    <a:pt x="11645" y="11156"/>
                  </a:lnTo>
                  <a:lnTo>
                    <a:pt x="14216" y="10489"/>
                  </a:lnTo>
                  <a:lnTo>
                    <a:pt x="15050" y="10263"/>
                  </a:lnTo>
                  <a:lnTo>
                    <a:pt x="14609" y="9537"/>
                  </a:lnTo>
                  <a:lnTo>
                    <a:pt x="13228" y="7215"/>
                  </a:lnTo>
                  <a:lnTo>
                    <a:pt x="14574" y="4965"/>
                  </a:lnTo>
                  <a:lnTo>
                    <a:pt x="15002" y="4239"/>
                  </a:lnTo>
                  <a:lnTo>
                    <a:pt x="14157" y="4012"/>
                  </a:lnTo>
                  <a:lnTo>
                    <a:pt x="11490" y="3322"/>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13"/>
            <p:cNvSpPr/>
            <p:nvPr/>
          </p:nvSpPr>
          <p:spPr>
            <a:xfrm>
              <a:off x="475980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5" y="3644"/>
                  </a:lnTo>
                  <a:lnTo>
                    <a:pt x="7942" y="6323"/>
                  </a:lnTo>
                  <a:lnTo>
                    <a:pt x="7942" y="2430"/>
                  </a:lnTo>
                  <a:lnTo>
                    <a:pt x="7954" y="2430"/>
                  </a:lnTo>
                  <a:lnTo>
                    <a:pt x="10050" y="1251"/>
                  </a:lnTo>
                  <a:close/>
                  <a:moveTo>
                    <a:pt x="11395" y="4132"/>
                  </a:moveTo>
                  <a:lnTo>
                    <a:pt x="13729" y="4751"/>
                  </a:lnTo>
                  <a:lnTo>
                    <a:pt x="12443" y="6894"/>
                  </a:lnTo>
                  <a:lnTo>
                    <a:pt x="8538" y="6894"/>
                  </a:lnTo>
                  <a:lnTo>
                    <a:pt x="11395" y="4132"/>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299"/>
                  </a:moveTo>
                  <a:lnTo>
                    <a:pt x="10788" y="11062"/>
                  </a:lnTo>
                  <a:lnTo>
                    <a:pt x="10169" y="13336"/>
                  </a:lnTo>
                  <a:lnTo>
                    <a:pt x="7954" y="12097"/>
                  </a:lnTo>
                  <a:lnTo>
                    <a:pt x="7954" y="8299"/>
                  </a:lnTo>
                  <a:close/>
                  <a:moveTo>
                    <a:pt x="7121" y="8299"/>
                  </a:moveTo>
                  <a:lnTo>
                    <a:pt x="7121" y="12205"/>
                  </a:lnTo>
                  <a:lnTo>
                    <a:pt x="7109" y="12205"/>
                  </a:lnTo>
                  <a:lnTo>
                    <a:pt x="5001" y="13383"/>
                  </a:lnTo>
                  <a:lnTo>
                    <a:pt x="4347" y="10978"/>
                  </a:lnTo>
                  <a:lnTo>
                    <a:pt x="7121" y="8299"/>
                  </a:lnTo>
                  <a:close/>
                  <a:moveTo>
                    <a:pt x="10586" y="1"/>
                  </a:moveTo>
                  <a:lnTo>
                    <a:pt x="9824" y="417"/>
                  </a:lnTo>
                  <a:lnTo>
                    <a:pt x="7430" y="1751"/>
                  </a:lnTo>
                  <a:lnTo>
                    <a:pt x="5121" y="465"/>
                  </a:lnTo>
                  <a:lnTo>
                    <a:pt x="4370" y="48"/>
                  </a:lnTo>
                  <a:lnTo>
                    <a:pt x="4144" y="858"/>
                  </a:lnTo>
                  <a:lnTo>
                    <a:pt x="3430" y="3453"/>
                  </a:lnTo>
                  <a:lnTo>
                    <a:pt x="858" y="4120"/>
                  </a:lnTo>
                  <a:lnTo>
                    <a:pt x="1" y="4346"/>
                  </a:lnTo>
                  <a:lnTo>
                    <a:pt x="441" y="5073"/>
                  </a:lnTo>
                  <a:lnTo>
                    <a:pt x="1823" y="7394"/>
                  </a:lnTo>
                  <a:lnTo>
                    <a:pt x="477" y="9645"/>
                  </a:lnTo>
                  <a:lnTo>
                    <a:pt x="48" y="10371"/>
                  </a:lnTo>
                  <a:lnTo>
                    <a:pt x="894" y="10597"/>
                  </a:lnTo>
                  <a:lnTo>
                    <a:pt x="3561" y="11300"/>
                  </a:lnTo>
                  <a:lnTo>
                    <a:pt x="4251" y="13800"/>
                  </a:lnTo>
                  <a:lnTo>
                    <a:pt x="4466" y="14610"/>
                  </a:lnTo>
                  <a:lnTo>
                    <a:pt x="5228" y="14193"/>
                  </a:lnTo>
                  <a:lnTo>
                    <a:pt x="7621" y="12859"/>
                  </a:lnTo>
                  <a:lnTo>
                    <a:pt x="9931" y="14145"/>
                  </a:lnTo>
                  <a:lnTo>
                    <a:pt x="10693" y="14574"/>
                  </a:lnTo>
                  <a:lnTo>
                    <a:pt x="10919" y="13752"/>
                  </a:lnTo>
                  <a:lnTo>
                    <a:pt x="11633" y="11157"/>
                  </a:lnTo>
                  <a:lnTo>
                    <a:pt x="14205" y="10490"/>
                  </a:lnTo>
                  <a:lnTo>
                    <a:pt x="15050" y="10264"/>
                  </a:lnTo>
                  <a:lnTo>
                    <a:pt x="14622" y="9538"/>
                  </a:lnTo>
                  <a:lnTo>
                    <a:pt x="13241" y="7216"/>
                  </a:lnTo>
                  <a:lnTo>
                    <a:pt x="14574" y="4966"/>
                  </a:lnTo>
                  <a:lnTo>
                    <a:pt x="15003" y="4239"/>
                  </a:lnTo>
                  <a:lnTo>
                    <a:pt x="14157" y="4013"/>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13"/>
            <p:cNvSpPr/>
            <p:nvPr/>
          </p:nvSpPr>
          <p:spPr>
            <a:xfrm>
              <a:off x="475980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38" y="6895"/>
                  </a:lnTo>
                  <a:lnTo>
                    <a:pt x="11395" y="4144"/>
                  </a:lnTo>
                  <a:close/>
                  <a:moveTo>
                    <a:pt x="3751" y="4228"/>
                  </a:moveTo>
                  <a:lnTo>
                    <a:pt x="6525" y="6906"/>
                  </a:lnTo>
                  <a:lnTo>
                    <a:pt x="2501" y="6906"/>
                  </a:lnTo>
                  <a:lnTo>
                    <a:pt x="1287" y="4870"/>
                  </a:lnTo>
                  <a:lnTo>
                    <a:pt x="3751" y="4228"/>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311"/>
                  </a:moveTo>
                  <a:lnTo>
                    <a:pt x="10788" y="11062"/>
                  </a:lnTo>
                  <a:lnTo>
                    <a:pt x="10169" y="13336"/>
                  </a:lnTo>
                  <a:lnTo>
                    <a:pt x="7954" y="12109"/>
                  </a:lnTo>
                  <a:lnTo>
                    <a:pt x="7954" y="8311"/>
                  </a:lnTo>
                  <a:close/>
                  <a:moveTo>
                    <a:pt x="7121" y="8311"/>
                  </a:moveTo>
                  <a:lnTo>
                    <a:pt x="7121" y="12205"/>
                  </a:lnTo>
                  <a:lnTo>
                    <a:pt x="7109" y="12205"/>
                  </a:lnTo>
                  <a:lnTo>
                    <a:pt x="5001" y="13383"/>
                  </a:lnTo>
                  <a:lnTo>
                    <a:pt x="4347" y="10990"/>
                  </a:lnTo>
                  <a:lnTo>
                    <a:pt x="7121" y="8311"/>
                  </a:lnTo>
                  <a:close/>
                  <a:moveTo>
                    <a:pt x="10586" y="1"/>
                  </a:moveTo>
                  <a:lnTo>
                    <a:pt x="9824" y="418"/>
                  </a:lnTo>
                  <a:lnTo>
                    <a:pt x="7430" y="1763"/>
                  </a:lnTo>
                  <a:lnTo>
                    <a:pt x="5121" y="465"/>
                  </a:lnTo>
                  <a:lnTo>
                    <a:pt x="4370" y="48"/>
                  </a:lnTo>
                  <a:lnTo>
                    <a:pt x="4144" y="870"/>
                  </a:lnTo>
                  <a:lnTo>
                    <a:pt x="3430" y="3454"/>
                  </a:lnTo>
                  <a:lnTo>
                    <a:pt x="858" y="4132"/>
                  </a:lnTo>
                  <a:lnTo>
                    <a:pt x="1" y="4347"/>
                  </a:lnTo>
                  <a:lnTo>
                    <a:pt x="441" y="5085"/>
                  </a:lnTo>
                  <a:lnTo>
                    <a:pt x="1823" y="7406"/>
                  </a:lnTo>
                  <a:lnTo>
                    <a:pt x="477" y="9645"/>
                  </a:lnTo>
                  <a:lnTo>
                    <a:pt x="48" y="10383"/>
                  </a:lnTo>
                  <a:lnTo>
                    <a:pt x="894" y="10597"/>
                  </a:lnTo>
                  <a:lnTo>
                    <a:pt x="3561" y="11300"/>
                  </a:lnTo>
                  <a:lnTo>
                    <a:pt x="4251" y="13800"/>
                  </a:lnTo>
                  <a:lnTo>
                    <a:pt x="4466" y="14622"/>
                  </a:lnTo>
                  <a:lnTo>
                    <a:pt x="5228" y="14205"/>
                  </a:lnTo>
                  <a:lnTo>
                    <a:pt x="7621" y="12860"/>
                  </a:lnTo>
                  <a:lnTo>
                    <a:pt x="9931" y="14157"/>
                  </a:lnTo>
                  <a:lnTo>
                    <a:pt x="10693" y="14574"/>
                  </a:lnTo>
                  <a:lnTo>
                    <a:pt x="10919"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13"/>
            <p:cNvSpPr/>
            <p:nvPr/>
          </p:nvSpPr>
          <p:spPr>
            <a:xfrm>
              <a:off x="47598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16" y="3656"/>
                  </a:lnTo>
                  <a:lnTo>
                    <a:pt x="7954" y="6335"/>
                  </a:lnTo>
                  <a:lnTo>
                    <a:pt x="7954" y="2429"/>
                  </a:lnTo>
                  <a:lnTo>
                    <a:pt x="10050" y="1251"/>
                  </a:lnTo>
                  <a:close/>
                  <a:moveTo>
                    <a:pt x="11395" y="4144"/>
                  </a:moveTo>
                  <a:lnTo>
                    <a:pt x="13729" y="4751"/>
                  </a:lnTo>
                  <a:lnTo>
                    <a:pt x="12443" y="6894"/>
                  </a:lnTo>
                  <a:lnTo>
                    <a:pt x="8538" y="6894"/>
                  </a:lnTo>
                  <a:lnTo>
                    <a:pt x="11395" y="4144"/>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16"/>
                  </a:moveTo>
                  <a:lnTo>
                    <a:pt x="3680" y="10466"/>
                  </a:lnTo>
                  <a:lnTo>
                    <a:pt x="1346" y="9859"/>
                  </a:lnTo>
                  <a:lnTo>
                    <a:pt x="2608" y="7716"/>
                  </a:lnTo>
                  <a:close/>
                  <a:moveTo>
                    <a:pt x="7954" y="8299"/>
                  </a:moveTo>
                  <a:lnTo>
                    <a:pt x="10800" y="11050"/>
                  </a:lnTo>
                  <a:lnTo>
                    <a:pt x="10169" y="13324"/>
                  </a:lnTo>
                  <a:lnTo>
                    <a:pt x="7954" y="12085"/>
                  </a:lnTo>
                  <a:lnTo>
                    <a:pt x="7954" y="8299"/>
                  </a:lnTo>
                  <a:close/>
                  <a:moveTo>
                    <a:pt x="7121" y="8287"/>
                  </a:moveTo>
                  <a:lnTo>
                    <a:pt x="7121" y="12193"/>
                  </a:lnTo>
                  <a:lnTo>
                    <a:pt x="7109" y="12193"/>
                  </a:lnTo>
                  <a:lnTo>
                    <a:pt x="5001" y="13371"/>
                  </a:lnTo>
                  <a:lnTo>
                    <a:pt x="4347" y="10966"/>
                  </a:lnTo>
                  <a:lnTo>
                    <a:pt x="7121" y="8287"/>
                  </a:lnTo>
                  <a:close/>
                  <a:moveTo>
                    <a:pt x="10586" y="1"/>
                  </a:moveTo>
                  <a:lnTo>
                    <a:pt x="9824" y="417"/>
                  </a:lnTo>
                  <a:lnTo>
                    <a:pt x="7430" y="1763"/>
                  </a:lnTo>
                  <a:lnTo>
                    <a:pt x="5121" y="465"/>
                  </a:lnTo>
                  <a:lnTo>
                    <a:pt x="4359" y="48"/>
                  </a:lnTo>
                  <a:lnTo>
                    <a:pt x="4144" y="870"/>
                  </a:lnTo>
                  <a:lnTo>
                    <a:pt x="3430" y="3453"/>
                  </a:lnTo>
                  <a:lnTo>
                    <a:pt x="858" y="4132"/>
                  </a:lnTo>
                  <a:lnTo>
                    <a:pt x="1" y="4346"/>
                  </a:lnTo>
                  <a:lnTo>
                    <a:pt x="441" y="5085"/>
                  </a:lnTo>
                  <a:lnTo>
                    <a:pt x="1823" y="7406"/>
                  </a:lnTo>
                  <a:lnTo>
                    <a:pt x="477" y="9645"/>
                  </a:lnTo>
                  <a:lnTo>
                    <a:pt x="48"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13"/>
            <p:cNvSpPr/>
            <p:nvPr/>
          </p:nvSpPr>
          <p:spPr>
            <a:xfrm>
              <a:off x="4759800"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50" y="1250"/>
                  </a:moveTo>
                  <a:lnTo>
                    <a:pt x="10705" y="3655"/>
                  </a:lnTo>
                  <a:lnTo>
                    <a:pt x="7942" y="6334"/>
                  </a:lnTo>
                  <a:lnTo>
                    <a:pt x="7942" y="2429"/>
                  </a:lnTo>
                  <a:lnTo>
                    <a:pt x="7954" y="2429"/>
                  </a:lnTo>
                  <a:lnTo>
                    <a:pt x="10050" y="1250"/>
                  </a:lnTo>
                  <a:close/>
                  <a:moveTo>
                    <a:pt x="3751" y="4227"/>
                  </a:moveTo>
                  <a:lnTo>
                    <a:pt x="6525" y="6906"/>
                  </a:lnTo>
                  <a:lnTo>
                    <a:pt x="2501" y="6906"/>
                  </a:lnTo>
                  <a:lnTo>
                    <a:pt x="1287" y="4870"/>
                  </a:lnTo>
                  <a:lnTo>
                    <a:pt x="3751" y="4227"/>
                  </a:lnTo>
                  <a:close/>
                  <a:moveTo>
                    <a:pt x="11395" y="4155"/>
                  </a:moveTo>
                  <a:lnTo>
                    <a:pt x="13741" y="4763"/>
                  </a:lnTo>
                  <a:lnTo>
                    <a:pt x="12467" y="6906"/>
                  </a:lnTo>
                  <a:lnTo>
                    <a:pt x="8550" y="6906"/>
                  </a:lnTo>
                  <a:lnTo>
                    <a:pt x="11395" y="4155"/>
                  </a:lnTo>
                  <a:close/>
                  <a:moveTo>
                    <a:pt x="12562" y="7727"/>
                  </a:moveTo>
                  <a:lnTo>
                    <a:pt x="13788" y="9763"/>
                  </a:lnTo>
                  <a:lnTo>
                    <a:pt x="11312" y="10406"/>
                  </a:lnTo>
                  <a:lnTo>
                    <a:pt x="8550" y="7727"/>
                  </a:lnTo>
                  <a:close/>
                  <a:moveTo>
                    <a:pt x="6525" y="7739"/>
                  </a:moveTo>
                  <a:lnTo>
                    <a:pt x="3668" y="10501"/>
                  </a:lnTo>
                  <a:lnTo>
                    <a:pt x="1334" y="9882"/>
                  </a:lnTo>
                  <a:lnTo>
                    <a:pt x="2608" y="7739"/>
                  </a:lnTo>
                  <a:close/>
                  <a:moveTo>
                    <a:pt x="7954" y="8311"/>
                  </a:moveTo>
                  <a:lnTo>
                    <a:pt x="10788" y="11061"/>
                  </a:lnTo>
                  <a:lnTo>
                    <a:pt x="10169" y="13335"/>
                  </a:lnTo>
                  <a:lnTo>
                    <a:pt x="7954" y="12097"/>
                  </a:lnTo>
                  <a:lnTo>
                    <a:pt x="7954" y="8311"/>
                  </a:lnTo>
                  <a:close/>
                  <a:moveTo>
                    <a:pt x="7121" y="8311"/>
                  </a:moveTo>
                  <a:lnTo>
                    <a:pt x="7121" y="12204"/>
                  </a:lnTo>
                  <a:lnTo>
                    <a:pt x="7109" y="12204"/>
                  </a:lnTo>
                  <a:lnTo>
                    <a:pt x="5001" y="13383"/>
                  </a:lnTo>
                  <a:lnTo>
                    <a:pt x="4347" y="10989"/>
                  </a:lnTo>
                  <a:lnTo>
                    <a:pt x="7121" y="8311"/>
                  </a:lnTo>
                  <a:close/>
                  <a:moveTo>
                    <a:pt x="10586" y="0"/>
                  </a:moveTo>
                  <a:lnTo>
                    <a:pt x="9824" y="417"/>
                  </a:lnTo>
                  <a:lnTo>
                    <a:pt x="7430" y="1762"/>
                  </a:lnTo>
                  <a:lnTo>
                    <a:pt x="5121" y="464"/>
                  </a:lnTo>
                  <a:lnTo>
                    <a:pt x="4370" y="48"/>
                  </a:lnTo>
                  <a:lnTo>
                    <a:pt x="4144" y="869"/>
                  </a:lnTo>
                  <a:lnTo>
                    <a:pt x="3430" y="3453"/>
                  </a:lnTo>
                  <a:lnTo>
                    <a:pt x="858" y="4120"/>
                  </a:lnTo>
                  <a:lnTo>
                    <a:pt x="1" y="4346"/>
                  </a:lnTo>
                  <a:lnTo>
                    <a:pt x="441" y="5072"/>
                  </a:lnTo>
                  <a:lnTo>
                    <a:pt x="1823" y="7394"/>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19"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13"/>
            <p:cNvSpPr/>
            <p:nvPr/>
          </p:nvSpPr>
          <p:spPr>
            <a:xfrm>
              <a:off x="475980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5" y="3644"/>
                  </a:lnTo>
                  <a:lnTo>
                    <a:pt x="7942" y="6323"/>
                  </a:lnTo>
                  <a:lnTo>
                    <a:pt x="7942" y="2430"/>
                  </a:lnTo>
                  <a:lnTo>
                    <a:pt x="7954" y="2430"/>
                  </a:lnTo>
                  <a:lnTo>
                    <a:pt x="10050" y="1251"/>
                  </a:lnTo>
                  <a:close/>
                  <a:moveTo>
                    <a:pt x="3751" y="4228"/>
                  </a:moveTo>
                  <a:lnTo>
                    <a:pt x="6525" y="6906"/>
                  </a:lnTo>
                  <a:lnTo>
                    <a:pt x="2501" y="6906"/>
                  </a:lnTo>
                  <a:lnTo>
                    <a:pt x="1287" y="4871"/>
                  </a:lnTo>
                  <a:lnTo>
                    <a:pt x="3751" y="4228"/>
                  </a:lnTo>
                  <a:close/>
                  <a:moveTo>
                    <a:pt x="11371" y="4156"/>
                  </a:moveTo>
                  <a:lnTo>
                    <a:pt x="13717" y="4763"/>
                  </a:lnTo>
                  <a:lnTo>
                    <a:pt x="12443" y="6906"/>
                  </a:lnTo>
                  <a:lnTo>
                    <a:pt x="8538" y="6906"/>
                  </a:lnTo>
                  <a:lnTo>
                    <a:pt x="11371" y="4156"/>
                  </a:lnTo>
                  <a:close/>
                  <a:moveTo>
                    <a:pt x="12562" y="7728"/>
                  </a:moveTo>
                  <a:lnTo>
                    <a:pt x="13788" y="9764"/>
                  </a:lnTo>
                  <a:lnTo>
                    <a:pt x="11312" y="10407"/>
                  </a:lnTo>
                  <a:lnTo>
                    <a:pt x="8550" y="7728"/>
                  </a:lnTo>
                  <a:close/>
                  <a:moveTo>
                    <a:pt x="6525" y="7704"/>
                  </a:moveTo>
                  <a:lnTo>
                    <a:pt x="3668" y="10478"/>
                  </a:lnTo>
                  <a:lnTo>
                    <a:pt x="1334" y="9859"/>
                  </a:lnTo>
                  <a:lnTo>
                    <a:pt x="2608" y="7704"/>
                  </a:lnTo>
                  <a:close/>
                  <a:moveTo>
                    <a:pt x="7954" y="8300"/>
                  </a:moveTo>
                  <a:lnTo>
                    <a:pt x="10788" y="11050"/>
                  </a:lnTo>
                  <a:lnTo>
                    <a:pt x="10169" y="13336"/>
                  </a:lnTo>
                  <a:lnTo>
                    <a:pt x="7954" y="12098"/>
                  </a:lnTo>
                  <a:lnTo>
                    <a:pt x="7954" y="8300"/>
                  </a:lnTo>
                  <a:close/>
                  <a:moveTo>
                    <a:pt x="7121" y="8300"/>
                  </a:moveTo>
                  <a:lnTo>
                    <a:pt x="7121" y="12205"/>
                  </a:lnTo>
                  <a:lnTo>
                    <a:pt x="7109" y="12205"/>
                  </a:lnTo>
                  <a:lnTo>
                    <a:pt x="5001" y="13383"/>
                  </a:lnTo>
                  <a:lnTo>
                    <a:pt x="4347" y="10978"/>
                  </a:lnTo>
                  <a:lnTo>
                    <a:pt x="7121" y="8300"/>
                  </a:lnTo>
                  <a:close/>
                  <a:moveTo>
                    <a:pt x="10586" y="1"/>
                  </a:moveTo>
                  <a:lnTo>
                    <a:pt x="9824" y="418"/>
                  </a:lnTo>
                  <a:lnTo>
                    <a:pt x="7430" y="1751"/>
                  </a:lnTo>
                  <a:lnTo>
                    <a:pt x="5121" y="465"/>
                  </a:lnTo>
                  <a:lnTo>
                    <a:pt x="4370" y="49"/>
                  </a:lnTo>
                  <a:lnTo>
                    <a:pt x="4144" y="858"/>
                  </a:lnTo>
                  <a:lnTo>
                    <a:pt x="3430" y="3454"/>
                  </a:lnTo>
                  <a:lnTo>
                    <a:pt x="858" y="4120"/>
                  </a:lnTo>
                  <a:lnTo>
                    <a:pt x="1" y="4347"/>
                  </a:lnTo>
                  <a:lnTo>
                    <a:pt x="441" y="5073"/>
                  </a:lnTo>
                  <a:lnTo>
                    <a:pt x="1823" y="7395"/>
                  </a:lnTo>
                  <a:lnTo>
                    <a:pt x="477" y="9645"/>
                  </a:lnTo>
                  <a:lnTo>
                    <a:pt x="48" y="10371"/>
                  </a:lnTo>
                  <a:lnTo>
                    <a:pt x="894" y="10597"/>
                  </a:lnTo>
                  <a:lnTo>
                    <a:pt x="3561" y="11300"/>
                  </a:lnTo>
                  <a:lnTo>
                    <a:pt x="4251" y="13800"/>
                  </a:lnTo>
                  <a:lnTo>
                    <a:pt x="4466" y="14610"/>
                  </a:lnTo>
                  <a:lnTo>
                    <a:pt x="5228" y="14193"/>
                  </a:lnTo>
                  <a:lnTo>
                    <a:pt x="7621" y="12860"/>
                  </a:lnTo>
                  <a:lnTo>
                    <a:pt x="9931" y="14145"/>
                  </a:lnTo>
                  <a:lnTo>
                    <a:pt x="10693" y="14574"/>
                  </a:lnTo>
                  <a:lnTo>
                    <a:pt x="10907" y="13753"/>
                  </a:lnTo>
                  <a:lnTo>
                    <a:pt x="11621" y="11157"/>
                  </a:lnTo>
                  <a:lnTo>
                    <a:pt x="14205" y="10490"/>
                  </a:lnTo>
                  <a:lnTo>
                    <a:pt x="15050" y="10264"/>
                  </a:lnTo>
                  <a:lnTo>
                    <a:pt x="14622" y="9538"/>
                  </a:lnTo>
                  <a:lnTo>
                    <a:pt x="13229"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13"/>
            <p:cNvSpPr/>
            <p:nvPr/>
          </p:nvSpPr>
          <p:spPr>
            <a:xfrm>
              <a:off x="5139025" y="3038600"/>
              <a:ext cx="376250" cy="365250"/>
            </a:xfrm>
            <a:custGeom>
              <a:avLst/>
              <a:gdLst/>
              <a:ahLst/>
              <a:cxnLst/>
              <a:rect l="l" t="t" r="r" b="b"/>
              <a:pathLst>
                <a:path w="15050" h="14610" extrusionOk="0">
                  <a:moveTo>
                    <a:pt x="10049" y="1239"/>
                  </a:moveTo>
                  <a:lnTo>
                    <a:pt x="10704" y="3632"/>
                  </a:lnTo>
                  <a:lnTo>
                    <a:pt x="7930" y="6311"/>
                  </a:lnTo>
                  <a:lnTo>
                    <a:pt x="7930" y="2405"/>
                  </a:lnTo>
                  <a:lnTo>
                    <a:pt x="7954" y="2405"/>
                  </a:lnTo>
                  <a:lnTo>
                    <a:pt x="10049" y="1239"/>
                  </a:lnTo>
                  <a:close/>
                  <a:moveTo>
                    <a:pt x="4882" y="1298"/>
                  </a:moveTo>
                  <a:lnTo>
                    <a:pt x="7097" y="2525"/>
                  </a:lnTo>
                  <a:lnTo>
                    <a:pt x="7097" y="6323"/>
                  </a:lnTo>
                  <a:lnTo>
                    <a:pt x="4263" y="3572"/>
                  </a:lnTo>
                  <a:lnTo>
                    <a:pt x="4882" y="1298"/>
                  </a:lnTo>
                  <a:close/>
                  <a:moveTo>
                    <a:pt x="3751" y="4215"/>
                  </a:moveTo>
                  <a:lnTo>
                    <a:pt x="6513" y="6894"/>
                  </a:lnTo>
                  <a:lnTo>
                    <a:pt x="2501" y="6894"/>
                  </a:lnTo>
                  <a:lnTo>
                    <a:pt x="1286" y="4846"/>
                  </a:lnTo>
                  <a:lnTo>
                    <a:pt x="3751" y="4215"/>
                  </a:lnTo>
                  <a:close/>
                  <a:moveTo>
                    <a:pt x="11383" y="4132"/>
                  </a:moveTo>
                  <a:lnTo>
                    <a:pt x="13728" y="4751"/>
                  </a:lnTo>
                  <a:lnTo>
                    <a:pt x="12442" y="6894"/>
                  </a:lnTo>
                  <a:lnTo>
                    <a:pt x="8525" y="6894"/>
                  </a:lnTo>
                  <a:lnTo>
                    <a:pt x="11383" y="4132"/>
                  </a:lnTo>
                  <a:close/>
                  <a:moveTo>
                    <a:pt x="12562" y="7704"/>
                  </a:moveTo>
                  <a:lnTo>
                    <a:pt x="13764" y="9752"/>
                  </a:lnTo>
                  <a:lnTo>
                    <a:pt x="11311" y="10383"/>
                  </a:lnTo>
                  <a:lnTo>
                    <a:pt x="8549" y="7704"/>
                  </a:lnTo>
                  <a:close/>
                  <a:moveTo>
                    <a:pt x="6513" y="7704"/>
                  </a:moveTo>
                  <a:lnTo>
                    <a:pt x="3668" y="10478"/>
                  </a:lnTo>
                  <a:lnTo>
                    <a:pt x="1322" y="9871"/>
                  </a:lnTo>
                  <a:lnTo>
                    <a:pt x="2608" y="7704"/>
                  </a:lnTo>
                  <a:close/>
                  <a:moveTo>
                    <a:pt x="7954" y="8287"/>
                  </a:moveTo>
                  <a:lnTo>
                    <a:pt x="10787" y="11038"/>
                  </a:lnTo>
                  <a:lnTo>
                    <a:pt x="10168" y="13324"/>
                  </a:lnTo>
                  <a:lnTo>
                    <a:pt x="7954" y="12085"/>
                  </a:lnTo>
                  <a:lnTo>
                    <a:pt x="7954"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7" y="13752"/>
                  </a:lnTo>
                  <a:lnTo>
                    <a:pt x="11621" y="11157"/>
                  </a:lnTo>
                  <a:lnTo>
                    <a:pt x="14205" y="10490"/>
                  </a:lnTo>
                  <a:lnTo>
                    <a:pt x="15050" y="10264"/>
                  </a:lnTo>
                  <a:lnTo>
                    <a:pt x="14621" y="9537"/>
                  </a:lnTo>
                  <a:lnTo>
                    <a:pt x="13228"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13"/>
            <p:cNvSpPr/>
            <p:nvPr/>
          </p:nvSpPr>
          <p:spPr>
            <a:xfrm>
              <a:off x="5138725"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61" y="1250"/>
                  </a:moveTo>
                  <a:lnTo>
                    <a:pt x="10716" y="3643"/>
                  </a:lnTo>
                  <a:lnTo>
                    <a:pt x="7942" y="6322"/>
                  </a:lnTo>
                  <a:lnTo>
                    <a:pt x="7942" y="2417"/>
                  </a:lnTo>
                  <a:lnTo>
                    <a:pt x="7966" y="2417"/>
                  </a:lnTo>
                  <a:lnTo>
                    <a:pt x="10061" y="1250"/>
                  </a:lnTo>
                  <a:close/>
                  <a:moveTo>
                    <a:pt x="3763" y="4203"/>
                  </a:moveTo>
                  <a:lnTo>
                    <a:pt x="6537" y="6882"/>
                  </a:lnTo>
                  <a:lnTo>
                    <a:pt x="2513" y="6882"/>
                  </a:lnTo>
                  <a:lnTo>
                    <a:pt x="1310" y="4846"/>
                  </a:lnTo>
                  <a:lnTo>
                    <a:pt x="3763" y="4203"/>
                  </a:lnTo>
                  <a:close/>
                  <a:moveTo>
                    <a:pt x="11395" y="4132"/>
                  </a:moveTo>
                  <a:lnTo>
                    <a:pt x="13740" y="4739"/>
                  </a:lnTo>
                  <a:lnTo>
                    <a:pt x="12454" y="6882"/>
                  </a:lnTo>
                  <a:lnTo>
                    <a:pt x="8537" y="6882"/>
                  </a:lnTo>
                  <a:lnTo>
                    <a:pt x="11395" y="4132"/>
                  </a:lnTo>
                  <a:close/>
                  <a:moveTo>
                    <a:pt x="12562" y="7715"/>
                  </a:moveTo>
                  <a:lnTo>
                    <a:pt x="13776" y="9763"/>
                  </a:lnTo>
                  <a:lnTo>
                    <a:pt x="11311" y="10394"/>
                  </a:lnTo>
                  <a:lnTo>
                    <a:pt x="8537" y="7715"/>
                  </a:lnTo>
                  <a:close/>
                  <a:moveTo>
                    <a:pt x="6525" y="7715"/>
                  </a:moveTo>
                  <a:lnTo>
                    <a:pt x="3680" y="10478"/>
                  </a:lnTo>
                  <a:lnTo>
                    <a:pt x="1334" y="9858"/>
                  </a:lnTo>
                  <a:lnTo>
                    <a:pt x="2620" y="7715"/>
                  </a:lnTo>
                  <a:close/>
                  <a:moveTo>
                    <a:pt x="7966" y="8287"/>
                  </a:moveTo>
                  <a:lnTo>
                    <a:pt x="10799" y="11037"/>
                  </a:lnTo>
                  <a:lnTo>
                    <a:pt x="10180" y="13311"/>
                  </a:lnTo>
                  <a:lnTo>
                    <a:pt x="7954" y="12085"/>
                  </a:lnTo>
                  <a:lnTo>
                    <a:pt x="7954" y="8287"/>
                  </a:lnTo>
                  <a:close/>
                  <a:moveTo>
                    <a:pt x="7132" y="8299"/>
                  </a:moveTo>
                  <a:lnTo>
                    <a:pt x="7132" y="12204"/>
                  </a:lnTo>
                  <a:lnTo>
                    <a:pt x="7109" y="12204"/>
                  </a:lnTo>
                  <a:lnTo>
                    <a:pt x="5013" y="13371"/>
                  </a:lnTo>
                  <a:lnTo>
                    <a:pt x="4358" y="10978"/>
                  </a:lnTo>
                  <a:lnTo>
                    <a:pt x="7132"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34" y="7394"/>
                  </a:lnTo>
                  <a:lnTo>
                    <a:pt x="489" y="9632"/>
                  </a:lnTo>
                  <a:lnTo>
                    <a:pt x="60" y="10370"/>
                  </a:lnTo>
                  <a:lnTo>
                    <a:pt x="905" y="10597"/>
                  </a:lnTo>
                  <a:lnTo>
                    <a:pt x="3572" y="11287"/>
                  </a:lnTo>
                  <a:lnTo>
                    <a:pt x="4251" y="13788"/>
                  </a:lnTo>
                  <a:lnTo>
                    <a:pt x="4477" y="14609"/>
                  </a:lnTo>
                  <a:lnTo>
                    <a:pt x="5239" y="14192"/>
                  </a:lnTo>
                  <a:lnTo>
                    <a:pt x="7632" y="12859"/>
                  </a:lnTo>
                  <a:lnTo>
                    <a:pt x="9942" y="14145"/>
                  </a:lnTo>
                  <a:lnTo>
                    <a:pt x="10692" y="14561"/>
                  </a:lnTo>
                  <a:lnTo>
                    <a:pt x="10919" y="13752"/>
                  </a:lnTo>
                  <a:lnTo>
                    <a:pt x="11633" y="11156"/>
                  </a:lnTo>
                  <a:lnTo>
                    <a:pt x="14205" y="10489"/>
                  </a:lnTo>
                  <a:lnTo>
                    <a:pt x="15038" y="10263"/>
                  </a:lnTo>
                  <a:lnTo>
                    <a:pt x="14609" y="9537"/>
                  </a:lnTo>
                  <a:lnTo>
                    <a:pt x="13228" y="7215"/>
                  </a:lnTo>
                  <a:lnTo>
                    <a:pt x="14562" y="4965"/>
                  </a:lnTo>
                  <a:lnTo>
                    <a:pt x="15002" y="4239"/>
                  </a:lnTo>
                  <a:lnTo>
                    <a:pt x="14145" y="4012"/>
                  </a:lnTo>
                  <a:lnTo>
                    <a:pt x="11490"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13"/>
            <p:cNvSpPr/>
            <p:nvPr/>
          </p:nvSpPr>
          <p:spPr>
            <a:xfrm>
              <a:off x="4759800" y="846375"/>
              <a:ext cx="376275" cy="365250"/>
            </a:xfrm>
            <a:custGeom>
              <a:avLst/>
              <a:gdLst/>
              <a:ahLst/>
              <a:cxnLst/>
              <a:rect l="l" t="t" r="r" b="b"/>
              <a:pathLst>
                <a:path w="15051" h="14610" extrusionOk="0">
                  <a:moveTo>
                    <a:pt x="10050" y="1250"/>
                  </a:moveTo>
                  <a:lnTo>
                    <a:pt x="10705" y="3643"/>
                  </a:lnTo>
                  <a:lnTo>
                    <a:pt x="7942" y="6322"/>
                  </a:lnTo>
                  <a:lnTo>
                    <a:pt x="7942" y="2429"/>
                  </a:lnTo>
                  <a:lnTo>
                    <a:pt x="7954" y="2429"/>
                  </a:lnTo>
                  <a:lnTo>
                    <a:pt x="10050" y="1250"/>
                  </a:lnTo>
                  <a:close/>
                  <a:moveTo>
                    <a:pt x="4882" y="1310"/>
                  </a:moveTo>
                  <a:lnTo>
                    <a:pt x="7109" y="2548"/>
                  </a:lnTo>
                  <a:lnTo>
                    <a:pt x="7109" y="6334"/>
                  </a:lnTo>
                  <a:lnTo>
                    <a:pt x="4263" y="3584"/>
                  </a:lnTo>
                  <a:lnTo>
                    <a:pt x="4882" y="1310"/>
                  </a:lnTo>
                  <a:close/>
                  <a:moveTo>
                    <a:pt x="3751" y="4227"/>
                  </a:moveTo>
                  <a:lnTo>
                    <a:pt x="6525" y="6906"/>
                  </a:lnTo>
                  <a:lnTo>
                    <a:pt x="2501" y="6906"/>
                  </a:lnTo>
                  <a:lnTo>
                    <a:pt x="1287" y="4870"/>
                  </a:lnTo>
                  <a:lnTo>
                    <a:pt x="3751" y="4227"/>
                  </a:lnTo>
                  <a:close/>
                  <a:moveTo>
                    <a:pt x="11371" y="4143"/>
                  </a:moveTo>
                  <a:lnTo>
                    <a:pt x="13717" y="4763"/>
                  </a:lnTo>
                  <a:lnTo>
                    <a:pt x="12443" y="6906"/>
                  </a:lnTo>
                  <a:lnTo>
                    <a:pt x="8538" y="6906"/>
                  </a:lnTo>
                  <a:lnTo>
                    <a:pt x="11371" y="4143"/>
                  </a:lnTo>
                  <a:close/>
                  <a:moveTo>
                    <a:pt x="12550" y="7727"/>
                  </a:moveTo>
                  <a:lnTo>
                    <a:pt x="13776" y="9763"/>
                  </a:lnTo>
                  <a:lnTo>
                    <a:pt x="11300" y="10406"/>
                  </a:lnTo>
                  <a:lnTo>
                    <a:pt x="8538" y="7727"/>
                  </a:lnTo>
                  <a:close/>
                  <a:moveTo>
                    <a:pt x="6525" y="7739"/>
                  </a:moveTo>
                  <a:lnTo>
                    <a:pt x="3668" y="10489"/>
                  </a:lnTo>
                  <a:lnTo>
                    <a:pt x="1334" y="9882"/>
                  </a:lnTo>
                  <a:lnTo>
                    <a:pt x="2608" y="7739"/>
                  </a:lnTo>
                  <a:close/>
                  <a:moveTo>
                    <a:pt x="7954" y="8299"/>
                  </a:moveTo>
                  <a:lnTo>
                    <a:pt x="10788" y="11061"/>
                  </a:lnTo>
                  <a:lnTo>
                    <a:pt x="10169" y="13335"/>
                  </a:lnTo>
                  <a:lnTo>
                    <a:pt x="7954" y="12097"/>
                  </a:lnTo>
                  <a:lnTo>
                    <a:pt x="7954" y="8299"/>
                  </a:lnTo>
                  <a:close/>
                  <a:moveTo>
                    <a:pt x="7109" y="8299"/>
                  </a:moveTo>
                  <a:lnTo>
                    <a:pt x="7109" y="12204"/>
                  </a:lnTo>
                  <a:lnTo>
                    <a:pt x="5001" y="13383"/>
                  </a:lnTo>
                  <a:lnTo>
                    <a:pt x="4335" y="10978"/>
                  </a:lnTo>
                  <a:lnTo>
                    <a:pt x="7109" y="8299"/>
                  </a:lnTo>
                  <a:close/>
                  <a:moveTo>
                    <a:pt x="10586" y="0"/>
                  </a:moveTo>
                  <a:lnTo>
                    <a:pt x="9824" y="417"/>
                  </a:lnTo>
                  <a:lnTo>
                    <a:pt x="7430" y="1750"/>
                  </a:lnTo>
                  <a:lnTo>
                    <a:pt x="5121" y="464"/>
                  </a:lnTo>
                  <a:lnTo>
                    <a:pt x="4370" y="48"/>
                  </a:lnTo>
                  <a:lnTo>
                    <a:pt x="4144" y="857"/>
                  </a:lnTo>
                  <a:lnTo>
                    <a:pt x="3430" y="3453"/>
                  </a:lnTo>
                  <a:lnTo>
                    <a:pt x="858" y="4120"/>
                  </a:lnTo>
                  <a:lnTo>
                    <a:pt x="1" y="4346"/>
                  </a:lnTo>
                  <a:lnTo>
                    <a:pt x="441" y="5072"/>
                  </a:lnTo>
                  <a:lnTo>
                    <a:pt x="1823" y="7394"/>
                  </a:lnTo>
                  <a:lnTo>
                    <a:pt x="477" y="9644"/>
                  </a:lnTo>
                  <a:lnTo>
                    <a:pt x="48" y="10370"/>
                  </a:lnTo>
                  <a:lnTo>
                    <a:pt x="894" y="10597"/>
                  </a:lnTo>
                  <a:lnTo>
                    <a:pt x="3561" y="11299"/>
                  </a:lnTo>
                  <a:lnTo>
                    <a:pt x="4251" y="13799"/>
                  </a:lnTo>
                  <a:lnTo>
                    <a:pt x="4466" y="14609"/>
                  </a:lnTo>
                  <a:lnTo>
                    <a:pt x="5228" y="14192"/>
                  </a:lnTo>
                  <a:lnTo>
                    <a:pt x="7621" y="12859"/>
                  </a:lnTo>
                  <a:lnTo>
                    <a:pt x="9931" y="14157"/>
                  </a:lnTo>
                  <a:lnTo>
                    <a:pt x="10693" y="14573"/>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22"/>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13"/>
            <p:cNvSpPr/>
            <p:nvPr/>
          </p:nvSpPr>
          <p:spPr>
            <a:xfrm>
              <a:off x="5518225" y="4134575"/>
              <a:ext cx="375975" cy="365525"/>
            </a:xfrm>
            <a:custGeom>
              <a:avLst/>
              <a:gdLst/>
              <a:ahLst/>
              <a:cxnLst/>
              <a:rect l="l" t="t" r="r" b="b"/>
              <a:pathLst>
                <a:path w="15039" h="14621" extrusionOk="0">
                  <a:moveTo>
                    <a:pt x="4883" y="1286"/>
                  </a:moveTo>
                  <a:lnTo>
                    <a:pt x="7097" y="2512"/>
                  </a:lnTo>
                  <a:lnTo>
                    <a:pt x="7097" y="6310"/>
                  </a:lnTo>
                  <a:lnTo>
                    <a:pt x="4252" y="3560"/>
                  </a:lnTo>
                  <a:lnTo>
                    <a:pt x="4883" y="1286"/>
                  </a:lnTo>
                  <a:close/>
                  <a:moveTo>
                    <a:pt x="10050" y="1238"/>
                  </a:moveTo>
                  <a:lnTo>
                    <a:pt x="10705" y="3632"/>
                  </a:lnTo>
                  <a:lnTo>
                    <a:pt x="7931" y="6310"/>
                  </a:lnTo>
                  <a:lnTo>
                    <a:pt x="7931" y="2417"/>
                  </a:lnTo>
                  <a:lnTo>
                    <a:pt x="7942" y="2417"/>
                  </a:lnTo>
                  <a:lnTo>
                    <a:pt x="10050" y="1238"/>
                  </a:lnTo>
                  <a:close/>
                  <a:moveTo>
                    <a:pt x="11383" y="4132"/>
                  </a:moveTo>
                  <a:lnTo>
                    <a:pt x="13717" y="4739"/>
                  </a:lnTo>
                  <a:lnTo>
                    <a:pt x="12443" y="6882"/>
                  </a:lnTo>
                  <a:lnTo>
                    <a:pt x="8526" y="6882"/>
                  </a:lnTo>
                  <a:lnTo>
                    <a:pt x="11383" y="4132"/>
                  </a:lnTo>
                  <a:close/>
                  <a:moveTo>
                    <a:pt x="3751" y="4215"/>
                  </a:moveTo>
                  <a:lnTo>
                    <a:pt x="6514" y="6894"/>
                  </a:lnTo>
                  <a:lnTo>
                    <a:pt x="2501" y="6894"/>
                  </a:lnTo>
                  <a:lnTo>
                    <a:pt x="1299" y="4858"/>
                  </a:lnTo>
                  <a:lnTo>
                    <a:pt x="3751" y="4215"/>
                  </a:lnTo>
                  <a:close/>
                  <a:moveTo>
                    <a:pt x="12550" y="7715"/>
                  </a:moveTo>
                  <a:lnTo>
                    <a:pt x="13765" y="9751"/>
                  </a:lnTo>
                  <a:lnTo>
                    <a:pt x="11300" y="10394"/>
                  </a:lnTo>
                  <a:lnTo>
                    <a:pt x="8526" y="7715"/>
                  </a:lnTo>
                  <a:close/>
                  <a:moveTo>
                    <a:pt x="6514" y="7715"/>
                  </a:moveTo>
                  <a:lnTo>
                    <a:pt x="3656" y="10466"/>
                  </a:lnTo>
                  <a:lnTo>
                    <a:pt x="1323" y="9859"/>
                  </a:lnTo>
                  <a:lnTo>
                    <a:pt x="2608"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49" y="10382"/>
                  </a:lnTo>
                  <a:lnTo>
                    <a:pt x="894" y="10597"/>
                  </a:lnTo>
                  <a:lnTo>
                    <a:pt x="3561"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13"/>
            <p:cNvSpPr/>
            <p:nvPr/>
          </p:nvSpPr>
          <p:spPr>
            <a:xfrm>
              <a:off x="5897750" y="3769050"/>
              <a:ext cx="372100" cy="365250"/>
            </a:xfrm>
            <a:custGeom>
              <a:avLst/>
              <a:gdLst/>
              <a:ahLst/>
              <a:cxnLst/>
              <a:rect l="l" t="t" r="r" b="b"/>
              <a:pathLst>
                <a:path w="14884" h="14610" extrusionOk="0">
                  <a:moveTo>
                    <a:pt x="4870" y="1286"/>
                  </a:moveTo>
                  <a:lnTo>
                    <a:pt x="7085" y="2524"/>
                  </a:lnTo>
                  <a:lnTo>
                    <a:pt x="7085" y="6323"/>
                  </a:lnTo>
                  <a:lnTo>
                    <a:pt x="4239" y="3572"/>
                  </a:lnTo>
                  <a:lnTo>
                    <a:pt x="4870" y="1286"/>
                  </a:lnTo>
                  <a:close/>
                  <a:moveTo>
                    <a:pt x="10026" y="1250"/>
                  </a:moveTo>
                  <a:lnTo>
                    <a:pt x="10680" y="3644"/>
                  </a:lnTo>
                  <a:lnTo>
                    <a:pt x="7918" y="6323"/>
                  </a:lnTo>
                  <a:lnTo>
                    <a:pt x="7918" y="2417"/>
                  </a:lnTo>
                  <a:lnTo>
                    <a:pt x="7930" y="2417"/>
                  </a:lnTo>
                  <a:lnTo>
                    <a:pt x="10026" y="1250"/>
                  </a:lnTo>
                  <a:close/>
                  <a:moveTo>
                    <a:pt x="3727" y="4227"/>
                  </a:moveTo>
                  <a:lnTo>
                    <a:pt x="6501" y="6906"/>
                  </a:lnTo>
                  <a:lnTo>
                    <a:pt x="2477" y="6906"/>
                  </a:lnTo>
                  <a:lnTo>
                    <a:pt x="1263" y="4858"/>
                  </a:lnTo>
                  <a:lnTo>
                    <a:pt x="3727" y="4227"/>
                  </a:lnTo>
                  <a:close/>
                  <a:moveTo>
                    <a:pt x="11371" y="4144"/>
                  </a:moveTo>
                  <a:lnTo>
                    <a:pt x="13716" y="4763"/>
                  </a:lnTo>
                  <a:lnTo>
                    <a:pt x="12442" y="6906"/>
                  </a:lnTo>
                  <a:lnTo>
                    <a:pt x="8525" y="6906"/>
                  </a:lnTo>
                  <a:lnTo>
                    <a:pt x="11371" y="4144"/>
                  </a:lnTo>
                  <a:close/>
                  <a:moveTo>
                    <a:pt x="12526" y="7716"/>
                  </a:moveTo>
                  <a:lnTo>
                    <a:pt x="13752" y="9763"/>
                  </a:lnTo>
                  <a:lnTo>
                    <a:pt x="11276" y="10394"/>
                  </a:lnTo>
                  <a:lnTo>
                    <a:pt x="8513" y="7716"/>
                  </a:lnTo>
                  <a:close/>
                  <a:moveTo>
                    <a:pt x="6501" y="7716"/>
                  </a:moveTo>
                  <a:lnTo>
                    <a:pt x="3644" y="10478"/>
                  </a:lnTo>
                  <a:lnTo>
                    <a:pt x="1310" y="9859"/>
                  </a:lnTo>
                  <a:lnTo>
                    <a:pt x="2584" y="7716"/>
                  </a:lnTo>
                  <a:close/>
                  <a:moveTo>
                    <a:pt x="7930" y="8299"/>
                  </a:moveTo>
                  <a:lnTo>
                    <a:pt x="10776" y="11049"/>
                  </a:lnTo>
                  <a:lnTo>
                    <a:pt x="10145" y="13335"/>
                  </a:lnTo>
                  <a:lnTo>
                    <a:pt x="7930" y="12097"/>
                  </a:lnTo>
                  <a:lnTo>
                    <a:pt x="7930" y="8299"/>
                  </a:lnTo>
                  <a:close/>
                  <a:moveTo>
                    <a:pt x="7097" y="8299"/>
                  </a:moveTo>
                  <a:lnTo>
                    <a:pt x="7097" y="12204"/>
                  </a:lnTo>
                  <a:lnTo>
                    <a:pt x="7085" y="12204"/>
                  </a:lnTo>
                  <a:lnTo>
                    <a:pt x="4989" y="13371"/>
                  </a:lnTo>
                  <a:lnTo>
                    <a:pt x="4334" y="10978"/>
                  </a:lnTo>
                  <a:lnTo>
                    <a:pt x="7097" y="8299"/>
                  </a:lnTo>
                  <a:close/>
                  <a:moveTo>
                    <a:pt x="10585" y="0"/>
                  </a:moveTo>
                  <a:lnTo>
                    <a:pt x="9823" y="417"/>
                  </a:lnTo>
                  <a:lnTo>
                    <a:pt x="7430" y="1751"/>
                  </a:lnTo>
                  <a:lnTo>
                    <a:pt x="5120" y="453"/>
                  </a:lnTo>
                  <a:lnTo>
                    <a:pt x="4358" y="36"/>
                  </a:lnTo>
                  <a:lnTo>
                    <a:pt x="4132" y="858"/>
                  </a:lnTo>
                  <a:lnTo>
                    <a:pt x="3418" y="3441"/>
                  </a:lnTo>
                  <a:lnTo>
                    <a:pt x="846" y="4120"/>
                  </a:lnTo>
                  <a:lnTo>
                    <a:pt x="0" y="4334"/>
                  </a:lnTo>
                  <a:lnTo>
                    <a:pt x="429" y="5072"/>
                  </a:lnTo>
                  <a:lnTo>
                    <a:pt x="1810" y="7394"/>
                  </a:lnTo>
                  <a:lnTo>
                    <a:pt x="477" y="9644"/>
                  </a:lnTo>
                  <a:lnTo>
                    <a:pt x="48" y="10371"/>
                  </a:lnTo>
                  <a:lnTo>
                    <a:pt x="893" y="10585"/>
                  </a:lnTo>
                  <a:lnTo>
                    <a:pt x="3560" y="11287"/>
                  </a:lnTo>
                  <a:lnTo>
                    <a:pt x="4239" y="13788"/>
                  </a:lnTo>
                  <a:lnTo>
                    <a:pt x="4465" y="14609"/>
                  </a:lnTo>
                  <a:lnTo>
                    <a:pt x="5227" y="14193"/>
                  </a:lnTo>
                  <a:lnTo>
                    <a:pt x="7620" y="12859"/>
                  </a:lnTo>
                  <a:lnTo>
                    <a:pt x="9930" y="14145"/>
                  </a:lnTo>
                  <a:lnTo>
                    <a:pt x="10680" y="14562"/>
                  </a:lnTo>
                  <a:lnTo>
                    <a:pt x="10907" y="13752"/>
                  </a:lnTo>
                  <a:lnTo>
                    <a:pt x="11621" y="11156"/>
                  </a:lnTo>
                  <a:lnTo>
                    <a:pt x="14193" y="10490"/>
                  </a:lnTo>
                  <a:lnTo>
                    <a:pt x="14883" y="10311"/>
                  </a:lnTo>
                  <a:lnTo>
                    <a:pt x="14883" y="10013"/>
                  </a:lnTo>
                  <a:lnTo>
                    <a:pt x="14598" y="9537"/>
                  </a:lnTo>
                  <a:lnTo>
                    <a:pt x="13216" y="7215"/>
                  </a:lnTo>
                  <a:lnTo>
                    <a:pt x="14550" y="4965"/>
                  </a:lnTo>
                  <a:lnTo>
                    <a:pt x="14883" y="4418"/>
                  </a:lnTo>
                  <a:lnTo>
                    <a:pt x="14883" y="4203"/>
                  </a:lnTo>
                  <a:lnTo>
                    <a:pt x="14157" y="4013"/>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13"/>
            <p:cNvSpPr/>
            <p:nvPr/>
          </p:nvSpPr>
          <p:spPr>
            <a:xfrm>
              <a:off x="5897450" y="3403825"/>
              <a:ext cx="372100" cy="365550"/>
            </a:xfrm>
            <a:custGeom>
              <a:avLst/>
              <a:gdLst/>
              <a:ahLst/>
              <a:cxnLst/>
              <a:rect l="l" t="t" r="r" b="b"/>
              <a:pathLst>
                <a:path w="14884" h="14622" extrusionOk="0">
                  <a:moveTo>
                    <a:pt x="4882" y="1286"/>
                  </a:moveTo>
                  <a:lnTo>
                    <a:pt x="7097" y="2525"/>
                  </a:lnTo>
                  <a:lnTo>
                    <a:pt x="7097" y="6311"/>
                  </a:lnTo>
                  <a:lnTo>
                    <a:pt x="4251" y="3560"/>
                  </a:lnTo>
                  <a:lnTo>
                    <a:pt x="4882" y="1286"/>
                  </a:lnTo>
                  <a:close/>
                  <a:moveTo>
                    <a:pt x="10038" y="1239"/>
                  </a:moveTo>
                  <a:lnTo>
                    <a:pt x="10692" y="3632"/>
                  </a:lnTo>
                  <a:lnTo>
                    <a:pt x="7930" y="6311"/>
                  </a:lnTo>
                  <a:lnTo>
                    <a:pt x="7930" y="2417"/>
                  </a:lnTo>
                  <a:lnTo>
                    <a:pt x="7942" y="2417"/>
                  </a:lnTo>
                  <a:lnTo>
                    <a:pt x="10038" y="1239"/>
                  </a:lnTo>
                  <a:close/>
                  <a:moveTo>
                    <a:pt x="3739" y="4215"/>
                  </a:moveTo>
                  <a:lnTo>
                    <a:pt x="6513" y="6894"/>
                  </a:lnTo>
                  <a:lnTo>
                    <a:pt x="2489" y="6894"/>
                  </a:lnTo>
                  <a:lnTo>
                    <a:pt x="1275" y="4858"/>
                  </a:lnTo>
                  <a:lnTo>
                    <a:pt x="3739" y="4215"/>
                  </a:lnTo>
                  <a:close/>
                  <a:moveTo>
                    <a:pt x="11371" y="4144"/>
                  </a:moveTo>
                  <a:lnTo>
                    <a:pt x="13705" y="4751"/>
                  </a:lnTo>
                  <a:lnTo>
                    <a:pt x="12443" y="6894"/>
                  </a:lnTo>
                  <a:lnTo>
                    <a:pt x="8525" y="6894"/>
                  </a:lnTo>
                  <a:lnTo>
                    <a:pt x="11371" y="4144"/>
                  </a:lnTo>
                  <a:close/>
                  <a:moveTo>
                    <a:pt x="12538" y="7716"/>
                  </a:moveTo>
                  <a:lnTo>
                    <a:pt x="13764" y="9752"/>
                  </a:lnTo>
                  <a:lnTo>
                    <a:pt x="11288" y="10395"/>
                  </a:lnTo>
                  <a:lnTo>
                    <a:pt x="8525" y="7716"/>
                  </a:lnTo>
                  <a:close/>
                  <a:moveTo>
                    <a:pt x="6501" y="7728"/>
                  </a:moveTo>
                  <a:lnTo>
                    <a:pt x="3656" y="10478"/>
                  </a:lnTo>
                  <a:lnTo>
                    <a:pt x="1310" y="9871"/>
                  </a:lnTo>
                  <a:lnTo>
                    <a:pt x="2584"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5" y="14205"/>
                  </a:lnTo>
                  <a:lnTo>
                    <a:pt x="7621" y="12859"/>
                  </a:lnTo>
                  <a:lnTo>
                    <a:pt x="9918" y="14157"/>
                  </a:lnTo>
                  <a:lnTo>
                    <a:pt x="10680" y="14574"/>
                  </a:lnTo>
                  <a:lnTo>
                    <a:pt x="10907" y="13752"/>
                  </a:lnTo>
                  <a:lnTo>
                    <a:pt x="11621" y="11168"/>
                  </a:lnTo>
                  <a:lnTo>
                    <a:pt x="14193" y="10502"/>
                  </a:lnTo>
                  <a:lnTo>
                    <a:pt x="14883" y="10323"/>
                  </a:lnTo>
                  <a:lnTo>
                    <a:pt x="14883" y="10025"/>
                  </a:lnTo>
                  <a:lnTo>
                    <a:pt x="14598" y="9549"/>
                  </a:lnTo>
                  <a:lnTo>
                    <a:pt x="13216" y="7227"/>
                  </a:lnTo>
                  <a:lnTo>
                    <a:pt x="14550" y="4977"/>
                  </a:lnTo>
                  <a:lnTo>
                    <a:pt x="14883" y="4418"/>
                  </a:lnTo>
                  <a:lnTo>
                    <a:pt x="14883" y="4215"/>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13"/>
            <p:cNvSpPr/>
            <p:nvPr/>
          </p:nvSpPr>
          <p:spPr>
            <a:xfrm>
              <a:off x="5897750" y="1942025"/>
              <a:ext cx="372100" cy="365550"/>
            </a:xfrm>
            <a:custGeom>
              <a:avLst/>
              <a:gdLst/>
              <a:ahLst/>
              <a:cxnLst/>
              <a:rect l="l" t="t" r="r" b="b"/>
              <a:pathLst>
                <a:path w="14884" h="14622" extrusionOk="0">
                  <a:moveTo>
                    <a:pt x="4870" y="1311"/>
                  </a:moveTo>
                  <a:lnTo>
                    <a:pt x="7085" y="2549"/>
                  </a:lnTo>
                  <a:lnTo>
                    <a:pt x="7085" y="6347"/>
                  </a:lnTo>
                  <a:lnTo>
                    <a:pt x="4239" y="3585"/>
                  </a:lnTo>
                  <a:lnTo>
                    <a:pt x="4870" y="1311"/>
                  </a:lnTo>
                  <a:close/>
                  <a:moveTo>
                    <a:pt x="10026" y="1263"/>
                  </a:moveTo>
                  <a:lnTo>
                    <a:pt x="10680" y="3668"/>
                  </a:lnTo>
                  <a:lnTo>
                    <a:pt x="7918" y="6347"/>
                  </a:lnTo>
                  <a:lnTo>
                    <a:pt x="7918" y="2442"/>
                  </a:lnTo>
                  <a:lnTo>
                    <a:pt x="7930" y="2442"/>
                  </a:lnTo>
                  <a:lnTo>
                    <a:pt x="10026" y="1263"/>
                  </a:lnTo>
                  <a:close/>
                  <a:moveTo>
                    <a:pt x="11371" y="4156"/>
                  </a:moveTo>
                  <a:lnTo>
                    <a:pt x="13705" y="4763"/>
                  </a:lnTo>
                  <a:lnTo>
                    <a:pt x="12431" y="6907"/>
                  </a:lnTo>
                  <a:lnTo>
                    <a:pt x="8513" y="6907"/>
                  </a:lnTo>
                  <a:lnTo>
                    <a:pt x="11371" y="4156"/>
                  </a:lnTo>
                  <a:close/>
                  <a:moveTo>
                    <a:pt x="3727" y="4240"/>
                  </a:moveTo>
                  <a:lnTo>
                    <a:pt x="6501" y="6918"/>
                  </a:lnTo>
                  <a:lnTo>
                    <a:pt x="2477" y="6918"/>
                  </a:lnTo>
                  <a:lnTo>
                    <a:pt x="1263" y="4882"/>
                  </a:lnTo>
                  <a:lnTo>
                    <a:pt x="3727" y="4240"/>
                  </a:lnTo>
                  <a:close/>
                  <a:moveTo>
                    <a:pt x="12550" y="7740"/>
                  </a:moveTo>
                  <a:lnTo>
                    <a:pt x="13764" y="9776"/>
                  </a:lnTo>
                  <a:lnTo>
                    <a:pt x="11299" y="10419"/>
                  </a:lnTo>
                  <a:lnTo>
                    <a:pt x="8525" y="7740"/>
                  </a:lnTo>
                  <a:close/>
                  <a:moveTo>
                    <a:pt x="6501" y="7740"/>
                  </a:moveTo>
                  <a:lnTo>
                    <a:pt x="3644" y="10490"/>
                  </a:lnTo>
                  <a:lnTo>
                    <a:pt x="1310" y="9883"/>
                  </a:lnTo>
                  <a:lnTo>
                    <a:pt x="2584" y="7740"/>
                  </a:lnTo>
                  <a:close/>
                  <a:moveTo>
                    <a:pt x="7930" y="8323"/>
                  </a:moveTo>
                  <a:lnTo>
                    <a:pt x="10776" y="11074"/>
                  </a:lnTo>
                  <a:lnTo>
                    <a:pt x="10145" y="13348"/>
                  </a:lnTo>
                  <a:lnTo>
                    <a:pt x="7930" y="12121"/>
                  </a:lnTo>
                  <a:lnTo>
                    <a:pt x="7930" y="8323"/>
                  </a:lnTo>
                  <a:close/>
                  <a:moveTo>
                    <a:pt x="7097" y="8323"/>
                  </a:moveTo>
                  <a:lnTo>
                    <a:pt x="7097" y="12217"/>
                  </a:lnTo>
                  <a:lnTo>
                    <a:pt x="7085" y="12217"/>
                  </a:lnTo>
                  <a:lnTo>
                    <a:pt x="4989" y="13395"/>
                  </a:lnTo>
                  <a:lnTo>
                    <a:pt x="4334" y="11002"/>
                  </a:lnTo>
                  <a:lnTo>
                    <a:pt x="7097" y="8323"/>
                  </a:lnTo>
                  <a:close/>
                  <a:moveTo>
                    <a:pt x="10585" y="1"/>
                  </a:moveTo>
                  <a:lnTo>
                    <a:pt x="9823" y="418"/>
                  </a:lnTo>
                  <a:lnTo>
                    <a:pt x="7430" y="1763"/>
                  </a:lnTo>
                  <a:lnTo>
                    <a:pt x="5120" y="465"/>
                  </a:lnTo>
                  <a:lnTo>
                    <a:pt x="4358" y="49"/>
                  </a:lnTo>
                  <a:lnTo>
                    <a:pt x="4132" y="870"/>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22"/>
                  </a:lnTo>
                  <a:lnTo>
                    <a:pt x="5227" y="14193"/>
                  </a:lnTo>
                  <a:lnTo>
                    <a:pt x="7620" y="12860"/>
                  </a:lnTo>
                  <a:lnTo>
                    <a:pt x="9930" y="14157"/>
                  </a:lnTo>
                  <a:lnTo>
                    <a:pt x="10680" y="14574"/>
                  </a:lnTo>
                  <a:lnTo>
                    <a:pt x="10907" y="13753"/>
                  </a:lnTo>
                  <a:lnTo>
                    <a:pt x="11621" y="11169"/>
                  </a:lnTo>
                  <a:lnTo>
                    <a:pt x="14193" y="10490"/>
                  </a:lnTo>
                  <a:lnTo>
                    <a:pt x="14883" y="10312"/>
                  </a:lnTo>
                  <a:lnTo>
                    <a:pt x="14883" y="10002"/>
                  </a:lnTo>
                  <a:lnTo>
                    <a:pt x="14598" y="9562"/>
                  </a:lnTo>
                  <a:lnTo>
                    <a:pt x="13216" y="7240"/>
                  </a:lnTo>
                  <a:lnTo>
                    <a:pt x="14550" y="4990"/>
                  </a:lnTo>
                  <a:lnTo>
                    <a:pt x="14883" y="4442"/>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13"/>
            <p:cNvSpPr/>
            <p:nvPr/>
          </p:nvSpPr>
          <p:spPr>
            <a:xfrm>
              <a:off x="5897750" y="4499800"/>
              <a:ext cx="372100" cy="365250"/>
            </a:xfrm>
            <a:custGeom>
              <a:avLst/>
              <a:gdLst/>
              <a:ahLst/>
              <a:cxnLst/>
              <a:rect l="l" t="t" r="r" b="b"/>
              <a:pathLst>
                <a:path w="14884" h="14610" extrusionOk="0">
                  <a:moveTo>
                    <a:pt x="4870" y="1286"/>
                  </a:moveTo>
                  <a:lnTo>
                    <a:pt x="7085" y="2524"/>
                  </a:lnTo>
                  <a:lnTo>
                    <a:pt x="7085" y="6322"/>
                  </a:lnTo>
                  <a:lnTo>
                    <a:pt x="4239" y="3572"/>
                  </a:lnTo>
                  <a:lnTo>
                    <a:pt x="4870" y="1286"/>
                  </a:lnTo>
                  <a:close/>
                  <a:moveTo>
                    <a:pt x="10026" y="1250"/>
                  </a:moveTo>
                  <a:lnTo>
                    <a:pt x="10680" y="3643"/>
                  </a:lnTo>
                  <a:lnTo>
                    <a:pt x="7918" y="6322"/>
                  </a:lnTo>
                  <a:lnTo>
                    <a:pt x="7918" y="2417"/>
                  </a:lnTo>
                  <a:lnTo>
                    <a:pt x="7930" y="2417"/>
                  </a:lnTo>
                  <a:lnTo>
                    <a:pt x="10026" y="1250"/>
                  </a:lnTo>
                  <a:close/>
                  <a:moveTo>
                    <a:pt x="11371" y="4132"/>
                  </a:moveTo>
                  <a:lnTo>
                    <a:pt x="13705" y="4739"/>
                  </a:lnTo>
                  <a:lnTo>
                    <a:pt x="12431" y="6882"/>
                  </a:lnTo>
                  <a:lnTo>
                    <a:pt x="8513" y="6882"/>
                  </a:lnTo>
                  <a:lnTo>
                    <a:pt x="11371" y="4132"/>
                  </a:lnTo>
                  <a:close/>
                  <a:moveTo>
                    <a:pt x="3727" y="4227"/>
                  </a:moveTo>
                  <a:lnTo>
                    <a:pt x="6501" y="6906"/>
                  </a:lnTo>
                  <a:lnTo>
                    <a:pt x="2477" y="6906"/>
                  </a:lnTo>
                  <a:lnTo>
                    <a:pt x="1263" y="4858"/>
                  </a:lnTo>
                  <a:lnTo>
                    <a:pt x="3727" y="4227"/>
                  </a:lnTo>
                  <a:close/>
                  <a:moveTo>
                    <a:pt x="12526" y="7715"/>
                  </a:moveTo>
                  <a:lnTo>
                    <a:pt x="13752" y="9763"/>
                  </a:lnTo>
                  <a:lnTo>
                    <a:pt x="11276" y="10394"/>
                  </a:lnTo>
                  <a:lnTo>
                    <a:pt x="8513" y="7715"/>
                  </a:lnTo>
                  <a:close/>
                  <a:moveTo>
                    <a:pt x="6501" y="7715"/>
                  </a:moveTo>
                  <a:lnTo>
                    <a:pt x="3644" y="10478"/>
                  </a:lnTo>
                  <a:lnTo>
                    <a:pt x="1310" y="9858"/>
                  </a:lnTo>
                  <a:lnTo>
                    <a:pt x="2584" y="7715"/>
                  </a:lnTo>
                  <a:close/>
                  <a:moveTo>
                    <a:pt x="7930" y="8299"/>
                  </a:moveTo>
                  <a:lnTo>
                    <a:pt x="10776" y="11049"/>
                  </a:lnTo>
                  <a:lnTo>
                    <a:pt x="10145" y="13335"/>
                  </a:lnTo>
                  <a:lnTo>
                    <a:pt x="7930" y="12097"/>
                  </a:lnTo>
                  <a:lnTo>
                    <a:pt x="7930" y="8299"/>
                  </a:lnTo>
                  <a:close/>
                  <a:moveTo>
                    <a:pt x="7085" y="8299"/>
                  </a:moveTo>
                  <a:lnTo>
                    <a:pt x="7085" y="12204"/>
                  </a:lnTo>
                  <a:lnTo>
                    <a:pt x="4989" y="13371"/>
                  </a:lnTo>
                  <a:lnTo>
                    <a:pt x="4311" y="10978"/>
                  </a:lnTo>
                  <a:lnTo>
                    <a:pt x="7085" y="8299"/>
                  </a:lnTo>
                  <a:close/>
                  <a:moveTo>
                    <a:pt x="10585" y="0"/>
                  </a:moveTo>
                  <a:lnTo>
                    <a:pt x="9823" y="405"/>
                  </a:lnTo>
                  <a:lnTo>
                    <a:pt x="7430" y="1750"/>
                  </a:lnTo>
                  <a:lnTo>
                    <a:pt x="5120" y="453"/>
                  </a:lnTo>
                  <a:lnTo>
                    <a:pt x="4358" y="36"/>
                  </a:lnTo>
                  <a:lnTo>
                    <a:pt x="4132" y="857"/>
                  </a:lnTo>
                  <a:lnTo>
                    <a:pt x="3418" y="3441"/>
                  </a:lnTo>
                  <a:lnTo>
                    <a:pt x="846" y="4120"/>
                  </a:lnTo>
                  <a:lnTo>
                    <a:pt x="0" y="4334"/>
                  </a:lnTo>
                  <a:lnTo>
                    <a:pt x="429" y="5072"/>
                  </a:lnTo>
                  <a:lnTo>
                    <a:pt x="1810" y="7394"/>
                  </a:lnTo>
                  <a:lnTo>
                    <a:pt x="477" y="9632"/>
                  </a:lnTo>
                  <a:lnTo>
                    <a:pt x="48" y="10370"/>
                  </a:lnTo>
                  <a:lnTo>
                    <a:pt x="893" y="10585"/>
                  </a:lnTo>
                  <a:lnTo>
                    <a:pt x="3560" y="11287"/>
                  </a:lnTo>
                  <a:lnTo>
                    <a:pt x="4239" y="13788"/>
                  </a:lnTo>
                  <a:lnTo>
                    <a:pt x="4465" y="14609"/>
                  </a:lnTo>
                  <a:lnTo>
                    <a:pt x="5227" y="14192"/>
                  </a:lnTo>
                  <a:lnTo>
                    <a:pt x="7620" y="12847"/>
                  </a:lnTo>
                  <a:lnTo>
                    <a:pt x="9930" y="14145"/>
                  </a:lnTo>
                  <a:lnTo>
                    <a:pt x="10680" y="14561"/>
                  </a:lnTo>
                  <a:lnTo>
                    <a:pt x="10907" y="13740"/>
                  </a:lnTo>
                  <a:lnTo>
                    <a:pt x="11621" y="11156"/>
                  </a:lnTo>
                  <a:lnTo>
                    <a:pt x="14193" y="10489"/>
                  </a:lnTo>
                  <a:lnTo>
                    <a:pt x="14883" y="10311"/>
                  </a:lnTo>
                  <a:lnTo>
                    <a:pt x="14883" y="9989"/>
                  </a:lnTo>
                  <a:lnTo>
                    <a:pt x="14598" y="9537"/>
                  </a:lnTo>
                  <a:lnTo>
                    <a:pt x="13216" y="7215"/>
                  </a:lnTo>
                  <a:lnTo>
                    <a:pt x="14550" y="4965"/>
                  </a:lnTo>
                  <a:lnTo>
                    <a:pt x="14883" y="4417"/>
                  </a:lnTo>
                  <a:lnTo>
                    <a:pt x="14883" y="4203"/>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13"/>
            <p:cNvSpPr/>
            <p:nvPr/>
          </p:nvSpPr>
          <p:spPr>
            <a:xfrm>
              <a:off x="5897750" y="2307850"/>
              <a:ext cx="372100" cy="365250"/>
            </a:xfrm>
            <a:custGeom>
              <a:avLst/>
              <a:gdLst/>
              <a:ahLst/>
              <a:cxnLst/>
              <a:rect l="l" t="t" r="r" b="b"/>
              <a:pathLst>
                <a:path w="14884" h="14610" extrusionOk="0">
                  <a:moveTo>
                    <a:pt x="4870" y="1298"/>
                  </a:moveTo>
                  <a:lnTo>
                    <a:pt x="7085" y="2525"/>
                  </a:lnTo>
                  <a:lnTo>
                    <a:pt x="7085" y="6323"/>
                  </a:lnTo>
                  <a:lnTo>
                    <a:pt x="4239" y="3573"/>
                  </a:lnTo>
                  <a:lnTo>
                    <a:pt x="4870" y="1298"/>
                  </a:lnTo>
                  <a:close/>
                  <a:moveTo>
                    <a:pt x="10026" y="1251"/>
                  </a:moveTo>
                  <a:lnTo>
                    <a:pt x="10680" y="3644"/>
                  </a:lnTo>
                  <a:lnTo>
                    <a:pt x="7918" y="6323"/>
                  </a:lnTo>
                  <a:lnTo>
                    <a:pt x="7918" y="2430"/>
                  </a:lnTo>
                  <a:lnTo>
                    <a:pt x="7930" y="2430"/>
                  </a:lnTo>
                  <a:lnTo>
                    <a:pt x="10026" y="1251"/>
                  </a:lnTo>
                  <a:close/>
                  <a:moveTo>
                    <a:pt x="11371" y="4132"/>
                  </a:moveTo>
                  <a:lnTo>
                    <a:pt x="13705" y="4751"/>
                  </a:lnTo>
                  <a:lnTo>
                    <a:pt x="12431" y="6894"/>
                  </a:lnTo>
                  <a:lnTo>
                    <a:pt x="8513" y="6894"/>
                  </a:lnTo>
                  <a:lnTo>
                    <a:pt x="11371" y="4132"/>
                  </a:lnTo>
                  <a:close/>
                  <a:moveTo>
                    <a:pt x="3727" y="4227"/>
                  </a:moveTo>
                  <a:lnTo>
                    <a:pt x="6501" y="6906"/>
                  </a:lnTo>
                  <a:lnTo>
                    <a:pt x="2477" y="6906"/>
                  </a:lnTo>
                  <a:lnTo>
                    <a:pt x="1263" y="4870"/>
                  </a:lnTo>
                  <a:lnTo>
                    <a:pt x="3727" y="4227"/>
                  </a:lnTo>
                  <a:close/>
                  <a:moveTo>
                    <a:pt x="12550" y="7728"/>
                  </a:moveTo>
                  <a:lnTo>
                    <a:pt x="13764" y="9764"/>
                  </a:lnTo>
                  <a:lnTo>
                    <a:pt x="11299" y="10407"/>
                  </a:lnTo>
                  <a:lnTo>
                    <a:pt x="8525" y="7728"/>
                  </a:lnTo>
                  <a:close/>
                  <a:moveTo>
                    <a:pt x="6501" y="7728"/>
                  </a:moveTo>
                  <a:lnTo>
                    <a:pt x="3644" y="10478"/>
                  </a:lnTo>
                  <a:lnTo>
                    <a:pt x="1310" y="9871"/>
                  </a:lnTo>
                  <a:lnTo>
                    <a:pt x="2584" y="7728"/>
                  </a:lnTo>
                  <a:close/>
                  <a:moveTo>
                    <a:pt x="7930" y="8299"/>
                  </a:moveTo>
                  <a:lnTo>
                    <a:pt x="10776" y="11062"/>
                  </a:lnTo>
                  <a:lnTo>
                    <a:pt x="10145" y="13336"/>
                  </a:lnTo>
                  <a:lnTo>
                    <a:pt x="7930" y="12097"/>
                  </a:lnTo>
                  <a:lnTo>
                    <a:pt x="7930" y="8299"/>
                  </a:lnTo>
                  <a:close/>
                  <a:moveTo>
                    <a:pt x="7097" y="8299"/>
                  </a:moveTo>
                  <a:lnTo>
                    <a:pt x="7097" y="12205"/>
                  </a:lnTo>
                  <a:lnTo>
                    <a:pt x="7085" y="12205"/>
                  </a:lnTo>
                  <a:lnTo>
                    <a:pt x="4989" y="13383"/>
                  </a:lnTo>
                  <a:lnTo>
                    <a:pt x="4334" y="10978"/>
                  </a:lnTo>
                  <a:lnTo>
                    <a:pt x="7097" y="8299"/>
                  </a:lnTo>
                  <a:close/>
                  <a:moveTo>
                    <a:pt x="10585" y="1"/>
                  </a:moveTo>
                  <a:lnTo>
                    <a:pt x="9823" y="417"/>
                  </a:lnTo>
                  <a:lnTo>
                    <a:pt x="7430" y="1751"/>
                  </a:lnTo>
                  <a:lnTo>
                    <a:pt x="5120" y="465"/>
                  </a:lnTo>
                  <a:lnTo>
                    <a:pt x="4358" y="48"/>
                  </a:lnTo>
                  <a:lnTo>
                    <a:pt x="4132" y="858"/>
                  </a:lnTo>
                  <a:lnTo>
                    <a:pt x="3418"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7" y="13752"/>
                  </a:lnTo>
                  <a:lnTo>
                    <a:pt x="11621" y="11157"/>
                  </a:lnTo>
                  <a:lnTo>
                    <a:pt x="14193" y="10490"/>
                  </a:lnTo>
                  <a:lnTo>
                    <a:pt x="14883" y="10311"/>
                  </a:lnTo>
                  <a:lnTo>
                    <a:pt x="14883" y="10002"/>
                  </a:lnTo>
                  <a:lnTo>
                    <a:pt x="14598" y="9538"/>
                  </a:lnTo>
                  <a:lnTo>
                    <a:pt x="13216" y="7216"/>
                  </a:lnTo>
                  <a:lnTo>
                    <a:pt x="14550" y="4966"/>
                  </a:lnTo>
                  <a:lnTo>
                    <a:pt x="14883" y="4418"/>
                  </a:lnTo>
                  <a:lnTo>
                    <a:pt x="14883" y="4215"/>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13"/>
            <p:cNvSpPr/>
            <p:nvPr/>
          </p:nvSpPr>
          <p:spPr>
            <a:xfrm>
              <a:off x="5897450" y="1212175"/>
              <a:ext cx="372100" cy="365250"/>
            </a:xfrm>
            <a:custGeom>
              <a:avLst/>
              <a:gdLst/>
              <a:ahLst/>
              <a:cxnLst/>
              <a:rect l="l" t="t" r="r" b="b"/>
              <a:pathLst>
                <a:path w="14884" h="14610" extrusionOk="0">
                  <a:moveTo>
                    <a:pt x="4882" y="1275"/>
                  </a:moveTo>
                  <a:lnTo>
                    <a:pt x="7097" y="2513"/>
                  </a:lnTo>
                  <a:lnTo>
                    <a:pt x="7097" y="6311"/>
                  </a:lnTo>
                  <a:lnTo>
                    <a:pt x="4251" y="3549"/>
                  </a:lnTo>
                  <a:lnTo>
                    <a:pt x="4882" y="1275"/>
                  </a:lnTo>
                  <a:close/>
                  <a:moveTo>
                    <a:pt x="10038" y="1227"/>
                  </a:moveTo>
                  <a:lnTo>
                    <a:pt x="10692" y="3632"/>
                  </a:lnTo>
                  <a:lnTo>
                    <a:pt x="7930" y="6311"/>
                  </a:lnTo>
                  <a:lnTo>
                    <a:pt x="7930" y="2406"/>
                  </a:lnTo>
                  <a:lnTo>
                    <a:pt x="7942" y="2406"/>
                  </a:lnTo>
                  <a:lnTo>
                    <a:pt x="10038" y="1227"/>
                  </a:lnTo>
                  <a:close/>
                  <a:moveTo>
                    <a:pt x="3739" y="4204"/>
                  </a:moveTo>
                  <a:lnTo>
                    <a:pt x="6513" y="6883"/>
                  </a:lnTo>
                  <a:lnTo>
                    <a:pt x="2489" y="6883"/>
                  </a:lnTo>
                  <a:lnTo>
                    <a:pt x="1275" y="4847"/>
                  </a:lnTo>
                  <a:lnTo>
                    <a:pt x="3739" y="4204"/>
                  </a:lnTo>
                  <a:close/>
                  <a:moveTo>
                    <a:pt x="11371" y="4132"/>
                  </a:moveTo>
                  <a:lnTo>
                    <a:pt x="13705" y="4740"/>
                  </a:lnTo>
                  <a:lnTo>
                    <a:pt x="12443" y="6883"/>
                  </a:lnTo>
                  <a:lnTo>
                    <a:pt x="8525" y="6883"/>
                  </a:lnTo>
                  <a:lnTo>
                    <a:pt x="11371" y="4132"/>
                  </a:lnTo>
                  <a:close/>
                  <a:moveTo>
                    <a:pt x="12538" y="7704"/>
                  </a:moveTo>
                  <a:lnTo>
                    <a:pt x="13764" y="9740"/>
                  </a:lnTo>
                  <a:lnTo>
                    <a:pt x="11288" y="10383"/>
                  </a:lnTo>
                  <a:lnTo>
                    <a:pt x="8525" y="7704"/>
                  </a:lnTo>
                  <a:close/>
                  <a:moveTo>
                    <a:pt x="6513" y="7716"/>
                  </a:moveTo>
                  <a:lnTo>
                    <a:pt x="3656" y="10478"/>
                  </a:lnTo>
                  <a:lnTo>
                    <a:pt x="1322" y="9859"/>
                  </a:lnTo>
                  <a:lnTo>
                    <a:pt x="2596" y="7716"/>
                  </a:lnTo>
                  <a:close/>
                  <a:moveTo>
                    <a:pt x="7942" y="8288"/>
                  </a:moveTo>
                  <a:lnTo>
                    <a:pt x="10788" y="11038"/>
                  </a:lnTo>
                  <a:lnTo>
                    <a:pt x="10157" y="13312"/>
                  </a:lnTo>
                  <a:lnTo>
                    <a:pt x="7942" y="12074"/>
                  </a:lnTo>
                  <a:lnTo>
                    <a:pt x="7942" y="8288"/>
                  </a:lnTo>
                  <a:close/>
                  <a:moveTo>
                    <a:pt x="7109" y="8288"/>
                  </a:moveTo>
                  <a:lnTo>
                    <a:pt x="7109" y="12181"/>
                  </a:lnTo>
                  <a:lnTo>
                    <a:pt x="7097" y="12181"/>
                  </a:lnTo>
                  <a:lnTo>
                    <a:pt x="5001" y="13360"/>
                  </a:lnTo>
                  <a:lnTo>
                    <a:pt x="4346" y="10966"/>
                  </a:lnTo>
                  <a:lnTo>
                    <a:pt x="7109" y="8288"/>
                  </a:lnTo>
                  <a:close/>
                  <a:moveTo>
                    <a:pt x="10573" y="1"/>
                  </a:moveTo>
                  <a:lnTo>
                    <a:pt x="9823" y="418"/>
                  </a:lnTo>
                  <a:lnTo>
                    <a:pt x="7418" y="1751"/>
                  </a:lnTo>
                  <a:lnTo>
                    <a:pt x="5120" y="453"/>
                  </a:lnTo>
                  <a:lnTo>
                    <a:pt x="4358" y="37"/>
                  </a:lnTo>
                  <a:lnTo>
                    <a:pt x="4132" y="858"/>
                  </a:lnTo>
                  <a:lnTo>
                    <a:pt x="3418" y="3454"/>
                  </a:lnTo>
                  <a:lnTo>
                    <a:pt x="846" y="4120"/>
                  </a:lnTo>
                  <a:lnTo>
                    <a:pt x="1" y="4347"/>
                  </a:lnTo>
                  <a:lnTo>
                    <a:pt x="429" y="5073"/>
                  </a:lnTo>
                  <a:lnTo>
                    <a:pt x="1810" y="7395"/>
                  </a:lnTo>
                  <a:lnTo>
                    <a:pt x="477" y="9645"/>
                  </a:lnTo>
                  <a:lnTo>
                    <a:pt x="36" y="10371"/>
                  </a:lnTo>
                  <a:lnTo>
                    <a:pt x="894" y="10597"/>
                  </a:lnTo>
                  <a:lnTo>
                    <a:pt x="3549" y="11288"/>
                  </a:lnTo>
                  <a:lnTo>
                    <a:pt x="4239" y="13788"/>
                  </a:lnTo>
                  <a:lnTo>
                    <a:pt x="4465" y="14610"/>
                  </a:lnTo>
                  <a:lnTo>
                    <a:pt x="5215" y="14193"/>
                  </a:lnTo>
                  <a:lnTo>
                    <a:pt x="7621" y="12860"/>
                  </a:lnTo>
                  <a:lnTo>
                    <a:pt x="9918" y="14145"/>
                  </a:lnTo>
                  <a:lnTo>
                    <a:pt x="10680" y="14562"/>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04"/>
                  </a:lnTo>
                  <a:lnTo>
                    <a:pt x="14145" y="4013"/>
                  </a:lnTo>
                  <a:lnTo>
                    <a:pt x="11490" y="3311"/>
                  </a:lnTo>
                  <a:lnTo>
                    <a:pt x="10800" y="810"/>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13"/>
            <p:cNvSpPr/>
            <p:nvPr/>
          </p:nvSpPr>
          <p:spPr>
            <a:xfrm>
              <a:off x="5897750" y="4134275"/>
              <a:ext cx="372100" cy="365550"/>
            </a:xfrm>
            <a:custGeom>
              <a:avLst/>
              <a:gdLst/>
              <a:ahLst/>
              <a:cxnLst/>
              <a:rect l="l" t="t" r="r" b="b"/>
              <a:pathLst>
                <a:path w="14884" h="14622" extrusionOk="0">
                  <a:moveTo>
                    <a:pt x="4870" y="1298"/>
                  </a:moveTo>
                  <a:lnTo>
                    <a:pt x="7085" y="2536"/>
                  </a:lnTo>
                  <a:lnTo>
                    <a:pt x="7085" y="6322"/>
                  </a:lnTo>
                  <a:lnTo>
                    <a:pt x="4239" y="3572"/>
                  </a:lnTo>
                  <a:lnTo>
                    <a:pt x="4870" y="1298"/>
                  </a:lnTo>
                  <a:close/>
                  <a:moveTo>
                    <a:pt x="10026" y="1250"/>
                  </a:moveTo>
                  <a:lnTo>
                    <a:pt x="10680" y="3644"/>
                  </a:lnTo>
                  <a:lnTo>
                    <a:pt x="7918" y="6322"/>
                  </a:lnTo>
                  <a:lnTo>
                    <a:pt x="7918" y="2429"/>
                  </a:lnTo>
                  <a:lnTo>
                    <a:pt x="7930" y="2429"/>
                  </a:lnTo>
                  <a:lnTo>
                    <a:pt x="10026" y="1250"/>
                  </a:lnTo>
                  <a:close/>
                  <a:moveTo>
                    <a:pt x="11371" y="4144"/>
                  </a:moveTo>
                  <a:lnTo>
                    <a:pt x="13705" y="4751"/>
                  </a:lnTo>
                  <a:lnTo>
                    <a:pt x="12431" y="6894"/>
                  </a:lnTo>
                  <a:lnTo>
                    <a:pt x="8513" y="6894"/>
                  </a:lnTo>
                  <a:lnTo>
                    <a:pt x="11371" y="4144"/>
                  </a:lnTo>
                  <a:close/>
                  <a:moveTo>
                    <a:pt x="3727" y="4227"/>
                  </a:moveTo>
                  <a:lnTo>
                    <a:pt x="6501" y="6906"/>
                  </a:lnTo>
                  <a:lnTo>
                    <a:pt x="2477" y="6906"/>
                  </a:lnTo>
                  <a:lnTo>
                    <a:pt x="1263" y="4870"/>
                  </a:lnTo>
                  <a:lnTo>
                    <a:pt x="3727" y="4227"/>
                  </a:lnTo>
                  <a:close/>
                  <a:moveTo>
                    <a:pt x="12526" y="7727"/>
                  </a:moveTo>
                  <a:lnTo>
                    <a:pt x="13752" y="9763"/>
                  </a:lnTo>
                  <a:lnTo>
                    <a:pt x="11276" y="10406"/>
                  </a:lnTo>
                  <a:lnTo>
                    <a:pt x="8513" y="7727"/>
                  </a:lnTo>
                  <a:close/>
                  <a:moveTo>
                    <a:pt x="6501" y="7727"/>
                  </a:moveTo>
                  <a:lnTo>
                    <a:pt x="3644" y="10478"/>
                  </a:lnTo>
                  <a:lnTo>
                    <a:pt x="1310" y="9871"/>
                  </a:lnTo>
                  <a:lnTo>
                    <a:pt x="2584" y="7727"/>
                  </a:lnTo>
                  <a:close/>
                  <a:moveTo>
                    <a:pt x="7930" y="8311"/>
                  </a:moveTo>
                  <a:lnTo>
                    <a:pt x="10776" y="11061"/>
                  </a:lnTo>
                  <a:lnTo>
                    <a:pt x="10145" y="13335"/>
                  </a:lnTo>
                  <a:lnTo>
                    <a:pt x="7930" y="12097"/>
                  </a:lnTo>
                  <a:lnTo>
                    <a:pt x="7930" y="8311"/>
                  </a:lnTo>
                  <a:close/>
                  <a:moveTo>
                    <a:pt x="7097" y="8311"/>
                  </a:moveTo>
                  <a:lnTo>
                    <a:pt x="7097" y="12204"/>
                  </a:lnTo>
                  <a:lnTo>
                    <a:pt x="7085" y="12204"/>
                  </a:lnTo>
                  <a:lnTo>
                    <a:pt x="4989" y="13383"/>
                  </a:lnTo>
                  <a:lnTo>
                    <a:pt x="4334" y="10990"/>
                  </a:lnTo>
                  <a:lnTo>
                    <a:pt x="7097" y="8311"/>
                  </a:lnTo>
                  <a:close/>
                  <a:moveTo>
                    <a:pt x="10585" y="0"/>
                  </a:moveTo>
                  <a:lnTo>
                    <a:pt x="9823" y="417"/>
                  </a:lnTo>
                  <a:lnTo>
                    <a:pt x="7430" y="1762"/>
                  </a:lnTo>
                  <a:lnTo>
                    <a:pt x="5120" y="465"/>
                  </a:lnTo>
                  <a:lnTo>
                    <a:pt x="4358" y="48"/>
                  </a:lnTo>
                  <a:lnTo>
                    <a:pt x="4132" y="869"/>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21"/>
                  </a:lnTo>
                  <a:lnTo>
                    <a:pt x="5227" y="14204"/>
                  </a:lnTo>
                  <a:lnTo>
                    <a:pt x="7620" y="12859"/>
                  </a:lnTo>
                  <a:lnTo>
                    <a:pt x="9930" y="14157"/>
                  </a:lnTo>
                  <a:lnTo>
                    <a:pt x="10680" y="14573"/>
                  </a:lnTo>
                  <a:lnTo>
                    <a:pt x="10907" y="13752"/>
                  </a:lnTo>
                  <a:lnTo>
                    <a:pt x="11621" y="11168"/>
                  </a:lnTo>
                  <a:lnTo>
                    <a:pt x="14193" y="10490"/>
                  </a:lnTo>
                  <a:lnTo>
                    <a:pt x="14883" y="10311"/>
                  </a:lnTo>
                  <a:lnTo>
                    <a:pt x="14883" y="10013"/>
                  </a:lnTo>
                  <a:lnTo>
                    <a:pt x="14598" y="9561"/>
                  </a:lnTo>
                  <a:lnTo>
                    <a:pt x="13216" y="7215"/>
                  </a:lnTo>
                  <a:lnTo>
                    <a:pt x="14550" y="4977"/>
                  </a:lnTo>
                  <a:lnTo>
                    <a:pt x="14883" y="4417"/>
                  </a:lnTo>
                  <a:lnTo>
                    <a:pt x="14883" y="4215"/>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13"/>
            <p:cNvSpPr/>
            <p:nvPr/>
          </p:nvSpPr>
          <p:spPr>
            <a:xfrm>
              <a:off x="5897750" y="846675"/>
              <a:ext cx="372100" cy="365525"/>
            </a:xfrm>
            <a:custGeom>
              <a:avLst/>
              <a:gdLst/>
              <a:ahLst/>
              <a:cxnLst/>
              <a:rect l="l" t="t" r="r" b="b"/>
              <a:pathLst>
                <a:path w="14884" h="14621" extrusionOk="0">
                  <a:moveTo>
                    <a:pt x="10026" y="1238"/>
                  </a:moveTo>
                  <a:lnTo>
                    <a:pt x="10680" y="3631"/>
                  </a:lnTo>
                  <a:lnTo>
                    <a:pt x="7918" y="6310"/>
                  </a:lnTo>
                  <a:lnTo>
                    <a:pt x="7918" y="2417"/>
                  </a:lnTo>
                  <a:lnTo>
                    <a:pt x="7930" y="2417"/>
                  </a:lnTo>
                  <a:lnTo>
                    <a:pt x="10026" y="1238"/>
                  </a:lnTo>
                  <a:close/>
                  <a:moveTo>
                    <a:pt x="4870" y="1298"/>
                  </a:moveTo>
                  <a:lnTo>
                    <a:pt x="7085" y="2536"/>
                  </a:lnTo>
                  <a:lnTo>
                    <a:pt x="7085" y="6322"/>
                  </a:lnTo>
                  <a:lnTo>
                    <a:pt x="4239" y="3572"/>
                  </a:lnTo>
                  <a:lnTo>
                    <a:pt x="4870" y="1298"/>
                  </a:lnTo>
                  <a:close/>
                  <a:moveTo>
                    <a:pt x="3727" y="4215"/>
                  </a:moveTo>
                  <a:lnTo>
                    <a:pt x="6501" y="6894"/>
                  </a:lnTo>
                  <a:lnTo>
                    <a:pt x="2477" y="6894"/>
                  </a:lnTo>
                  <a:lnTo>
                    <a:pt x="1263" y="4858"/>
                  </a:lnTo>
                  <a:lnTo>
                    <a:pt x="3727" y="4215"/>
                  </a:lnTo>
                  <a:close/>
                  <a:moveTo>
                    <a:pt x="11359" y="4131"/>
                  </a:moveTo>
                  <a:lnTo>
                    <a:pt x="13693" y="4751"/>
                  </a:lnTo>
                  <a:lnTo>
                    <a:pt x="12431" y="6894"/>
                  </a:lnTo>
                  <a:lnTo>
                    <a:pt x="8513" y="6894"/>
                  </a:lnTo>
                  <a:lnTo>
                    <a:pt x="11359" y="4131"/>
                  </a:lnTo>
                  <a:close/>
                  <a:moveTo>
                    <a:pt x="12526" y="7715"/>
                  </a:moveTo>
                  <a:lnTo>
                    <a:pt x="13752" y="9751"/>
                  </a:lnTo>
                  <a:lnTo>
                    <a:pt x="11276" y="10394"/>
                  </a:lnTo>
                  <a:lnTo>
                    <a:pt x="8513" y="7715"/>
                  </a:lnTo>
                  <a:close/>
                  <a:moveTo>
                    <a:pt x="6501" y="7727"/>
                  </a:moveTo>
                  <a:lnTo>
                    <a:pt x="3644" y="10477"/>
                  </a:lnTo>
                  <a:lnTo>
                    <a:pt x="1310" y="9870"/>
                  </a:lnTo>
                  <a:lnTo>
                    <a:pt x="2584" y="7727"/>
                  </a:lnTo>
                  <a:close/>
                  <a:moveTo>
                    <a:pt x="7930" y="8287"/>
                  </a:moveTo>
                  <a:lnTo>
                    <a:pt x="10776" y="11049"/>
                  </a:lnTo>
                  <a:lnTo>
                    <a:pt x="10145" y="13323"/>
                  </a:lnTo>
                  <a:lnTo>
                    <a:pt x="7930" y="12085"/>
                  </a:lnTo>
                  <a:lnTo>
                    <a:pt x="7930" y="8287"/>
                  </a:lnTo>
                  <a:close/>
                  <a:moveTo>
                    <a:pt x="7085" y="8287"/>
                  </a:moveTo>
                  <a:lnTo>
                    <a:pt x="7085" y="12192"/>
                  </a:lnTo>
                  <a:lnTo>
                    <a:pt x="4989" y="13371"/>
                  </a:lnTo>
                  <a:lnTo>
                    <a:pt x="4311" y="10966"/>
                  </a:lnTo>
                  <a:lnTo>
                    <a:pt x="7085" y="8287"/>
                  </a:lnTo>
                  <a:close/>
                  <a:moveTo>
                    <a:pt x="10573" y="0"/>
                  </a:moveTo>
                  <a:lnTo>
                    <a:pt x="9823" y="417"/>
                  </a:lnTo>
                  <a:lnTo>
                    <a:pt x="7430" y="1762"/>
                  </a:lnTo>
                  <a:lnTo>
                    <a:pt x="5120" y="464"/>
                  </a:lnTo>
                  <a:lnTo>
                    <a:pt x="4358" y="48"/>
                  </a:lnTo>
                  <a:lnTo>
                    <a:pt x="4132" y="869"/>
                  </a:lnTo>
                  <a:lnTo>
                    <a:pt x="3418"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489"/>
                  </a:lnTo>
                  <a:lnTo>
                    <a:pt x="14883" y="10311"/>
                  </a:lnTo>
                  <a:lnTo>
                    <a:pt x="14883" y="10001"/>
                  </a:lnTo>
                  <a:lnTo>
                    <a:pt x="14598" y="9537"/>
                  </a:lnTo>
                  <a:lnTo>
                    <a:pt x="13216" y="7215"/>
                  </a:lnTo>
                  <a:lnTo>
                    <a:pt x="14550" y="4977"/>
                  </a:lnTo>
                  <a:lnTo>
                    <a:pt x="14883" y="4417"/>
                  </a:lnTo>
                  <a:lnTo>
                    <a:pt x="14883" y="4215"/>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13"/>
            <p:cNvSpPr/>
            <p:nvPr/>
          </p:nvSpPr>
          <p:spPr>
            <a:xfrm>
              <a:off x="5897150" y="2672775"/>
              <a:ext cx="372100" cy="365850"/>
            </a:xfrm>
            <a:custGeom>
              <a:avLst/>
              <a:gdLst/>
              <a:ahLst/>
              <a:cxnLst/>
              <a:rect l="l" t="t" r="r" b="b"/>
              <a:pathLst>
                <a:path w="14884" h="14634" extrusionOk="0">
                  <a:moveTo>
                    <a:pt x="4906" y="1298"/>
                  </a:moveTo>
                  <a:lnTo>
                    <a:pt x="7121" y="2537"/>
                  </a:lnTo>
                  <a:lnTo>
                    <a:pt x="7121" y="6323"/>
                  </a:lnTo>
                  <a:lnTo>
                    <a:pt x="4275" y="3573"/>
                  </a:lnTo>
                  <a:lnTo>
                    <a:pt x="4906" y="1298"/>
                  </a:lnTo>
                  <a:close/>
                  <a:moveTo>
                    <a:pt x="10050" y="1263"/>
                  </a:moveTo>
                  <a:lnTo>
                    <a:pt x="10728" y="3668"/>
                  </a:lnTo>
                  <a:lnTo>
                    <a:pt x="7954" y="6347"/>
                  </a:lnTo>
                  <a:lnTo>
                    <a:pt x="7954" y="2441"/>
                  </a:lnTo>
                  <a:lnTo>
                    <a:pt x="10050" y="1263"/>
                  </a:lnTo>
                  <a:close/>
                  <a:moveTo>
                    <a:pt x="11395" y="4156"/>
                  </a:moveTo>
                  <a:lnTo>
                    <a:pt x="13729" y="4763"/>
                  </a:lnTo>
                  <a:lnTo>
                    <a:pt x="12455" y="6906"/>
                  </a:lnTo>
                  <a:lnTo>
                    <a:pt x="8537" y="6906"/>
                  </a:lnTo>
                  <a:lnTo>
                    <a:pt x="11395" y="4156"/>
                  </a:lnTo>
                  <a:close/>
                  <a:moveTo>
                    <a:pt x="3751" y="4239"/>
                  </a:moveTo>
                  <a:lnTo>
                    <a:pt x="6525" y="6918"/>
                  </a:lnTo>
                  <a:lnTo>
                    <a:pt x="2501" y="6918"/>
                  </a:lnTo>
                  <a:lnTo>
                    <a:pt x="1287" y="4882"/>
                  </a:lnTo>
                  <a:lnTo>
                    <a:pt x="3751" y="4239"/>
                  </a:lnTo>
                  <a:close/>
                  <a:moveTo>
                    <a:pt x="12574" y="7740"/>
                  </a:moveTo>
                  <a:lnTo>
                    <a:pt x="13788" y="9776"/>
                  </a:lnTo>
                  <a:lnTo>
                    <a:pt x="11323" y="10419"/>
                  </a:lnTo>
                  <a:lnTo>
                    <a:pt x="8549" y="7740"/>
                  </a:lnTo>
                  <a:close/>
                  <a:moveTo>
                    <a:pt x="6525" y="7728"/>
                  </a:moveTo>
                  <a:lnTo>
                    <a:pt x="3680" y="10478"/>
                  </a:lnTo>
                  <a:lnTo>
                    <a:pt x="1346" y="9871"/>
                  </a:lnTo>
                  <a:lnTo>
                    <a:pt x="2608" y="7728"/>
                  </a:lnTo>
                  <a:close/>
                  <a:moveTo>
                    <a:pt x="7954" y="8311"/>
                  </a:moveTo>
                  <a:lnTo>
                    <a:pt x="10800" y="11062"/>
                  </a:lnTo>
                  <a:lnTo>
                    <a:pt x="10169" y="13336"/>
                  </a:lnTo>
                  <a:lnTo>
                    <a:pt x="7954" y="12097"/>
                  </a:lnTo>
                  <a:lnTo>
                    <a:pt x="7954" y="8311"/>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95"/>
                  </a:lnTo>
                  <a:lnTo>
                    <a:pt x="906" y="10609"/>
                  </a:lnTo>
                  <a:lnTo>
                    <a:pt x="3561" y="11312"/>
                  </a:lnTo>
                  <a:lnTo>
                    <a:pt x="4251" y="13812"/>
                  </a:lnTo>
                  <a:lnTo>
                    <a:pt x="4477" y="14633"/>
                  </a:lnTo>
                  <a:lnTo>
                    <a:pt x="5227" y="14217"/>
                  </a:lnTo>
                  <a:lnTo>
                    <a:pt x="7621" y="12871"/>
                  </a:lnTo>
                  <a:lnTo>
                    <a:pt x="9930" y="14169"/>
                  </a:lnTo>
                  <a:lnTo>
                    <a:pt x="10692" y="14586"/>
                  </a:lnTo>
                  <a:lnTo>
                    <a:pt x="10919" y="13764"/>
                  </a:lnTo>
                  <a:lnTo>
                    <a:pt x="11633" y="11181"/>
                  </a:lnTo>
                  <a:lnTo>
                    <a:pt x="14205" y="10514"/>
                  </a:lnTo>
                  <a:lnTo>
                    <a:pt x="14883" y="10335"/>
                  </a:lnTo>
                  <a:lnTo>
                    <a:pt x="14883" y="10014"/>
                  </a:lnTo>
                  <a:lnTo>
                    <a:pt x="14610" y="9561"/>
                  </a:lnTo>
                  <a:lnTo>
                    <a:pt x="13217" y="7240"/>
                  </a:lnTo>
                  <a:lnTo>
                    <a:pt x="14562" y="4989"/>
                  </a:lnTo>
                  <a:lnTo>
                    <a:pt x="14883" y="4430"/>
                  </a:lnTo>
                  <a:lnTo>
                    <a:pt x="14883" y="4215"/>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13"/>
            <p:cNvSpPr/>
            <p:nvPr/>
          </p:nvSpPr>
          <p:spPr>
            <a:xfrm>
              <a:off x="5518225" y="2307850"/>
              <a:ext cx="376275" cy="365250"/>
            </a:xfrm>
            <a:custGeom>
              <a:avLst/>
              <a:gdLst/>
              <a:ahLst/>
              <a:cxnLst/>
              <a:rect l="l" t="t" r="r" b="b"/>
              <a:pathLst>
                <a:path w="15051" h="14610" extrusionOk="0">
                  <a:moveTo>
                    <a:pt x="4883" y="1298"/>
                  </a:moveTo>
                  <a:lnTo>
                    <a:pt x="7097" y="2525"/>
                  </a:lnTo>
                  <a:lnTo>
                    <a:pt x="7097" y="6323"/>
                  </a:lnTo>
                  <a:lnTo>
                    <a:pt x="4252" y="3573"/>
                  </a:lnTo>
                  <a:lnTo>
                    <a:pt x="4883" y="1298"/>
                  </a:lnTo>
                  <a:close/>
                  <a:moveTo>
                    <a:pt x="10050" y="1251"/>
                  </a:moveTo>
                  <a:lnTo>
                    <a:pt x="10705" y="3644"/>
                  </a:lnTo>
                  <a:lnTo>
                    <a:pt x="7931" y="6323"/>
                  </a:lnTo>
                  <a:lnTo>
                    <a:pt x="7931" y="2430"/>
                  </a:lnTo>
                  <a:lnTo>
                    <a:pt x="7942" y="2430"/>
                  </a:lnTo>
                  <a:lnTo>
                    <a:pt x="10050" y="1251"/>
                  </a:lnTo>
                  <a:close/>
                  <a:moveTo>
                    <a:pt x="11383" y="4132"/>
                  </a:moveTo>
                  <a:lnTo>
                    <a:pt x="13717" y="4751"/>
                  </a:lnTo>
                  <a:lnTo>
                    <a:pt x="12443" y="6894"/>
                  </a:lnTo>
                  <a:lnTo>
                    <a:pt x="8526" y="6894"/>
                  </a:lnTo>
                  <a:lnTo>
                    <a:pt x="11383" y="4132"/>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28"/>
                  </a:moveTo>
                  <a:lnTo>
                    <a:pt x="3656" y="10478"/>
                  </a:lnTo>
                  <a:lnTo>
                    <a:pt x="1323" y="9871"/>
                  </a:lnTo>
                  <a:lnTo>
                    <a:pt x="2608"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2" y="13383"/>
                  </a:lnTo>
                  <a:lnTo>
                    <a:pt x="4347" y="10978"/>
                  </a:lnTo>
                  <a:lnTo>
                    <a:pt x="7109" y="8299"/>
                  </a:lnTo>
                  <a:close/>
                  <a:moveTo>
                    <a:pt x="10586" y="1"/>
                  </a:moveTo>
                  <a:lnTo>
                    <a:pt x="9824" y="417"/>
                  </a:lnTo>
                  <a:lnTo>
                    <a:pt x="7430" y="1751"/>
                  </a:lnTo>
                  <a:lnTo>
                    <a:pt x="5121" y="465"/>
                  </a:lnTo>
                  <a:lnTo>
                    <a:pt x="4359" y="48"/>
                  </a:lnTo>
                  <a:lnTo>
                    <a:pt x="4132" y="858"/>
                  </a:lnTo>
                  <a:lnTo>
                    <a:pt x="3418" y="3453"/>
                  </a:lnTo>
                  <a:lnTo>
                    <a:pt x="846" y="4120"/>
                  </a:lnTo>
                  <a:lnTo>
                    <a:pt x="1" y="4346"/>
                  </a:lnTo>
                  <a:lnTo>
                    <a:pt x="430" y="5073"/>
                  </a:lnTo>
                  <a:lnTo>
                    <a:pt x="1811" y="7394"/>
                  </a:lnTo>
                  <a:lnTo>
                    <a:pt x="477" y="9645"/>
                  </a:lnTo>
                  <a:lnTo>
                    <a:pt x="49" y="10371"/>
                  </a:lnTo>
                  <a:lnTo>
                    <a:pt x="894" y="10597"/>
                  </a:lnTo>
                  <a:lnTo>
                    <a:pt x="3561" y="11300"/>
                  </a:lnTo>
                  <a:lnTo>
                    <a:pt x="4240" y="13800"/>
                  </a:lnTo>
                  <a:lnTo>
                    <a:pt x="4466" y="14610"/>
                  </a:lnTo>
                  <a:lnTo>
                    <a:pt x="5228" y="14193"/>
                  </a:lnTo>
                  <a:lnTo>
                    <a:pt x="7621" y="12859"/>
                  </a:lnTo>
                  <a:lnTo>
                    <a:pt x="9931"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8" y="4013"/>
                  </a:lnTo>
                  <a:lnTo>
                    <a:pt x="11491" y="3322"/>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13"/>
            <p:cNvSpPr/>
            <p:nvPr/>
          </p:nvSpPr>
          <p:spPr>
            <a:xfrm>
              <a:off x="5518225" y="1211600"/>
              <a:ext cx="375675" cy="365525"/>
            </a:xfrm>
            <a:custGeom>
              <a:avLst/>
              <a:gdLst/>
              <a:ahLst/>
              <a:cxnLst/>
              <a:rect l="l" t="t" r="r" b="b"/>
              <a:pathLst>
                <a:path w="15027" h="14621" extrusionOk="0">
                  <a:moveTo>
                    <a:pt x="4883" y="1298"/>
                  </a:moveTo>
                  <a:lnTo>
                    <a:pt x="7097" y="2536"/>
                  </a:lnTo>
                  <a:lnTo>
                    <a:pt x="7097" y="6334"/>
                  </a:lnTo>
                  <a:lnTo>
                    <a:pt x="4252" y="3572"/>
                  </a:lnTo>
                  <a:lnTo>
                    <a:pt x="4883" y="1298"/>
                  </a:lnTo>
                  <a:close/>
                  <a:moveTo>
                    <a:pt x="10050" y="1250"/>
                  </a:moveTo>
                  <a:lnTo>
                    <a:pt x="10705" y="3655"/>
                  </a:lnTo>
                  <a:lnTo>
                    <a:pt x="7931" y="6334"/>
                  </a:lnTo>
                  <a:lnTo>
                    <a:pt x="7931" y="2429"/>
                  </a:lnTo>
                  <a:lnTo>
                    <a:pt x="7942" y="2429"/>
                  </a:lnTo>
                  <a:lnTo>
                    <a:pt x="10050" y="1250"/>
                  </a:lnTo>
                  <a:close/>
                  <a:moveTo>
                    <a:pt x="3751" y="4227"/>
                  </a:moveTo>
                  <a:lnTo>
                    <a:pt x="6514" y="6906"/>
                  </a:lnTo>
                  <a:lnTo>
                    <a:pt x="2501" y="6906"/>
                  </a:lnTo>
                  <a:lnTo>
                    <a:pt x="1275" y="4870"/>
                  </a:lnTo>
                  <a:lnTo>
                    <a:pt x="3751" y="4227"/>
                  </a:lnTo>
                  <a:close/>
                  <a:moveTo>
                    <a:pt x="11383" y="4155"/>
                  </a:moveTo>
                  <a:lnTo>
                    <a:pt x="13717" y="4763"/>
                  </a:lnTo>
                  <a:lnTo>
                    <a:pt x="12443" y="6906"/>
                  </a:lnTo>
                  <a:lnTo>
                    <a:pt x="8526" y="6906"/>
                  </a:lnTo>
                  <a:lnTo>
                    <a:pt x="11383" y="4155"/>
                  </a:lnTo>
                  <a:close/>
                  <a:moveTo>
                    <a:pt x="12550" y="7727"/>
                  </a:moveTo>
                  <a:lnTo>
                    <a:pt x="13765" y="9763"/>
                  </a:lnTo>
                  <a:lnTo>
                    <a:pt x="11300" y="10406"/>
                  </a:lnTo>
                  <a:lnTo>
                    <a:pt x="8526" y="7727"/>
                  </a:lnTo>
                  <a:close/>
                  <a:moveTo>
                    <a:pt x="6514" y="7739"/>
                  </a:moveTo>
                  <a:lnTo>
                    <a:pt x="3656" y="10501"/>
                  </a:lnTo>
                  <a:lnTo>
                    <a:pt x="1323" y="9882"/>
                  </a:lnTo>
                  <a:lnTo>
                    <a:pt x="2608"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2" y="13383"/>
                  </a:lnTo>
                  <a:lnTo>
                    <a:pt x="4347" y="10989"/>
                  </a:lnTo>
                  <a:lnTo>
                    <a:pt x="7109" y="8311"/>
                  </a:lnTo>
                  <a:close/>
                  <a:moveTo>
                    <a:pt x="10586" y="0"/>
                  </a:moveTo>
                  <a:lnTo>
                    <a:pt x="9824" y="417"/>
                  </a:lnTo>
                  <a:lnTo>
                    <a:pt x="7430" y="1762"/>
                  </a:lnTo>
                  <a:lnTo>
                    <a:pt x="5121" y="464"/>
                  </a:lnTo>
                  <a:lnTo>
                    <a:pt x="4359" y="48"/>
                  </a:lnTo>
                  <a:lnTo>
                    <a:pt x="4132" y="869"/>
                  </a:lnTo>
                  <a:lnTo>
                    <a:pt x="3418" y="3453"/>
                  </a:lnTo>
                  <a:lnTo>
                    <a:pt x="846" y="4120"/>
                  </a:lnTo>
                  <a:lnTo>
                    <a:pt x="1" y="4346"/>
                  </a:lnTo>
                  <a:lnTo>
                    <a:pt x="430" y="5072"/>
                  </a:lnTo>
                  <a:lnTo>
                    <a:pt x="1811"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81" y="14573"/>
                  </a:lnTo>
                  <a:lnTo>
                    <a:pt x="10907" y="13752"/>
                  </a:lnTo>
                  <a:lnTo>
                    <a:pt x="11621" y="11168"/>
                  </a:lnTo>
                  <a:lnTo>
                    <a:pt x="14193" y="10489"/>
                  </a:lnTo>
                  <a:lnTo>
                    <a:pt x="15027" y="10275"/>
                  </a:lnTo>
                  <a:lnTo>
                    <a:pt x="14598" y="9537"/>
                  </a:lnTo>
                  <a:lnTo>
                    <a:pt x="13229" y="7227"/>
                  </a:lnTo>
                  <a:lnTo>
                    <a:pt x="14574" y="4977"/>
                  </a:lnTo>
                  <a:lnTo>
                    <a:pt x="15003" y="4251"/>
                  </a:lnTo>
                  <a:lnTo>
                    <a:pt x="14158" y="4024"/>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13"/>
            <p:cNvSpPr/>
            <p:nvPr/>
          </p:nvSpPr>
          <p:spPr>
            <a:xfrm>
              <a:off x="5518225" y="3403825"/>
              <a:ext cx="375975" cy="365550"/>
            </a:xfrm>
            <a:custGeom>
              <a:avLst/>
              <a:gdLst/>
              <a:ahLst/>
              <a:cxnLst/>
              <a:rect l="l" t="t" r="r" b="b"/>
              <a:pathLst>
                <a:path w="15039" h="14622" extrusionOk="0">
                  <a:moveTo>
                    <a:pt x="4883" y="1286"/>
                  </a:moveTo>
                  <a:lnTo>
                    <a:pt x="7097" y="2525"/>
                  </a:lnTo>
                  <a:lnTo>
                    <a:pt x="7097" y="6311"/>
                  </a:lnTo>
                  <a:lnTo>
                    <a:pt x="4252" y="3560"/>
                  </a:lnTo>
                  <a:lnTo>
                    <a:pt x="4883" y="1286"/>
                  </a:lnTo>
                  <a:close/>
                  <a:moveTo>
                    <a:pt x="10050" y="1239"/>
                  </a:moveTo>
                  <a:lnTo>
                    <a:pt x="10705" y="3632"/>
                  </a:lnTo>
                  <a:lnTo>
                    <a:pt x="7931" y="6311"/>
                  </a:lnTo>
                  <a:lnTo>
                    <a:pt x="7931" y="2417"/>
                  </a:lnTo>
                  <a:lnTo>
                    <a:pt x="7942" y="2417"/>
                  </a:lnTo>
                  <a:lnTo>
                    <a:pt x="10050" y="1239"/>
                  </a:lnTo>
                  <a:close/>
                  <a:moveTo>
                    <a:pt x="3751" y="4215"/>
                  </a:moveTo>
                  <a:lnTo>
                    <a:pt x="6514"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5" y="9752"/>
                  </a:lnTo>
                  <a:lnTo>
                    <a:pt x="11300" y="10395"/>
                  </a:lnTo>
                  <a:lnTo>
                    <a:pt x="8526" y="7716"/>
                  </a:lnTo>
                  <a:close/>
                  <a:moveTo>
                    <a:pt x="6514" y="7728"/>
                  </a:moveTo>
                  <a:lnTo>
                    <a:pt x="3656" y="10478"/>
                  </a:lnTo>
                  <a:lnTo>
                    <a:pt x="1323" y="9871"/>
                  </a:lnTo>
                  <a:lnTo>
                    <a:pt x="2608"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49" y="10383"/>
                  </a:lnTo>
                  <a:lnTo>
                    <a:pt x="894" y="10597"/>
                  </a:lnTo>
                  <a:lnTo>
                    <a:pt x="3561"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13"/>
            <p:cNvSpPr/>
            <p:nvPr/>
          </p:nvSpPr>
          <p:spPr>
            <a:xfrm>
              <a:off x="5518225" y="1577100"/>
              <a:ext cx="376275" cy="365250"/>
            </a:xfrm>
            <a:custGeom>
              <a:avLst/>
              <a:gdLst/>
              <a:ahLst/>
              <a:cxnLst/>
              <a:rect l="l" t="t" r="r" b="b"/>
              <a:pathLst>
                <a:path w="15051" h="14610" extrusionOk="0">
                  <a:moveTo>
                    <a:pt x="4883" y="1299"/>
                  </a:moveTo>
                  <a:lnTo>
                    <a:pt x="7097" y="2525"/>
                  </a:lnTo>
                  <a:lnTo>
                    <a:pt x="7097" y="6323"/>
                  </a:lnTo>
                  <a:lnTo>
                    <a:pt x="4252" y="3573"/>
                  </a:lnTo>
                  <a:lnTo>
                    <a:pt x="4883" y="1299"/>
                  </a:lnTo>
                  <a:close/>
                  <a:moveTo>
                    <a:pt x="10050" y="1251"/>
                  </a:moveTo>
                  <a:lnTo>
                    <a:pt x="10705" y="3644"/>
                  </a:lnTo>
                  <a:lnTo>
                    <a:pt x="7931" y="6323"/>
                  </a:lnTo>
                  <a:lnTo>
                    <a:pt x="7931" y="2430"/>
                  </a:lnTo>
                  <a:lnTo>
                    <a:pt x="7942" y="2430"/>
                  </a:lnTo>
                  <a:lnTo>
                    <a:pt x="10050" y="1251"/>
                  </a:lnTo>
                  <a:close/>
                  <a:moveTo>
                    <a:pt x="3751" y="4228"/>
                  </a:moveTo>
                  <a:lnTo>
                    <a:pt x="6514"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5" y="9764"/>
                  </a:lnTo>
                  <a:lnTo>
                    <a:pt x="11312" y="10407"/>
                  </a:lnTo>
                  <a:lnTo>
                    <a:pt x="8538" y="7728"/>
                  </a:lnTo>
                  <a:close/>
                  <a:moveTo>
                    <a:pt x="6514" y="7704"/>
                  </a:moveTo>
                  <a:lnTo>
                    <a:pt x="3656" y="10478"/>
                  </a:lnTo>
                  <a:lnTo>
                    <a:pt x="1323" y="9859"/>
                  </a:lnTo>
                  <a:lnTo>
                    <a:pt x="2608"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2" y="13383"/>
                  </a:lnTo>
                  <a:lnTo>
                    <a:pt x="4347" y="10978"/>
                  </a:lnTo>
                  <a:lnTo>
                    <a:pt x="7109" y="8300"/>
                  </a:lnTo>
                  <a:close/>
                  <a:moveTo>
                    <a:pt x="10586" y="1"/>
                  </a:moveTo>
                  <a:lnTo>
                    <a:pt x="9824" y="418"/>
                  </a:lnTo>
                  <a:lnTo>
                    <a:pt x="7430" y="1751"/>
                  </a:lnTo>
                  <a:lnTo>
                    <a:pt x="5121" y="465"/>
                  </a:lnTo>
                  <a:lnTo>
                    <a:pt x="4359" y="49"/>
                  </a:lnTo>
                  <a:lnTo>
                    <a:pt x="4132" y="858"/>
                  </a:lnTo>
                  <a:lnTo>
                    <a:pt x="3418" y="3454"/>
                  </a:lnTo>
                  <a:lnTo>
                    <a:pt x="846" y="4120"/>
                  </a:lnTo>
                  <a:lnTo>
                    <a:pt x="1" y="4347"/>
                  </a:lnTo>
                  <a:lnTo>
                    <a:pt x="430" y="5073"/>
                  </a:lnTo>
                  <a:lnTo>
                    <a:pt x="1811"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8" y="4013"/>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715;p13"/>
            <p:cNvSpPr/>
            <p:nvPr/>
          </p:nvSpPr>
          <p:spPr>
            <a:xfrm>
              <a:off x="5518225" y="3769350"/>
              <a:ext cx="375975" cy="365250"/>
            </a:xfrm>
            <a:custGeom>
              <a:avLst/>
              <a:gdLst/>
              <a:ahLst/>
              <a:cxnLst/>
              <a:rect l="l" t="t" r="r" b="b"/>
              <a:pathLst>
                <a:path w="15039" h="14610" extrusionOk="0">
                  <a:moveTo>
                    <a:pt x="4883" y="1274"/>
                  </a:moveTo>
                  <a:lnTo>
                    <a:pt x="7097" y="2512"/>
                  </a:lnTo>
                  <a:lnTo>
                    <a:pt x="7097" y="6311"/>
                  </a:lnTo>
                  <a:lnTo>
                    <a:pt x="4252" y="3560"/>
                  </a:lnTo>
                  <a:lnTo>
                    <a:pt x="4883" y="1274"/>
                  </a:lnTo>
                  <a:close/>
                  <a:moveTo>
                    <a:pt x="10050" y="1238"/>
                  </a:moveTo>
                  <a:lnTo>
                    <a:pt x="10705" y="3632"/>
                  </a:lnTo>
                  <a:lnTo>
                    <a:pt x="7931" y="6311"/>
                  </a:lnTo>
                  <a:lnTo>
                    <a:pt x="7931" y="2405"/>
                  </a:lnTo>
                  <a:lnTo>
                    <a:pt x="7942" y="2405"/>
                  </a:lnTo>
                  <a:lnTo>
                    <a:pt x="10050" y="1238"/>
                  </a:lnTo>
                  <a:close/>
                  <a:moveTo>
                    <a:pt x="3751" y="4215"/>
                  </a:moveTo>
                  <a:lnTo>
                    <a:pt x="6514" y="6894"/>
                  </a:lnTo>
                  <a:lnTo>
                    <a:pt x="2501" y="6894"/>
                  </a:lnTo>
                  <a:lnTo>
                    <a:pt x="1299" y="4846"/>
                  </a:lnTo>
                  <a:lnTo>
                    <a:pt x="3751" y="4215"/>
                  </a:lnTo>
                  <a:close/>
                  <a:moveTo>
                    <a:pt x="11383" y="4132"/>
                  </a:moveTo>
                  <a:lnTo>
                    <a:pt x="13717" y="4751"/>
                  </a:lnTo>
                  <a:lnTo>
                    <a:pt x="12443" y="6894"/>
                  </a:lnTo>
                  <a:lnTo>
                    <a:pt x="8526" y="6894"/>
                  </a:lnTo>
                  <a:lnTo>
                    <a:pt x="11383" y="4132"/>
                  </a:lnTo>
                  <a:close/>
                  <a:moveTo>
                    <a:pt x="12550" y="7704"/>
                  </a:moveTo>
                  <a:lnTo>
                    <a:pt x="13765" y="9751"/>
                  </a:lnTo>
                  <a:lnTo>
                    <a:pt x="11300" y="10382"/>
                  </a:lnTo>
                  <a:lnTo>
                    <a:pt x="8526" y="7704"/>
                  </a:lnTo>
                  <a:close/>
                  <a:moveTo>
                    <a:pt x="6514" y="7704"/>
                  </a:moveTo>
                  <a:lnTo>
                    <a:pt x="3656" y="10466"/>
                  </a:lnTo>
                  <a:lnTo>
                    <a:pt x="1323"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13"/>
            <p:cNvSpPr/>
            <p:nvPr/>
          </p:nvSpPr>
          <p:spPr>
            <a:xfrm>
              <a:off x="4759800"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50" y="1239"/>
                  </a:moveTo>
                  <a:lnTo>
                    <a:pt x="10705" y="3632"/>
                  </a:lnTo>
                  <a:lnTo>
                    <a:pt x="7942" y="6311"/>
                  </a:lnTo>
                  <a:lnTo>
                    <a:pt x="7942" y="2417"/>
                  </a:lnTo>
                  <a:lnTo>
                    <a:pt x="7954" y="2417"/>
                  </a:lnTo>
                  <a:lnTo>
                    <a:pt x="10050" y="1239"/>
                  </a:lnTo>
                  <a:close/>
                  <a:moveTo>
                    <a:pt x="3751" y="4215"/>
                  </a:moveTo>
                  <a:lnTo>
                    <a:pt x="6525" y="6894"/>
                  </a:lnTo>
                  <a:lnTo>
                    <a:pt x="2501" y="6894"/>
                  </a:lnTo>
                  <a:lnTo>
                    <a:pt x="1299" y="4858"/>
                  </a:lnTo>
                  <a:lnTo>
                    <a:pt x="3751" y="4215"/>
                  </a:lnTo>
                  <a:close/>
                  <a:moveTo>
                    <a:pt x="11395" y="4144"/>
                  </a:moveTo>
                  <a:lnTo>
                    <a:pt x="13729" y="4751"/>
                  </a:lnTo>
                  <a:lnTo>
                    <a:pt x="12443" y="6894"/>
                  </a:lnTo>
                  <a:lnTo>
                    <a:pt x="8538" y="6894"/>
                  </a:lnTo>
                  <a:lnTo>
                    <a:pt x="11395" y="4144"/>
                  </a:lnTo>
                  <a:close/>
                  <a:moveTo>
                    <a:pt x="12550" y="7716"/>
                  </a:moveTo>
                  <a:lnTo>
                    <a:pt x="13776" y="9752"/>
                  </a:lnTo>
                  <a:lnTo>
                    <a:pt x="11300" y="10395"/>
                  </a:lnTo>
                  <a:lnTo>
                    <a:pt x="8538" y="7716"/>
                  </a:lnTo>
                  <a:close/>
                  <a:moveTo>
                    <a:pt x="6525"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58" y="4132"/>
                  </a:lnTo>
                  <a:lnTo>
                    <a:pt x="1" y="4346"/>
                  </a:lnTo>
                  <a:lnTo>
                    <a:pt x="441" y="5084"/>
                  </a:lnTo>
                  <a:lnTo>
                    <a:pt x="1823" y="7406"/>
                  </a:lnTo>
                  <a:lnTo>
                    <a:pt x="477" y="9644"/>
                  </a:lnTo>
                  <a:lnTo>
                    <a:pt x="48"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13"/>
            <p:cNvSpPr/>
            <p:nvPr/>
          </p:nvSpPr>
          <p:spPr>
            <a:xfrm>
              <a:off x="551822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17" y="3656"/>
                  </a:lnTo>
                  <a:lnTo>
                    <a:pt x="7942" y="6335"/>
                  </a:lnTo>
                  <a:lnTo>
                    <a:pt x="7942" y="2429"/>
                  </a:lnTo>
                  <a:lnTo>
                    <a:pt x="10050" y="1251"/>
                  </a:lnTo>
                  <a:close/>
                  <a:moveTo>
                    <a:pt x="11383" y="4144"/>
                  </a:moveTo>
                  <a:lnTo>
                    <a:pt x="13717" y="4751"/>
                  </a:lnTo>
                  <a:lnTo>
                    <a:pt x="12443" y="6894"/>
                  </a:lnTo>
                  <a:lnTo>
                    <a:pt x="8526" y="6894"/>
                  </a:lnTo>
                  <a:lnTo>
                    <a:pt x="11383" y="4144"/>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30" y="1763"/>
                  </a:lnTo>
                  <a:lnTo>
                    <a:pt x="5121" y="465"/>
                  </a:lnTo>
                  <a:lnTo>
                    <a:pt x="4359" y="48"/>
                  </a:lnTo>
                  <a:lnTo>
                    <a:pt x="4132" y="870"/>
                  </a:lnTo>
                  <a:lnTo>
                    <a:pt x="3418" y="3453"/>
                  </a:lnTo>
                  <a:lnTo>
                    <a:pt x="846" y="4132"/>
                  </a:lnTo>
                  <a:lnTo>
                    <a:pt x="1" y="4346"/>
                  </a:lnTo>
                  <a:lnTo>
                    <a:pt x="430" y="5085"/>
                  </a:lnTo>
                  <a:lnTo>
                    <a:pt x="1811" y="7406"/>
                  </a:lnTo>
                  <a:lnTo>
                    <a:pt x="477" y="9645"/>
                  </a:lnTo>
                  <a:lnTo>
                    <a:pt x="49" y="10383"/>
                  </a:lnTo>
                  <a:lnTo>
                    <a:pt x="894" y="10597"/>
                  </a:lnTo>
                  <a:lnTo>
                    <a:pt x="3561" y="11300"/>
                  </a:lnTo>
                  <a:lnTo>
                    <a:pt x="4240" y="13800"/>
                  </a:lnTo>
                  <a:lnTo>
                    <a:pt x="4466" y="14621"/>
                  </a:lnTo>
                  <a:lnTo>
                    <a:pt x="5228" y="14205"/>
                  </a:lnTo>
                  <a:lnTo>
                    <a:pt x="7621" y="12859"/>
                  </a:lnTo>
                  <a:lnTo>
                    <a:pt x="9931"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1"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13"/>
            <p:cNvSpPr/>
            <p:nvPr/>
          </p:nvSpPr>
          <p:spPr>
            <a:xfrm>
              <a:off x="5518225" y="1942325"/>
              <a:ext cx="376275" cy="365550"/>
            </a:xfrm>
            <a:custGeom>
              <a:avLst/>
              <a:gdLst/>
              <a:ahLst/>
              <a:cxnLst/>
              <a:rect l="l" t="t" r="r" b="b"/>
              <a:pathLst>
                <a:path w="15051" h="14622" extrusionOk="0">
                  <a:moveTo>
                    <a:pt x="4883" y="1299"/>
                  </a:moveTo>
                  <a:lnTo>
                    <a:pt x="7097" y="2537"/>
                  </a:lnTo>
                  <a:lnTo>
                    <a:pt x="7097" y="6335"/>
                  </a:lnTo>
                  <a:lnTo>
                    <a:pt x="4252" y="3573"/>
                  </a:lnTo>
                  <a:lnTo>
                    <a:pt x="4883" y="1299"/>
                  </a:lnTo>
                  <a:close/>
                  <a:moveTo>
                    <a:pt x="10050" y="1251"/>
                  </a:moveTo>
                  <a:lnTo>
                    <a:pt x="10705" y="3656"/>
                  </a:lnTo>
                  <a:lnTo>
                    <a:pt x="7931" y="6335"/>
                  </a:lnTo>
                  <a:lnTo>
                    <a:pt x="7931" y="2430"/>
                  </a:lnTo>
                  <a:lnTo>
                    <a:pt x="7942" y="2430"/>
                  </a:lnTo>
                  <a:lnTo>
                    <a:pt x="10050" y="1251"/>
                  </a:lnTo>
                  <a:close/>
                  <a:moveTo>
                    <a:pt x="11383" y="4144"/>
                  </a:moveTo>
                  <a:lnTo>
                    <a:pt x="13717" y="4751"/>
                  </a:lnTo>
                  <a:lnTo>
                    <a:pt x="12443" y="6895"/>
                  </a:lnTo>
                  <a:lnTo>
                    <a:pt x="8526" y="6895"/>
                  </a:lnTo>
                  <a:lnTo>
                    <a:pt x="11383" y="4144"/>
                  </a:lnTo>
                  <a:close/>
                  <a:moveTo>
                    <a:pt x="3751" y="4228"/>
                  </a:moveTo>
                  <a:lnTo>
                    <a:pt x="6514" y="6906"/>
                  </a:lnTo>
                  <a:lnTo>
                    <a:pt x="2501" y="6906"/>
                  </a:lnTo>
                  <a:lnTo>
                    <a:pt x="1275" y="4870"/>
                  </a:lnTo>
                  <a:lnTo>
                    <a:pt x="3751" y="4228"/>
                  </a:lnTo>
                  <a:close/>
                  <a:moveTo>
                    <a:pt x="12562" y="7728"/>
                  </a:moveTo>
                  <a:lnTo>
                    <a:pt x="13765" y="9764"/>
                  </a:lnTo>
                  <a:lnTo>
                    <a:pt x="11312" y="10407"/>
                  </a:lnTo>
                  <a:lnTo>
                    <a:pt x="8538" y="7728"/>
                  </a:lnTo>
                  <a:close/>
                  <a:moveTo>
                    <a:pt x="6514" y="7728"/>
                  </a:moveTo>
                  <a:lnTo>
                    <a:pt x="3656" y="10478"/>
                  </a:lnTo>
                  <a:lnTo>
                    <a:pt x="1323" y="9871"/>
                  </a:lnTo>
                  <a:lnTo>
                    <a:pt x="2608"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2" y="13383"/>
                  </a:lnTo>
                  <a:lnTo>
                    <a:pt x="4347" y="10990"/>
                  </a:lnTo>
                  <a:lnTo>
                    <a:pt x="7109" y="8311"/>
                  </a:lnTo>
                  <a:close/>
                  <a:moveTo>
                    <a:pt x="10586" y="1"/>
                  </a:moveTo>
                  <a:lnTo>
                    <a:pt x="9824" y="418"/>
                  </a:lnTo>
                  <a:lnTo>
                    <a:pt x="7430" y="1763"/>
                  </a:lnTo>
                  <a:lnTo>
                    <a:pt x="5121" y="465"/>
                  </a:lnTo>
                  <a:lnTo>
                    <a:pt x="4359" y="48"/>
                  </a:lnTo>
                  <a:lnTo>
                    <a:pt x="4132" y="870"/>
                  </a:lnTo>
                  <a:lnTo>
                    <a:pt x="3418" y="3454"/>
                  </a:lnTo>
                  <a:lnTo>
                    <a:pt x="846" y="4132"/>
                  </a:lnTo>
                  <a:lnTo>
                    <a:pt x="1" y="4347"/>
                  </a:lnTo>
                  <a:lnTo>
                    <a:pt x="430" y="5085"/>
                  </a:lnTo>
                  <a:lnTo>
                    <a:pt x="1811"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8" y="4025"/>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13"/>
            <p:cNvSpPr/>
            <p:nvPr/>
          </p:nvSpPr>
          <p:spPr>
            <a:xfrm>
              <a:off x="5518225" y="846375"/>
              <a:ext cx="376275" cy="365250"/>
            </a:xfrm>
            <a:custGeom>
              <a:avLst/>
              <a:gdLst/>
              <a:ahLst/>
              <a:cxnLst/>
              <a:rect l="l" t="t" r="r" b="b"/>
              <a:pathLst>
                <a:path w="15051" h="14610" extrusionOk="0">
                  <a:moveTo>
                    <a:pt x="10050" y="1250"/>
                  </a:moveTo>
                  <a:lnTo>
                    <a:pt x="10705" y="3643"/>
                  </a:lnTo>
                  <a:lnTo>
                    <a:pt x="7931" y="6322"/>
                  </a:lnTo>
                  <a:lnTo>
                    <a:pt x="7931" y="2429"/>
                  </a:lnTo>
                  <a:lnTo>
                    <a:pt x="7942" y="2429"/>
                  </a:lnTo>
                  <a:lnTo>
                    <a:pt x="10050" y="1250"/>
                  </a:lnTo>
                  <a:close/>
                  <a:moveTo>
                    <a:pt x="4883" y="1310"/>
                  </a:moveTo>
                  <a:lnTo>
                    <a:pt x="7097" y="2548"/>
                  </a:lnTo>
                  <a:lnTo>
                    <a:pt x="7097" y="6334"/>
                  </a:lnTo>
                  <a:lnTo>
                    <a:pt x="4252" y="3584"/>
                  </a:lnTo>
                  <a:lnTo>
                    <a:pt x="4883" y="1310"/>
                  </a:lnTo>
                  <a:close/>
                  <a:moveTo>
                    <a:pt x="3751" y="4227"/>
                  </a:moveTo>
                  <a:lnTo>
                    <a:pt x="6514" y="6906"/>
                  </a:lnTo>
                  <a:lnTo>
                    <a:pt x="2501" y="6906"/>
                  </a:lnTo>
                  <a:lnTo>
                    <a:pt x="1275" y="4870"/>
                  </a:lnTo>
                  <a:lnTo>
                    <a:pt x="3751" y="4227"/>
                  </a:lnTo>
                  <a:close/>
                  <a:moveTo>
                    <a:pt x="11371" y="4143"/>
                  </a:moveTo>
                  <a:lnTo>
                    <a:pt x="13705" y="4763"/>
                  </a:lnTo>
                  <a:lnTo>
                    <a:pt x="12443" y="6906"/>
                  </a:lnTo>
                  <a:lnTo>
                    <a:pt x="8526" y="6906"/>
                  </a:lnTo>
                  <a:lnTo>
                    <a:pt x="11371" y="4143"/>
                  </a:lnTo>
                  <a:close/>
                  <a:moveTo>
                    <a:pt x="12550" y="7727"/>
                  </a:moveTo>
                  <a:lnTo>
                    <a:pt x="13765" y="9763"/>
                  </a:lnTo>
                  <a:lnTo>
                    <a:pt x="11300" y="10406"/>
                  </a:lnTo>
                  <a:lnTo>
                    <a:pt x="8526" y="7727"/>
                  </a:lnTo>
                  <a:close/>
                  <a:moveTo>
                    <a:pt x="6514" y="7739"/>
                  </a:moveTo>
                  <a:lnTo>
                    <a:pt x="3656" y="10489"/>
                  </a:lnTo>
                  <a:lnTo>
                    <a:pt x="1323" y="9882"/>
                  </a:lnTo>
                  <a:lnTo>
                    <a:pt x="2608"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2" y="13383"/>
                  </a:lnTo>
                  <a:lnTo>
                    <a:pt x="4347" y="10978"/>
                  </a:lnTo>
                  <a:lnTo>
                    <a:pt x="7109" y="8299"/>
                  </a:lnTo>
                  <a:close/>
                  <a:moveTo>
                    <a:pt x="10586" y="0"/>
                  </a:moveTo>
                  <a:lnTo>
                    <a:pt x="9824" y="417"/>
                  </a:lnTo>
                  <a:lnTo>
                    <a:pt x="7430" y="1750"/>
                  </a:lnTo>
                  <a:lnTo>
                    <a:pt x="5121" y="464"/>
                  </a:lnTo>
                  <a:lnTo>
                    <a:pt x="4359" y="48"/>
                  </a:lnTo>
                  <a:lnTo>
                    <a:pt x="4132" y="857"/>
                  </a:lnTo>
                  <a:lnTo>
                    <a:pt x="3418" y="3453"/>
                  </a:lnTo>
                  <a:lnTo>
                    <a:pt x="846" y="4120"/>
                  </a:lnTo>
                  <a:lnTo>
                    <a:pt x="1" y="4346"/>
                  </a:lnTo>
                  <a:lnTo>
                    <a:pt x="430" y="5072"/>
                  </a:lnTo>
                  <a:lnTo>
                    <a:pt x="1811" y="7394"/>
                  </a:lnTo>
                  <a:lnTo>
                    <a:pt x="477" y="9644"/>
                  </a:lnTo>
                  <a:lnTo>
                    <a:pt x="49" y="10370"/>
                  </a:lnTo>
                  <a:lnTo>
                    <a:pt x="894" y="10597"/>
                  </a:lnTo>
                  <a:lnTo>
                    <a:pt x="3561" y="11299"/>
                  </a:lnTo>
                  <a:lnTo>
                    <a:pt x="4240" y="13799"/>
                  </a:lnTo>
                  <a:lnTo>
                    <a:pt x="4466" y="14609"/>
                  </a:lnTo>
                  <a:lnTo>
                    <a:pt x="5228" y="14192"/>
                  </a:lnTo>
                  <a:lnTo>
                    <a:pt x="7621" y="12859"/>
                  </a:lnTo>
                  <a:lnTo>
                    <a:pt x="9931"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8" y="4012"/>
                  </a:lnTo>
                  <a:lnTo>
                    <a:pt x="11491" y="3322"/>
                  </a:lnTo>
                  <a:lnTo>
                    <a:pt x="10800"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13"/>
            <p:cNvSpPr/>
            <p:nvPr/>
          </p:nvSpPr>
          <p:spPr>
            <a:xfrm>
              <a:off x="5897750" y="1577100"/>
              <a:ext cx="372100" cy="365250"/>
            </a:xfrm>
            <a:custGeom>
              <a:avLst/>
              <a:gdLst/>
              <a:ahLst/>
              <a:cxnLst/>
              <a:rect l="l" t="t" r="r" b="b"/>
              <a:pathLst>
                <a:path w="14884" h="14610" extrusionOk="0">
                  <a:moveTo>
                    <a:pt x="4870" y="1299"/>
                  </a:moveTo>
                  <a:lnTo>
                    <a:pt x="7085" y="2525"/>
                  </a:lnTo>
                  <a:lnTo>
                    <a:pt x="7085" y="6323"/>
                  </a:lnTo>
                  <a:lnTo>
                    <a:pt x="4239" y="3573"/>
                  </a:lnTo>
                  <a:lnTo>
                    <a:pt x="4870" y="1299"/>
                  </a:lnTo>
                  <a:close/>
                  <a:moveTo>
                    <a:pt x="10026" y="1251"/>
                  </a:moveTo>
                  <a:lnTo>
                    <a:pt x="10680" y="3644"/>
                  </a:lnTo>
                  <a:lnTo>
                    <a:pt x="7918" y="6323"/>
                  </a:lnTo>
                  <a:lnTo>
                    <a:pt x="7918" y="2430"/>
                  </a:lnTo>
                  <a:lnTo>
                    <a:pt x="7930" y="2430"/>
                  </a:lnTo>
                  <a:lnTo>
                    <a:pt x="10026" y="1251"/>
                  </a:lnTo>
                  <a:close/>
                  <a:moveTo>
                    <a:pt x="3727" y="4228"/>
                  </a:moveTo>
                  <a:lnTo>
                    <a:pt x="6501" y="6906"/>
                  </a:lnTo>
                  <a:lnTo>
                    <a:pt x="2477" y="6906"/>
                  </a:lnTo>
                  <a:lnTo>
                    <a:pt x="1263" y="4871"/>
                  </a:lnTo>
                  <a:lnTo>
                    <a:pt x="3727" y="4228"/>
                  </a:lnTo>
                  <a:close/>
                  <a:moveTo>
                    <a:pt x="11371" y="4156"/>
                  </a:moveTo>
                  <a:lnTo>
                    <a:pt x="13705" y="4763"/>
                  </a:lnTo>
                  <a:lnTo>
                    <a:pt x="12431" y="6906"/>
                  </a:lnTo>
                  <a:lnTo>
                    <a:pt x="8513" y="6906"/>
                  </a:lnTo>
                  <a:lnTo>
                    <a:pt x="11371" y="4156"/>
                  </a:lnTo>
                  <a:close/>
                  <a:moveTo>
                    <a:pt x="12550" y="7728"/>
                  </a:moveTo>
                  <a:lnTo>
                    <a:pt x="13764" y="9764"/>
                  </a:lnTo>
                  <a:lnTo>
                    <a:pt x="11299" y="10407"/>
                  </a:lnTo>
                  <a:lnTo>
                    <a:pt x="8525" y="7728"/>
                  </a:lnTo>
                  <a:close/>
                  <a:moveTo>
                    <a:pt x="6501" y="7704"/>
                  </a:moveTo>
                  <a:lnTo>
                    <a:pt x="3644" y="10478"/>
                  </a:lnTo>
                  <a:lnTo>
                    <a:pt x="1310" y="9859"/>
                  </a:lnTo>
                  <a:lnTo>
                    <a:pt x="2584" y="7704"/>
                  </a:lnTo>
                  <a:close/>
                  <a:moveTo>
                    <a:pt x="7930" y="8300"/>
                  </a:moveTo>
                  <a:lnTo>
                    <a:pt x="10776" y="11050"/>
                  </a:lnTo>
                  <a:lnTo>
                    <a:pt x="10145" y="13336"/>
                  </a:lnTo>
                  <a:lnTo>
                    <a:pt x="7930" y="12098"/>
                  </a:lnTo>
                  <a:lnTo>
                    <a:pt x="7930" y="8300"/>
                  </a:lnTo>
                  <a:close/>
                  <a:moveTo>
                    <a:pt x="7097" y="8300"/>
                  </a:moveTo>
                  <a:lnTo>
                    <a:pt x="7097" y="12205"/>
                  </a:lnTo>
                  <a:lnTo>
                    <a:pt x="7085" y="12205"/>
                  </a:lnTo>
                  <a:lnTo>
                    <a:pt x="4989" y="13383"/>
                  </a:lnTo>
                  <a:lnTo>
                    <a:pt x="4334" y="10978"/>
                  </a:lnTo>
                  <a:lnTo>
                    <a:pt x="7097" y="8300"/>
                  </a:lnTo>
                  <a:close/>
                  <a:moveTo>
                    <a:pt x="10585" y="1"/>
                  </a:moveTo>
                  <a:lnTo>
                    <a:pt x="9823" y="418"/>
                  </a:lnTo>
                  <a:lnTo>
                    <a:pt x="7430" y="1751"/>
                  </a:lnTo>
                  <a:lnTo>
                    <a:pt x="5120" y="465"/>
                  </a:lnTo>
                  <a:lnTo>
                    <a:pt x="4358" y="49"/>
                  </a:lnTo>
                  <a:lnTo>
                    <a:pt x="4132" y="858"/>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80" y="14574"/>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13"/>
            <p:cNvSpPr/>
            <p:nvPr/>
          </p:nvSpPr>
          <p:spPr>
            <a:xfrm>
              <a:off x="5518225" y="4499800"/>
              <a:ext cx="375975" cy="365250"/>
            </a:xfrm>
            <a:custGeom>
              <a:avLst/>
              <a:gdLst/>
              <a:ahLst/>
              <a:cxnLst/>
              <a:rect l="l" t="t" r="r" b="b"/>
              <a:pathLst>
                <a:path w="15039" h="14610" extrusionOk="0">
                  <a:moveTo>
                    <a:pt x="4883" y="1286"/>
                  </a:moveTo>
                  <a:lnTo>
                    <a:pt x="7097" y="2524"/>
                  </a:lnTo>
                  <a:lnTo>
                    <a:pt x="7097" y="6322"/>
                  </a:lnTo>
                  <a:lnTo>
                    <a:pt x="4252" y="3572"/>
                  </a:lnTo>
                  <a:lnTo>
                    <a:pt x="4883" y="1286"/>
                  </a:lnTo>
                  <a:close/>
                  <a:moveTo>
                    <a:pt x="10050" y="1250"/>
                  </a:moveTo>
                  <a:lnTo>
                    <a:pt x="10705" y="3643"/>
                  </a:lnTo>
                  <a:lnTo>
                    <a:pt x="7931" y="6322"/>
                  </a:lnTo>
                  <a:lnTo>
                    <a:pt x="7931" y="2417"/>
                  </a:lnTo>
                  <a:lnTo>
                    <a:pt x="7942" y="2417"/>
                  </a:lnTo>
                  <a:lnTo>
                    <a:pt x="10050" y="1250"/>
                  </a:lnTo>
                  <a:close/>
                  <a:moveTo>
                    <a:pt x="3751" y="4203"/>
                  </a:moveTo>
                  <a:lnTo>
                    <a:pt x="6514" y="6882"/>
                  </a:lnTo>
                  <a:lnTo>
                    <a:pt x="2501" y="6882"/>
                  </a:lnTo>
                  <a:lnTo>
                    <a:pt x="1299" y="4846"/>
                  </a:lnTo>
                  <a:lnTo>
                    <a:pt x="3751" y="4203"/>
                  </a:lnTo>
                  <a:close/>
                  <a:moveTo>
                    <a:pt x="11383" y="4132"/>
                  </a:moveTo>
                  <a:lnTo>
                    <a:pt x="13717" y="4739"/>
                  </a:lnTo>
                  <a:lnTo>
                    <a:pt x="12443" y="6882"/>
                  </a:lnTo>
                  <a:lnTo>
                    <a:pt x="8526" y="6882"/>
                  </a:lnTo>
                  <a:lnTo>
                    <a:pt x="11383" y="4132"/>
                  </a:lnTo>
                  <a:close/>
                  <a:moveTo>
                    <a:pt x="12550" y="7715"/>
                  </a:moveTo>
                  <a:lnTo>
                    <a:pt x="13765" y="9763"/>
                  </a:lnTo>
                  <a:lnTo>
                    <a:pt x="11300" y="10394"/>
                  </a:lnTo>
                  <a:lnTo>
                    <a:pt x="8526" y="7715"/>
                  </a:lnTo>
                  <a:close/>
                  <a:moveTo>
                    <a:pt x="6514" y="7715"/>
                  </a:moveTo>
                  <a:lnTo>
                    <a:pt x="3656" y="10478"/>
                  </a:lnTo>
                  <a:lnTo>
                    <a:pt x="1323" y="9858"/>
                  </a:lnTo>
                  <a:lnTo>
                    <a:pt x="2608"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49" y="10370"/>
                  </a:lnTo>
                  <a:lnTo>
                    <a:pt x="894" y="10597"/>
                  </a:lnTo>
                  <a:lnTo>
                    <a:pt x="3561"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1"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13"/>
            <p:cNvSpPr/>
            <p:nvPr/>
          </p:nvSpPr>
          <p:spPr>
            <a:xfrm>
              <a:off x="3622475"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13"/>
            <p:cNvSpPr/>
            <p:nvPr/>
          </p:nvSpPr>
          <p:spPr>
            <a:xfrm>
              <a:off x="3622475"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49"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34" y="9859"/>
                  </a:lnTo>
                  <a:lnTo>
                    <a:pt x="2608" y="7716"/>
                  </a:lnTo>
                  <a:close/>
                  <a:moveTo>
                    <a:pt x="7953" y="8299"/>
                  </a:moveTo>
                  <a:lnTo>
                    <a:pt x="10787" y="11050"/>
                  </a:lnTo>
                  <a:lnTo>
                    <a:pt x="10168" y="13324"/>
                  </a:lnTo>
                  <a:lnTo>
                    <a:pt x="7953" y="12085"/>
                  </a:lnTo>
                  <a:lnTo>
                    <a:pt x="7953"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92" y="14574"/>
                  </a:lnTo>
                  <a:lnTo>
                    <a:pt x="10906" y="13752"/>
                  </a:lnTo>
                  <a:lnTo>
                    <a:pt x="11621" y="11169"/>
                  </a:lnTo>
                  <a:lnTo>
                    <a:pt x="14204" y="10502"/>
                  </a:lnTo>
                  <a:lnTo>
                    <a:pt x="15050" y="10276"/>
                  </a:lnTo>
                  <a:lnTo>
                    <a:pt x="14621" y="9549"/>
                  </a:lnTo>
                  <a:lnTo>
                    <a:pt x="13228"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13"/>
            <p:cNvSpPr/>
            <p:nvPr/>
          </p:nvSpPr>
          <p:spPr>
            <a:xfrm>
              <a:off x="4001675"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50" y="1250"/>
                  </a:moveTo>
                  <a:lnTo>
                    <a:pt x="10704" y="3643"/>
                  </a:lnTo>
                  <a:lnTo>
                    <a:pt x="7930" y="6322"/>
                  </a:lnTo>
                  <a:lnTo>
                    <a:pt x="7930" y="2417"/>
                  </a:lnTo>
                  <a:lnTo>
                    <a:pt x="7942" y="2417"/>
                  </a:lnTo>
                  <a:lnTo>
                    <a:pt x="10050"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5" y="14609"/>
                  </a:lnTo>
                  <a:lnTo>
                    <a:pt x="5216" y="14192"/>
                  </a:lnTo>
                  <a:lnTo>
                    <a:pt x="7621" y="12859"/>
                  </a:lnTo>
                  <a:lnTo>
                    <a:pt x="9919" y="14145"/>
                  </a:lnTo>
                  <a:lnTo>
                    <a:pt x="10681" y="14561"/>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13"/>
            <p:cNvSpPr/>
            <p:nvPr/>
          </p:nvSpPr>
          <p:spPr>
            <a:xfrm>
              <a:off x="3622475" y="846675"/>
              <a:ext cx="376250" cy="365825"/>
            </a:xfrm>
            <a:custGeom>
              <a:avLst/>
              <a:gdLst/>
              <a:ahLst/>
              <a:cxnLst/>
              <a:rect l="l" t="t" r="r" b="b"/>
              <a:pathLst>
                <a:path w="15050" h="14633" extrusionOk="0">
                  <a:moveTo>
                    <a:pt x="10049" y="1238"/>
                  </a:moveTo>
                  <a:lnTo>
                    <a:pt x="10704" y="3631"/>
                  </a:lnTo>
                  <a:lnTo>
                    <a:pt x="7930" y="6310"/>
                  </a:lnTo>
                  <a:lnTo>
                    <a:pt x="7930" y="2417"/>
                  </a:lnTo>
                  <a:lnTo>
                    <a:pt x="7953" y="2417"/>
                  </a:lnTo>
                  <a:lnTo>
                    <a:pt x="10049" y="1238"/>
                  </a:lnTo>
                  <a:close/>
                  <a:moveTo>
                    <a:pt x="4882" y="1298"/>
                  </a:moveTo>
                  <a:lnTo>
                    <a:pt x="7096" y="2536"/>
                  </a:lnTo>
                  <a:lnTo>
                    <a:pt x="7096" y="6322"/>
                  </a:lnTo>
                  <a:lnTo>
                    <a:pt x="4263" y="3572"/>
                  </a:lnTo>
                  <a:lnTo>
                    <a:pt x="4882" y="1298"/>
                  </a:lnTo>
                  <a:close/>
                  <a:moveTo>
                    <a:pt x="3751" y="4215"/>
                  </a:moveTo>
                  <a:lnTo>
                    <a:pt x="6525" y="6894"/>
                  </a:lnTo>
                  <a:lnTo>
                    <a:pt x="2500" y="6894"/>
                  </a:lnTo>
                  <a:lnTo>
                    <a:pt x="1286" y="4858"/>
                  </a:lnTo>
                  <a:lnTo>
                    <a:pt x="3751" y="4215"/>
                  </a:lnTo>
                  <a:close/>
                  <a:moveTo>
                    <a:pt x="11382" y="4131"/>
                  </a:moveTo>
                  <a:lnTo>
                    <a:pt x="13728" y="4751"/>
                  </a:lnTo>
                  <a:lnTo>
                    <a:pt x="12442" y="6894"/>
                  </a:lnTo>
                  <a:lnTo>
                    <a:pt x="8549" y="6894"/>
                  </a:lnTo>
                  <a:lnTo>
                    <a:pt x="11382" y="4131"/>
                  </a:lnTo>
                  <a:close/>
                  <a:moveTo>
                    <a:pt x="12561" y="7715"/>
                  </a:moveTo>
                  <a:lnTo>
                    <a:pt x="13788" y="9751"/>
                  </a:lnTo>
                  <a:lnTo>
                    <a:pt x="11311" y="10394"/>
                  </a:lnTo>
                  <a:lnTo>
                    <a:pt x="8549" y="7715"/>
                  </a:lnTo>
                  <a:close/>
                  <a:moveTo>
                    <a:pt x="6525" y="7727"/>
                  </a:moveTo>
                  <a:lnTo>
                    <a:pt x="3667" y="10477"/>
                  </a:lnTo>
                  <a:lnTo>
                    <a:pt x="1322" y="9870"/>
                  </a:lnTo>
                  <a:lnTo>
                    <a:pt x="2608" y="7727"/>
                  </a:lnTo>
                  <a:close/>
                  <a:moveTo>
                    <a:pt x="7953" y="8287"/>
                  </a:moveTo>
                  <a:lnTo>
                    <a:pt x="10787" y="11049"/>
                  </a:lnTo>
                  <a:lnTo>
                    <a:pt x="10168" y="13323"/>
                  </a:lnTo>
                  <a:lnTo>
                    <a:pt x="7953" y="12085"/>
                  </a:lnTo>
                  <a:lnTo>
                    <a:pt x="7953" y="8287"/>
                  </a:lnTo>
                  <a:close/>
                  <a:moveTo>
                    <a:pt x="7120" y="8287"/>
                  </a:moveTo>
                  <a:lnTo>
                    <a:pt x="7120" y="12192"/>
                  </a:lnTo>
                  <a:lnTo>
                    <a:pt x="7096" y="12192"/>
                  </a:lnTo>
                  <a:lnTo>
                    <a:pt x="5001" y="13371"/>
                  </a:lnTo>
                  <a:lnTo>
                    <a:pt x="4346" y="10966"/>
                  </a:lnTo>
                  <a:lnTo>
                    <a:pt x="7120" y="8287"/>
                  </a:lnTo>
                  <a:close/>
                  <a:moveTo>
                    <a:pt x="10585" y="0"/>
                  </a:moveTo>
                  <a:lnTo>
                    <a:pt x="9823" y="417"/>
                  </a:lnTo>
                  <a:lnTo>
                    <a:pt x="7430" y="1762"/>
                  </a:lnTo>
                  <a:lnTo>
                    <a:pt x="5120" y="476"/>
                  </a:lnTo>
                  <a:lnTo>
                    <a:pt x="4358" y="60"/>
                  </a:lnTo>
                  <a:lnTo>
                    <a:pt x="4143" y="881"/>
                  </a:lnTo>
                  <a:lnTo>
                    <a:pt x="3429" y="3465"/>
                  </a:lnTo>
                  <a:lnTo>
                    <a:pt x="845" y="4131"/>
                  </a:lnTo>
                  <a:lnTo>
                    <a:pt x="0" y="4358"/>
                  </a:lnTo>
                  <a:lnTo>
                    <a:pt x="429" y="5084"/>
                  </a:lnTo>
                  <a:lnTo>
                    <a:pt x="1822" y="7418"/>
                  </a:lnTo>
                  <a:lnTo>
                    <a:pt x="476" y="9656"/>
                  </a:lnTo>
                  <a:lnTo>
                    <a:pt x="48" y="10394"/>
                  </a:lnTo>
                  <a:lnTo>
                    <a:pt x="893" y="10608"/>
                  </a:lnTo>
                  <a:lnTo>
                    <a:pt x="3560" y="11311"/>
                  </a:lnTo>
                  <a:lnTo>
                    <a:pt x="4239" y="13811"/>
                  </a:lnTo>
                  <a:lnTo>
                    <a:pt x="4465" y="14633"/>
                  </a:lnTo>
                  <a:lnTo>
                    <a:pt x="5227" y="14216"/>
                  </a:lnTo>
                  <a:lnTo>
                    <a:pt x="7620" y="12871"/>
                  </a:lnTo>
                  <a:lnTo>
                    <a:pt x="9930" y="14168"/>
                  </a:lnTo>
                  <a:lnTo>
                    <a:pt x="10692" y="14585"/>
                  </a:lnTo>
                  <a:lnTo>
                    <a:pt x="10906" y="13764"/>
                  </a:lnTo>
                  <a:lnTo>
                    <a:pt x="11621" y="11180"/>
                  </a:lnTo>
                  <a:lnTo>
                    <a:pt x="14204" y="10501"/>
                  </a:lnTo>
                  <a:lnTo>
                    <a:pt x="15050" y="10287"/>
                  </a:lnTo>
                  <a:lnTo>
                    <a:pt x="14621" y="9549"/>
                  </a:lnTo>
                  <a:lnTo>
                    <a:pt x="13228" y="7227"/>
                  </a:lnTo>
                  <a:lnTo>
                    <a:pt x="14573" y="4989"/>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13"/>
            <p:cNvSpPr/>
            <p:nvPr/>
          </p:nvSpPr>
          <p:spPr>
            <a:xfrm>
              <a:off x="40016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25" y="7704"/>
                  </a:moveTo>
                  <a:lnTo>
                    <a:pt x="3680" y="10478"/>
                  </a:lnTo>
                  <a:lnTo>
                    <a:pt x="1334" y="9871"/>
                  </a:lnTo>
                  <a:lnTo>
                    <a:pt x="2620" y="7704"/>
                  </a:lnTo>
                  <a:close/>
                  <a:moveTo>
                    <a:pt x="7942" y="8287"/>
                  </a:moveTo>
                  <a:lnTo>
                    <a:pt x="10788" y="11038"/>
                  </a:lnTo>
                  <a:lnTo>
                    <a:pt x="10169" y="13324"/>
                  </a:lnTo>
                  <a:lnTo>
                    <a:pt x="7942" y="12085"/>
                  </a:lnTo>
                  <a:lnTo>
                    <a:pt x="7942"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27" y="14193"/>
                  </a:lnTo>
                  <a:lnTo>
                    <a:pt x="7621" y="12859"/>
                  </a:lnTo>
                  <a:lnTo>
                    <a:pt x="9930" y="14157"/>
                  </a:lnTo>
                  <a:lnTo>
                    <a:pt x="10681" y="14574"/>
                  </a:lnTo>
                  <a:lnTo>
                    <a:pt x="10907" y="13752"/>
                  </a:lnTo>
                  <a:lnTo>
                    <a:pt x="11621" y="11157"/>
                  </a:lnTo>
                  <a:lnTo>
                    <a:pt x="14193" y="10490"/>
                  </a:lnTo>
                  <a:lnTo>
                    <a:pt x="15050" y="10264"/>
                  </a:lnTo>
                  <a:lnTo>
                    <a:pt x="14610" y="9537"/>
                  </a:lnTo>
                  <a:lnTo>
                    <a:pt x="13228"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13"/>
            <p:cNvSpPr/>
            <p:nvPr/>
          </p:nvSpPr>
          <p:spPr>
            <a:xfrm>
              <a:off x="4001675"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5" y="14610"/>
                  </a:lnTo>
                  <a:lnTo>
                    <a:pt x="5227" y="14193"/>
                  </a:lnTo>
                  <a:lnTo>
                    <a:pt x="7621" y="12860"/>
                  </a:lnTo>
                  <a:lnTo>
                    <a:pt x="9930" y="14145"/>
                  </a:lnTo>
                  <a:lnTo>
                    <a:pt x="10681" y="14574"/>
                  </a:lnTo>
                  <a:lnTo>
                    <a:pt x="10907" y="13753"/>
                  </a:lnTo>
                  <a:lnTo>
                    <a:pt x="11621" y="11157"/>
                  </a:lnTo>
                  <a:lnTo>
                    <a:pt x="14193" y="10490"/>
                  </a:lnTo>
                  <a:lnTo>
                    <a:pt x="15050" y="10264"/>
                  </a:lnTo>
                  <a:lnTo>
                    <a:pt x="14610" y="9538"/>
                  </a:lnTo>
                  <a:lnTo>
                    <a:pt x="13228"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13"/>
            <p:cNvSpPr/>
            <p:nvPr/>
          </p:nvSpPr>
          <p:spPr>
            <a:xfrm>
              <a:off x="4001675"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50" y="1250"/>
                  </a:moveTo>
                  <a:lnTo>
                    <a:pt x="10704" y="3655"/>
                  </a:lnTo>
                  <a:lnTo>
                    <a:pt x="7930" y="6334"/>
                  </a:lnTo>
                  <a:lnTo>
                    <a:pt x="7930" y="2429"/>
                  </a:lnTo>
                  <a:lnTo>
                    <a:pt x="7942" y="2429"/>
                  </a:lnTo>
                  <a:lnTo>
                    <a:pt x="10050"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5" y="14621"/>
                  </a:lnTo>
                  <a:lnTo>
                    <a:pt x="5227" y="14204"/>
                  </a:lnTo>
                  <a:lnTo>
                    <a:pt x="7621" y="12859"/>
                  </a:lnTo>
                  <a:lnTo>
                    <a:pt x="9930" y="14157"/>
                  </a:lnTo>
                  <a:lnTo>
                    <a:pt x="10681" y="14573"/>
                  </a:lnTo>
                  <a:lnTo>
                    <a:pt x="10907" y="13752"/>
                  </a:lnTo>
                  <a:lnTo>
                    <a:pt x="11621" y="11168"/>
                  </a:lnTo>
                  <a:lnTo>
                    <a:pt x="14193" y="10489"/>
                  </a:lnTo>
                  <a:lnTo>
                    <a:pt x="15050" y="10275"/>
                  </a:lnTo>
                  <a:lnTo>
                    <a:pt x="14610" y="9537"/>
                  </a:lnTo>
                  <a:lnTo>
                    <a:pt x="13228"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13"/>
            <p:cNvSpPr/>
            <p:nvPr/>
          </p:nvSpPr>
          <p:spPr>
            <a:xfrm>
              <a:off x="4001675"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50" y="1239"/>
                  </a:moveTo>
                  <a:lnTo>
                    <a:pt x="10704" y="3632"/>
                  </a:lnTo>
                  <a:lnTo>
                    <a:pt x="7930" y="6311"/>
                  </a:lnTo>
                  <a:lnTo>
                    <a:pt x="7930" y="2417"/>
                  </a:lnTo>
                  <a:lnTo>
                    <a:pt x="7942" y="2417"/>
                  </a:lnTo>
                  <a:lnTo>
                    <a:pt x="10050" y="1239"/>
                  </a:lnTo>
                  <a:close/>
                  <a:moveTo>
                    <a:pt x="3751" y="4215"/>
                  </a:moveTo>
                  <a:lnTo>
                    <a:pt x="6513"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48" y="10383"/>
                  </a:lnTo>
                  <a:lnTo>
                    <a:pt x="894" y="10597"/>
                  </a:lnTo>
                  <a:lnTo>
                    <a:pt x="3561" y="11299"/>
                  </a:lnTo>
                  <a:lnTo>
                    <a:pt x="4239" y="13800"/>
                  </a:lnTo>
                  <a:lnTo>
                    <a:pt x="4465"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8"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13"/>
            <p:cNvSpPr/>
            <p:nvPr/>
          </p:nvSpPr>
          <p:spPr>
            <a:xfrm>
              <a:off x="4001675"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50" y="1238"/>
                  </a:moveTo>
                  <a:lnTo>
                    <a:pt x="10704" y="3632"/>
                  </a:lnTo>
                  <a:lnTo>
                    <a:pt x="7930" y="6310"/>
                  </a:lnTo>
                  <a:lnTo>
                    <a:pt x="7930" y="2417"/>
                  </a:lnTo>
                  <a:lnTo>
                    <a:pt x="7942" y="2417"/>
                  </a:lnTo>
                  <a:lnTo>
                    <a:pt x="10050" y="1238"/>
                  </a:lnTo>
                  <a:close/>
                  <a:moveTo>
                    <a:pt x="11383" y="4132"/>
                  </a:moveTo>
                  <a:lnTo>
                    <a:pt x="13717" y="4739"/>
                  </a:lnTo>
                  <a:lnTo>
                    <a:pt x="12443" y="6882"/>
                  </a:lnTo>
                  <a:lnTo>
                    <a:pt x="8526" y="6882"/>
                  </a:lnTo>
                  <a:lnTo>
                    <a:pt x="11383" y="4132"/>
                  </a:lnTo>
                  <a:close/>
                  <a:moveTo>
                    <a:pt x="3751" y="4215"/>
                  </a:moveTo>
                  <a:lnTo>
                    <a:pt x="6513" y="6894"/>
                  </a:lnTo>
                  <a:lnTo>
                    <a:pt x="2501" y="6894"/>
                  </a:lnTo>
                  <a:lnTo>
                    <a:pt x="1275" y="4858"/>
                  </a:lnTo>
                  <a:lnTo>
                    <a:pt x="3751" y="4215"/>
                  </a:lnTo>
                  <a:close/>
                  <a:moveTo>
                    <a:pt x="12550" y="7715"/>
                  </a:moveTo>
                  <a:lnTo>
                    <a:pt x="13764" y="9751"/>
                  </a:lnTo>
                  <a:lnTo>
                    <a:pt x="11300" y="10394"/>
                  </a:lnTo>
                  <a:lnTo>
                    <a:pt x="8526" y="7715"/>
                  </a:lnTo>
                  <a:close/>
                  <a:moveTo>
                    <a:pt x="6513" y="7715"/>
                  </a:moveTo>
                  <a:lnTo>
                    <a:pt x="3656" y="10466"/>
                  </a:lnTo>
                  <a:lnTo>
                    <a:pt x="1322" y="9859"/>
                  </a:lnTo>
                  <a:lnTo>
                    <a:pt x="2596"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5" y="14621"/>
                  </a:lnTo>
                  <a:lnTo>
                    <a:pt x="5216" y="14204"/>
                  </a:lnTo>
                  <a:lnTo>
                    <a:pt x="7621" y="12859"/>
                  </a:lnTo>
                  <a:lnTo>
                    <a:pt x="9919" y="14157"/>
                  </a:lnTo>
                  <a:lnTo>
                    <a:pt x="10681" y="14573"/>
                  </a:lnTo>
                  <a:lnTo>
                    <a:pt x="10907" y="13752"/>
                  </a:lnTo>
                  <a:lnTo>
                    <a:pt x="11621" y="11168"/>
                  </a:lnTo>
                  <a:lnTo>
                    <a:pt x="14193" y="10501"/>
                  </a:lnTo>
                  <a:lnTo>
                    <a:pt x="15038" y="10275"/>
                  </a:lnTo>
                  <a:lnTo>
                    <a:pt x="14610" y="9549"/>
                  </a:lnTo>
                  <a:lnTo>
                    <a:pt x="13228"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13"/>
            <p:cNvSpPr/>
            <p:nvPr/>
          </p:nvSpPr>
          <p:spPr>
            <a:xfrm>
              <a:off x="4001675"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50" y="1251"/>
                  </a:moveTo>
                  <a:lnTo>
                    <a:pt x="10704" y="3656"/>
                  </a:lnTo>
                  <a:lnTo>
                    <a:pt x="7930" y="6335"/>
                  </a:lnTo>
                  <a:lnTo>
                    <a:pt x="7930" y="2430"/>
                  </a:lnTo>
                  <a:lnTo>
                    <a:pt x="7942" y="2430"/>
                  </a:lnTo>
                  <a:lnTo>
                    <a:pt x="10050"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5" y="14622"/>
                  </a:lnTo>
                  <a:lnTo>
                    <a:pt x="5227" y="14205"/>
                  </a:lnTo>
                  <a:lnTo>
                    <a:pt x="7621" y="12860"/>
                  </a:lnTo>
                  <a:lnTo>
                    <a:pt x="9930" y="14157"/>
                  </a:lnTo>
                  <a:lnTo>
                    <a:pt x="10681" y="14574"/>
                  </a:lnTo>
                  <a:lnTo>
                    <a:pt x="10907" y="13753"/>
                  </a:lnTo>
                  <a:lnTo>
                    <a:pt x="11621" y="11169"/>
                  </a:lnTo>
                  <a:lnTo>
                    <a:pt x="14193" y="10502"/>
                  </a:lnTo>
                  <a:lnTo>
                    <a:pt x="15050" y="10276"/>
                  </a:lnTo>
                  <a:lnTo>
                    <a:pt x="14610" y="9550"/>
                  </a:lnTo>
                  <a:lnTo>
                    <a:pt x="13228"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13"/>
            <p:cNvSpPr/>
            <p:nvPr/>
          </p:nvSpPr>
          <p:spPr>
            <a:xfrm>
              <a:off x="4001675"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50" y="1238"/>
                  </a:moveTo>
                  <a:lnTo>
                    <a:pt x="10704" y="3632"/>
                  </a:lnTo>
                  <a:lnTo>
                    <a:pt x="7930" y="6311"/>
                  </a:lnTo>
                  <a:lnTo>
                    <a:pt x="7930" y="2405"/>
                  </a:lnTo>
                  <a:lnTo>
                    <a:pt x="7942" y="2405"/>
                  </a:lnTo>
                  <a:lnTo>
                    <a:pt x="10050"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80" y="10466"/>
                  </a:lnTo>
                  <a:lnTo>
                    <a:pt x="1334"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16" y="14192"/>
                  </a:lnTo>
                  <a:lnTo>
                    <a:pt x="7621" y="12859"/>
                  </a:lnTo>
                  <a:lnTo>
                    <a:pt x="9919" y="14157"/>
                  </a:lnTo>
                  <a:lnTo>
                    <a:pt x="10681" y="14573"/>
                  </a:lnTo>
                  <a:lnTo>
                    <a:pt x="10907" y="13752"/>
                  </a:lnTo>
                  <a:lnTo>
                    <a:pt x="11621" y="11156"/>
                  </a:lnTo>
                  <a:lnTo>
                    <a:pt x="14193" y="10490"/>
                  </a:lnTo>
                  <a:lnTo>
                    <a:pt x="15038" y="10263"/>
                  </a:lnTo>
                  <a:lnTo>
                    <a:pt x="14610" y="9537"/>
                  </a:lnTo>
                  <a:lnTo>
                    <a:pt x="13228"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13"/>
            <p:cNvSpPr/>
            <p:nvPr/>
          </p:nvSpPr>
          <p:spPr>
            <a:xfrm>
              <a:off x="3622475" y="4134575"/>
              <a:ext cx="376250" cy="365525"/>
            </a:xfrm>
            <a:custGeom>
              <a:avLst/>
              <a:gdLst/>
              <a:ahLst/>
              <a:cxnLst/>
              <a:rect l="l" t="t" r="r" b="b"/>
              <a:pathLst>
                <a:path w="15050" h="14621" extrusionOk="0">
                  <a:moveTo>
                    <a:pt x="4882" y="1286"/>
                  </a:moveTo>
                  <a:lnTo>
                    <a:pt x="7096" y="2512"/>
                  </a:lnTo>
                  <a:lnTo>
                    <a:pt x="7096" y="6310"/>
                  </a:lnTo>
                  <a:lnTo>
                    <a:pt x="4263" y="3560"/>
                  </a:lnTo>
                  <a:lnTo>
                    <a:pt x="4882"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49"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501"/>
                  </a:lnTo>
                  <a:lnTo>
                    <a:pt x="15050" y="10275"/>
                  </a:lnTo>
                  <a:lnTo>
                    <a:pt x="14621" y="9549"/>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13"/>
            <p:cNvSpPr/>
            <p:nvPr/>
          </p:nvSpPr>
          <p:spPr>
            <a:xfrm>
              <a:off x="3622475"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74"/>
                  </a:moveTo>
                  <a:lnTo>
                    <a:pt x="7120" y="2513"/>
                  </a:lnTo>
                  <a:lnTo>
                    <a:pt x="7120" y="6323"/>
                  </a:lnTo>
                  <a:lnTo>
                    <a:pt x="4274" y="3560"/>
                  </a:lnTo>
                  <a:lnTo>
                    <a:pt x="4894" y="1274"/>
                  </a:lnTo>
                  <a:close/>
                  <a:moveTo>
                    <a:pt x="3751" y="4215"/>
                  </a:moveTo>
                  <a:lnTo>
                    <a:pt x="6525" y="6894"/>
                  </a:lnTo>
                  <a:lnTo>
                    <a:pt x="2500" y="6894"/>
                  </a:lnTo>
                  <a:lnTo>
                    <a:pt x="1286" y="4846"/>
                  </a:lnTo>
                  <a:lnTo>
                    <a:pt x="3751" y="4215"/>
                  </a:lnTo>
                  <a:close/>
                  <a:moveTo>
                    <a:pt x="11382" y="4132"/>
                  </a:moveTo>
                  <a:lnTo>
                    <a:pt x="13728" y="4751"/>
                  </a:lnTo>
                  <a:lnTo>
                    <a:pt x="12442" y="6894"/>
                  </a:lnTo>
                  <a:lnTo>
                    <a:pt x="8549" y="6894"/>
                  </a:lnTo>
                  <a:lnTo>
                    <a:pt x="11382" y="4132"/>
                  </a:lnTo>
                  <a:close/>
                  <a:moveTo>
                    <a:pt x="12561" y="7704"/>
                  </a:moveTo>
                  <a:lnTo>
                    <a:pt x="13788" y="9752"/>
                  </a:lnTo>
                  <a:lnTo>
                    <a:pt x="11311" y="10383"/>
                  </a:lnTo>
                  <a:lnTo>
                    <a:pt x="8549" y="7704"/>
                  </a:lnTo>
                  <a:close/>
                  <a:moveTo>
                    <a:pt x="6537" y="7704"/>
                  </a:moveTo>
                  <a:lnTo>
                    <a:pt x="3679" y="10478"/>
                  </a:lnTo>
                  <a:lnTo>
                    <a:pt x="1334" y="9871"/>
                  </a:lnTo>
                  <a:lnTo>
                    <a:pt x="2619" y="7704"/>
                  </a:lnTo>
                  <a:close/>
                  <a:moveTo>
                    <a:pt x="7953" y="8287"/>
                  </a:moveTo>
                  <a:lnTo>
                    <a:pt x="10787" y="11038"/>
                  </a:lnTo>
                  <a:lnTo>
                    <a:pt x="10168" y="13324"/>
                  </a:lnTo>
                  <a:lnTo>
                    <a:pt x="7953" y="12085"/>
                  </a:lnTo>
                  <a:lnTo>
                    <a:pt x="7953"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32" y="858"/>
                  </a:lnTo>
                  <a:lnTo>
                    <a:pt x="3417" y="3453"/>
                  </a:lnTo>
                  <a:lnTo>
                    <a:pt x="845" y="4120"/>
                  </a:lnTo>
                  <a:lnTo>
                    <a:pt x="0" y="4346"/>
                  </a:lnTo>
                  <a:lnTo>
                    <a:pt x="429" y="5072"/>
                  </a:lnTo>
                  <a:lnTo>
                    <a:pt x="1810"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192"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13"/>
            <p:cNvSpPr/>
            <p:nvPr/>
          </p:nvSpPr>
          <p:spPr>
            <a:xfrm>
              <a:off x="3622475"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04" y="3656"/>
                  </a:lnTo>
                  <a:lnTo>
                    <a:pt x="7953" y="6335"/>
                  </a:lnTo>
                  <a:lnTo>
                    <a:pt x="7953" y="2430"/>
                  </a:lnTo>
                  <a:lnTo>
                    <a:pt x="10049" y="1251"/>
                  </a:lnTo>
                  <a:close/>
                  <a:moveTo>
                    <a:pt x="11382" y="4144"/>
                  </a:moveTo>
                  <a:lnTo>
                    <a:pt x="13728" y="4751"/>
                  </a:lnTo>
                  <a:lnTo>
                    <a:pt x="12442" y="6895"/>
                  </a:lnTo>
                  <a:lnTo>
                    <a:pt x="8549"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311"/>
                  </a:moveTo>
                  <a:lnTo>
                    <a:pt x="10787" y="11062"/>
                  </a:lnTo>
                  <a:lnTo>
                    <a:pt x="10168" y="13336"/>
                  </a:lnTo>
                  <a:lnTo>
                    <a:pt x="7953" y="12109"/>
                  </a:lnTo>
                  <a:lnTo>
                    <a:pt x="7953"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192"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13"/>
            <p:cNvSpPr/>
            <p:nvPr/>
          </p:nvSpPr>
          <p:spPr>
            <a:xfrm>
              <a:off x="3622475"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49" y="6906"/>
                  </a:lnTo>
                  <a:lnTo>
                    <a:pt x="11382" y="4156"/>
                  </a:lnTo>
                  <a:close/>
                  <a:moveTo>
                    <a:pt x="12561" y="7728"/>
                  </a:moveTo>
                  <a:lnTo>
                    <a:pt x="13764" y="9764"/>
                  </a:lnTo>
                  <a:lnTo>
                    <a:pt x="11311" y="10407"/>
                  </a:lnTo>
                  <a:lnTo>
                    <a:pt x="8549" y="7728"/>
                  </a:lnTo>
                  <a:close/>
                  <a:moveTo>
                    <a:pt x="6525" y="7704"/>
                  </a:moveTo>
                  <a:lnTo>
                    <a:pt x="3667" y="10478"/>
                  </a:lnTo>
                  <a:lnTo>
                    <a:pt x="1322" y="9859"/>
                  </a:lnTo>
                  <a:lnTo>
                    <a:pt x="2608" y="7704"/>
                  </a:lnTo>
                  <a:close/>
                  <a:moveTo>
                    <a:pt x="7953" y="8300"/>
                  </a:moveTo>
                  <a:lnTo>
                    <a:pt x="10787" y="11050"/>
                  </a:lnTo>
                  <a:lnTo>
                    <a:pt x="10168" y="13336"/>
                  </a:lnTo>
                  <a:lnTo>
                    <a:pt x="7953" y="12098"/>
                  </a:lnTo>
                  <a:lnTo>
                    <a:pt x="7953"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32" y="858"/>
                  </a:lnTo>
                  <a:lnTo>
                    <a:pt x="3417" y="3454"/>
                  </a:lnTo>
                  <a:lnTo>
                    <a:pt x="845" y="4120"/>
                  </a:lnTo>
                  <a:lnTo>
                    <a:pt x="0" y="4347"/>
                  </a:lnTo>
                  <a:lnTo>
                    <a:pt x="429" y="5073"/>
                  </a:lnTo>
                  <a:lnTo>
                    <a:pt x="1810"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192"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13"/>
            <p:cNvSpPr/>
            <p:nvPr/>
          </p:nvSpPr>
          <p:spPr>
            <a:xfrm>
              <a:off x="4759800"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50" y="1238"/>
                  </a:moveTo>
                  <a:lnTo>
                    <a:pt x="10705" y="3632"/>
                  </a:lnTo>
                  <a:lnTo>
                    <a:pt x="7942" y="6311"/>
                  </a:lnTo>
                  <a:lnTo>
                    <a:pt x="7942" y="2405"/>
                  </a:lnTo>
                  <a:lnTo>
                    <a:pt x="7954" y="2405"/>
                  </a:lnTo>
                  <a:lnTo>
                    <a:pt x="10050" y="1238"/>
                  </a:lnTo>
                  <a:close/>
                  <a:moveTo>
                    <a:pt x="3751" y="4215"/>
                  </a:moveTo>
                  <a:lnTo>
                    <a:pt x="6525" y="6894"/>
                  </a:lnTo>
                  <a:lnTo>
                    <a:pt x="2501" y="6894"/>
                  </a:lnTo>
                  <a:lnTo>
                    <a:pt x="1299" y="4846"/>
                  </a:lnTo>
                  <a:lnTo>
                    <a:pt x="3751" y="4215"/>
                  </a:lnTo>
                  <a:close/>
                  <a:moveTo>
                    <a:pt x="11395" y="4132"/>
                  </a:moveTo>
                  <a:lnTo>
                    <a:pt x="13729" y="4751"/>
                  </a:lnTo>
                  <a:lnTo>
                    <a:pt x="12443" y="6894"/>
                  </a:lnTo>
                  <a:lnTo>
                    <a:pt x="8538" y="6894"/>
                  </a:lnTo>
                  <a:lnTo>
                    <a:pt x="11395" y="4132"/>
                  </a:lnTo>
                  <a:close/>
                  <a:moveTo>
                    <a:pt x="12550" y="7704"/>
                  </a:moveTo>
                  <a:lnTo>
                    <a:pt x="13776" y="9751"/>
                  </a:lnTo>
                  <a:lnTo>
                    <a:pt x="11300" y="10382"/>
                  </a:lnTo>
                  <a:lnTo>
                    <a:pt x="8538" y="7704"/>
                  </a:lnTo>
                  <a:close/>
                  <a:moveTo>
                    <a:pt x="6525"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1"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13"/>
            <p:cNvSpPr/>
            <p:nvPr/>
          </p:nvSpPr>
          <p:spPr>
            <a:xfrm>
              <a:off x="3622475"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49"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53" y="12085"/>
                  </a:lnTo>
                  <a:lnTo>
                    <a:pt x="7953"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92" y="14573"/>
                  </a:lnTo>
                  <a:lnTo>
                    <a:pt x="10906" y="13752"/>
                  </a:lnTo>
                  <a:lnTo>
                    <a:pt x="11621" y="11156"/>
                  </a:lnTo>
                  <a:lnTo>
                    <a:pt x="14204" y="10490"/>
                  </a:lnTo>
                  <a:lnTo>
                    <a:pt x="15050" y="10263"/>
                  </a:lnTo>
                  <a:lnTo>
                    <a:pt x="14621" y="9537"/>
                  </a:lnTo>
                  <a:lnTo>
                    <a:pt x="13228"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13"/>
            <p:cNvSpPr/>
            <p:nvPr/>
          </p:nvSpPr>
          <p:spPr>
            <a:xfrm>
              <a:off x="3622475"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49"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92" y="14574"/>
                  </a:lnTo>
                  <a:lnTo>
                    <a:pt x="10906" y="13752"/>
                  </a:lnTo>
                  <a:lnTo>
                    <a:pt x="11621" y="11168"/>
                  </a:lnTo>
                  <a:lnTo>
                    <a:pt x="14204" y="10502"/>
                  </a:lnTo>
                  <a:lnTo>
                    <a:pt x="15050" y="10275"/>
                  </a:lnTo>
                  <a:lnTo>
                    <a:pt x="14621" y="9549"/>
                  </a:lnTo>
                  <a:lnTo>
                    <a:pt x="13228"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13"/>
            <p:cNvSpPr/>
            <p:nvPr/>
          </p:nvSpPr>
          <p:spPr>
            <a:xfrm>
              <a:off x="3622475"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49" y="6906"/>
                  </a:lnTo>
                  <a:lnTo>
                    <a:pt x="11382" y="4155"/>
                  </a:lnTo>
                  <a:close/>
                  <a:moveTo>
                    <a:pt x="12561" y="7727"/>
                  </a:moveTo>
                  <a:lnTo>
                    <a:pt x="13764" y="9763"/>
                  </a:lnTo>
                  <a:lnTo>
                    <a:pt x="11311" y="10406"/>
                  </a:lnTo>
                  <a:lnTo>
                    <a:pt x="8549" y="7727"/>
                  </a:lnTo>
                  <a:close/>
                  <a:moveTo>
                    <a:pt x="6525" y="7739"/>
                  </a:moveTo>
                  <a:lnTo>
                    <a:pt x="3667" y="10501"/>
                  </a:lnTo>
                  <a:lnTo>
                    <a:pt x="1322" y="9882"/>
                  </a:lnTo>
                  <a:lnTo>
                    <a:pt x="2608" y="7739"/>
                  </a:lnTo>
                  <a:close/>
                  <a:moveTo>
                    <a:pt x="7953" y="8311"/>
                  </a:moveTo>
                  <a:lnTo>
                    <a:pt x="10787" y="11061"/>
                  </a:lnTo>
                  <a:lnTo>
                    <a:pt x="10168" y="13335"/>
                  </a:lnTo>
                  <a:lnTo>
                    <a:pt x="7953" y="12097"/>
                  </a:lnTo>
                  <a:lnTo>
                    <a:pt x="7953"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32" y="869"/>
                  </a:lnTo>
                  <a:lnTo>
                    <a:pt x="3417" y="3453"/>
                  </a:lnTo>
                  <a:lnTo>
                    <a:pt x="845" y="4120"/>
                  </a:lnTo>
                  <a:lnTo>
                    <a:pt x="0" y="4346"/>
                  </a:lnTo>
                  <a:lnTo>
                    <a:pt x="429" y="5072"/>
                  </a:lnTo>
                  <a:lnTo>
                    <a:pt x="1810"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192"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13"/>
            <p:cNvSpPr/>
            <p:nvPr/>
          </p:nvSpPr>
          <p:spPr>
            <a:xfrm>
              <a:off x="3622475" y="2307850"/>
              <a:ext cx="376250" cy="365250"/>
            </a:xfrm>
            <a:custGeom>
              <a:avLst/>
              <a:gdLst/>
              <a:ahLst/>
              <a:cxnLst/>
              <a:rect l="l" t="t" r="r" b="b"/>
              <a:pathLst>
                <a:path w="15050" h="14610" extrusionOk="0">
                  <a:moveTo>
                    <a:pt x="4882" y="1298"/>
                  </a:moveTo>
                  <a:lnTo>
                    <a:pt x="7096" y="2525"/>
                  </a:lnTo>
                  <a:lnTo>
                    <a:pt x="7096" y="6323"/>
                  </a:lnTo>
                  <a:lnTo>
                    <a:pt x="4263" y="3573"/>
                  </a:lnTo>
                  <a:lnTo>
                    <a:pt x="4882"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49"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299"/>
                  </a:moveTo>
                  <a:lnTo>
                    <a:pt x="10787" y="11062"/>
                  </a:lnTo>
                  <a:lnTo>
                    <a:pt x="10168" y="13336"/>
                  </a:lnTo>
                  <a:lnTo>
                    <a:pt x="7953" y="12097"/>
                  </a:lnTo>
                  <a:lnTo>
                    <a:pt x="7953" y="8299"/>
                  </a:lnTo>
                  <a:close/>
                  <a:moveTo>
                    <a:pt x="7096" y="8299"/>
                  </a:moveTo>
                  <a:lnTo>
                    <a:pt x="7096" y="12205"/>
                  </a:lnTo>
                  <a:lnTo>
                    <a:pt x="5001" y="13383"/>
                  </a:lnTo>
                  <a:lnTo>
                    <a:pt x="4334" y="10978"/>
                  </a:lnTo>
                  <a:lnTo>
                    <a:pt x="7096"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192"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13"/>
            <p:cNvSpPr/>
            <p:nvPr/>
          </p:nvSpPr>
          <p:spPr>
            <a:xfrm>
              <a:off x="43809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08" y="8287"/>
                  </a:moveTo>
                  <a:lnTo>
                    <a:pt x="7108" y="12193"/>
                  </a:lnTo>
                  <a:lnTo>
                    <a:pt x="7096" y="12193"/>
                  </a:lnTo>
                  <a:lnTo>
                    <a:pt x="5001" y="13371"/>
                  </a:lnTo>
                  <a:lnTo>
                    <a:pt x="4334" y="10966"/>
                  </a:lnTo>
                  <a:lnTo>
                    <a:pt x="7108"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65"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13"/>
            <p:cNvSpPr/>
            <p:nvPr/>
          </p:nvSpPr>
          <p:spPr>
            <a:xfrm>
              <a:off x="4380900" y="846675"/>
              <a:ext cx="375950" cy="365525"/>
            </a:xfrm>
            <a:custGeom>
              <a:avLst/>
              <a:gdLst/>
              <a:ahLst/>
              <a:cxnLst/>
              <a:rect l="l" t="t" r="r" b="b"/>
              <a:pathLst>
                <a:path w="15038" h="14621" extrusionOk="0">
                  <a:moveTo>
                    <a:pt x="10037" y="1238"/>
                  </a:moveTo>
                  <a:lnTo>
                    <a:pt x="10692" y="3631"/>
                  </a:lnTo>
                  <a:lnTo>
                    <a:pt x="7930" y="6310"/>
                  </a:lnTo>
                  <a:lnTo>
                    <a:pt x="7930" y="2417"/>
                  </a:lnTo>
                  <a:lnTo>
                    <a:pt x="7942" y="2417"/>
                  </a:lnTo>
                  <a:lnTo>
                    <a:pt x="10037" y="1238"/>
                  </a:lnTo>
                  <a:close/>
                  <a:moveTo>
                    <a:pt x="4882" y="1274"/>
                  </a:moveTo>
                  <a:lnTo>
                    <a:pt x="7096" y="2512"/>
                  </a:lnTo>
                  <a:lnTo>
                    <a:pt x="7096" y="6322"/>
                  </a:lnTo>
                  <a:lnTo>
                    <a:pt x="4251" y="3560"/>
                  </a:lnTo>
                  <a:lnTo>
                    <a:pt x="4882" y="1274"/>
                  </a:lnTo>
                  <a:close/>
                  <a:moveTo>
                    <a:pt x="3739" y="4215"/>
                  </a:moveTo>
                  <a:lnTo>
                    <a:pt x="6513" y="6894"/>
                  </a:lnTo>
                  <a:lnTo>
                    <a:pt x="2489" y="6894"/>
                  </a:lnTo>
                  <a:lnTo>
                    <a:pt x="1274" y="4858"/>
                  </a:lnTo>
                  <a:lnTo>
                    <a:pt x="3739" y="4215"/>
                  </a:lnTo>
                  <a:close/>
                  <a:moveTo>
                    <a:pt x="11371" y="4131"/>
                  </a:moveTo>
                  <a:lnTo>
                    <a:pt x="13704" y="4751"/>
                  </a:lnTo>
                  <a:lnTo>
                    <a:pt x="12442" y="6894"/>
                  </a:lnTo>
                  <a:lnTo>
                    <a:pt x="8525" y="6894"/>
                  </a:lnTo>
                  <a:lnTo>
                    <a:pt x="11371" y="4131"/>
                  </a:lnTo>
                  <a:close/>
                  <a:moveTo>
                    <a:pt x="12561" y="7715"/>
                  </a:moveTo>
                  <a:lnTo>
                    <a:pt x="13776" y="9751"/>
                  </a:lnTo>
                  <a:lnTo>
                    <a:pt x="11311" y="10394"/>
                  </a:lnTo>
                  <a:lnTo>
                    <a:pt x="8537" y="7715"/>
                  </a:lnTo>
                  <a:close/>
                  <a:moveTo>
                    <a:pt x="6513" y="7727"/>
                  </a:moveTo>
                  <a:lnTo>
                    <a:pt x="3655" y="10477"/>
                  </a:lnTo>
                  <a:lnTo>
                    <a:pt x="1322" y="9870"/>
                  </a:lnTo>
                  <a:lnTo>
                    <a:pt x="2596" y="7727"/>
                  </a:lnTo>
                  <a:close/>
                  <a:moveTo>
                    <a:pt x="7942" y="8287"/>
                  </a:moveTo>
                  <a:lnTo>
                    <a:pt x="10787" y="11049"/>
                  </a:lnTo>
                  <a:lnTo>
                    <a:pt x="10156" y="13323"/>
                  </a:lnTo>
                  <a:lnTo>
                    <a:pt x="7942" y="12085"/>
                  </a:lnTo>
                  <a:lnTo>
                    <a:pt x="7942" y="8287"/>
                  </a:lnTo>
                  <a:close/>
                  <a:moveTo>
                    <a:pt x="7108" y="8287"/>
                  </a:moveTo>
                  <a:lnTo>
                    <a:pt x="7108" y="12192"/>
                  </a:lnTo>
                  <a:lnTo>
                    <a:pt x="7096" y="12192"/>
                  </a:lnTo>
                  <a:lnTo>
                    <a:pt x="5001" y="13371"/>
                  </a:lnTo>
                  <a:lnTo>
                    <a:pt x="4334" y="10966"/>
                  </a:lnTo>
                  <a:lnTo>
                    <a:pt x="7108"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15"/>
                  </a:lnTo>
                  <a:lnTo>
                    <a:pt x="14562" y="4965"/>
                  </a:lnTo>
                  <a:lnTo>
                    <a:pt x="15002" y="4227"/>
                  </a:lnTo>
                  <a:lnTo>
                    <a:pt x="14145" y="4000"/>
                  </a:lnTo>
                  <a:lnTo>
                    <a:pt x="11478" y="3310"/>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13"/>
            <p:cNvSpPr/>
            <p:nvPr/>
          </p:nvSpPr>
          <p:spPr>
            <a:xfrm>
              <a:off x="4380900" y="2307850"/>
              <a:ext cx="375950" cy="365250"/>
            </a:xfrm>
            <a:custGeom>
              <a:avLst/>
              <a:gdLst/>
              <a:ahLst/>
              <a:cxnLst/>
              <a:rect l="l" t="t" r="r" b="b"/>
              <a:pathLst>
                <a:path w="15038" h="14610" extrusionOk="0">
                  <a:moveTo>
                    <a:pt x="4882" y="1298"/>
                  </a:moveTo>
                  <a:lnTo>
                    <a:pt x="7096" y="2525"/>
                  </a:lnTo>
                  <a:lnTo>
                    <a:pt x="7096" y="6323"/>
                  </a:lnTo>
                  <a:lnTo>
                    <a:pt x="4251" y="3573"/>
                  </a:lnTo>
                  <a:lnTo>
                    <a:pt x="4882" y="1298"/>
                  </a:lnTo>
                  <a:close/>
                  <a:moveTo>
                    <a:pt x="10037" y="1251"/>
                  </a:moveTo>
                  <a:lnTo>
                    <a:pt x="10692" y="3644"/>
                  </a:lnTo>
                  <a:lnTo>
                    <a:pt x="7930" y="6323"/>
                  </a:lnTo>
                  <a:lnTo>
                    <a:pt x="7930" y="2430"/>
                  </a:lnTo>
                  <a:lnTo>
                    <a:pt x="7942" y="2430"/>
                  </a:lnTo>
                  <a:lnTo>
                    <a:pt x="10037" y="1251"/>
                  </a:lnTo>
                  <a:close/>
                  <a:moveTo>
                    <a:pt x="11383" y="4132"/>
                  </a:moveTo>
                  <a:lnTo>
                    <a:pt x="13716" y="4751"/>
                  </a:lnTo>
                  <a:lnTo>
                    <a:pt x="12442" y="6894"/>
                  </a:lnTo>
                  <a:lnTo>
                    <a:pt x="8525" y="6894"/>
                  </a:lnTo>
                  <a:lnTo>
                    <a:pt x="11383" y="4132"/>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299"/>
                  </a:moveTo>
                  <a:lnTo>
                    <a:pt x="10787" y="11062"/>
                  </a:lnTo>
                  <a:lnTo>
                    <a:pt x="10156" y="13336"/>
                  </a:lnTo>
                  <a:lnTo>
                    <a:pt x="7942" y="12097"/>
                  </a:lnTo>
                  <a:lnTo>
                    <a:pt x="7942" y="8299"/>
                  </a:lnTo>
                  <a:close/>
                  <a:moveTo>
                    <a:pt x="7108" y="8299"/>
                  </a:moveTo>
                  <a:lnTo>
                    <a:pt x="7108" y="12205"/>
                  </a:lnTo>
                  <a:lnTo>
                    <a:pt x="7096" y="12205"/>
                  </a:lnTo>
                  <a:lnTo>
                    <a:pt x="5001" y="13383"/>
                  </a:lnTo>
                  <a:lnTo>
                    <a:pt x="4334" y="10978"/>
                  </a:lnTo>
                  <a:lnTo>
                    <a:pt x="7108" y="8299"/>
                  </a:lnTo>
                  <a:close/>
                  <a:moveTo>
                    <a:pt x="10573"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6" y="9645"/>
                  </a:lnTo>
                  <a:lnTo>
                    <a:pt x="36" y="10371"/>
                  </a:lnTo>
                  <a:lnTo>
                    <a:pt x="893" y="10597"/>
                  </a:lnTo>
                  <a:lnTo>
                    <a:pt x="3548" y="11300"/>
                  </a:lnTo>
                  <a:lnTo>
                    <a:pt x="4239" y="13800"/>
                  </a:lnTo>
                  <a:lnTo>
                    <a:pt x="4465" y="14610"/>
                  </a:lnTo>
                  <a:lnTo>
                    <a:pt x="5215" y="14193"/>
                  </a:lnTo>
                  <a:lnTo>
                    <a:pt x="7620" y="12859"/>
                  </a:lnTo>
                  <a:lnTo>
                    <a:pt x="9918" y="14145"/>
                  </a:lnTo>
                  <a:lnTo>
                    <a:pt x="10680" y="14574"/>
                  </a:lnTo>
                  <a:lnTo>
                    <a:pt x="10906" y="13752"/>
                  </a:lnTo>
                  <a:lnTo>
                    <a:pt x="11621" y="11157"/>
                  </a:lnTo>
                  <a:lnTo>
                    <a:pt x="14192" y="10490"/>
                  </a:lnTo>
                  <a:lnTo>
                    <a:pt x="15038" y="10264"/>
                  </a:lnTo>
                  <a:lnTo>
                    <a:pt x="14609" y="9538"/>
                  </a:lnTo>
                  <a:lnTo>
                    <a:pt x="13228" y="7216"/>
                  </a:lnTo>
                  <a:lnTo>
                    <a:pt x="14562" y="4966"/>
                  </a:lnTo>
                  <a:lnTo>
                    <a:pt x="15002"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13"/>
            <p:cNvSpPr/>
            <p:nvPr/>
          </p:nvSpPr>
          <p:spPr>
            <a:xfrm>
              <a:off x="4380900" y="1942325"/>
              <a:ext cx="375950" cy="365550"/>
            </a:xfrm>
            <a:custGeom>
              <a:avLst/>
              <a:gdLst/>
              <a:ahLst/>
              <a:cxnLst/>
              <a:rect l="l" t="t" r="r" b="b"/>
              <a:pathLst>
                <a:path w="15038" h="14622" extrusionOk="0">
                  <a:moveTo>
                    <a:pt x="4882" y="1299"/>
                  </a:moveTo>
                  <a:lnTo>
                    <a:pt x="7096" y="2537"/>
                  </a:lnTo>
                  <a:lnTo>
                    <a:pt x="7096" y="6335"/>
                  </a:lnTo>
                  <a:lnTo>
                    <a:pt x="4251" y="3573"/>
                  </a:lnTo>
                  <a:lnTo>
                    <a:pt x="4882" y="1299"/>
                  </a:lnTo>
                  <a:close/>
                  <a:moveTo>
                    <a:pt x="10037" y="1251"/>
                  </a:moveTo>
                  <a:lnTo>
                    <a:pt x="10692" y="3656"/>
                  </a:lnTo>
                  <a:lnTo>
                    <a:pt x="7930" y="6335"/>
                  </a:lnTo>
                  <a:lnTo>
                    <a:pt x="7930" y="2430"/>
                  </a:lnTo>
                  <a:lnTo>
                    <a:pt x="7942" y="2430"/>
                  </a:lnTo>
                  <a:lnTo>
                    <a:pt x="10037" y="1251"/>
                  </a:lnTo>
                  <a:close/>
                  <a:moveTo>
                    <a:pt x="11383" y="4144"/>
                  </a:moveTo>
                  <a:lnTo>
                    <a:pt x="13716" y="4751"/>
                  </a:lnTo>
                  <a:lnTo>
                    <a:pt x="12442" y="6895"/>
                  </a:lnTo>
                  <a:lnTo>
                    <a:pt x="8525" y="6895"/>
                  </a:lnTo>
                  <a:lnTo>
                    <a:pt x="11383" y="4144"/>
                  </a:lnTo>
                  <a:close/>
                  <a:moveTo>
                    <a:pt x="3739" y="4228"/>
                  </a:moveTo>
                  <a:lnTo>
                    <a:pt x="6513" y="6906"/>
                  </a:lnTo>
                  <a:lnTo>
                    <a:pt x="2489" y="6906"/>
                  </a:lnTo>
                  <a:lnTo>
                    <a:pt x="1274" y="4870"/>
                  </a:lnTo>
                  <a:lnTo>
                    <a:pt x="3739" y="4228"/>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311"/>
                  </a:moveTo>
                  <a:lnTo>
                    <a:pt x="10787" y="11062"/>
                  </a:lnTo>
                  <a:lnTo>
                    <a:pt x="10156" y="13336"/>
                  </a:lnTo>
                  <a:lnTo>
                    <a:pt x="7942" y="12109"/>
                  </a:lnTo>
                  <a:lnTo>
                    <a:pt x="7942" y="8311"/>
                  </a:lnTo>
                  <a:close/>
                  <a:moveTo>
                    <a:pt x="7108" y="8311"/>
                  </a:moveTo>
                  <a:lnTo>
                    <a:pt x="7108" y="12205"/>
                  </a:lnTo>
                  <a:lnTo>
                    <a:pt x="7096" y="12205"/>
                  </a:lnTo>
                  <a:lnTo>
                    <a:pt x="5001" y="13383"/>
                  </a:lnTo>
                  <a:lnTo>
                    <a:pt x="4334" y="10990"/>
                  </a:lnTo>
                  <a:lnTo>
                    <a:pt x="7108" y="8311"/>
                  </a:lnTo>
                  <a:close/>
                  <a:moveTo>
                    <a:pt x="10573"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6" y="9645"/>
                  </a:lnTo>
                  <a:lnTo>
                    <a:pt x="36" y="10383"/>
                  </a:lnTo>
                  <a:lnTo>
                    <a:pt x="893" y="10597"/>
                  </a:lnTo>
                  <a:lnTo>
                    <a:pt x="3548" y="11300"/>
                  </a:lnTo>
                  <a:lnTo>
                    <a:pt x="4239" y="13800"/>
                  </a:lnTo>
                  <a:lnTo>
                    <a:pt x="4465" y="14622"/>
                  </a:lnTo>
                  <a:lnTo>
                    <a:pt x="5215" y="14205"/>
                  </a:lnTo>
                  <a:lnTo>
                    <a:pt x="7620" y="12860"/>
                  </a:lnTo>
                  <a:lnTo>
                    <a:pt x="9918" y="14157"/>
                  </a:lnTo>
                  <a:lnTo>
                    <a:pt x="10680" y="14574"/>
                  </a:lnTo>
                  <a:lnTo>
                    <a:pt x="10906" y="13753"/>
                  </a:lnTo>
                  <a:lnTo>
                    <a:pt x="11621" y="11169"/>
                  </a:lnTo>
                  <a:lnTo>
                    <a:pt x="14192" y="10502"/>
                  </a:lnTo>
                  <a:lnTo>
                    <a:pt x="15038" y="10276"/>
                  </a:lnTo>
                  <a:lnTo>
                    <a:pt x="14609" y="9550"/>
                  </a:lnTo>
                  <a:lnTo>
                    <a:pt x="13228" y="7228"/>
                  </a:lnTo>
                  <a:lnTo>
                    <a:pt x="14562" y="4978"/>
                  </a:lnTo>
                  <a:lnTo>
                    <a:pt x="15002" y="4251"/>
                  </a:lnTo>
                  <a:lnTo>
                    <a:pt x="14145" y="4025"/>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746;p13"/>
            <p:cNvSpPr/>
            <p:nvPr/>
          </p:nvSpPr>
          <p:spPr>
            <a:xfrm>
              <a:off x="4380900" y="1577100"/>
              <a:ext cx="375950" cy="365250"/>
            </a:xfrm>
            <a:custGeom>
              <a:avLst/>
              <a:gdLst/>
              <a:ahLst/>
              <a:cxnLst/>
              <a:rect l="l" t="t" r="r" b="b"/>
              <a:pathLst>
                <a:path w="15038" h="14610" extrusionOk="0">
                  <a:moveTo>
                    <a:pt x="4882" y="1299"/>
                  </a:moveTo>
                  <a:lnTo>
                    <a:pt x="7096" y="2525"/>
                  </a:lnTo>
                  <a:lnTo>
                    <a:pt x="7096" y="6323"/>
                  </a:lnTo>
                  <a:lnTo>
                    <a:pt x="4251" y="3573"/>
                  </a:lnTo>
                  <a:lnTo>
                    <a:pt x="4882" y="1299"/>
                  </a:lnTo>
                  <a:close/>
                  <a:moveTo>
                    <a:pt x="10037" y="1251"/>
                  </a:moveTo>
                  <a:lnTo>
                    <a:pt x="10692" y="3644"/>
                  </a:lnTo>
                  <a:lnTo>
                    <a:pt x="7930" y="6323"/>
                  </a:lnTo>
                  <a:lnTo>
                    <a:pt x="7930" y="2430"/>
                  </a:lnTo>
                  <a:lnTo>
                    <a:pt x="7942" y="2430"/>
                  </a:lnTo>
                  <a:lnTo>
                    <a:pt x="10037" y="1251"/>
                  </a:lnTo>
                  <a:close/>
                  <a:moveTo>
                    <a:pt x="3739" y="4228"/>
                  </a:moveTo>
                  <a:lnTo>
                    <a:pt x="6513" y="6906"/>
                  </a:lnTo>
                  <a:lnTo>
                    <a:pt x="2489" y="6906"/>
                  </a:lnTo>
                  <a:lnTo>
                    <a:pt x="1274" y="4871"/>
                  </a:lnTo>
                  <a:lnTo>
                    <a:pt x="3739"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55" y="10478"/>
                  </a:lnTo>
                  <a:lnTo>
                    <a:pt x="1322" y="9859"/>
                  </a:lnTo>
                  <a:lnTo>
                    <a:pt x="2596" y="7704"/>
                  </a:lnTo>
                  <a:close/>
                  <a:moveTo>
                    <a:pt x="7942" y="8300"/>
                  </a:moveTo>
                  <a:lnTo>
                    <a:pt x="10787" y="11050"/>
                  </a:lnTo>
                  <a:lnTo>
                    <a:pt x="10156" y="13336"/>
                  </a:lnTo>
                  <a:lnTo>
                    <a:pt x="7942" y="12098"/>
                  </a:lnTo>
                  <a:lnTo>
                    <a:pt x="7942" y="8300"/>
                  </a:lnTo>
                  <a:close/>
                  <a:moveTo>
                    <a:pt x="7108" y="8300"/>
                  </a:moveTo>
                  <a:lnTo>
                    <a:pt x="7108" y="12205"/>
                  </a:lnTo>
                  <a:lnTo>
                    <a:pt x="7096" y="12205"/>
                  </a:lnTo>
                  <a:lnTo>
                    <a:pt x="5001" y="13383"/>
                  </a:lnTo>
                  <a:lnTo>
                    <a:pt x="4334" y="10978"/>
                  </a:lnTo>
                  <a:lnTo>
                    <a:pt x="7108"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13"/>
            <p:cNvSpPr/>
            <p:nvPr/>
          </p:nvSpPr>
          <p:spPr>
            <a:xfrm>
              <a:off x="4759800" y="4499800"/>
              <a:ext cx="376275" cy="365250"/>
            </a:xfrm>
            <a:custGeom>
              <a:avLst/>
              <a:gdLst/>
              <a:ahLst/>
              <a:cxnLst/>
              <a:rect l="l" t="t" r="r" b="b"/>
              <a:pathLst>
                <a:path w="15051" h="14610" extrusionOk="0">
                  <a:moveTo>
                    <a:pt x="4882" y="1286"/>
                  </a:moveTo>
                  <a:lnTo>
                    <a:pt x="7109" y="2524"/>
                  </a:lnTo>
                  <a:lnTo>
                    <a:pt x="7109" y="6322"/>
                  </a:lnTo>
                  <a:lnTo>
                    <a:pt x="4263" y="3572"/>
                  </a:lnTo>
                  <a:lnTo>
                    <a:pt x="4882" y="1286"/>
                  </a:lnTo>
                  <a:close/>
                  <a:moveTo>
                    <a:pt x="10050" y="1250"/>
                  </a:moveTo>
                  <a:lnTo>
                    <a:pt x="10705" y="3643"/>
                  </a:lnTo>
                  <a:lnTo>
                    <a:pt x="7942" y="6322"/>
                  </a:lnTo>
                  <a:lnTo>
                    <a:pt x="7942" y="2417"/>
                  </a:lnTo>
                  <a:lnTo>
                    <a:pt x="7954" y="2417"/>
                  </a:lnTo>
                  <a:lnTo>
                    <a:pt x="10050" y="1250"/>
                  </a:lnTo>
                  <a:close/>
                  <a:moveTo>
                    <a:pt x="3751" y="4203"/>
                  </a:moveTo>
                  <a:lnTo>
                    <a:pt x="6525" y="6882"/>
                  </a:lnTo>
                  <a:lnTo>
                    <a:pt x="2501" y="6882"/>
                  </a:lnTo>
                  <a:lnTo>
                    <a:pt x="1287" y="4846"/>
                  </a:lnTo>
                  <a:lnTo>
                    <a:pt x="3751" y="4203"/>
                  </a:lnTo>
                  <a:close/>
                  <a:moveTo>
                    <a:pt x="11395" y="4132"/>
                  </a:moveTo>
                  <a:lnTo>
                    <a:pt x="13729" y="4739"/>
                  </a:lnTo>
                  <a:lnTo>
                    <a:pt x="12443" y="6882"/>
                  </a:lnTo>
                  <a:lnTo>
                    <a:pt x="8538" y="6882"/>
                  </a:lnTo>
                  <a:lnTo>
                    <a:pt x="11395" y="4132"/>
                  </a:lnTo>
                  <a:close/>
                  <a:moveTo>
                    <a:pt x="12550" y="7715"/>
                  </a:moveTo>
                  <a:lnTo>
                    <a:pt x="13776" y="9763"/>
                  </a:lnTo>
                  <a:lnTo>
                    <a:pt x="11300" y="10394"/>
                  </a:lnTo>
                  <a:lnTo>
                    <a:pt x="8538" y="7715"/>
                  </a:lnTo>
                  <a:close/>
                  <a:moveTo>
                    <a:pt x="6525" y="7715"/>
                  </a:moveTo>
                  <a:lnTo>
                    <a:pt x="3668" y="10478"/>
                  </a:lnTo>
                  <a:lnTo>
                    <a:pt x="1334" y="9858"/>
                  </a:lnTo>
                  <a:lnTo>
                    <a:pt x="2608" y="7715"/>
                  </a:lnTo>
                  <a:close/>
                  <a:moveTo>
                    <a:pt x="7954" y="8287"/>
                  </a:moveTo>
                  <a:lnTo>
                    <a:pt x="10800" y="11037"/>
                  </a:lnTo>
                  <a:lnTo>
                    <a:pt x="10169" y="13311"/>
                  </a:lnTo>
                  <a:lnTo>
                    <a:pt x="7954" y="12085"/>
                  </a:lnTo>
                  <a:lnTo>
                    <a:pt x="7954" y="8287"/>
                  </a:lnTo>
                  <a:close/>
                  <a:moveTo>
                    <a:pt x="7109" y="8299"/>
                  </a:moveTo>
                  <a:lnTo>
                    <a:pt x="7109" y="12204"/>
                  </a:lnTo>
                  <a:lnTo>
                    <a:pt x="5001" y="13371"/>
                  </a:lnTo>
                  <a:lnTo>
                    <a:pt x="4335" y="10978"/>
                  </a:lnTo>
                  <a:lnTo>
                    <a:pt x="7109" y="8299"/>
                  </a:lnTo>
                  <a:close/>
                  <a:moveTo>
                    <a:pt x="10586" y="0"/>
                  </a:moveTo>
                  <a:lnTo>
                    <a:pt x="9824" y="405"/>
                  </a:lnTo>
                  <a:lnTo>
                    <a:pt x="7430" y="1750"/>
                  </a:lnTo>
                  <a:lnTo>
                    <a:pt x="5121" y="453"/>
                  </a:lnTo>
                  <a:lnTo>
                    <a:pt x="4359" y="36"/>
                  </a:lnTo>
                  <a:lnTo>
                    <a:pt x="4144" y="857"/>
                  </a:lnTo>
                  <a:lnTo>
                    <a:pt x="3430" y="3441"/>
                  </a:lnTo>
                  <a:lnTo>
                    <a:pt x="858" y="4120"/>
                  </a:lnTo>
                  <a:lnTo>
                    <a:pt x="1" y="4334"/>
                  </a:lnTo>
                  <a:lnTo>
                    <a:pt x="441" y="5072"/>
                  </a:lnTo>
                  <a:lnTo>
                    <a:pt x="1823" y="7394"/>
                  </a:lnTo>
                  <a:lnTo>
                    <a:pt x="477" y="9632"/>
                  </a:lnTo>
                  <a:lnTo>
                    <a:pt x="48"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13"/>
            <p:cNvSpPr/>
            <p:nvPr/>
          </p:nvSpPr>
          <p:spPr>
            <a:xfrm>
              <a:off x="47598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98"/>
                  </a:moveTo>
                  <a:lnTo>
                    <a:pt x="7121" y="2525"/>
                  </a:lnTo>
                  <a:lnTo>
                    <a:pt x="7121" y="6323"/>
                  </a:lnTo>
                  <a:lnTo>
                    <a:pt x="4275" y="3572"/>
                  </a:lnTo>
                  <a:lnTo>
                    <a:pt x="4906" y="1298"/>
                  </a:lnTo>
                  <a:close/>
                  <a:moveTo>
                    <a:pt x="3751" y="4215"/>
                  </a:moveTo>
                  <a:lnTo>
                    <a:pt x="6525" y="6894"/>
                  </a:lnTo>
                  <a:lnTo>
                    <a:pt x="2501" y="6894"/>
                  </a:lnTo>
                  <a:lnTo>
                    <a:pt x="1287" y="4846"/>
                  </a:lnTo>
                  <a:lnTo>
                    <a:pt x="3751" y="4215"/>
                  </a:lnTo>
                  <a:close/>
                  <a:moveTo>
                    <a:pt x="11395" y="4132"/>
                  </a:moveTo>
                  <a:lnTo>
                    <a:pt x="13729" y="4751"/>
                  </a:lnTo>
                  <a:lnTo>
                    <a:pt x="12443" y="6894"/>
                  </a:lnTo>
                  <a:lnTo>
                    <a:pt x="8538" y="6894"/>
                  </a:lnTo>
                  <a:lnTo>
                    <a:pt x="11395" y="4132"/>
                  </a:lnTo>
                  <a:close/>
                  <a:moveTo>
                    <a:pt x="12562" y="7704"/>
                  </a:moveTo>
                  <a:lnTo>
                    <a:pt x="13788" y="9752"/>
                  </a:lnTo>
                  <a:lnTo>
                    <a:pt x="11312" y="10383"/>
                  </a:lnTo>
                  <a:lnTo>
                    <a:pt x="8550" y="7704"/>
                  </a:lnTo>
                  <a:close/>
                  <a:moveTo>
                    <a:pt x="6525" y="7704"/>
                  </a:moveTo>
                  <a:lnTo>
                    <a:pt x="3668" y="10478"/>
                  </a:lnTo>
                  <a:lnTo>
                    <a:pt x="1334" y="9871"/>
                  </a:lnTo>
                  <a:lnTo>
                    <a:pt x="2608"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59" y="10966"/>
                  </a:lnTo>
                  <a:lnTo>
                    <a:pt x="7133" y="8287"/>
                  </a:lnTo>
                  <a:close/>
                  <a:moveTo>
                    <a:pt x="10586" y="0"/>
                  </a:moveTo>
                  <a:lnTo>
                    <a:pt x="9824" y="417"/>
                  </a:lnTo>
                  <a:lnTo>
                    <a:pt x="7430" y="1751"/>
                  </a:lnTo>
                  <a:lnTo>
                    <a:pt x="5121" y="453"/>
                  </a:lnTo>
                  <a:lnTo>
                    <a:pt x="4370" y="48"/>
                  </a:lnTo>
                  <a:lnTo>
                    <a:pt x="4144" y="858"/>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3"/>
                  </a:lnTo>
                  <a:lnTo>
                    <a:pt x="7621" y="12859"/>
                  </a:lnTo>
                  <a:lnTo>
                    <a:pt x="9931" y="14157"/>
                  </a:lnTo>
                  <a:lnTo>
                    <a:pt x="10693" y="14574"/>
                  </a:lnTo>
                  <a:lnTo>
                    <a:pt x="10919"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13"/>
            <p:cNvSpPr/>
            <p:nvPr/>
          </p:nvSpPr>
          <p:spPr>
            <a:xfrm>
              <a:off x="4759800" y="4134575"/>
              <a:ext cx="376275" cy="365525"/>
            </a:xfrm>
            <a:custGeom>
              <a:avLst/>
              <a:gdLst/>
              <a:ahLst/>
              <a:cxnLst/>
              <a:rect l="l" t="t" r="r" b="b"/>
              <a:pathLst>
                <a:path w="15051" h="14621" extrusionOk="0">
                  <a:moveTo>
                    <a:pt x="4882" y="1286"/>
                  </a:moveTo>
                  <a:lnTo>
                    <a:pt x="7109" y="2512"/>
                  </a:lnTo>
                  <a:lnTo>
                    <a:pt x="7109" y="6310"/>
                  </a:lnTo>
                  <a:lnTo>
                    <a:pt x="4263" y="3560"/>
                  </a:lnTo>
                  <a:lnTo>
                    <a:pt x="4882"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38" y="6882"/>
                  </a:lnTo>
                  <a:lnTo>
                    <a:pt x="11395" y="4132"/>
                  </a:lnTo>
                  <a:close/>
                  <a:moveTo>
                    <a:pt x="3751" y="4215"/>
                  </a:moveTo>
                  <a:lnTo>
                    <a:pt x="6525" y="6894"/>
                  </a:lnTo>
                  <a:lnTo>
                    <a:pt x="2501" y="6894"/>
                  </a:lnTo>
                  <a:lnTo>
                    <a:pt x="1287" y="4858"/>
                  </a:lnTo>
                  <a:lnTo>
                    <a:pt x="3751" y="4215"/>
                  </a:lnTo>
                  <a:close/>
                  <a:moveTo>
                    <a:pt x="12550" y="7715"/>
                  </a:moveTo>
                  <a:lnTo>
                    <a:pt x="13776" y="9751"/>
                  </a:lnTo>
                  <a:lnTo>
                    <a:pt x="11300" y="10394"/>
                  </a:lnTo>
                  <a:lnTo>
                    <a:pt x="8538" y="7715"/>
                  </a:lnTo>
                  <a:close/>
                  <a:moveTo>
                    <a:pt x="6525" y="7715"/>
                  </a:moveTo>
                  <a:lnTo>
                    <a:pt x="3668" y="10466"/>
                  </a:lnTo>
                  <a:lnTo>
                    <a:pt x="1334" y="9859"/>
                  </a:lnTo>
                  <a:lnTo>
                    <a:pt x="2608"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58" y="4132"/>
                  </a:lnTo>
                  <a:lnTo>
                    <a:pt x="1" y="4346"/>
                  </a:lnTo>
                  <a:lnTo>
                    <a:pt x="441" y="5084"/>
                  </a:lnTo>
                  <a:lnTo>
                    <a:pt x="1823" y="7406"/>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13"/>
            <p:cNvSpPr/>
            <p:nvPr/>
          </p:nvSpPr>
          <p:spPr>
            <a:xfrm>
              <a:off x="43809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82" y="1274"/>
                  </a:moveTo>
                  <a:lnTo>
                    <a:pt x="7096" y="2513"/>
                  </a:lnTo>
                  <a:lnTo>
                    <a:pt x="7096" y="6311"/>
                  </a:lnTo>
                  <a:lnTo>
                    <a:pt x="4251" y="3560"/>
                  </a:lnTo>
                  <a:lnTo>
                    <a:pt x="4882" y="1274"/>
                  </a:lnTo>
                  <a:close/>
                  <a:moveTo>
                    <a:pt x="3739" y="4215"/>
                  </a:moveTo>
                  <a:lnTo>
                    <a:pt x="6513" y="6894"/>
                  </a:lnTo>
                  <a:lnTo>
                    <a:pt x="2489" y="6894"/>
                  </a:lnTo>
                  <a:lnTo>
                    <a:pt x="1274" y="4846"/>
                  </a:lnTo>
                  <a:lnTo>
                    <a:pt x="3739" y="4215"/>
                  </a:lnTo>
                  <a:close/>
                  <a:moveTo>
                    <a:pt x="11383" y="4132"/>
                  </a:moveTo>
                  <a:lnTo>
                    <a:pt x="13716" y="4751"/>
                  </a:lnTo>
                  <a:lnTo>
                    <a:pt x="12442" y="6894"/>
                  </a:lnTo>
                  <a:lnTo>
                    <a:pt x="8525" y="6894"/>
                  </a:lnTo>
                  <a:lnTo>
                    <a:pt x="11383" y="4132"/>
                  </a:lnTo>
                  <a:close/>
                  <a:moveTo>
                    <a:pt x="12561" y="7704"/>
                  </a:moveTo>
                  <a:lnTo>
                    <a:pt x="13776" y="9752"/>
                  </a:lnTo>
                  <a:lnTo>
                    <a:pt x="11311" y="10383"/>
                  </a:lnTo>
                  <a:lnTo>
                    <a:pt x="8537" y="7704"/>
                  </a:lnTo>
                  <a:close/>
                  <a:moveTo>
                    <a:pt x="6525" y="7704"/>
                  </a:moveTo>
                  <a:lnTo>
                    <a:pt x="3667" y="10478"/>
                  </a:lnTo>
                  <a:lnTo>
                    <a:pt x="1334" y="9871"/>
                  </a:lnTo>
                  <a:lnTo>
                    <a:pt x="2608"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13"/>
            <p:cNvSpPr/>
            <p:nvPr/>
          </p:nvSpPr>
          <p:spPr>
            <a:xfrm>
              <a:off x="4001675"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50" y="1251"/>
                  </a:moveTo>
                  <a:lnTo>
                    <a:pt x="10704" y="3644"/>
                  </a:lnTo>
                  <a:lnTo>
                    <a:pt x="7930" y="6323"/>
                  </a:lnTo>
                  <a:lnTo>
                    <a:pt x="7930" y="2430"/>
                  </a:lnTo>
                  <a:lnTo>
                    <a:pt x="7942" y="2430"/>
                  </a:lnTo>
                  <a:lnTo>
                    <a:pt x="10050"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5" y="14610"/>
                  </a:lnTo>
                  <a:lnTo>
                    <a:pt x="5227" y="14193"/>
                  </a:lnTo>
                  <a:lnTo>
                    <a:pt x="7621" y="12859"/>
                  </a:lnTo>
                  <a:lnTo>
                    <a:pt x="9930" y="14145"/>
                  </a:lnTo>
                  <a:lnTo>
                    <a:pt x="10681" y="14574"/>
                  </a:lnTo>
                  <a:lnTo>
                    <a:pt x="10907" y="13752"/>
                  </a:lnTo>
                  <a:lnTo>
                    <a:pt x="11621" y="11157"/>
                  </a:lnTo>
                  <a:lnTo>
                    <a:pt x="14193" y="10490"/>
                  </a:lnTo>
                  <a:lnTo>
                    <a:pt x="15050" y="10264"/>
                  </a:lnTo>
                  <a:lnTo>
                    <a:pt x="14610" y="9538"/>
                  </a:lnTo>
                  <a:lnTo>
                    <a:pt x="13228"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13"/>
            <p:cNvSpPr/>
            <p:nvPr/>
          </p:nvSpPr>
          <p:spPr>
            <a:xfrm>
              <a:off x="4001675" y="846375"/>
              <a:ext cx="375975" cy="365250"/>
            </a:xfrm>
            <a:custGeom>
              <a:avLst/>
              <a:gdLst/>
              <a:ahLst/>
              <a:cxnLst/>
              <a:rect l="l" t="t" r="r" b="b"/>
              <a:pathLst>
                <a:path w="15039" h="14610" extrusionOk="0">
                  <a:moveTo>
                    <a:pt x="10050" y="1250"/>
                  </a:moveTo>
                  <a:lnTo>
                    <a:pt x="10704" y="3643"/>
                  </a:lnTo>
                  <a:lnTo>
                    <a:pt x="7930" y="6322"/>
                  </a:lnTo>
                  <a:lnTo>
                    <a:pt x="7930" y="2429"/>
                  </a:lnTo>
                  <a:lnTo>
                    <a:pt x="7942" y="2429"/>
                  </a:lnTo>
                  <a:lnTo>
                    <a:pt x="10050"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73"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5" y="14609"/>
                  </a:lnTo>
                  <a:lnTo>
                    <a:pt x="5227" y="14192"/>
                  </a:lnTo>
                  <a:lnTo>
                    <a:pt x="7621" y="12859"/>
                  </a:lnTo>
                  <a:lnTo>
                    <a:pt x="9930" y="14157"/>
                  </a:lnTo>
                  <a:lnTo>
                    <a:pt x="10681" y="14573"/>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22"/>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13"/>
            <p:cNvSpPr/>
            <p:nvPr/>
          </p:nvSpPr>
          <p:spPr>
            <a:xfrm>
              <a:off x="400167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5" y="14621"/>
                  </a:lnTo>
                  <a:lnTo>
                    <a:pt x="5216" y="14205"/>
                  </a:lnTo>
                  <a:lnTo>
                    <a:pt x="7621" y="12859"/>
                  </a:lnTo>
                  <a:lnTo>
                    <a:pt x="9919" y="14157"/>
                  </a:lnTo>
                  <a:lnTo>
                    <a:pt x="10681" y="14574"/>
                  </a:lnTo>
                  <a:lnTo>
                    <a:pt x="10907" y="13752"/>
                  </a:lnTo>
                  <a:lnTo>
                    <a:pt x="11621" y="11169"/>
                  </a:lnTo>
                  <a:lnTo>
                    <a:pt x="14193" y="10502"/>
                  </a:lnTo>
                  <a:lnTo>
                    <a:pt x="15038" y="10276"/>
                  </a:lnTo>
                  <a:lnTo>
                    <a:pt x="14610" y="9549"/>
                  </a:lnTo>
                  <a:lnTo>
                    <a:pt x="13228"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13"/>
            <p:cNvSpPr/>
            <p:nvPr/>
          </p:nvSpPr>
          <p:spPr>
            <a:xfrm>
              <a:off x="4380600" y="4134575"/>
              <a:ext cx="376250" cy="365525"/>
            </a:xfrm>
            <a:custGeom>
              <a:avLst/>
              <a:gdLst/>
              <a:ahLst/>
              <a:cxnLst/>
              <a:rect l="l" t="t" r="r" b="b"/>
              <a:pathLst>
                <a:path w="15050" h="14621" extrusionOk="0">
                  <a:moveTo>
                    <a:pt x="4894" y="1286"/>
                  </a:moveTo>
                  <a:lnTo>
                    <a:pt x="7108" y="2512"/>
                  </a:lnTo>
                  <a:lnTo>
                    <a:pt x="7108" y="6310"/>
                  </a:lnTo>
                  <a:lnTo>
                    <a:pt x="4263" y="3560"/>
                  </a:lnTo>
                  <a:lnTo>
                    <a:pt x="4894" y="1286"/>
                  </a:lnTo>
                  <a:close/>
                  <a:moveTo>
                    <a:pt x="10049" y="1238"/>
                  </a:moveTo>
                  <a:lnTo>
                    <a:pt x="10704" y="3632"/>
                  </a:lnTo>
                  <a:lnTo>
                    <a:pt x="7942" y="6310"/>
                  </a:lnTo>
                  <a:lnTo>
                    <a:pt x="7942" y="2417"/>
                  </a:lnTo>
                  <a:lnTo>
                    <a:pt x="7954" y="2417"/>
                  </a:lnTo>
                  <a:lnTo>
                    <a:pt x="10049" y="1238"/>
                  </a:lnTo>
                  <a:close/>
                  <a:moveTo>
                    <a:pt x="3751" y="4215"/>
                  </a:moveTo>
                  <a:lnTo>
                    <a:pt x="6525" y="6894"/>
                  </a:lnTo>
                  <a:lnTo>
                    <a:pt x="2501" y="6894"/>
                  </a:lnTo>
                  <a:lnTo>
                    <a:pt x="1286" y="4858"/>
                  </a:lnTo>
                  <a:lnTo>
                    <a:pt x="3751" y="4215"/>
                  </a:lnTo>
                  <a:close/>
                  <a:moveTo>
                    <a:pt x="11395" y="4132"/>
                  </a:moveTo>
                  <a:lnTo>
                    <a:pt x="13728" y="4739"/>
                  </a:lnTo>
                  <a:lnTo>
                    <a:pt x="12454" y="6894"/>
                  </a:lnTo>
                  <a:lnTo>
                    <a:pt x="8537" y="6894"/>
                  </a:lnTo>
                  <a:lnTo>
                    <a:pt x="11395" y="4132"/>
                  </a:lnTo>
                  <a:close/>
                  <a:moveTo>
                    <a:pt x="12549" y="7715"/>
                  </a:moveTo>
                  <a:lnTo>
                    <a:pt x="13776" y="9751"/>
                  </a:lnTo>
                  <a:lnTo>
                    <a:pt x="11299" y="10394"/>
                  </a:lnTo>
                  <a:lnTo>
                    <a:pt x="8537" y="7715"/>
                  </a:lnTo>
                  <a:close/>
                  <a:moveTo>
                    <a:pt x="6525" y="7715"/>
                  </a:moveTo>
                  <a:lnTo>
                    <a:pt x="3667" y="10466"/>
                  </a:lnTo>
                  <a:lnTo>
                    <a:pt x="1334" y="9859"/>
                  </a:lnTo>
                  <a:lnTo>
                    <a:pt x="2608" y="7715"/>
                  </a:lnTo>
                  <a:close/>
                  <a:moveTo>
                    <a:pt x="7954" y="8299"/>
                  </a:moveTo>
                  <a:lnTo>
                    <a:pt x="10799" y="11049"/>
                  </a:lnTo>
                  <a:lnTo>
                    <a:pt x="10168" y="13323"/>
                  </a:lnTo>
                  <a:lnTo>
                    <a:pt x="7954" y="12085"/>
                  </a:lnTo>
                  <a:lnTo>
                    <a:pt x="7954" y="8299"/>
                  </a:lnTo>
                  <a:close/>
                  <a:moveTo>
                    <a:pt x="7120" y="8299"/>
                  </a:moveTo>
                  <a:lnTo>
                    <a:pt x="7120" y="12192"/>
                  </a:lnTo>
                  <a:lnTo>
                    <a:pt x="7108" y="12192"/>
                  </a:lnTo>
                  <a:lnTo>
                    <a:pt x="5013"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8" y="4132"/>
                  </a:lnTo>
                  <a:lnTo>
                    <a:pt x="0" y="4346"/>
                  </a:lnTo>
                  <a:lnTo>
                    <a:pt x="441" y="5084"/>
                  </a:lnTo>
                  <a:lnTo>
                    <a:pt x="1822" y="7406"/>
                  </a:lnTo>
                  <a:lnTo>
                    <a:pt x="477"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13"/>
            <p:cNvSpPr/>
            <p:nvPr/>
          </p:nvSpPr>
          <p:spPr>
            <a:xfrm>
              <a:off x="4380600" y="3769350"/>
              <a:ext cx="376250" cy="365250"/>
            </a:xfrm>
            <a:custGeom>
              <a:avLst/>
              <a:gdLst/>
              <a:ahLst/>
              <a:cxnLst/>
              <a:rect l="l" t="t" r="r" b="b"/>
              <a:pathLst>
                <a:path w="15050" h="14610" extrusionOk="0">
                  <a:moveTo>
                    <a:pt x="4894" y="1274"/>
                  </a:moveTo>
                  <a:lnTo>
                    <a:pt x="7108" y="2512"/>
                  </a:lnTo>
                  <a:lnTo>
                    <a:pt x="7108" y="6311"/>
                  </a:lnTo>
                  <a:lnTo>
                    <a:pt x="4263" y="3560"/>
                  </a:lnTo>
                  <a:lnTo>
                    <a:pt x="4894"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86" y="4846"/>
                  </a:lnTo>
                  <a:lnTo>
                    <a:pt x="3751" y="4215"/>
                  </a:lnTo>
                  <a:close/>
                  <a:moveTo>
                    <a:pt x="11395" y="4132"/>
                  </a:moveTo>
                  <a:lnTo>
                    <a:pt x="13728" y="4751"/>
                  </a:lnTo>
                  <a:lnTo>
                    <a:pt x="12454" y="6894"/>
                  </a:lnTo>
                  <a:lnTo>
                    <a:pt x="8537" y="6894"/>
                  </a:lnTo>
                  <a:lnTo>
                    <a:pt x="11395" y="4132"/>
                  </a:lnTo>
                  <a:close/>
                  <a:moveTo>
                    <a:pt x="12549" y="7704"/>
                  </a:moveTo>
                  <a:lnTo>
                    <a:pt x="13776" y="9751"/>
                  </a:lnTo>
                  <a:lnTo>
                    <a:pt x="11299" y="10382"/>
                  </a:lnTo>
                  <a:lnTo>
                    <a:pt x="8537" y="7704"/>
                  </a:lnTo>
                  <a:close/>
                  <a:moveTo>
                    <a:pt x="6525" y="7704"/>
                  </a:moveTo>
                  <a:lnTo>
                    <a:pt x="3667" y="10466"/>
                  </a:lnTo>
                  <a:lnTo>
                    <a:pt x="1334" y="9847"/>
                  </a:lnTo>
                  <a:lnTo>
                    <a:pt x="2608" y="7704"/>
                  </a:lnTo>
                  <a:close/>
                  <a:moveTo>
                    <a:pt x="7954" y="8287"/>
                  </a:moveTo>
                  <a:lnTo>
                    <a:pt x="10799" y="11037"/>
                  </a:lnTo>
                  <a:lnTo>
                    <a:pt x="10168" y="13323"/>
                  </a:lnTo>
                  <a:lnTo>
                    <a:pt x="7954" y="12085"/>
                  </a:lnTo>
                  <a:lnTo>
                    <a:pt x="7954" y="8287"/>
                  </a:lnTo>
                  <a:close/>
                  <a:moveTo>
                    <a:pt x="7120" y="8287"/>
                  </a:moveTo>
                  <a:lnTo>
                    <a:pt x="7120" y="12192"/>
                  </a:lnTo>
                  <a:lnTo>
                    <a:pt x="7108" y="12192"/>
                  </a:lnTo>
                  <a:lnTo>
                    <a:pt x="5013"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8" y="4120"/>
                  </a:lnTo>
                  <a:lnTo>
                    <a:pt x="0" y="4346"/>
                  </a:lnTo>
                  <a:lnTo>
                    <a:pt x="441" y="5072"/>
                  </a:lnTo>
                  <a:lnTo>
                    <a:pt x="1822" y="7394"/>
                  </a:lnTo>
                  <a:lnTo>
                    <a:pt x="477"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13"/>
            <p:cNvSpPr/>
            <p:nvPr/>
          </p:nvSpPr>
          <p:spPr>
            <a:xfrm>
              <a:off x="4380300" y="3403825"/>
              <a:ext cx="376550" cy="365550"/>
            </a:xfrm>
            <a:custGeom>
              <a:avLst/>
              <a:gdLst/>
              <a:ahLst/>
              <a:cxnLst/>
              <a:rect l="l" t="t" r="r" b="b"/>
              <a:pathLst>
                <a:path w="15062" h="14622" extrusionOk="0">
                  <a:moveTo>
                    <a:pt x="4906" y="1286"/>
                  </a:moveTo>
                  <a:lnTo>
                    <a:pt x="7120" y="2525"/>
                  </a:lnTo>
                  <a:lnTo>
                    <a:pt x="7120" y="6311"/>
                  </a:lnTo>
                  <a:lnTo>
                    <a:pt x="4275" y="3560"/>
                  </a:lnTo>
                  <a:lnTo>
                    <a:pt x="4906" y="1286"/>
                  </a:lnTo>
                  <a:close/>
                  <a:moveTo>
                    <a:pt x="10061" y="1239"/>
                  </a:moveTo>
                  <a:lnTo>
                    <a:pt x="10716" y="3632"/>
                  </a:lnTo>
                  <a:lnTo>
                    <a:pt x="7954" y="6311"/>
                  </a:lnTo>
                  <a:lnTo>
                    <a:pt x="7954" y="2417"/>
                  </a:lnTo>
                  <a:lnTo>
                    <a:pt x="7966" y="2417"/>
                  </a:lnTo>
                  <a:lnTo>
                    <a:pt x="10061" y="1239"/>
                  </a:lnTo>
                  <a:close/>
                  <a:moveTo>
                    <a:pt x="3763" y="4215"/>
                  </a:moveTo>
                  <a:lnTo>
                    <a:pt x="6537" y="6894"/>
                  </a:lnTo>
                  <a:lnTo>
                    <a:pt x="2513" y="6894"/>
                  </a:lnTo>
                  <a:lnTo>
                    <a:pt x="1310" y="4858"/>
                  </a:lnTo>
                  <a:lnTo>
                    <a:pt x="3763" y="4215"/>
                  </a:lnTo>
                  <a:close/>
                  <a:moveTo>
                    <a:pt x="11407" y="4144"/>
                  </a:moveTo>
                  <a:lnTo>
                    <a:pt x="13740" y="4751"/>
                  </a:lnTo>
                  <a:lnTo>
                    <a:pt x="12466" y="6894"/>
                  </a:lnTo>
                  <a:lnTo>
                    <a:pt x="8549" y="6894"/>
                  </a:lnTo>
                  <a:lnTo>
                    <a:pt x="11407" y="4144"/>
                  </a:lnTo>
                  <a:close/>
                  <a:moveTo>
                    <a:pt x="12561" y="7716"/>
                  </a:moveTo>
                  <a:lnTo>
                    <a:pt x="13788" y="9752"/>
                  </a:lnTo>
                  <a:lnTo>
                    <a:pt x="11311" y="10395"/>
                  </a:lnTo>
                  <a:lnTo>
                    <a:pt x="8549" y="7716"/>
                  </a:lnTo>
                  <a:close/>
                  <a:moveTo>
                    <a:pt x="6537" y="7728"/>
                  </a:moveTo>
                  <a:lnTo>
                    <a:pt x="3679" y="10478"/>
                  </a:lnTo>
                  <a:lnTo>
                    <a:pt x="1346" y="9871"/>
                  </a:lnTo>
                  <a:lnTo>
                    <a:pt x="2620" y="7728"/>
                  </a:lnTo>
                  <a:close/>
                  <a:moveTo>
                    <a:pt x="7966" y="8299"/>
                  </a:moveTo>
                  <a:lnTo>
                    <a:pt x="10811" y="11049"/>
                  </a:lnTo>
                  <a:lnTo>
                    <a:pt x="10180" y="13323"/>
                  </a:lnTo>
                  <a:lnTo>
                    <a:pt x="7966" y="12085"/>
                  </a:lnTo>
                  <a:lnTo>
                    <a:pt x="7966" y="8299"/>
                  </a:lnTo>
                  <a:close/>
                  <a:moveTo>
                    <a:pt x="7132" y="8299"/>
                  </a:moveTo>
                  <a:lnTo>
                    <a:pt x="7132" y="12192"/>
                  </a:lnTo>
                  <a:lnTo>
                    <a:pt x="7120" y="12192"/>
                  </a:lnTo>
                  <a:lnTo>
                    <a:pt x="5025" y="13371"/>
                  </a:lnTo>
                  <a:lnTo>
                    <a:pt x="4358" y="10978"/>
                  </a:lnTo>
                  <a:lnTo>
                    <a:pt x="7132" y="8299"/>
                  </a:lnTo>
                  <a:close/>
                  <a:moveTo>
                    <a:pt x="10597" y="0"/>
                  </a:moveTo>
                  <a:lnTo>
                    <a:pt x="9835" y="417"/>
                  </a:lnTo>
                  <a:lnTo>
                    <a:pt x="7442" y="1763"/>
                  </a:lnTo>
                  <a:lnTo>
                    <a:pt x="5132" y="465"/>
                  </a:lnTo>
                  <a:lnTo>
                    <a:pt x="4382" y="48"/>
                  </a:lnTo>
                  <a:lnTo>
                    <a:pt x="4156" y="870"/>
                  </a:lnTo>
                  <a:lnTo>
                    <a:pt x="3441" y="3453"/>
                  </a:lnTo>
                  <a:lnTo>
                    <a:pt x="858" y="4132"/>
                  </a:lnTo>
                  <a:lnTo>
                    <a:pt x="0" y="4346"/>
                  </a:lnTo>
                  <a:lnTo>
                    <a:pt x="453" y="5084"/>
                  </a:lnTo>
                  <a:lnTo>
                    <a:pt x="1834" y="7406"/>
                  </a:lnTo>
                  <a:lnTo>
                    <a:pt x="489" y="9644"/>
                  </a:lnTo>
                  <a:lnTo>
                    <a:pt x="60" y="10383"/>
                  </a:lnTo>
                  <a:lnTo>
                    <a:pt x="905" y="10597"/>
                  </a:lnTo>
                  <a:lnTo>
                    <a:pt x="3572" y="11299"/>
                  </a:lnTo>
                  <a:lnTo>
                    <a:pt x="4263" y="13800"/>
                  </a:lnTo>
                  <a:lnTo>
                    <a:pt x="4477" y="14621"/>
                  </a:lnTo>
                  <a:lnTo>
                    <a:pt x="5239" y="14205"/>
                  </a:lnTo>
                  <a:lnTo>
                    <a:pt x="7632" y="12859"/>
                  </a:lnTo>
                  <a:lnTo>
                    <a:pt x="9942" y="14157"/>
                  </a:lnTo>
                  <a:lnTo>
                    <a:pt x="10704" y="14574"/>
                  </a:lnTo>
                  <a:lnTo>
                    <a:pt x="10930" y="13752"/>
                  </a:lnTo>
                  <a:lnTo>
                    <a:pt x="11645" y="11168"/>
                  </a:lnTo>
                  <a:lnTo>
                    <a:pt x="14216" y="10502"/>
                  </a:lnTo>
                  <a:lnTo>
                    <a:pt x="15062" y="10275"/>
                  </a:lnTo>
                  <a:lnTo>
                    <a:pt x="14633" y="9549"/>
                  </a:lnTo>
                  <a:lnTo>
                    <a:pt x="13252" y="7227"/>
                  </a:lnTo>
                  <a:lnTo>
                    <a:pt x="14586" y="4977"/>
                  </a:lnTo>
                  <a:lnTo>
                    <a:pt x="15014" y="4251"/>
                  </a:lnTo>
                  <a:lnTo>
                    <a:pt x="14169" y="4025"/>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13"/>
            <p:cNvSpPr/>
            <p:nvPr/>
          </p:nvSpPr>
          <p:spPr>
            <a:xfrm>
              <a:off x="4380900" y="1211600"/>
              <a:ext cx="375950" cy="365525"/>
            </a:xfrm>
            <a:custGeom>
              <a:avLst/>
              <a:gdLst/>
              <a:ahLst/>
              <a:cxnLst/>
              <a:rect l="l" t="t" r="r" b="b"/>
              <a:pathLst>
                <a:path w="15038" h="14621" extrusionOk="0">
                  <a:moveTo>
                    <a:pt x="4882" y="1298"/>
                  </a:moveTo>
                  <a:lnTo>
                    <a:pt x="7096" y="2536"/>
                  </a:lnTo>
                  <a:lnTo>
                    <a:pt x="7096" y="6334"/>
                  </a:lnTo>
                  <a:lnTo>
                    <a:pt x="4251" y="3572"/>
                  </a:lnTo>
                  <a:lnTo>
                    <a:pt x="4882" y="1298"/>
                  </a:lnTo>
                  <a:close/>
                  <a:moveTo>
                    <a:pt x="10037" y="1250"/>
                  </a:moveTo>
                  <a:lnTo>
                    <a:pt x="10692" y="3655"/>
                  </a:lnTo>
                  <a:lnTo>
                    <a:pt x="7930" y="6334"/>
                  </a:lnTo>
                  <a:lnTo>
                    <a:pt x="7930" y="2429"/>
                  </a:lnTo>
                  <a:lnTo>
                    <a:pt x="7942" y="2429"/>
                  </a:lnTo>
                  <a:lnTo>
                    <a:pt x="10037" y="1250"/>
                  </a:lnTo>
                  <a:close/>
                  <a:moveTo>
                    <a:pt x="3739" y="4227"/>
                  </a:moveTo>
                  <a:lnTo>
                    <a:pt x="6513" y="6906"/>
                  </a:lnTo>
                  <a:lnTo>
                    <a:pt x="2489" y="6906"/>
                  </a:lnTo>
                  <a:lnTo>
                    <a:pt x="1274" y="4870"/>
                  </a:lnTo>
                  <a:lnTo>
                    <a:pt x="3739"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55" y="10501"/>
                  </a:lnTo>
                  <a:lnTo>
                    <a:pt x="1322" y="9882"/>
                  </a:lnTo>
                  <a:lnTo>
                    <a:pt x="2596" y="7739"/>
                  </a:lnTo>
                  <a:close/>
                  <a:moveTo>
                    <a:pt x="7942" y="8311"/>
                  </a:moveTo>
                  <a:lnTo>
                    <a:pt x="10787" y="11061"/>
                  </a:lnTo>
                  <a:lnTo>
                    <a:pt x="10156" y="13335"/>
                  </a:lnTo>
                  <a:lnTo>
                    <a:pt x="7942" y="12097"/>
                  </a:lnTo>
                  <a:lnTo>
                    <a:pt x="7942" y="8311"/>
                  </a:lnTo>
                  <a:close/>
                  <a:moveTo>
                    <a:pt x="7096" y="8311"/>
                  </a:moveTo>
                  <a:lnTo>
                    <a:pt x="7096" y="12204"/>
                  </a:lnTo>
                  <a:lnTo>
                    <a:pt x="5001" y="13383"/>
                  </a:lnTo>
                  <a:lnTo>
                    <a:pt x="4322" y="10989"/>
                  </a:lnTo>
                  <a:lnTo>
                    <a:pt x="7096" y="8311"/>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82"/>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27"/>
                  </a:lnTo>
                  <a:lnTo>
                    <a:pt x="14562" y="4977"/>
                  </a:lnTo>
                  <a:lnTo>
                    <a:pt x="15002"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13"/>
            <p:cNvSpPr/>
            <p:nvPr/>
          </p:nvSpPr>
          <p:spPr>
            <a:xfrm>
              <a:off x="4380600" y="4499800"/>
              <a:ext cx="376250" cy="365250"/>
            </a:xfrm>
            <a:custGeom>
              <a:avLst/>
              <a:gdLst/>
              <a:ahLst/>
              <a:cxnLst/>
              <a:rect l="l" t="t" r="r" b="b"/>
              <a:pathLst>
                <a:path w="15050" h="14610" extrusionOk="0">
                  <a:moveTo>
                    <a:pt x="4894" y="1286"/>
                  </a:moveTo>
                  <a:lnTo>
                    <a:pt x="7108" y="2524"/>
                  </a:lnTo>
                  <a:lnTo>
                    <a:pt x="7108" y="6322"/>
                  </a:lnTo>
                  <a:lnTo>
                    <a:pt x="4263" y="3572"/>
                  </a:lnTo>
                  <a:lnTo>
                    <a:pt x="4894"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54" y="6882"/>
                  </a:lnTo>
                  <a:lnTo>
                    <a:pt x="8537" y="6882"/>
                  </a:lnTo>
                  <a:lnTo>
                    <a:pt x="11395" y="4132"/>
                  </a:lnTo>
                  <a:close/>
                  <a:moveTo>
                    <a:pt x="12573" y="7715"/>
                  </a:moveTo>
                  <a:lnTo>
                    <a:pt x="13788" y="9763"/>
                  </a:lnTo>
                  <a:lnTo>
                    <a:pt x="11323" y="10394"/>
                  </a:lnTo>
                  <a:lnTo>
                    <a:pt x="8549"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13"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8" y="4120"/>
                  </a:lnTo>
                  <a:lnTo>
                    <a:pt x="0" y="4334"/>
                  </a:lnTo>
                  <a:lnTo>
                    <a:pt x="441" y="5072"/>
                  </a:lnTo>
                  <a:lnTo>
                    <a:pt x="1822" y="7394"/>
                  </a:lnTo>
                  <a:lnTo>
                    <a:pt x="477"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13"/>
            <p:cNvSpPr/>
            <p:nvPr/>
          </p:nvSpPr>
          <p:spPr>
            <a:xfrm>
              <a:off x="7027350"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38" y="1251"/>
                  </a:moveTo>
                  <a:lnTo>
                    <a:pt x="10704" y="3656"/>
                  </a:lnTo>
                  <a:lnTo>
                    <a:pt x="7930" y="6335"/>
                  </a:lnTo>
                  <a:lnTo>
                    <a:pt x="7930" y="2429"/>
                  </a:lnTo>
                  <a:lnTo>
                    <a:pt x="7942" y="2429"/>
                  </a:lnTo>
                  <a:lnTo>
                    <a:pt x="10038"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57" y="13324"/>
                  </a:lnTo>
                  <a:lnTo>
                    <a:pt x="7942" y="12085"/>
                  </a:lnTo>
                  <a:lnTo>
                    <a:pt x="7942" y="8299"/>
                  </a:lnTo>
                  <a:close/>
                  <a:moveTo>
                    <a:pt x="7133" y="8287"/>
                  </a:moveTo>
                  <a:lnTo>
                    <a:pt x="7133" y="12193"/>
                  </a:lnTo>
                  <a:lnTo>
                    <a:pt x="7109" y="12193"/>
                  </a:lnTo>
                  <a:lnTo>
                    <a:pt x="5013" y="13371"/>
                  </a:lnTo>
                  <a:lnTo>
                    <a:pt x="4358" y="10966"/>
                  </a:lnTo>
                  <a:lnTo>
                    <a:pt x="7133" y="8287"/>
                  </a:lnTo>
                  <a:close/>
                  <a:moveTo>
                    <a:pt x="10573"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38" y="10276"/>
                  </a:lnTo>
                  <a:lnTo>
                    <a:pt x="14610" y="9549"/>
                  </a:lnTo>
                  <a:lnTo>
                    <a:pt x="13229"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13"/>
            <p:cNvSpPr/>
            <p:nvPr/>
          </p:nvSpPr>
          <p:spPr>
            <a:xfrm>
              <a:off x="7027350"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38" y="1251"/>
                  </a:moveTo>
                  <a:lnTo>
                    <a:pt x="10704" y="3644"/>
                  </a:lnTo>
                  <a:lnTo>
                    <a:pt x="7930" y="6323"/>
                  </a:lnTo>
                  <a:lnTo>
                    <a:pt x="7930" y="2430"/>
                  </a:lnTo>
                  <a:lnTo>
                    <a:pt x="7942" y="2430"/>
                  </a:lnTo>
                  <a:lnTo>
                    <a:pt x="10038"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13"/>
            <p:cNvSpPr/>
            <p:nvPr/>
          </p:nvSpPr>
          <p:spPr>
            <a:xfrm>
              <a:off x="7027350"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38" y="1251"/>
                  </a:moveTo>
                  <a:lnTo>
                    <a:pt x="10704" y="3656"/>
                  </a:lnTo>
                  <a:lnTo>
                    <a:pt x="7930" y="6335"/>
                  </a:lnTo>
                  <a:lnTo>
                    <a:pt x="7930" y="2430"/>
                  </a:lnTo>
                  <a:lnTo>
                    <a:pt x="7942" y="2430"/>
                  </a:lnTo>
                  <a:lnTo>
                    <a:pt x="10038"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6" y="14622"/>
                  </a:lnTo>
                  <a:lnTo>
                    <a:pt x="5228" y="14205"/>
                  </a:lnTo>
                  <a:lnTo>
                    <a:pt x="7621" y="12860"/>
                  </a:lnTo>
                  <a:lnTo>
                    <a:pt x="9930"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13"/>
            <p:cNvSpPr/>
            <p:nvPr/>
          </p:nvSpPr>
          <p:spPr>
            <a:xfrm>
              <a:off x="7027350" y="846375"/>
              <a:ext cx="376275" cy="365250"/>
            </a:xfrm>
            <a:custGeom>
              <a:avLst/>
              <a:gdLst/>
              <a:ahLst/>
              <a:cxnLst/>
              <a:rect l="l" t="t" r="r" b="b"/>
              <a:pathLst>
                <a:path w="15051" h="14610" extrusionOk="0">
                  <a:moveTo>
                    <a:pt x="10038" y="1250"/>
                  </a:moveTo>
                  <a:lnTo>
                    <a:pt x="10704" y="3643"/>
                  </a:lnTo>
                  <a:lnTo>
                    <a:pt x="7930" y="6322"/>
                  </a:lnTo>
                  <a:lnTo>
                    <a:pt x="7930" y="2429"/>
                  </a:lnTo>
                  <a:lnTo>
                    <a:pt x="7942" y="2429"/>
                  </a:lnTo>
                  <a:lnTo>
                    <a:pt x="10038"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85"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6" y="14609"/>
                  </a:lnTo>
                  <a:lnTo>
                    <a:pt x="5228" y="14192"/>
                  </a:lnTo>
                  <a:lnTo>
                    <a:pt x="7621" y="12859"/>
                  </a:lnTo>
                  <a:lnTo>
                    <a:pt x="9930"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7" y="4012"/>
                  </a:lnTo>
                  <a:lnTo>
                    <a:pt x="11490" y="3322"/>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13"/>
            <p:cNvSpPr/>
            <p:nvPr/>
          </p:nvSpPr>
          <p:spPr>
            <a:xfrm>
              <a:off x="7027350"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38" y="1250"/>
                  </a:moveTo>
                  <a:lnTo>
                    <a:pt x="10704" y="3655"/>
                  </a:lnTo>
                  <a:lnTo>
                    <a:pt x="7930" y="6334"/>
                  </a:lnTo>
                  <a:lnTo>
                    <a:pt x="7930" y="2429"/>
                  </a:lnTo>
                  <a:lnTo>
                    <a:pt x="7942" y="2429"/>
                  </a:lnTo>
                  <a:lnTo>
                    <a:pt x="10038"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489"/>
                  </a:lnTo>
                  <a:lnTo>
                    <a:pt x="15050" y="10275"/>
                  </a:lnTo>
                  <a:lnTo>
                    <a:pt x="14610" y="9537"/>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13"/>
            <p:cNvSpPr/>
            <p:nvPr/>
          </p:nvSpPr>
          <p:spPr>
            <a:xfrm>
              <a:off x="7027350"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38" y="1251"/>
                  </a:moveTo>
                  <a:lnTo>
                    <a:pt x="10704" y="3644"/>
                  </a:lnTo>
                  <a:lnTo>
                    <a:pt x="7930" y="6323"/>
                  </a:lnTo>
                  <a:lnTo>
                    <a:pt x="7930" y="2430"/>
                  </a:lnTo>
                  <a:lnTo>
                    <a:pt x="7942" y="2430"/>
                  </a:lnTo>
                  <a:lnTo>
                    <a:pt x="10038"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6" y="14610"/>
                  </a:lnTo>
                  <a:lnTo>
                    <a:pt x="5228" y="14193"/>
                  </a:lnTo>
                  <a:lnTo>
                    <a:pt x="7621" y="12860"/>
                  </a:lnTo>
                  <a:lnTo>
                    <a:pt x="9930"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13"/>
            <p:cNvSpPr/>
            <p:nvPr/>
          </p:nvSpPr>
          <p:spPr>
            <a:xfrm>
              <a:off x="70273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38" y="1239"/>
                  </a:moveTo>
                  <a:lnTo>
                    <a:pt x="10704" y="3632"/>
                  </a:lnTo>
                  <a:lnTo>
                    <a:pt x="7930" y="6311"/>
                  </a:lnTo>
                  <a:lnTo>
                    <a:pt x="7930" y="2417"/>
                  </a:lnTo>
                  <a:lnTo>
                    <a:pt x="7942" y="2417"/>
                  </a:lnTo>
                  <a:lnTo>
                    <a:pt x="10038" y="1239"/>
                  </a:lnTo>
                  <a:close/>
                  <a:moveTo>
                    <a:pt x="3751" y="4215"/>
                  </a:moveTo>
                  <a:lnTo>
                    <a:pt x="6513" y="6894"/>
                  </a:lnTo>
                  <a:lnTo>
                    <a:pt x="2501" y="6894"/>
                  </a:lnTo>
                  <a:lnTo>
                    <a:pt x="1298"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9"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13"/>
            <p:cNvSpPr/>
            <p:nvPr/>
          </p:nvSpPr>
          <p:spPr>
            <a:xfrm>
              <a:off x="6648150"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25"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2" y="10502"/>
                  </a:lnTo>
                  <a:lnTo>
                    <a:pt x="15050" y="10275"/>
                  </a:lnTo>
                  <a:lnTo>
                    <a:pt x="14609" y="9549"/>
                  </a:lnTo>
                  <a:lnTo>
                    <a:pt x="13228" y="7227"/>
                  </a:lnTo>
                  <a:lnTo>
                    <a:pt x="14573"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13"/>
            <p:cNvSpPr/>
            <p:nvPr/>
          </p:nvSpPr>
          <p:spPr>
            <a:xfrm>
              <a:off x="6268925" y="3038600"/>
              <a:ext cx="376275" cy="365250"/>
            </a:xfrm>
            <a:custGeom>
              <a:avLst/>
              <a:gdLst/>
              <a:ahLst/>
              <a:cxnLst/>
              <a:rect l="l" t="t" r="r" b="b"/>
              <a:pathLst>
                <a:path w="15051" h="14610" extrusionOk="0">
                  <a:moveTo>
                    <a:pt x="10049" y="1239"/>
                  </a:moveTo>
                  <a:lnTo>
                    <a:pt x="10704" y="3632"/>
                  </a:lnTo>
                  <a:lnTo>
                    <a:pt x="7942" y="6311"/>
                  </a:lnTo>
                  <a:lnTo>
                    <a:pt x="7942" y="2405"/>
                  </a:lnTo>
                  <a:lnTo>
                    <a:pt x="7954" y="2405"/>
                  </a:lnTo>
                  <a:lnTo>
                    <a:pt x="10049" y="1239"/>
                  </a:lnTo>
                  <a:close/>
                  <a:moveTo>
                    <a:pt x="4906" y="1298"/>
                  </a:moveTo>
                  <a:lnTo>
                    <a:pt x="7120" y="2525"/>
                  </a:lnTo>
                  <a:lnTo>
                    <a:pt x="7120" y="6323"/>
                  </a:lnTo>
                  <a:lnTo>
                    <a:pt x="4275" y="3572"/>
                  </a:lnTo>
                  <a:lnTo>
                    <a:pt x="4906" y="1298"/>
                  </a:lnTo>
                  <a:close/>
                  <a:moveTo>
                    <a:pt x="3751" y="4215"/>
                  </a:moveTo>
                  <a:lnTo>
                    <a:pt x="6525" y="6894"/>
                  </a:lnTo>
                  <a:lnTo>
                    <a:pt x="2501" y="6894"/>
                  </a:lnTo>
                  <a:lnTo>
                    <a:pt x="1286" y="4846"/>
                  </a:lnTo>
                  <a:lnTo>
                    <a:pt x="3751" y="4215"/>
                  </a:lnTo>
                  <a:close/>
                  <a:moveTo>
                    <a:pt x="11395" y="4132"/>
                  </a:moveTo>
                  <a:lnTo>
                    <a:pt x="13728" y="4751"/>
                  </a:lnTo>
                  <a:lnTo>
                    <a:pt x="12443" y="6894"/>
                  </a:lnTo>
                  <a:lnTo>
                    <a:pt x="8537" y="6894"/>
                  </a:lnTo>
                  <a:lnTo>
                    <a:pt x="11395" y="4132"/>
                  </a:lnTo>
                  <a:close/>
                  <a:moveTo>
                    <a:pt x="12562" y="7704"/>
                  </a:moveTo>
                  <a:lnTo>
                    <a:pt x="13788" y="9752"/>
                  </a:lnTo>
                  <a:lnTo>
                    <a:pt x="11311" y="10383"/>
                  </a:lnTo>
                  <a:lnTo>
                    <a:pt x="8549" y="7704"/>
                  </a:lnTo>
                  <a:close/>
                  <a:moveTo>
                    <a:pt x="6537" y="7704"/>
                  </a:moveTo>
                  <a:lnTo>
                    <a:pt x="3680" y="10478"/>
                  </a:lnTo>
                  <a:lnTo>
                    <a:pt x="1346" y="9871"/>
                  </a:lnTo>
                  <a:lnTo>
                    <a:pt x="2620" y="7704"/>
                  </a:lnTo>
                  <a:close/>
                  <a:moveTo>
                    <a:pt x="7954" y="8287"/>
                  </a:moveTo>
                  <a:lnTo>
                    <a:pt x="10800" y="11038"/>
                  </a:lnTo>
                  <a:lnTo>
                    <a:pt x="10168" y="13324"/>
                  </a:lnTo>
                  <a:lnTo>
                    <a:pt x="7954" y="12085"/>
                  </a:lnTo>
                  <a:lnTo>
                    <a:pt x="7954" y="8287"/>
                  </a:lnTo>
                  <a:close/>
                  <a:moveTo>
                    <a:pt x="7132" y="8287"/>
                  </a:moveTo>
                  <a:lnTo>
                    <a:pt x="7132" y="12192"/>
                  </a:lnTo>
                  <a:lnTo>
                    <a:pt x="7120" y="12192"/>
                  </a:lnTo>
                  <a:lnTo>
                    <a:pt x="5025" y="13359"/>
                  </a:lnTo>
                  <a:lnTo>
                    <a:pt x="4370" y="10966"/>
                  </a:lnTo>
                  <a:lnTo>
                    <a:pt x="7132"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13"/>
            <p:cNvSpPr/>
            <p:nvPr/>
          </p:nvSpPr>
          <p:spPr>
            <a:xfrm>
              <a:off x="6268925"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34" y="9859"/>
                  </a:lnTo>
                  <a:lnTo>
                    <a:pt x="2608" y="7704"/>
                  </a:lnTo>
                  <a:close/>
                  <a:moveTo>
                    <a:pt x="7954" y="8300"/>
                  </a:moveTo>
                  <a:lnTo>
                    <a:pt x="10800"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3"/>
            <p:cNvSpPr/>
            <p:nvPr/>
          </p:nvSpPr>
          <p:spPr>
            <a:xfrm>
              <a:off x="6268925"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49" y="1239"/>
                  </a:moveTo>
                  <a:lnTo>
                    <a:pt x="10704" y="3632"/>
                  </a:lnTo>
                  <a:lnTo>
                    <a:pt x="7942" y="6311"/>
                  </a:lnTo>
                  <a:lnTo>
                    <a:pt x="7942" y="2417"/>
                  </a:lnTo>
                  <a:lnTo>
                    <a:pt x="7954" y="2417"/>
                  </a:lnTo>
                  <a:lnTo>
                    <a:pt x="10049" y="1239"/>
                  </a:lnTo>
                  <a:close/>
                  <a:moveTo>
                    <a:pt x="3751" y="4215"/>
                  </a:moveTo>
                  <a:lnTo>
                    <a:pt x="6525" y="6894"/>
                  </a:lnTo>
                  <a:lnTo>
                    <a:pt x="2501" y="6894"/>
                  </a:lnTo>
                  <a:lnTo>
                    <a:pt x="1298" y="4858"/>
                  </a:lnTo>
                  <a:lnTo>
                    <a:pt x="3751" y="4215"/>
                  </a:lnTo>
                  <a:close/>
                  <a:moveTo>
                    <a:pt x="11395" y="4144"/>
                  </a:moveTo>
                  <a:lnTo>
                    <a:pt x="13728" y="4751"/>
                  </a:lnTo>
                  <a:lnTo>
                    <a:pt x="12443" y="6894"/>
                  </a:lnTo>
                  <a:lnTo>
                    <a:pt x="8537" y="6894"/>
                  </a:lnTo>
                  <a:lnTo>
                    <a:pt x="11395" y="4144"/>
                  </a:lnTo>
                  <a:close/>
                  <a:moveTo>
                    <a:pt x="12550" y="7716"/>
                  </a:moveTo>
                  <a:lnTo>
                    <a:pt x="13776" y="9752"/>
                  </a:lnTo>
                  <a:lnTo>
                    <a:pt x="11300" y="10395"/>
                  </a:lnTo>
                  <a:lnTo>
                    <a:pt x="8537" y="7716"/>
                  </a:lnTo>
                  <a:close/>
                  <a:moveTo>
                    <a:pt x="6525" y="7728"/>
                  </a:moveTo>
                  <a:lnTo>
                    <a:pt x="3668" y="10478"/>
                  </a:lnTo>
                  <a:lnTo>
                    <a:pt x="1334" y="9871"/>
                  </a:lnTo>
                  <a:lnTo>
                    <a:pt x="2608" y="7728"/>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3"/>
                  </a:lnTo>
                  <a:lnTo>
                    <a:pt x="5120" y="465"/>
                  </a:lnTo>
                  <a:lnTo>
                    <a:pt x="4358" y="48"/>
                  </a:lnTo>
                  <a:lnTo>
                    <a:pt x="4144" y="870"/>
                  </a:lnTo>
                  <a:lnTo>
                    <a:pt x="3430" y="3453"/>
                  </a:lnTo>
                  <a:lnTo>
                    <a:pt x="858" y="4132"/>
                  </a:lnTo>
                  <a:lnTo>
                    <a:pt x="1" y="4346"/>
                  </a:lnTo>
                  <a:lnTo>
                    <a:pt x="441" y="5084"/>
                  </a:lnTo>
                  <a:lnTo>
                    <a:pt x="1822" y="7406"/>
                  </a:lnTo>
                  <a:lnTo>
                    <a:pt x="477" y="9644"/>
                  </a:lnTo>
                  <a:lnTo>
                    <a:pt x="48" y="10383"/>
                  </a:lnTo>
                  <a:lnTo>
                    <a:pt x="894" y="10597"/>
                  </a:lnTo>
                  <a:lnTo>
                    <a:pt x="3561" y="11299"/>
                  </a:lnTo>
                  <a:lnTo>
                    <a:pt x="4251" y="13800"/>
                  </a:lnTo>
                  <a:lnTo>
                    <a:pt x="4465" y="14621"/>
                  </a:lnTo>
                  <a:lnTo>
                    <a:pt x="5227" y="14205"/>
                  </a:lnTo>
                  <a:lnTo>
                    <a:pt x="7621" y="12859"/>
                  </a:lnTo>
                  <a:lnTo>
                    <a:pt x="9930" y="14157"/>
                  </a:lnTo>
                  <a:lnTo>
                    <a:pt x="10692" y="14574"/>
                  </a:lnTo>
                  <a:lnTo>
                    <a:pt x="10907" y="13752"/>
                  </a:lnTo>
                  <a:lnTo>
                    <a:pt x="11621" y="11168"/>
                  </a:lnTo>
                  <a:lnTo>
                    <a:pt x="14205" y="10502"/>
                  </a:lnTo>
                  <a:lnTo>
                    <a:pt x="15050" y="10275"/>
                  </a:lnTo>
                  <a:lnTo>
                    <a:pt x="14621" y="9549"/>
                  </a:lnTo>
                  <a:lnTo>
                    <a:pt x="13228" y="7227"/>
                  </a:lnTo>
                  <a:lnTo>
                    <a:pt x="14574"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3"/>
            <p:cNvSpPr/>
            <p:nvPr/>
          </p:nvSpPr>
          <p:spPr>
            <a:xfrm>
              <a:off x="6268925"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76" y="9763"/>
                  </a:lnTo>
                  <a:lnTo>
                    <a:pt x="11311" y="10406"/>
                  </a:lnTo>
                  <a:lnTo>
                    <a:pt x="8549" y="7727"/>
                  </a:lnTo>
                  <a:close/>
                  <a:moveTo>
                    <a:pt x="6525" y="7739"/>
                  </a:moveTo>
                  <a:lnTo>
                    <a:pt x="3668" y="10501"/>
                  </a:lnTo>
                  <a:lnTo>
                    <a:pt x="1334" y="9882"/>
                  </a:lnTo>
                  <a:lnTo>
                    <a:pt x="2608" y="7739"/>
                  </a:lnTo>
                  <a:close/>
                  <a:moveTo>
                    <a:pt x="7954" y="8311"/>
                  </a:moveTo>
                  <a:lnTo>
                    <a:pt x="10800"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3"/>
            <p:cNvSpPr/>
            <p:nvPr/>
          </p:nvSpPr>
          <p:spPr>
            <a:xfrm>
              <a:off x="6268925" y="4134575"/>
              <a:ext cx="376275" cy="365525"/>
            </a:xfrm>
            <a:custGeom>
              <a:avLst/>
              <a:gdLst/>
              <a:ahLst/>
              <a:cxnLst/>
              <a:rect l="l" t="t" r="r" b="b"/>
              <a:pathLst>
                <a:path w="15051" h="14621" extrusionOk="0">
                  <a:moveTo>
                    <a:pt x="4906" y="1286"/>
                  </a:moveTo>
                  <a:lnTo>
                    <a:pt x="7120" y="2512"/>
                  </a:lnTo>
                  <a:lnTo>
                    <a:pt x="7120" y="6310"/>
                  </a:lnTo>
                  <a:lnTo>
                    <a:pt x="4275" y="3560"/>
                  </a:lnTo>
                  <a:lnTo>
                    <a:pt x="4906" y="1286"/>
                  </a:lnTo>
                  <a:close/>
                  <a:moveTo>
                    <a:pt x="10049" y="1238"/>
                  </a:moveTo>
                  <a:lnTo>
                    <a:pt x="10704" y="3632"/>
                  </a:lnTo>
                  <a:lnTo>
                    <a:pt x="7942" y="6310"/>
                  </a:lnTo>
                  <a:lnTo>
                    <a:pt x="7942" y="2417"/>
                  </a:lnTo>
                  <a:lnTo>
                    <a:pt x="7954" y="2417"/>
                  </a:lnTo>
                  <a:lnTo>
                    <a:pt x="10049" y="1238"/>
                  </a:lnTo>
                  <a:close/>
                  <a:moveTo>
                    <a:pt x="11395" y="4132"/>
                  </a:moveTo>
                  <a:lnTo>
                    <a:pt x="13728" y="4739"/>
                  </a:lnTo>
                  <a:lnTo>
                    <a:pt x="12443" y="6882"/>
                  </a:lnTo>
                  <a:lnTo>
                    <a:pt x="8537" y="6882"/>
                  </a:lnTo>
                  <a:lnTo>
                    <a:pt x="11395" y="4132"/>
                  </a:lnTo>
                  <a:close/>
                  <a:moveTo>
                    <a:pt x="3751" y="4215"/>
                  </a:moveTo>
                  <a:lnTo>
                    <a:pt x="6525" y="6894"/>
                  </a:lnTo>
                  <a:lnTo>
                    <a:pt x="2501" y="6894"/>
                  </a:lnTo>
                  <a:lnTo>
                    <a:pt x="1286" y="4858"/>
                  </a:lnTo>
                  <a:lnTo>
                    <a:pt x="3751" y="4215"/>
                  </a:lnTo>
                  <a:close/>
                  <a:moveTo>
                    <a:pt x="12562" y="7715"/>
                  </a:moveTo>
                  <a:lnTo>
                    <a:pt x="13788" y="9751"/>
                  </a:lnTo>
                  <a:lnTo>
                    <a:pt x="11311" y="10394"/>
                  </a:lnTo>
                  <a:lnTo>
                    <a:pt x="8549" y="7715"/>
                  </a:lnTo>
                  <a:close/>
                  <a:moveTo>
                    <a:pt x="6525" y="7715"/>
                  </a:moveTo>
                  <a:lnTo>
                    <a:pt x="3668" y="10466"/>
                  </a:lnTo>
                  <a:lnTo>
                    <a:pt x="1334" y="9859"/>
                  </a:lnTo>
                  <a:lnTo>
                    <a:pt x="2608" y="7715"/>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2"/>
                  </a:lnTo>
                  <a:lnTo>
                    <a:pt x="5120" y="465"/>
                  </a:lnTo>
                  <a:lnTo>
                    <a:pt x="4358" y="48"/>
                  </a:lnTo>
                  <a:lnTo>
                    <a:pt x="4144" y="869"/>
                  </a:lnTo>
                  <a:lnTo>
                    <a:pt x="3430" y="3453"/>
                  </a:lnTo>
                  <a:lnTo>
                    <a:pt x="858" y="4132"/>
                  </a:lnTo>
                  <a:lnTo>
                    <a:pt x="1" y="4346"/>
                  </a:lnTo>
                  <a:lnTo>
                    <a:pt x="441" y="5084"/>
                  </a:lnTo>
                  <a:lnTo>
                    <a:pt x="1822" y="7406"/>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07" y="13752"/>
                  </a:lnTo>
                  <a:lnTo>
                    <a:pt x="11621" y="11168"/>
                  </a:lnTo>
                  <a:lnTo>
                    <a:pt x="14205" y="10501"/>
                  </a:lnTo>
                  <a:lnTo>
                    <a:pt x="15050" y="10275"/>
                  </a:lnTo>
                  <a:lnTo>
                    <a:pt x="14621" y="9549"/>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3"/>
            <p:cNvSpPr/>
            <p:nvPr/>
          </p:nvSpPr>
          <p:spPr>
            <a:xfrm>
              <a:off x="6268925"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98" y="4846"/>
                  </a:lnTo>
                  <a:lnTo>
                    <a:pt x="3751" y="4215"/>
                  </a:lnTo>
                  <a:close/>
                  <a:moveTo>
                    <a:pt x="11395" y="4132"/>
                  </a:moveTo>
                  <a:lnTo>
                    <a:pt x="13728" y="4751"/>
                  </a:lnTo>
                  <a:lnTo>
                    <a:pt x="12443" y="6894"/>
                  </a:lnTo>
                  <a:lnTo>
                    <a:pt x="8537" y="6894"/>
                  </a:lnTo>
                  <a:lnTo>
                    <a:pt x="11395" y="4132"/>
                  </a:lnTo>
                  <a:close/>
                  <a:moveTo>
                    <a:pt x="12562" y="7704"/>
                  </a:moveTo>
                  <a:lnTo>
                    <a:pt x="13788" y="9751"/>
                  </a:lnTo>
                  <a:lnTo>
                    <a:pt x="11311" y="10382"/>
                  </a:lnTo>
                  <a:lnTo>
                    <a:pt x="8549" y="7704"/>
                  </a:lnTo>
                  <a:close/>
                  <a:moveTo>
                    <a:pt x="6525" y="7704"/>
                  </a:moveTo>
                  <a:lnTo>
                    <a:pt x="3668" y="10466"/>
                  </a:lnTo>
                  <a:lnTo>
                    <a:pt x="1334" y="9847"/>
                  </a:lnTo>
                  <a:lnTo>
                    <a:pt x="2608" y="7704"/>
                  </a:lnTo>
                  <a:close/>
                  <a:moveTo>
                    <a:pt x="7954" y="8287"/>
                  </a:moveTo>
                  <a:lnTo>
                    <a:pt x="10800" y="11037"/>
                  </a:lnTo>
                  <a:lnTo>
                    <a:pt x="10168" y="13323"/>
                  </a:lnTo>
                  <a:lnTo>
                    <a:pt x="7954" y="12085"/>
                  </a:lnTo>
                  <a:lnTo>
                    <a:pt x="7954" y="8287"/>
                  </a:lnTo>
                  <a:close/>
                  <a:moveTo>
                    <a:pt x="7120" y="8287"/>
                  </a:moveTo>
                  <a:lnTo>
                    <a:pt x="7120" y="12192"/>
                  </a:lnTo>
                  <a:lnTo>
                    <a:pt x="7109"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2"/>
                  </a:lnTo>
                  <a:lnTo>
                    <a:pt x="7621" y="12859"/>
                  </a:lnTo>
                  <a:lnTo>
                    <a:pt x="9930" y="14157"/>
                  </a:lnTo>
                  <a:lnTo>
                    <a:pt x="10692" y="14573"/>
                  </a:lnTo>
                  <a:lnTo>
                    <a:pt x="10907" y="13752"/>
                  </a:lnTo>
                  <a:lnTo>
                    <a:pt x="11621" y="11156"/>
                  </a:lnTo>
                  <a:lnTo>
                    <a:pt x="14205" y="10490"/>
                  </a:lnTo>
                  <a:lnTo>
                    <a:pt x="15050" y="10263"/>
                  </a:lnTo>
                  <a:lnTo>
                    <a:pt x="14621" y="9537"/>
                  </a:lnTo>
                  <a:lnTo>
                    <a:pt x="13228"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3"/>
            <p:cNvSpPr/>
            <p:nvPr/>
          </p:nvSpPr>
          <p:spPr>
            <a:xfrm>
              <a:off x="6648150" y="2307850"/>
              <a:ext cx="376250" cy="365250"/>
            </a:xfrm>
            <a:custGeom>
              <a:avLst/>
              <a:gdLst/>
              <a:ahLst/>
              <a:cxnLst/>
              <a:rect l="l" t="t" r="r" b="b"/>
              <a:pathLst>
                <a:path w="15050" h="14610" extrusionOk="0">
                  <a:moveTo>
                    <a:pt x="4894" y="1298"/>
                  </a:moveTo>
                  <a:lnTo>
                    <a:pt x="7120" y="2525"/>
                  </a:lnTo>
                  <a:lnTo>
                    <a:pt x="7120" y="6323"/>
                  </a:lnTo>
                  <a:lnTo>
                    <a:pt x="4274" y="3573"/>
                  </a:lnTo>
                  <a:lnTo>
                    <a:pt x="4894"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25"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37" y="7728"/>
                  </a:moveTo>
                  <a:lnTo>
                    <a:pt x="3679" y="10478"/>
                  </a:lnTo>
                  <a:lnTo>
                    <a:pt x="1346" y="9871"/>
                  </a:lnTo>
                  <a:lnTo>
                    <a:pt x="2619" y="7728"/>
                  </a:lnTo>
                  <a:close/>
                  <a:moveTo>
                    <a:pt x="7942" y="8299"/>
                  </a:moveTo>
                  <a:lnTo>
                    <a:pt x="10787" y="11062"/>
                  </a:lnTo>
                  <a:lnTo>
                    <a:pt x="10168" y="13336"/>
                  </a:lnTo>
                  <a:lnTo>
                    <a:pt x="7942" y="12097"/>
                  </a:lnTo>
                  <a:lnTo>
                    <a:pt x="7942" y="8299"/>
                  </a:lnTo>
                  <a:close/>
                  <a:moveTo>
                    <a:pt x="7132" y="8299"/>
                  </a:moveTo>
                  <a:lnTo>
                    <a:pt x="7132" y="12205"/>
                  </a:lnTo>
                  <a:lnTo>
                    <a:pt x="7120" y="12205"/>
                  </a:lnTo>
                  <a:lnTo>
                    <a:pt x="5013" y="13383"/>
                  </a:lnTo>
                  <a:lnTo>
                    <a:pt x="4358" y="10978"/>
                  </a:lnTo>
                  <a:lnTo>
                    <a:pt x="7132" y="8299"/>
                  </a:lnTo>
                  <a:close/>
                  <a:moveTo>
                    <a:pt x="10585" y="1"/>
                  </a:moveTo>
                  <a:lnTo>
                    <a:pt x="9823" y="417"/>
                  </a:lnTo>
                  <a:lnTo>
                    <a:pt x="7430" y="1751"/>
                  </a:lnTo>
                  <a:lnTo>
                    <a:pt x="5120" y="465"/>
                  </a:lnTo>
                  <a:lnTo>
                    <a:pt x="4358" y="48"/>
                  </a:lnTo>
                  <a:lnTo>
                    <a:pt x="4143" y="858"/>
                  </a:lnTo>
                  <a:lnTo>
                    <a:pt x="3429" y="3453"/>
                  </a:lnTo>
                  <a:lnTo>
                    <a:pt x="845"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204"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13"/>
            <p:cNvSpPr/>
            <p:nvPr/>
          </p:nvSpPr>
          <p:spPr>
            <a:xfrm>
              <a:off x="6648150"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25" y="6906"/>
                  </a:lnTo>
                  <a:lnTo>
                    <a:pt x="11382" y="4156"/>
                  </a:lnTo>
                  <a:close/>
                  <a:moveTo>
                    <a:pt x="12561" y="7728"/>
                  </a:moveTo>
                  <a:lnTo>
                    <a:pt x="13788" y="9764"/>
                  </a:lnTo>
                  <a:lnTo>
                    <a:pt x="11311" y="10407"/>
                  </a:lnTo>
                  <a:lnTo>
                    <a:pt x="8549" y="7728"/>
                  </a:lnTo>
                  <a:close/>
                  <a:moveTo>
                    <a:pt x="6525" y="7704"/>
                  </a:moveTo>
                  <a:lnTo>
                    <a:pt x="3667" y="10478"/>
                  </a:lnTo>
                  <a:lnTo>
                    <a:pt x="1322" y="9859"/>
                  </a:lnTo>
                  <a:lnTo>
                    <a:pt x="2608" y="7704"/>
                  </a:lnTo>
                  <a:close/>
                  <a:moveTo>
                    <a:pt x="7942" y="8300"/>
                  </a:moveTo>
                  <a:lnTo>
                    <a:pt x="10787" y="11050"/>
                  </a:lnTo>
                  <a:lnTo>
                    <a:pt x="10168" y="13336"/>
                  </a:lnTo>
                  <a:lnTo>
                    <a:pt x="7942" y="12098"/>
                  </a:lnTo>
                  <a:lnTo>
                    <a:pt x="7942"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43" y="858"/>
                  </a:lnTo>
                  <a:lnTo>
                    <a:pt x="3429" y="3454"/>
                  </a:lnTo>
                  <a:lnTo>
                    <a:pt x="845"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204"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13"/>
            <p:cNvSpPr/>
            <p:nvPr/>
          </p:nvSpPr>
          <p:spPr>
            <a:xfrm>
              <a:off x="6648450" y="846675"/>
              <a:ext cx="376250" cy="365525"/>
            </a:xfrm>
            <a:custGeom>
              <a:avLst/>
              <a:gdLst/>
              <a:ahLst/>
              <a:cxnLst/>
              <a:rect l="l" t="t" r="r" b="b"/>
              <a:pathLst>
                <a:path w="15050" h="14621" extrusionOk="0">
                  <a:moveTo>
                    <a:pt x="10037" y="1238"/>
                  </a:moveTo>
                  <a:lnTo>
                    <a:pt x="10692" y="3631"/>
                  </a:lnTo>
                  <a:lnTo>
                    <a:pt x="7918" y="6310"/>
                  </a:lnTo>
                  <a:lnTo>
                    <a:pt x="7918" y="2417"/>
                  </a:lnTo>
                  <a:lnTo>
                    <a:pt x="7941" y="2417"/>
                  </a:lnTo>
                  <a:lnTo>
                    <a:pt x="10037" y="1238"/>
                  </a:lnTo>
                  <a:close/>
                  <a:moveTo>
                    <a:pt x="4870" y="1298"/>
                  </a:moveTo>
                  <a:lnTo>
                    <a:pt x="7084" y="2536"/>
                  </a:lnTo>
                  <a:lnTo>
                    <a:pt x="7084" y="6322"/>
                  </a:lnTo>
                  <a:lnTo>
                    <a:pt x="4251" y="3572"/>
                  </a:lnTo>
                  <a:lnTo>
                    <a:pt x="4870" y="1298"/>
                  </a:lnTo>
                  <a:close/>
                  <a:moveTo>
                    <a:pt x="3739" y="4215"/>
                  </a:moveTo>
                  <a:lnTo>
                    <a:pt x="6513" y="6894"/>
                  </a:lnTo>
                  <a:lnTo>
                    <a:pt x="2488" y="6894"/>
                  </a:lnTo>
                  <a:lnTo>
                    <a:pt x="1274" y="4858"/>
                  </a:lnTo>
                  <a:lnTo>
                    <a:pt x="3739" y="4215"/>
                  </a:lnTo>
                  <a:close/>
                  <a:moveTo>
                    <a:pt x="11359" y="4131"/>
                  </a:moveTo>
                  <a:lnTo>
                    <a:pt x="13692" y="4751"/>
                  </a:lnTo>
                  <a:lnTo>
                    <a:pt x="12430" y="6894"/>
                  </a:lnTo>
                  <a:lnTo>
                    <a:pt x="8513" y="6894"/>
                  </a:lnTo>
                  <a:lnTo>
                    <a:pt x="11359" y="4131"/>
                  </a:lnTo>
                  <a:close/>
                  <a:moveTo>
                    <a:pt x="12549" y="7715"/>
                  </a:moveTo>
                  <a:lnTo>
                    <a:pt x="13776" y="9751"/>
                  </a:lnTo>
                  <a:lnTo>
                    <a:pt x="11299" y="10394"/>
                  </a:lnTo>
                  <a:lnTo>
                    <a:pt x="8537" y="7715"/>
                  </a:lnTo>
                  <a:close/>
                  <a:moveTo>
                    <a:pt x="6513" y="7727"/>
                  </a:moveTo>
                  <a:lnTo>
                    <a:pt x="3655" y="10477"/>
                  </a:lnTo>
                  <a:lnTo>
                    <a:pt x="1310" y="9870"/>
                  </a:lnTo>
                  <a:lnTo>
                    <a:pt x="2596" y="7727"/>
                  </a:lnTo>
                  <a:close/>
                  <a:moveTo>
                    <a:pt x="7930" y="8287"/>
                  </a:moveTo>
                  <a:lnTo>
                    <a:pt x="10775" y="11049"/>
                  </a:lnTo>
                  <a:lnTo>
                    <a:pt x="10156" y="13323"/>
                  </a:lnTo>
                  <a:lnTo>
                    <a:pt x="7930" y="12085"/>
                  </a:lnTo>
                  <a:lnTo>
                    <a:pt x="7930" y="8287"/>
                  </a:lnTo>
                  <a:close/>
                  <a:moveTo>
                    <a:pt x="7108" y="8287"/>
                  </a:moveTo>
                  <a:lnTo>
                    <a:pt x="7108" y="12192"/>
                  </a:lnTo>
                  <a:lnTo>
                    <a:pt x="7084" y="12192"/>
                  </a:lnTo>
                  <a:lnTo>
                    <a:pt x="4989" y="13371"/>
                  </a:lnTo>
                  <a:lnTo>
                    <a:pt x="4334" y="10966"/>
                  </a:lnTo>
                  <a:lnTo>
                    <a:pt x="7108"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2" y="11168"/>
                  </a:lnTo>
                  <a:lnTo>
                    <a:pt x="14204" y="10489"/>
                  </a:lnTo>
                  <a:lnTo>
                    <a:pt x="15050" y="10275"/>
                  </a:lnTo>
                  <a:lnTo>
                    <a:pt x="14621" y="9537"/>
                  </a:lnTo>
                  <a:lnTo>
                    <a:pt x="13240" y="7215"/>
                  </a:lnTo>
                  <a:lnTo>
                    <a:pt x="14573" y="4965"/>
                  </a:lnTo>
                  <a:lnTo>
                    <a:pt x="14990" y="4227"/>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3"/>
            <p:cNvSpPr/>
            <p:nvPr/>
          </p:nvSpPr>
          <p:spPr>
            <a:xfrm>
              <a:off x="6648150"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16" y="3656"/>
                  </a:lnTo>
                  <a:lnTo>
                    <a:pt x="7953" y="6335"/>
                  </a:lnTo>
                  <a:lnTo>
                    <a:pt x="7953" y="2430"/>
                  </a:lnTo>
                  <a:lnTo>
                    <a:pt x="10049" y="1251"/>
                  </a:lnTo>
                  <a:close/>
                  <a:moveTo>
                    <a:pt x="11382" y="4144"/>
                  </a:moveTo>
                  <a:lnTo>
                    <a:pt x="13728" y="4751"/>
                  </a:lnTo>
                  <a:lnTo>
                    <a:pt x="12442" y="6895"/>
                  </a:lnTo>
                  <a:lnTo>
                    <a:pt x="8525"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42" y="8311"/>
                  </a:moveTo>
                  <a:lnTo>
                    <a:pt x="10787" y="11062"/>
                  </a:lnTo>
                  <a:lnTo>
                    <a:pt x="10168" y="13336"/>
                  </a:lnTo>
                  <a:lnTo>
                    <a:pt x="7942" y="12109"/>
                  </a:lnTo>
                  <a:lnTo>
                    <a:pt x="7942"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43" y="870"/>
                  </a:lnTo>
                  <a:lnTo>
                    <a:pt x="3429" y="3454"/>
                  </a:lnTo>
                  <a:lnTo>
                    <a:pt x="845"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204"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3"/>
            <p:cNvSpPr/>
            <p:nvPr/>
          </p:nvSpPr>
          <p:spPr>
            <a:xfrm>
              <a:off x="70273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38" y="1238"/>
                  </a:moveTo>
                  <a:lnTo>
                    <a:pt x="10704" y="3632"/>
                  </a:lnTo>
                  <a:lnTo>
                    <a:pt x="7930" y="6311"/>
                  </a:lnTo>
                  <a:lnTo>
                    <a:pt x="7930" y="2405"/>
                  </a:lnTo>
                  <a:lnTo>
                    <a:pt x="7942" y="2405"/>
                  </a:lnTo>
                  <a:lnTo>
                    <a:pt x="10038"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56" y="10466"/>
                  </a:lnTo>
                  <a:lnTo>
                    <a:pt x="1322" y="9847"/>
                  </a:lnTo>
                  <a:lnTo>
                    <a:pt x="2596"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38" y="10263"/>
                  </a:lnTo>
                  <a:lnTo>
                    <a:pt x="14610" y="9537"/>
                  </a:lnTo>
                  <a:lnTo>
                    <a:pt x="13229"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3"/>
            <p:cNvSpPr/>
            <p:nvPr/>
          </p:nvSpPr>
          <p:spPr>
            <a:xfrm>
              <a:off x="6648150"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25"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46" y="9859"/>
                  </a:lnTo>
                  <a:lnTo>
                    <a:pt x="2608" y="7716"/>
                  </a:lnTo>
                  <a:close/>
                  <a:moveTo>
                    <a:pt x="7953" y="8299"/>
                  </a:moveTo>
                  <a:lnTo>
                    <a:pt x="10787" y="11050"/>
                  </a:lnTo>
                  <a:lnTo>
                    <a:pt x="10168" y="13324"/>
                  </a:lnTo>
                  <a:lnTo>
                    <a:pt x="7942" y="12085"/>
                  </a:lnTo>
                  <a:lnTo>
                    <a:pt x="7942"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2" y="10502"/>
                  </a:lnTo>
                  <a:lnTo>
                    <a:pt x="15050" y="10276"/>
                  </a:lnTo>
                  <a:lnTo>
                    <a:pt x="14609" y="9549"/>
                  </a:lnTo>
                  <a:lnTo>
                    <a:pt x="13228" y="7228"/>
                  </a:lnTo>
                  <a:lnTo>
                    <a:pt x="14573"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3"/>
            <p:cNvSpPr/>
            <p:nvPr/>
          </p:nvSpPr>
          <p:spPr>
            <a:xfrm>
              <a:off x="7027350" y="4134575"/>
              <a:ext cx="375975" cy="365525"/>
            </a:xfrm>
            <a:custGeom>
              <a:avLst/>
              <a:gdLst/>
              <a:ahLst/>
              <a:cxnLst/>
              <a:rect l="l" t="t" r="r" b="b"/>
              <a:pathLst>
                <a:path w="15039" h="14621" extrusionOk="0">
                  <a:moveTo>
                    <a:pt x="4894" y="1286"/>
                  </a:moveTo>
                  <a:lnTo>
                    <a:pt x="7109" y="2512"/>
                  </a:lnTo>
                  <a:lnTo>
                    <a:pt x="7109" y="6310"/>
                  </a:lnTo>
                  <a:lnTo>
                    <a:pt x="4275" y="3560"/>
                  </a:lnTo>
                  <a:lnTo>
                    <a:pt x="4894" y="1286"/>
                  </a:lnTo>
                  <a:close/>
                  <a:moveTo>
                    <a:pt x="10038" y="1238"/>
                  </a:moveTo>
                  <a:lnTo>
                    <a:pt x="10704" y="3632"/>
                  </a:lnTo>
                  <a:lnTo>
                    <a:pt x="7930" y="6310"/>
                  </a:lnTo>
                  <a:lnTo>
                    <a:pt x="7930" y="2417"/>
                  </a:lnTo>
                  <a:lnTo>
                    <a:pt x="7942" y="2417"/>
                  </a:lnTo>
                  <a:lnTo>
                    <a:pt x="10038" y="1238"/>
                  </a:lnTo>
                  <a:close/>
                  <a:moveTo>
                    <a:pt x="11383" y="4132"/>
                  </a:moveTo>
                  <a:lnTo>
                    <a:pt x="13717" y="4739"/>
                  </a:lnTo>
                  <a:lnTo>
                    <a:pt x="12443" y="6882"/>
                  </a:lnTo>
                  <a:lnTo>
                    <a:pt x="8526" y="6882"/>
                  </a:lnTo>
                  <a:lnTo>
                    <a:pt x="11383" y="4132"/>
                  </a:lnTo>
                  <a:close/>
                  <a:moveTo>
                    <a:pt x="3751" y="4215"/>
                  </a:moveTo>
                  <a:lnTo>
                    <a:pt x="6513" y="6894"/>
                  </a:lnTo>
                  <a:lnTo>
                    <a:pt x="2501" y="6894"/>
                  </a:lnTo>
                  <a:lnTo>
                    <a:pt x="1298" y="4858"/>
                  </a:lnTo>
                  <a:lnTo>
                    <a:pt x="3751" y="4215"/>
                  </a:lnTo>
                  <a:close/>
                  <a:moveTo>
                    <a:pt x="12562" y="7715"/>
                  </a:moveTo>
                  <a:lnTo>
                    <a:pt x="13776" y="9751"/>
                  </a:lnTo>
                  <a:lnTo>
                    <a:pt x="11312" y="10394"/>
                  </a:lnTo>
                  <a:lnTo>
                    <a:pt x="8537"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38" y="10275"/>
                  </a:lnTo>
                  <a:lnTo>
                    <a:pt x="14610" y="9549"/>
                  </a:lnTo>
                  <a:lnTo>
                    <a:pt x="13229"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3"/>
            <p:cNvSpPr/>
            <p:nvPr/>
          </p:nvSpPr>
          <p:spPr>
            <a:xfrm>
              <a:off x="7027350"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38" y="1250"/>
                  </a:moveTo>
                  <a:lnTo>
                    <a:pt x="10704" y="3643"/>
                  </a:lnTo>
                  <a:lnTo>
                    <a:pt x="7930" y="6322"/>
                  </a:lnTo>
                  <a:lnTo>
                    <a:pt x="7930" y="2417"/>
                  </a:lnTo>
                  <a:lnTo>
                    <a:pt x="7942" y="2417"/>
                  </a:lnTo>
                  <a:lnTo>
                    <a:pt x="10038"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30"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38" y="10263"/>
                  </a:lnTo>
                  <a:lnTo>
                    <a:pt x="14610" y="9537"/>
                  </a:lnTo>
                  <a:lnTo>
                    <a:pt x="13229"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3"/>
            <p:cNvSpPr/>
            <p:nvPr/>
          </p:nvSpPr>
          <p:spPr>
            <a:xfrm>
              <a:off x="7027350" y="3038600"/>
              <a:ext cx="376275" cy="365250"/>
            </a:xfrm>
            <a:custGeom>
              <a:avLst/>
              <a:gdLst/>
              <a:ahLst/>
              <a:cxnLst/>
              <a:rect l="l" t="t" r="r" b="b"/>
              <a:pathLst>
                <a:path w="15051" h="14610" extrusionOk="0">
                  <a:moveTo>
                    <a:pt x="10038" y="1239"/>
                  </a:moveTo>
                  <a:lnTo>
                    <a:pt x="10704" y="3632"/>
                  </a:lnTo>
                  <a:lnTo>
                    <a:pt x="7930" y="6311"/>
                  </a:lnTo>
                  <a:lnTo>
                    <a:pt x="7930" y="2405"/>
                  </a:lnTo>
                  <a:lnTo>
                    <a:pt x="7942" y="2405"/>
                  </a:lnTo>
                  <a:lnTo>
                    <a:pt x="10038"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3"/>
            <p:cNvSpPr/>
            <p:nvPr/>
          </p:nvSpPr>
          <p:spPr>
            <a:xfrm>
              <a:off x="6648150"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98"/>
                  </a:moveTo>
                  <a:lnTo>
                    <a:pt x="7120" y="2525"/>
                  </a:lnTo>
                  <a:lnTo>
                    <a:pt x="7120" y="6323"/>
                  </a:lnTo>
                  <a:lnTo>
                    <a:pt x="4274" y="3572"/>
                  </a:lnTo>
                  <a:lnTo>
                    <a:pt x="4894" y="1298"/>
                  </a:lnTo>
                  <a:close/>
                  <a:moveTo>
                    <a:pt x="3751" y="4215"/>
                  </a:moveTo>
                  <a:lnTo>
                    <a:pt x="6525" y="6894"/>
                  </a:lnTo>
                  <a:lnTo>
                    <a:pt x="2500" y="6894"/>
                  </a:lnTo>
                  <a:lnTo>
                    <a:pt x="1286" y="4846"/>
                  </a:lnTo>
                  <a:lnTo>
                    <a:pt x="3751" y="4215"/>
                  </a:lnTo>
                  <a:close/>
                  <a:moveTo>
                    <a:pt x="11382" y="4132"/>
                  </a:moveTo>
                  <a:lnTo>
                    <a:pt x="13728" y="4751"/>
                  </a:lnTo>
                  <a:lnTo>
                    <a:pt x="12442" y="6894"/>
                  </a:lnTo>
                  <a:lnTo>
                    <a:pt x="8525" y="6894"/>
                  </a:lnTo>
                  <a:lnTo>
                    <a:pt x="11382" y="4132"/>
                  </a:lnTo>
                  <a:close/>
                  <a:moveTo>
                    <a:pt x="12561" y="7704"/>
                  </a:moveTo>
                  <a:lnTo>
                    <a:pt x="13764" y="9752"/>
                  </a:lnTo>
                  <a:lnTo>
                    <a:pt x="11311" y="10383"/>
                  </a:lnTo>
                  <a:lnTo>
                    <a:pt x="8549" y="7704"/>
                  </a:lnTo>
                  <a:close/>
                  <a:moveTo>
                    <a:pt x="6537" y="7704"/>
                  </a:moveTo>
                  <a:lnTo>
                    <a:pt x="3679" y="10478"/>
                  </a:lnTo>
                  <a:lnTo>
                    <a:pt x="1346" y="9871"/>
                  </a:lnTo>
                  <a:lnTo>
                    <a:pt x="2619" y="7704"/>
                  </a:lnTo>
                  <a:close/>
                  <a:moveTo>
                    <a:pt x="7942" y="8287"/>
                  </a:moveTo>
                  <a:lnTo>
                    <a:pt x="10787" y="11038"/>
                  </a:lnTo>
                  <a:lnTo>
                    <a:pt x="10168" y="13324"/>
                  </a:lnTo>
                  <a:lnTo>
                    <a:pt x="7942" y="12085"/>
                  </a:lnTo>
                  <a:lnTo>
                    <a:pt x="7942"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43" y="858"/>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204"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3"/>
            <p:cNvSpPr/>
            <p:nvPr/>
          </p:nvSpPr>
          <p:spPr>
            <a:xfrm>
              <a:off x="6268925" y="846675"/>
              <a:ext cx="376275" cy="365525"/>
            </a:xfrm>
            <a:custGeom>
              <a:avLst/>
              <a:gdLst/>
              <a:ahLst/>
              <a:cxnLst/>
              <a:rect l="l" t="t" r="r" b="b"/>
              <a:pathLst>
                <a:path w="15051"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13" y="7727"/>
                  </a:moveTo>
                  <a:lnTo>
                    <a:pt x="3668" y="10477"/>
                  </a:lnTo>
                  <a:lnTo>
                    <a:pt x="1310" y="9870"/>
                  </a:lnTo>
                  <a:lnTo>
                    <a:pt x="2596" y="7727"/>
                  </a:lnTo>
                  <a:close/>
                  <a:moveTo>
                    <a:pt x="7954" y="8287"/>
                  </a:moveTo>
                  <a:lnTo>
                    <a:pt x="10800"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13"/>
            <p:cNvSpPr/>
            <p:nvPr/>
          </p:nvSpPr>
          <p:spPr>
            <a:xfrm>
              <a:off x="6648150"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25" y="6906"/>
                  </a:lnTo>
                  <a:lnTo>
                    <a:pt x="11382" y="4155"/>
                  </a:lnTo>
                  <a:close/>
                  <a:moveTo>
                    <a:pt x="12561" y="7727"/>
                  </a:moveTo>
                  <a:lnTo>
                    <a:pt x="13788" y="9763"/>
                  </a:lnTo>
                  <a:lnTo>
                    <a:pt x="11311" y="10406"/>
                  </a:lnTo>
                  <a:lnTo>
                    <a:pt x="8549" y="7727"/>
                  </a:lnTo>
                  <a:close/>
                  <a:moveTo>
                    <a:pt x="6525" y="7739"/>
                  </a:moveTo>
                  <a:lnTo>
                    <a:pt x="3667" y="10501"/>
                  </a:lnTo>
                  <a:lnTo>
                    <a:pt x="1322" y="9882"/>
                  </a:lnTo>
                  <a:lnTo>
                    <a:pt x="2608" y="7739"/>
                  </a:lnTo>
                  <a:close/>
                  <a:moveTo>
                    <a:pt x="7942" y="8311"/>
                  </a:moveTo>
                  <a:lnTo>
                    <a:pt x="10787" y="11061"/>
                  </a:lnTo>
                  <a:lnTo>
                    <a:pt x="10168" y="13335"/>
                  </a:lnTo>
                  <a:lnTo>
                    <a:pt x="7942" y="12097"/>
                  </a:lnTo>
                  <a:lnTo>
                    <a:pt x="7942"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43" y="869"/>
                  </a:lnTo>
                  <a:lnTo>
                    <a:pt x="3429" y="3453"/>
                  </a:lnTo>
                  <a:lnTo>
                    <a:pt x="845"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13"/>
            <p:cNvSpPr/>
            <p:nvPr/>
          </p:nvSpPr>
          <p:spPr>
            <a:xfrm>
              <a:off x="6268925" y="1942325"/>
              <a:ext cx="376275" cy="365550"/>
            </a:xfrm>
            <a:custGeom>
              <a:avLst/>
              <a:gdLst/>
              <a:ahLst/>
              <a:cxnLst/>
              <a:rect l="l" t="t" r="r" b="b"/>
              <a:pathLst>
                <a:path w="15051" h="14622" extrusionOk="0">
                  <a:moveTo>
                    <a:pt x="4906" y="1299"/>
                  </a:moveTo>
                  <a:lnTo>
                    <a:pt x="7120" y="2537"/>
                  </a:lnTo>
                  <a:lnTo>
                    <a:pt x="7120" y="6335"/>
                  </a:lnTo>
                  <a:lnTo>
                    <a:pt x="4275" y="3573"/>
                  </a:lnTo>
                  <a:lnTo>
                    <a:pt x="4906"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34" y="9871"/>
                  </a:lnTo>
                  <a:lnTo>
                    <a:pt x="2608" y="7728"/>
                  </a:lnTo>
                  <a:close/>
                  <a:moveTo>
                    <a:pt x="7954" y="8311"/>
                  </a:moveTo>
                  <a:lnTo>
                    <a:pt x="10800" y="11062"/>
                  </a:lnTo>
                  <a:lnTo>
                    <a:pt x="10168" y="13336"/>
                  </a:lnTo>
                  <a:lnTo>
                    <a:pt x="7954" y="12109"/>
                  </a:lnTo>
                  <a:lnTo>
                    <a:pt x="7954" y="8311"/>
                  </a:lnTo>
                  <a:close/>
                  <a:moveTo>
                    <a:pt x="7132" y="8311"/>
                  </a:moveTo>
                  <a:lnTo>
                    <a:pt x="7132" y="12205"/>
                  </a:lnTo>
                  <a:lnTo>
                    <a:pt x="7120" y="12205"/>
                  </a:lnTo>
                  <a:lnTo>
                    <a:pt x="5025" y="13383"/>
                  </a:lnTo>
                  <a:lnTo>
                    <a:pt x="4370" y="10990"/>
                  </a:lnTo>
                  <a:lnTo>
                    <a:pt x="7132"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13"/>
            <p:cNvSpPr/>
            <p:nvPr/>
          </p:nvSpPr>
          <p:spPr>
            <a:xfrm>
              <a:off x="6268925" y="2307850"/>
              <a:ext cx="376275" cy="365250"/>
            </a:xfrm>
            <a:custGeom>
              <a:avLst/>
              <a:gdLst/>
              <a:ahLst/>
              <a:cxnLst/>
              <a:rect l="l" t="t" r="r" b="b"/>
              <a:pathLst>
                <a:path w="15051"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37" y="7728"/>
                  </a:moveTo>
                  <a:lnTo>
                    <a:pt x="3680" y="10478"/>
                  </a:lnTo>
                  <a:lnTo>
                    <a:pt x="1346" y="9871"/>
                  </a:lnTo>
                  <a:lnTo>
                    <a:pt x="2620" y="7728"/>
                  </a:lnTo>
                  <a:close/>
                  <a:moveTo>
                    <a:pt x="7954" y="8299"/>
                  </a:moveTo>
                  <a:lnTo>
                    <a:pt x="10800"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13"/>
            <p:cNvSpPr/>
            <p:nvPr/>
          </p:nvSpPr>
          <p:spPr>
            <a:xfrm>
              <a:off x="6268925" y="2673075"/>
              <a:ext cx="376275" cy="365550"/>
            </a:xfrm>
            <a:custGeom>
              <a:avLst/>
              <a:gdLst/>
              <a:ahLst/>
              <a:cxnLst/>
              <a:rect l="l" t="t" r="r" b="b"/>
              <a:pathLst>
                <a:path w="15051"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800"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4" y="10597"/>
                  </a:lnTo>
                  <a:lnTo>
                    <a:pt x="3561" y="11300"/>
                  </a:lnTo>
                  <a:lnTo>
                    <a:pt x="4251" y="13800"/>
                  </a:lnTo>
                  <a:lnTo>
                    <a:pt x="4465" y="14621"/>
                  </a:lnTo>
                  <a:lnTo>
                    <a:pt x="5227" y="14205"/>
                  </a:lnTo>
                  <a:lnTo>
                    <a:pt x="7621" y="12859"/>
                  </a:lnTo>
                  <a:lnTo>
                    <a:pt x="9930" y="14157"/>
                  </a:lnTo>
                  <a:lnTo>
                    <a:pt x="10692" y="14574"/>
                  </a:lnTo>
                  <a:lnTo>
                    <a:pt x="10907" y="13752"/>
                  </a:lnTo>
                  <a:lnTo>
                    <a:pt x="11621" y="11169"/>
                  </a:lnTo>
                  <a:lnTo>
                    <a:pt x="14205" y="10502"/>
                  </a:lnTo>
                  <a:lnTo>
                    <a:pt x="15050" y="10276"/>
                  </a:lnTo>
                  <a:lnTo>
                    <a:pt x="14621" y="9549"/>
                  </a:lnTo>
                  <a:lnTo>
                    <a:pt x="13228"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13"/>
            <p:cNvSpPr/>
            <p:nvPr/>
          </p:nvSpPr>
          <p:spPr>
            <a:xfrm>
              <a:off x="6648150"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25"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42" y="12085"/>
                  </a:lnTo>
                  <a:lnTo>
                    <a:pt x="7942"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2" y="10490"/>
                  </a:lnTo>
                  <a:lnTo>
                    <a:pt x="15050" y="10263"/>
                  </a:lnTo>
                  <a:lnTo>
                    <a:pt x="14609" y="9537"/>
                  </a:lnTo>
                  <a:lnTo>
                    <a:pt x="13228" y="7215"/>
                  </a:lnTo>
                  <a:lnTo>
                    <a:pt x="14573"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3"/>
            <p:cNvSpPr/>
            <p:nvPr/>
          </p:nvSpPr>
          <p:spPr>
            <a:xfrm>
              <a:off x="6648150" y="4134575"/>
              <a:ext cx="376250" cy="365525"/>
            </a:xfrm>
            <a:custGeom>
              <a:avLst/>
              <a:gdLst/>
              <a:ahLst/>
              <a:cxnLst/>
              <a:rect l="l" t="t" r="r" b="b"/>
              <a:pathLst>
                <a:path w="15050" h="14621" extrusionOk="0">
                  <a:moveTo>
                    <a:pt x="4894" y="1286"/>
                  </a:moveTo>
                  <a:lnTo>
                    <a:pt x="7120" y="2512"/>
                  </a:lnTo>
                  <a:lnTo>
                    <a:pt x="7120" y="6310"/>
                  </a:lnTo>
                  <a:lnTo>
                    <a:pt x="4274" y="3560"/>
                  </a:lnTo>
                  <a:lnTo>
                    <a:pt x="4894"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25"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2" y="10501"/>
                  </a:lnTo>
                  <a:lnTo>
                    <a:pt x="15050" y="10275"/>
                  </a:lnTo>
                  <a:lnTo>
                    <a:pt x="14609" y="9549"/>
                  </a:lnTo>
                  <a:lnTo>
                    <a:pt x="13228" y="7227"/>
                  </a:lnTo>
                  <a:lnTo>
                    <a:pt x="14573"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13"/>
            <p:cNvSpPr/>
            <p:nvPr/>
          </p:nvSpPr>
          <p:spPr>
            <a:xfrm>
              <a:off x="6648150"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86" y="4846"/>
                  </a:lnTo>
                  <a:lnTo>
                    <a:pt x="3751" y="4203"/>
                  </a:lnTo>
                  <a:close/>
                  <a:moveTo>
                    <a:pt x="11382" y="4132"/>
                  </a:moveTo>
                  <a:lnTo>
                    <a:pt x="13728" y="4739"/>
                  </a:lnTo>
                  <a:lnTo>
                    <a:pt x="12442" y="6882"/>
                  </a:lnTo>
                  <a:lnTo>
                    <a:pt x="8525"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42" y="12085"/>
                  </a:lnTo>
                  <a:lnTo>
                    <a:pt x="7942"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53"/>
                  </a:lnTo>
                  <a:lnTo>
                    <a:pt x="4358" y="36"/>
                  </a:lnTo>
                  <a:lnTo>
                    <a:pt x="4143" y="857"/>
                  </a:lnTo>
                  <a:lnTo>
                    <a:pt x="3429" y="3441"/>
                  </a:lnTo>
                  <a:lnTo>
                    <a:pt x="845" y="4120"/>
                  </a:lnTo>
                  <a:lnTo>
                    <a:pt x="0" y="4334"/>
                  </a:lnTo>
                  <a:lnTo>
                    <a:pt x="429" y="5072"/>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80" y="14561"/>
                  </a:lnTo>
                  <a:lnTo>
                    <a:pt x="10906" y="13752"/>
                  </a:lnTo>
                  <a:lnTo>
                    <a:pt x="11621" y="11156"/>
                  </a:lnTo>
                  <a:lnTo>
                    <a:pt x="14192" y="10489"/>
                  </a:lnTo>
                  <a:lnTo>
                    <a:pt x="15050" y="10263"/>
                  </a:lnTo>
                  <a:lnTo>
                    <a:pt x="14609" y="9537"/>
                  </a:lnTo>
                  <a:lnTo>
                    <a:pt x="13228" y="7215"/>
                  </a:lnTo>
                  <a:lnTo>
                    <a:pt x="14573" y="4965"/>
                  </a:lnTo>
                  <a:lnTo>
                    <a:pt x="15002" y="4239"/>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13"/>
            <p:cNvSpPr/>
            <p:nvPr/>
          </p:nvSpPr>
          <p:spPr>
            <a:xfrm>
              <a:off x="6268925" y="4499800"/>
              <a:ext cx="376275" cy="365250"/>
            </a:xfrm>
            <a:custGeom>
              <a:avLst/>
              <a:gdLst/>
              <a:ahLst/>
              <a:cxnLst/>
              <a:rect l="l" t="t" r="r" b="b"/>
              <a:pathLst>
                <a:path w="15051" h="14610" extrusionOk="0">
                  <a:moveTo>
                    <a:pt x="4906" y="1286"/>
                  </a:moveTo>
                  <a:lnTo>
                    <a:pt x="7120" y="2524"/>
                  </a:lnTo>
                  <a:lnTo>
                    <a:pt x="7120" y="6322"/>
                  </a:lnTo>
                  <a:lnTo>
                    <a:pt x="4275" y="3572"/>
                  </a:lnTo>
                  <a:lnTo>
                    <a:pt x="4906"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43" y="6882"/>
                  </a:lnTo>
                  <a:lnTo>
                    <a:pt x="8537" y="6882"/>
                  </a:lnTo>
                  <a:lnTo>
                    <a:pt x="11395" y="4132"/>
                  </a:lnTo>
                  <a:close/>
                  <a:moveTo>
                    <a:pt x="12562" y="7715"/>
                  </a:moveTo>
                  <a:lnTo>
                    <a:pt x="13788" y="9763"/>
                  </a:lnTo>
                  <a:lnTo>
                    <a:pt x="11311" y="10394"/>
                  </a:lnTo>
                  <a:lnTo>
                    <a:pt x="8549" y="7715"/>
                  </a:lnTo>
                  <a:close/>
                  <a:moveTo>
                    <a:pt x="6513" y="7715"/>
                  </a:moveTo>
                  <a:lnTo>
                    <a:pt x="3668" y="10478"/>
                  </a:lnTo>
                  <a:lnTo>
                    <a:pt x="1310" y="9858"/>
                  </a:lnTo>
                  <a:lnTo>
                    <a:pt x="2596" y="7715"/>
                  </a:lnTo>
                  <a:close/>
                  <a:moveTo>
                    <a:pt x="7954" y="8287"/>
                  </a:moveTo>
                  <a:lnTo>
                    <a:pt x="10800" y="11037"/>
                  </a:lnTo>
                  <a:lnTo>
                    <a:pt x="10168" y="13311"/>
                  </a:lnTo>
                  <a:lnTo>
                    <a:pt x="7954" y="12085"/>
                  </a:lnTo>
                  <a:lnTo>
                    <a:pt x="7954" y="8287"/>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41" y="5072"/>
                  </a:lnTo>
                  <a:lnTo>
                    <a:pt x="1822" y="7394"/>
                  </a:lnTo>
                  <a:lnTo>
                    <a:pt x="477" y="9632"/>
                  </a:lnTo>
                  <a:lnTo>
                    <a:pt x="48" y="10370"/>
                  </a:lnTo>
                  <a:lnTo>
                    <a:pt x="894" y="10597"/>
                  </a:lnTo>
                  <a:lnTo>
                    <a:pt x="3561" y="11287"/>
                  </a:lnTo>
                  <a:lnTo>
                    <a:pt x="4251" y="13788"/>
                  </a:lnTo>
                  <a:lnTo>
                    <a:pt x="4465" y="14609"/>
                  </a:lnTo>
                  <a:lnTo>
                    <a:pt x="5227" y="14192"/>
                  </a:lnTo>
                  <a:lnTo>
                    <a:pt x="7621" y="12859"/>
                  </a:lnTo>
                  <a:lnTo>
                    <a:pt x="9930" y="14145"/>
                  </a:lnTo>
                  <a:lnTo>
                    <a:pt x="10692" y="14561"/>
                  </a:lnTo>
                  <a:lnTo>
                    <a:pt x="10907" y="13752"/>
                  </a:lnTo>
                  <a:lnTo>
                    <a:pt x="11621" y="11156"/>
                  </a:lnTo>
                  <a:lnTo>
                    <a:pt x="14205" y="10489"/>
                  </a:lnTo>
                  <a:lnTo>
                    <a:pt x="15050" y="10263"/>
                  </a:lnTo>
                  <a:lnTo>
                    <a:pt x="14621" y="9537"/>
                  </a:lnTo>
                  <a:lnTo>
                    <a:pt x="13228"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13"/>
            <p:cNvSpPr/>
            <p:nvPr/>
          </p:nvSpPr>
          <p:spPr>
            <a:xfrm>
              <a:off x="9751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05" y="3656"/>
                  </a:lnTo>
                  <a:lnTo>
                    <a:pt x="7942" y="6335"/>
                  </a:lnTo>
                  <a:lnTo>
                    <a:pt x="7942" y="2429"/>
                  </a:lnTo>
                  <a:lnTo>
                    <a:pt x="7954" y="2429"/>
                  </a:lnTo>
                  <a:lnTo>
                    <a:pt x="10050" y="1251"/>
                  </a:lnTo>
                  <a:close/>
                  <a:moveTo>
                    <a:pt x="11395" y="4144"/>
                  </a:moveTo>
                  <a:lnTo>
                    <a:pt x="13729" y="4751"/>
                  </a:lnTo>
                  <a:lnTo>
                    <a:pt x="12443" y="6894"/>
                  </a:lnTo>
                  <a:lnTo>
                    <a:pt x="8526" y="6894"/>
                  </a:lnTo>
                  <a:lnTo>
                    <a:pt x="11395" y="4144"/>
                  </a:lnTo>
                  <a:close/>
                  <a:moveTo>
                    <a:pt x="3751" y="4227"/>
                  </a:moveTo>
                  <a:lnTo>
                    <a:pt x="6526" y="6906"/>
                  </a:lnTo>
                  <a:lnTo>
                    <a:pt x="2501" y="6906"/>
                  </a:lnTo>
                  <a:lnTo>
                    <a:pt x="1287" y="4870"/>
                  </a:lnTo>
                  <a:lnTo>
                    <a:pt x="3751" y="4227"/>
                  </a:lnTo>
                  <a:close/>
                  <a:moveTo>
                    <a:pt x="12562" y="7728"/>
                  </a:moveTo>
                  <a:lnTo>
                    <a:pt x="13788" y="9764"/>
                  </a:lnTo>
                  <a:lnTo>
                    <a:pt x="11312" y="10407"/>
                  </a:lnTo>
                  <a:lnTo>
                    <a:pt x="8550" y="7728"/>
                  </a:lnTo>
                  <a:close/>
                  <a:moveTo>
                    <a:pt x="6526" y="7716"/>
                  </a:moveTo>
                  <a:lnTo>
                    <a:pt x="3680" y="10466"/>
                  </a:lnTo>
                  <a:lnTo>
                    <a:pt x="1346" y="9859"/>
                  </a:lnTo>
                  <a:lnTo>
                    <a:pt x="2608" y="7716"/>
                  </a:lnTo>
                  <a:close/>
                  <a:moveTo>
                    <a:pt x="7954" y="8299"/>
                  </a:moveTo>
                  <a:lnTo>
                    <a:pt x="10800" y="11050"/>
                  </a:lnTo>
                  <a:lnTo>
                    <a:pt x="10169" y="13324"/>
                  </a:lnTo>
                  <a:lnTo>
                    <a:pt x="7954" y="12085"/>
                  </a:lnTo>
                  <a:lnTo>
                    <a:pt x="7954" y="8299"/>
                  </a:lnTo>
                  <a:close/>
                  <a:moveTo>
                    <a:pt x="7133" y="8287"/>
                  </a:moveTo>
                  <a:lnTo>
                    <a:pt x="7133" y="12193"/>
                  </a:lnTo>
                  <a:lnTo>
                    <a:pt x="7121" y="12193"/>
                  </a:lnTo>
                  <a:lnTo>
                    <a:pt x="5025" y="13371"/>
                  </a:lnTo>
                  <a:lnTo>
                    <a:pt x="4370" y="10966"/>
                  </a:lnTo>
                  <a:lnTo>
                    <a:pt x="7133" y="8287"/>
                  </a:lnTo>
                  <a:close/>
                  <a:moveTo>
                    <a:pt x="10586" y="1"/>
                  </a:moveTo>
                  <a:lnTo>
                    <a:pt x="9824" y="417"/>
                  </a:lnTo>
                  <a:lnTo>
                    <a:pt x="7430" y="1763"/>
                  </a:lnTo>
                  <a:lnTo>
                    <a:pt x="5121" y="465"/>
                  </a:lnTo>
                  <a:lnTo>
                    <a:pt x="4359" y="48"/>
                  </a:lnTo>
                  <a:lnTo>
                    <a:pt x="4144" y="870"/>
                  </a:lnTo>
                  <a:lnTo>
                    <a:pt x="3430" y="3453"/>
                  </a:lnTo>
                  <a:lnTo>
                    <a:pt x="846" y="4132"/>
                  </a:lnTo>
                  <a:lnTo>
                    <a:pt x="1" y="4346"/>
                  </a:lnTo>
                  <a:lnTo>
                    <a:pt x="430" y="5085"/>
                  </a:lnTo>
                  <a:lnTo>
                    <a:pt x="1823" y="7406"/>
                  </a:lnTo>
                  <a:lnTo>
                    <a:pt x="477" y="9645"/>
                  </a:lnTo>
                  <a:lnTo>
                    <a:pt x="49"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33" y="11169"/>
                  </a:lnTo>
                  <a:lnTo>
                    <a:pt x="14205" y="10502"/>
                  </a:lnTo>
                  <a:lnTo>
                    <a:pt x="15050" y="10276"/>
                  </a:lnTo>
                  <a:lnTo>
                    <a:pt x="14622" y="9549"/>
                  </a:lnTo>
                  <a:lnTo>
                    <a:pt x="13241"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13"/>
            <p:cNvSpPr/>
            <p:nvPr/>
          </p:nvSpPr>
          <p:spPr>
            <a:xfrm>
              <a:off x="975700" y="2307850"/>
              <a:ext cx="375975" cy="365250"/>
            </a:xfrm>
            <a:custGeom>
              <a:avLst/>
              <a:gdLst/>
              <a:ahLst/>
              <a:cxnLst/>
              <a:rect l="l" t="t" r="r" b="b"/>
              <a:pathLst>
                <a:path w="15039" h="14610" extrusionOk="0">
                  <a:moveTo>
                    <a:pt x="4882" y="1298"/>
                  </a:moveTo>
                  <a:lnTo>
                    <a:pt x="7097" y="2525"/>
                  </a:lnTo>
                  <a:lnTo>
                    <a:pt x="7097" y="6323"/>
                  </a:lnTo>
                  <a:lnTo>
                    <a:pt x="4251" y="3573"/>
                  </a:lnTo>
                  <a:lnTo>
                    <a:pt x="4882" y="1298"/>
                  </a:lnTo>
                  <a:close/>
                  <a:moveTo>
                    <a:pt x="10026" y="1251"/>
                  </a:moveTo>
                  <a:lnTo>
                    <a:pt x="10681" y="3644"/>
                  </a:lnTo>
                  <a:lnTo>
                    <a:pt x="7918" y="6323"/>
                  </a:lnTo>
                  <a:lnTo>
                    <a:pt x="7918" y="2430"/>
                  </a:lnTo>
                  <a:lnTo>
                    <a:pt x="7930" y="2430"/>
                  </a:lnTo>
                  <a:lnTo>
                    <a:pt x="10026" y="1251"/>
                  </a:lnTo>
                  <a:close/>
                  <a:moveTo>
                    <a:pt x="11371" y="4132"/>
                  </a:moveTo>
                  <a:lnTo>
                    <a:pt x="13705" y="4751"/>
                  </a:lnTo>
                  <a:lnTo>
                    <a:pt x="12419" y="6894"/>
                  </a:lnTo>
                  <a:lnTo>
                    <a:pt x="8502" y="6894"/>
                  </a:lnTo>
                  <a:lnTo>
                    <a:pt x="11371" y="4132"/>
                  </a:lnTo>
                  <a:close/>
                  <a:moveTo>
                    <a:pt x="3727" y="4227"/>
                  </a:moveTo>
                  <a:lnTo>
                    <a:pt x="6502" y="6906"/>
                  </a:lnTo>
                  <a:lnTo>
                    <a:pt x="2477" y="6906"/>
                  </a:lnTo>
                  <a:lnTo>
                    <a:pt x="1263" y="4870"/>
                  </a:lnTo>
                  <a:lnTo>
                    <a:pt x="3727" y="4227"/>
                  </a:lnTo>
                  <a:close/>
                  <a:moveTo>
                    <a:pt x="12538" y="7728"/>
                  </a:moveTo>
                  <a:lnTo>
                    <a:pt x="13752" y="9764"/>
                  </a:lnTo>
                  <a:lnTo>
                    <a:pt x="11288" y="10407"/>
                  </a:lnTo>
                  <a:lnTo>
                    <a:pt x="8526" y="7728"/>
                  </a:lnTo>
                  <a:close/>
                  <a:moveTo>
                    <a:pt x="6502" y="7728"/>
                  </a:moveTo>
                  <a:lnTo>
                    <a:pt x="3656" y="10478"/>
                  </a:lnTo>
                  <a:lnTo>
                    <a:pt x="1310" y="9871"/>
                  </a:lnTo>
                  <a:lnTo>
                    <a:pt x="2584" y="7728"/>
                  </a:lnTo>
                  <a:close/>
                  <a:moveTo>
                    <a:pt x="7930" y="8299"/>
                  </a:moveTo>
                  <a:lnTo>
                    <a:pt x="10764" y="11062"/>
                  </a:lnTo>
                  <a:lnTo>
                    <a:pt x="10145" y="13336"/>
                  </a:lnTo>
                  <a:lnTo>
                    <a:pt x="7930" y="12097"/>
                  </a:lnTo>
                  <a:lnTo>
                    <a:pt x="7930" y="8299"/>
                  </a:lnTo>
                  <a:close/>
                  <a:moveTo>
                    <a:pt x="7109" y="8299"/>
                  </a:moveTo>
                  <a:lnTo>
                    <a:pt x="7109" y="12205"/>
                  </a:lnTo>
                  <a:lnTo>
                    <a:pt x="7097" y="12205"/>
                  </a:lnTo>
                  <a:lnTo>
                    <a:pt x="5001" y="13383"/>
                  </a:lnTo>
                  <a:lnTo>
                    <a:pt x="4346" y="10978"/>
                  </a:lnTo>
                  <a:lnTo>
                    <a:pt x="7109" y="8299"/>
                  </a:lnTo>
                  <a:close/>
                  <a:moveTo>
                    <a:pt x="10573" y="1"/>
                  </a:moveTo>
                  <a:lnTo>
                    <a:pt x="9823" y="417"/>
                  </a:lnTo>
                  <a:lnTo>
                    <a:pt x="7418" y="1751"/>
                  </a:lnTo>
                  <a:lnTo>
                    <a:pt x="5120" y="465"/>
                  </a:lnTo>
                  <a:lnTo>
                    <a:pt x="4358" y="48"/>
                  </a:lnTo>
                  <a:lnTo>
                    <a:pt x="4132" y="858"/>
                  </a:lnTo>
                  <a:lnTo>
                    <a:pt x="3418" y="3453"/>
                  </a:lnTo>
                  <a:lnTo>
                    <a:pt x="846" y="4120"/>
                  </a:lnTo>
                  <a:lnTo>
                    <a:pt x="1" y="4346"/>
                  </a:lnTo>
                  <a:lnTo>
                    <a:pt x="429" y="5073"/>
                  </a:lnTo>
                  <a:lnTo>
                    <a:pt x="1810" y="7394"/>
                  </a:lnTo>
                  <a:lnTo>
                    <a:pt x="477" y="9645"/>
                  </a:lnTo>
                  <a:lnTo>
                    <a:pt x="36" y="10371"/>
                  </a:lnTo>
                  <a:lnTo>
                    <a:pt x="894" y="10597"/>
                  </a:lnTo>
                  <a:lnTo>
                    <a:pt x="3549" y="11300"/>
                  </a:lnTo>
                  <a:lnTo>
                    <a:pt x="4239" y="13800"/>
                  </a:lnTo>
                  <a:lnTo>
                    <a:pt x="4466" y="14610"/>
                  </a:lnTo>
                  <a:lnTo>
                    <a:pt x="5216" y="14193"/>
                  </a:lnTo>
                  <a:lnTo>
                    <a:pt x="7609" y="12859"/>
                  </a:lnTo>
                  <a:lnTo>
                    <a:pt x="9919" y="14145"/>
                  </a:lnTo>
                  <a:lnTo>
                    <a:pt x="10681" y="14574"/>
                  </a:lnTo>
                  <a:lnTo>
                    <a:pt x="10907" y="13752"/>
                  </a:lnTo>
                  <a:lnTo>
                    <a:pt x="11621" y="11157"/>
                  </a:lnTo>
                  <a:lnTo>
                    <a:pt x="14193" y="10490"/>
                  </a:lnTo>
                  <a:lnTo>
                    <a:pt x="15038" y="10264"/>
                  </a:lnTo>
                  <a:lnTo>
                    <a:pt x="14610" y="9538"/>
                  </a:lnTo>
                  <a:lnTo>
                    <a:pt x="13229" y="7216"/>
                  </a:lnTo>
                  <a:lnTo>
                    <a:pt x="14562" y="4966"/>
                  </a:lnTo>
                  <a:lnTo>
                    <a:pt x="15003" y="4239"/>
                  </a:lnTo>
                  <a:lnTo>
                    <a:pt x="14145" y="4013"/>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13"/>
            <p:cNvSpPr/>
            <p:nvPr/>
          </p:nvSpPr>
          <p:spPr>
            <a:xfrm>
              <a:off x="975100" y="1942325"/>
              <a:ext cx="376275" cy="365550"/>
            </a:xfrm>
            <a:custGeom>
              <a:avLst/>
              <a:gdLst/>
              <a:ahLst/>
              <a:cxnLst/>
              <a:rect l="l" t="t" r="r" b="b"/>
              <a:pathLst>
                <a:path w="15051" h="14622" extrusionOk="0">
                  <a:moveTo>
                    <a:pt x="4906" y="1299"/>
                  </a:moveTo>
                  <a:lnTo>
                    <a:pt x="7121" y="2537"/>
                  </a:lnTo>
                  <a:lnTo>
                    <a:pt x="7121" y="6335"/>
                  </a:lnTo>
                  <a:lnTo>
                    <a:pt x="4275" y="3573"/>
                  </a:lnTo>
                  <a:lnTo>
                    <a:pt x="4906"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26" y="6895"/>
                  </a:lnTo>
                  <a:lnTo>
                    <a:pt x="11395" y="4144"/>
                  </a:lnTo>
                  <a:close/>
                  <a:moveTo>
                    <a:pt x="3751" y="4228"/>
                  </a:moveTo>
                  <a:lnTo>
                    <a:pt x="6526" y="6906"/>
                  </a:lnTo>
                  <a:lnTo>
                    <a:pt x="2501" y="6906"/>
                  </a:lnTo>
                  <a:lnTo>
                    <a:pt x="1287" y="4870"/>
                  </a:lnTo>
                  <a:lnTo>
                    <a:pt x="3751" y="4228"/>
                  </a:lnTo>
                  <a:close/>
                  <a:moveTo>
                    <a:pt x="12562" y="7728"/>
                  </a:moveTo>
                  <a:lnTo>
                    <a:pt x="13788" y="9764"/>
                  </a:lnTo>
                  <a:lnTo>
                    <a:pt x="11312" y="10407"/>
                  </a:lnTo>
                  <a:lnTo>
                    <a:pt x="8550" y="7728"/>
                  </a:lnTo>
                  <a:close/>
                  <a:moveTo>
                    <a:pt x="6537" y="7728"/>
                  </a:moveTo>
                  <a:lnTo>
                    <a:pt x="3680" y="10478"/>
                  </a:lnTo>
                  <a:lnTo>
                    <a:pt x="1346" y="9871"/>
                  </a:lnTo>
                  <a:lnTo>
                    <a:pt x="2620" y="7728"/>
                  </a:lnTo>
                  <a:close/>
                  <a:moveTo>
                    <a:pt x="7954" y="8311"/>
                  </a:moveTo>
                  <a:lnTo>
                    <a:pt x="10788" y="11062"/>
                  </a:lnTo>
                  <a:lnTo>
                    <a:pt x="10169" y="13336"/>
                  </a:lnTo>
                  <a:lnTo>
                    <a:pt x="7954" y="12109"/>
                  </a:lnTo>
                  <a:lnTo>
                    <a:pt x="7954" y="8311"/>
                  </a:lnTo>
                  <a:close/>
                  <a:moveTo>
                    <a:pt x="7133" y="8311"/>
                  </a:moveTo>
                  <a:lnTo>
                    <a:pt x="7133" y="12205"/>
                  </a:lnTo>
                  <a:lnTo>
                    <a:pt x="7121" y="12205"/>
                  </a:lnTo>
                  <a:lnTo>
                    <a:pt x="5025" y="13383"/>
                  </a:lnTo>
                  <a:lnTo>
                    <a:pt x="4370" y="10990"/>
                  </a:lnTo>
                  <a:lnTo>
                    <a:pt x="7133" y="8311"/>
                  </a:lnTo>
                  <a:close/>
                  <a:moveTo>
                    <a:pt x="10586" y="1"/>
                  </a:moveTo>
                  <a:lnTo>
                    <a:pt x="9824" y="418"/>
                  </a:lnTo>
                  <a:lnTo>
                    <a:pt x="7430" y="1763"/>
                  </a:lnTo>
                  <a:lnTo>
                    <a:pt x="5121" y="465"/>
                  </a:lnTo>
                  <a:lnTo>
                    <a:pt x="4359" y="48"/>
                  </a:lnTo>
                  <a:lnTo>
                    <a:pt x="4144" y="870"/>
                  </a:lnTo>
                  <a:lnTo>
                    <a:pt x="3430" y="3454"/>
                  </a:lnTo>
                  <a:lnTo>
                    <a:pt x="846" y="4132"/>
                  </a:lnTo>
                  <a:lnTo>
                    <a:pt x="1" y="4347"/>
                  </a:lnTo>
                  <a:lnTo>
                    <a:pt x="430" y="5085"/>
                  </a:lnTo>
                  <a:lnTo>
                    <a:pt x="1823"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93" y="14574"/>
                  </a:lnTo>
                  <a:lnTo>
                    <a:pt x="10907"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795;p13"/>
            <p:cNvSpPr/>
            <p:nvPr/>
          </p:nvSpPr>
          <p:spPr>
            <a:xfrm>
              <a:off x="975100" y="846675"/>
              <a:ext cx="376275" cy="365525"/>
            </a:xfrm>
            <a:custGeom>
              <a:avLst/>
              <a:gdLst/>
              <a:ahLst/>
              <a:cxnLst/>
              <a:rect l="l" t="t" r="r" b="b"/>
              <a:pathLst>
                <a:path w="15051" h="14621" extrusionOk="0">
                  <a:moveTo>
                    <a:pt x="10050" y="1238"/>
                  </a:moveTo>
                  <a:lnTo>
                    <a:pt x="10705" y="3631"/>
                  </a:lnTo>
                  <a:lnTo>
                    <a:pt x="7942" y="6310"/>
                  </a:lnTo>
                  <a:lnTo>
                    <a:pt x="7942" y="2417"/>
                  </a:lnTo>
                  <a:lnTo>
                    <a:pt x="7954" y="2417"/>
                  </a:lnTo>
                  <a:lnTo>
                    <a:pt x="10050" y="1238"/>
                  </a:lnTo>
                  <a:close/>
                  <a:moveTo>
                    <a:pt x="4906" y="1286"/>
                  </a:moveTo>
                  <a:lnTo>
                    <a:pt x="7121" y="2512"/>
                  </a:lnTo>
                  <a:lnTo>
                    <a:pt x="7121" y="6322"/>
                  </a:lnTo>
                  <a:lnTo>
                    <a:pt x="4275" y="3572"/>
                  </a:lnTo>
                  <a:lnTo>
                    <a:pt x="4906" y="1286"/>
                  </a:lnTo>
                  <a:close/>
                  <a:moveTo>
                    <a:pt x="3751" y="4215"/>
                  </a:moveTo>
                  <a:lnTo>
                    <a:pt x="6526" y="6894"/>
                  </a:lnTo>
                  <a:lnTo>
                    <a:pt x="2501" y="6894"/>
                  </a:lnTo>
                  <a:lnTo>
                    <a:pt x="1287" y="4858"/>
                  </a:lnTo>
                  <a:lnTo>
                    <a:pt x="3751" y="4215"/>
                  </a:lnTo>
                  <a:close/>
                  <a:moveTo>
                    <a:pt x="11395" y="4131"/>
                  </a:moveTo>
                  <a:lnTo>
                    <a:pt x="13729" y="4751"/>
                  </a:lnTo>
                  <a:lnTo>
                    <a:pt x="12467" y="6894"/>
                  </a:lnTo>
                  <a:lnTo>
                    <a:pt x="8550" y="6894"/>
                  </a:lnTo>
                  <a:lnTo>
                    <a:pt x="11395" y="4131"/>
                  </a:lnTo>
                  <a:close/>
                  <a:moveTo>
                    <a:pt x="12562" y="7715"/>
                  </a:moveTo>
                  <a:lnTo>
                    <a:pt x="13788" y="9751"/>
                  </a:lnTo>
                  <a:lnTo>
                    <a:pt x="11312" y="10394"/>
                  </a:lnTo>
                  <a:lnTo>
                    <a:pt x="8550" y="7715"/>
                  </a:lnTo>
                  <a:close/>
                  <a:moveTo>
                    <a:pt x="6526" y="7727"/>
                  </a:moveTo>
                  <a:lnTo>
                    <a:pt x="3680" y="10477"/>
                  </a:lnTo>
                  <a:lnTo>
                    <a:pt x="1334" y="9870"/>
                  </a:lnTo>
                  <a:lnTo>
                    <a:pt x="2608" y="7727"/>
                  </a:lnTo>
                  <a:close/>
                  <a:moveTo>
                    <a:pt x="7954" y="8287"/>
                  </a:moveTo>
                  <a:lnTo>
                    <a:pt x="10788" y="11049"/>
                  </a:lnTo>
                  <a:lnTo>
                    <a:pt x="10169" y="13323"/>
                  </a:lnTo>
                  <a:lnTo>
                    <a:pt x="7954" y="12085"/>
                  </a:lnTo>
                  <a:lnTo>
                    <a:pt x="7954" y="8287"/>
                  </a:lnTo>
                  <a:close/>
                  <a:moveTo>
                    <a:pt x="7133" y="8287"/>
                  </a:moveTo>
                  <a:lnTo>
                    <a:pt x="7133" y="12192"/>
                  </a:lnTo>
                  <a:lnTo>
                    <a:pt x="7121" y="12192"/>
                  </a:lnTo>
                  <a:lnTo>
                    <a:pt x="5025" y="13371"/>
                  </a:lnTo>
                  <a:lnTo>
                    <a:pt x="4370" y="10966"/>
                  </a:lnTo>
                  <a:lnTo>
                    <a:pt x="7133" y="8287"/>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70"/>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15"/>
                  </a:lnTo>
                  <a:lnTo>
                    <a:pt x="14574" y="4977"/>
                  </a:lnTo>
                  <a:lnTo>
                    <a:pt x="15003" y="4227"/>
                  </a:lnTo>
                  <a:lnTo>
                    <a:pt x="14157" y="4000"/>
                  </a:lnTo>
                  <a:lnTo>
                    <a:pt x="11490" y="3310"/>
                  </a:lnTo>
                  <a:lnTo>
                    <a:pt x="10812" y="798"/>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13"/>
            <p:cNvSpPr/>
            <p:nvPr/>
          </p:nvSpPr>
          <p:spPr>
            <a:xfrm>
              <a:off x="975100" y="1211600"/>
              <a:ext cx="376275" cy="365525"/>
            </a:xfrm>
            <a:custGeom>
              <a:avLst/>
              <a:gdLst/>
              <a:ahLst/>
              <a:cxnLst/>
              <a:rect l="l" t="t" r="r" b="b"/>
              <a:pathLst>
                <a:path w="15051" h="14621" extrusionOk="0">
                  <a:moveTo>
                    <a:pt x="4906" y="1298"/>
                  </a:moveTo>
                  <a:lnTo>
                    <a:pt x="7121" y="2536"/>
                  </a:lnTo>
                  <a:lnTo>
                    <a:pt x="7121" y="6334"/>
                  </a:lnTo>
                  <a:lnTo>
                    <a:pt x="4275" y="3572"/>
                  </a:lnTo>
                  <a:lnTo>
                    <a:pt x="4906" y="1298"/>
                  </a:lnTo>
                  <a:close/>
                  <a:moveTo>
                    <a:pt x="10050" y="1250"/>
                  </a:moveTo>
                  <a:lnTo>
                    <a:pt x="10705" y="3655"/>
                  </a:lnTo>
                  <a:lnTo>
                    <a:pt x="7942" y="6334"/>
                  </a:lnTo>
                  <a:lnTo>
                    <a:pt x="7942" y="2429"/>
                  </a:lnTo>
                  <a:lnTo>
                    <a:pt x="7954" y="2429"/>
                  </a:lnTo>
                  <a:lnTo>
                    <a:pt x="10050" y="1250"/>
                  </a:lnTo>
                  <a:close/>
                  <a:moveTo>
                    <a:pt x="3751" y="4227"/>
                  </a:moveTo>
                  <a:lnTo>
                    <a:pt x="6526" y="6906"/>
                  </a:lnTo>
                  <a:lnTo>
                    <a:pt x="2501" y="6906"/>
                  </a:lnTo>
                  <a:lnTo>
                    <a:pt x="1287" y="4870"/>
                  </a:lnTo>
                  <a:lnTo>
                    <a:pt x="3751" y="4227"/>
                  </a:lnTo>
                  <a:close/>
                  <a:moveTo>
                    <a:pt x="11395" y="4155"/>
                  </a:moveTo>
                  <a:lnTo>
                    <a:pt x="13729" y="4763"/>
                  </a:lnTo>
                  <a:lnTo>
                    <a:pt x="12443" y="6906"/>
                  </a:lnTo>
                  <a:lnTo>
                    <a:pt x="8526" y="6906"/>
                  </a:lnTo>
                  <a:lnTo>
                    <a:pt x="11395" y="4155"/>
                  </a:lnTo>
                  <a:close/>
                  <a:moveTo>
                    <a:pt x="12562" y="7727"/>
                  </a:moveTo>
                  <a:lnTo>
                    <a:pt x="13788" y="9763"/>
                  </a:lnTo>
                  <a:lnTo>
                    <a:pt x="11312" y="10406"/>
                  </a:lnTo>
                  <a:lnTo>
                    <a:pt x="8550" y="7727"/>
                  </a:lnTo>
                  <a:close/>
                  <a:moveTo>
                    <a:pt x="6537" y="7739"/>
                  </a:moveTo>
                  <a:lnTo>
                    <a:pt x="3680" y="10501"/>
                  </a:lnTo>
                  <a:lnTo>
                    <a:pt x="1346" y="9882"/>
                  </a:lnTo>
                  <a:lnTo>
                    <a:pt x="2620" y="7739"/>
                  </a:lnTo>
                  <a:close/>
                  <a:moveTo>
                    <a:pt x="7954" y="8311"/>
                  </a:moveTo>
                  <a:lnTo>
                    <a:pt x="10788" y="11061"/>
                  </a:lnTo>
                  <a:lnTo>
                    <a:pt x="10169" y="13335"/>
                  </a:lnTo>
                  <a:lnTo>
                    <a:pt x="7954" y="12097"/>
                  </a:lnTo>
                  <a:lnTo>
                    <a:pt x="7954" y="8311"/>
                  </a:lnTo>
                  <a:close/>
                  <a:moveTo>
                    <a:pt x="7133" y="8311"/>
                  </a:moveTo>
                  <a:lnTo>
                    <a:pt x="7133" y="12204"/>
                  </a:lnTo>
                  <a:lnTo>
                    <a:pt x="7121" y="12204"/>
                  </a:lnTo>
                  <a:lnTo>
                    <a:pt x="5025" y="13383"/>
                  </a:lnTo>
                  <a:lnTo>
                    <a:pt x="4370" y="10989"/>
                  </a:lnTo>
                  <a:lnTo>
                    <a:pt x="7133" y="8311"/>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13"/>
            <p:cNvSpPr/>
            <p:nvPr/>
          </p:nvSpPr>
          <p:spPr>
            <a:xfrm>
              <a:off x="975100" y="1577100"/>
              <a:ext cx="376275" cy="365250"/>
            </a:xfrm>
            <a:custGeom>
              <a:avLst/>
              <a:gdLst/>
              <a:ahLst/>
              <a:cxnLst/>
              <a:rect l="l" t="t" r="r" b="b"/>
              <a:pathLst>
                <a:path w="15051" h="14610" extrusionOk="0">
                  <a:moveTo>
                    <a:pt x="4906" y="1299"/>
                  </a:moveTo>
                  <a:lnTo>
                    <a:pt x="7121" y="2525"/>
                  </a:lnTo>
                  <a:lnTo>
                    <a:pt x="7121" y="6323"/>
                  </a:lnTo>
                  <a:lnTo>
                    <a:pt x="4275" y="3573"/>
                  </a:lnTo>
                  <a:lnTo>
                    <a:pt x="4906" y="1299"/>
                  </a:lnTo>
                  <a:close/>
                  <a:moveTo>
                    <a:pt x="10050" y="1251"/>
                  </a:moveTo>
                  <a:lnTo>
                    <a:pt x="10705" y="3644"/>
                  </a:lnTo>
                  <a:lnTo>
                    <a:pt x="7942" y="6323"/>
                  </a:lnTo>
                  <a:lnTo>
                    <a:pt x="7942" y="2430"/>
                  </a:lnTo>
                  <a:lnTo>
                    <a:pt x="7954" y="2430"/>
                  </a:lnTo>
                  <a:lnTo>
                    <a:pt x="10050" y="1251"/>
                  </a:lnTo>
                  <a:close/>
                  <a:moveTo>
                    <a:pt x="3751" y="4228"/>
                  </a:moveTo>
                  <a:lnTo>
                    <a:pt x="6526" y="6906"/>
                  </a:lnTo>
                  <a:lnTo>
                    <a:pt x="2501" y="6906"/>
                  </a:lnTo>
                  <a:lnTo>
                    <a:pt x="1287" y="4871"/>
                  </a:lnTo>
                  <a:lnTo>
                    <a:pt x="3751" y="4228"/>
                  </a:lnTo>
                  <a:close/>
                  <a:moveTo>
                    <a:pt x="11395" y="4156"/>
                  </a:moveTo>
                  <a:lnTo>
                    <a:pt x="13729" y="4763"/>
                  </a:lnTo>
                  <a:lnTo>
                    <a:pt x="12443" y="6906"/>
                  </a:lnTo>
                  <a:lnTo>
                    <a:pt x="8526" y="6906"/>
                  </a:lnTo>
                  <a:lnTo>
                    <a:pt x="11395" y="4156"/>
                  </a:lnTo>
                  <a:close/>
                  <a:moveTo>
                    <a:pt x="12562" y="7728"/>
                  </a:moveTo>
                  <a:lnTo>
                    <a:pt x="13776" y="9764"/>
                  </a:lnTo>
                  <a:lnTo>
                    <a:pt x="11312" y="10407"/>
                  </a:lnTo>
                  <a:lnTo>
                    <a:pt x="8550" y="7728"/>
                  </a:lnTo>
                  <a:close/>
                  <a:moveTo>
                    <a:pt x="6537" y="7704"/>
                  </a:moveTo>
                  <a:lnTo>
                    <a:pt x="3680" y="10478"/>
                  </a:lnTo>
                  <a:lnTo>
                    <a:pt x="1346" y="9859"/>
                  </a:lnTo>
                  <a:lnTo>
                    <a:pt x="2620" y="7704"/>
                  </a:lnTo>
                  <a:close/>
                  <a:moveTo>
                    <a:pt x="7954" y="8300"/>
                  </a:moveTo>
                  <a:lnTo>
                    <a:pt x="10788" y="11050"/>
                  </a:lnTo>
                  <a:lnTo>
                    <a:pt x="10169" y="13336"/>
                  </a:lnTo>
                  <a:lnTo>
                    <a:pt x="7954" y="12098"/>
                  </a:lnTo>
                  <a:lnTo>
                    <a:pt x="7954" y="8300"/>
                  </a:lnTo>
                  <a:close/>
                  <a:moveTo>
                    <a:pt x="7133" y="8300"/>
                  </a:moveTo>
                  <a:lnTo>
                    <a:pt x="7133" y="12205"/>
                  </a:lnTo>
                  <a:lnTo>
                    <a:pt x="7121" y="12205"/>
                  </a:lnTo>
                  <a:lnTo>
                    <a:pt x="5025" y="13383"/>
                  </a:lnTo>
                  <a:lnTo>
                    <a:pt x="4370" y="10978"/>
                  </a:lnTo>
                  <a:lnTo>
                    <a:pt x="7133" y="8300"/>
                  </a:lnTo>
                  <a:close/>
                  <a:moveTo>
                    <a:pt x="10586" y="1"/>
                  </a:moveTo>
                  <a:lnTo>
                    <a:pt x="9824" y="418"/>
                  </a:lnTo>
                  <a:lnTo>
                    <a:pt x="7430" y="1751"/>
                  </a:lnTo>
                  <a:lnTo>
                    <a:pt x="5121" y="465"/>
                  </a:lnTo>
                  <a:lnTo>
                    <a:pt x="4359" y="49"/>
                  </a:lnTo>
                  <a:lnTo>
                    <a:pt x="4144" y="858"/>
                  </a:lnTo>
                  <a:lnTo>
                    <a:pt x="3430" y="3454"/>
                  </a:lnTo>
                  <a:lnTo>
                    <a:pt x="846" y="4120"/>
                  </a:lnTo>
                  <a:lnTo>
                    <a:pt x="1" y="4347"/>
                  </a:lnTo>
                  <a:lnTo>
                    <a:pt x="430" y="5073"/>
                  </a:lnTo>
                  <a:lnTo>
                    <a:pt x="1823"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93" y="14574"/>
                  </a:lnTo>
                  <a:lnTo>
                    <a:pt x="10907" y="13753"/>
                  </a:lnTo>
                  <a:lnTo>
                    <a:pt x="11633" y="11157"/>
                  </a:lnTo>
                  <a:lnTo>
                    <a:pt x="14205" y="10490"/>
                  </a:lnTo>
                  <a:lnTo>
                    <a:pt x="15050" y="10264"/>
                  </a:lnTo>
                  <a:lnTo>
                    <a:pt x="14622" y="9538"/>
                  </a:lnTo>
                  <a:lnTo>
                    <a:pt x="13241"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13"/>
            <p:cNvSpPr/>
            <p:nvPr/>
          </p:nvSpPr>
          <p:spPr>
            <a:xfrm>
              <a:off x="975100" y="3403825"/>
              <a:ext cx="376275" cy="365550"/>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13"/>
            <p:cNvSpPr/>
            <p:nvPr/>
          </p:nvSpPr>
          <p:spPr>
            <a:xfrm>
              <a:off x="596200" y="3403825"/>
              <a:ext cx="375950" cy="365550"/>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13"/>
            <p:cNvSpPr/>
            <p:nvPr/>
          </p:nvSpPr>
          <p:spPr>
            <a:xfrm>
              <a:off x="2169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13"/>
            <p:cNvSpPr/>
            <p:nvPr/>
          </p:nvSpPr>
          <p:spPr>
            <a:xfrm>
              <a:off x="216975" y="1577100"/>
              <a:ext cx="376275" cy="365550"/>
            </a:xfrm>
            <a:custGeom>
              <a:avLst/>
              <a:gdLst/>
              <a:ahLst/>
              <a:cxnLst/>
              <a:rect l="l" t="t" r="r" b="b"/>
              <a:pathLst>
                <a:path w="15051" h="14622" extrusionOk="0">
                  <a:moveTo>
                    <a:pt x="4894" y="1299"/>
                  </a:moveTo>
                  <a:lnTo>
                    <a:pt x="7109" y="2525"/>
                  </a:lnTo>
                  <a:lnTo>
                    <a:pt x="7109" y="6323"/>
                  </a:lnTo>
                  <a:lnTo>
                    <a:pt x="4275" y="3573"/>
                  </a:lnTo>
                  <a:lnTo>
                    <a:pt x="4894"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55" y="6906"/>
                  </a:lnTo>
                  <a:lnTo>
                    <a:pt x="8537" y="6906"/>
                  </a:lnTo>
                  <a:lnTo>
                    <a:pt x="11383" y="4156"/>
                  </a:lnTo>
                  <a:close/>
                  <a:moveTo>
                    <a:pt x="12562" y="7728"/>
                  </a:moveTo>
                  <a:lnTo>
                    <a:pt x="13776" y="9764"/>
                  </a:lnTo>
                  <a:lnTo>
                    <a:pt x="11312" y="10407"/>
                  </a:lnTo>
                  <a:lnTo>
                    <a:pt x="8537" y="7728"/>
                  </a:lnTo>
                  <a:close/>
                  <a:moveTo>
                    <a:pt x="6537" y="7704"/>
                  </a:moveTo>
                  <a:lnTo>
                    <a:pt x="3680" y="10478"/>
                  </a:lnTo>
                  <a:lnTo>
                    <a:pt x="1334" y="9859"/>
                  </a:lnTo>
                  <a:lnTo>
                    <a:pt x="2620" y="7704"/>
                  </a:lnTo>
                  <a:close/>
                  <a:moveTo>
                    <a:pt x="7942" y="8300"/>
                  </a:moveTo>
                  <a:lnTo>
                    <a:pt x="10788" y="11050"/>
                  </a:lnTo>
                  <a:lnTo>
                    <a:pt x="10169" y="13336"/>
                  </a:lnTo>
                  <a:lnTo>
                    <a:pt x="7942" y="12098"/>
                  </a:lnTo>
                  <a:lnTo>
                    <a:pt x="7942" y="8300"/>
                  </a:lnTo>
                  <a:close/>
                  <a:moveTo>
                    <a:pt x="7133" y="8300"/>
                  </a:moveTo>
                  <a:lnTo>
                    <a:pt x="7133" y="12205"/>
                  </a:lnTo>
                  <a:lnTo>
                    <a:pt x="7109" y="12205"/>
                  </a:lnTo>
                  <a:lnTo>
                    <a:pt x="5013" y="13383"/>
                  </a:lnTo>
                  <a:lnTo>
                    <a:pt x="4358" y="10978"/>
                  </a:lnTo>
                  <a:lnTo>
                    <a:pt x="7133" y="8300"/>
                  </a:lnTo>
                  <a:close/>
                  <a:moveTo>
                    <a:pt x="10585" y="1"/>
                  </a:moveTo>
                  <a:lnTo>
                    <a:pt x="9823" y="418"/>
                  </a:lnTo>
                  <a:lnTo>
                    <a:pt x="7430" y="1751"/>
                  </a:lnTo>
                  <a:lnTo>
                    <a:pt x="5120" y="465"/>
                  </a:lnTo>
                  <a:lnTo>
                    <a:pt x="4358" y="49"/>
                  </a:lnTo>
                  <a:lnTo>
                    <a:pt x="4132" y="858"/>
                  </a:lnTo>
                  <a:lnTo>
                    <a:pt x="3418" y="3454"/>
                  </a:lnTo>
                  <a:lnTo>
                    <a:pt x="846" y="4132"/>
                  </a:lnTo>
                  <a:lnTo>
                    <a:pt x="1" y="4359"/>
                  </a:lnTo>
                  <a:lnTo>
                    <a:pt x="429" y="5085"/>
                  </a:lnTo>
                  <a:lnTo>
                    <a:pt x="1810" y="7407"/>
                  </a:lnTo>
                  <a:lnTo>
                    <a:pt x="477" y="9657"/>
                  </a:lnTo>
                  <a:lnTo>
                    <a:pt x="36" y="10383"/>
                  </a:lnTo>
                  <a:lnTo>
                    <a:pt x="894" y="10609"/>
                  </a:lnTo>
                  <a:lnTo>
                    <a:pt x="3561" y="11312"/>
                  </a:lnTo>
                  <a:lnTo>
                    <a:pt x="4239" y="13812"/>
                  </a:lnTo>
                  <a:lnTo>
                    <a:pt x="4466" y="14622"/>
                  </a:lnTo>
                  <a:lnTo>
                    <a:pt x="5228" y="14205"/>
                  </a:lnTo>
                  <a:lnTo>
                    <a:pt x="7621" y="12872"/>
                  </a:lnTo>
                  <a:lnTo>
                    <a:pt x="9930" y="14169"/>
                  </a:lnTo>
                  <a:lnTo>
                    <a:pt x="10681" y="14586"/>
                  </a:lnTo>
                  <a:lnTo>
                    <a:pt x="10907" y="13764"/>
                  </a:lnTo>
                  <a:lnTo>
                    <a:pt x="11621" y="11169"/>
                  </a:lnTo>
                  <a:lnTo>
                    <a:pt x="14193" y="10502"/>
                  </a:lnTo>
                  <a:lnTo>
                    <a:pt x="15050" y="10276"/>
                  </a:lnTo>
                  <a:lnTo>
                    <a:pt x="14610" y="9550"/>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13"/>
            <p:cNvSpPr/>
            <p:nvPr/>
          </p:nvSpPr>
          <p:spPr>
            <a:xfrm>
              <a:off x="216975" y="3403825"/>
              <a:ext cx="376275" cy="365550"/>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803;p13"/>
            <p:cNvSpPr/>
            <p:nvPr/>
          </p:nvSpPr>
          <p:spPr>
            <a:xfrm>
              <a:off x="216975" y="1211600"/>
              <a:ext cx="376275" cy="365825"/>
            </a:xfrm>
            <a:custGeom>
              <a:avLst/>
              <a:gdLst/>
              <a:ahLst/>
              <a:cxnLst/>
              <a:rect l="l" t="t" r="r" b="b"/>
              <a:pathLst>
                <a:path w="15051" h="14633" extrusionOk="0">
                  <a:moveTo>
                    <a:pt x="4894" y="1298"/>
                  </a:moveTo>
                  <a:lnTo>
                    <a:pt x="7109" y="2536"/>
                  </a:lnTo>
                  <a:lnTo>
                    <a:pt x="7109" y="6334"/>
                  </a:lnTo>
                  <a:lnTo>
                    <a:pt x="4275" y="3572"/>
                  </a:lnTo>
                  <a:lnTo>
                    <a:pt x="4894" y="1298"/>
                  </a:lnTo>
                  <a:close/>
                  <a:moveTo>
                    <a:pt x="10050" y="1250"/>
                  </a:moveTo>
                  <a:lnTo>
                    <a:pt x="10704" y="3655"/>
                  </a:lnTo>
                  <a:lnTo>
                    <a:pt x="7930" y="6334"/>
                  </a:lnTo>
                  <a:lnTo>
                    <a:pt x="7930" y="2429"/>
                  </a:lnTo>
                  <a:lnTo>
                    <a:pt x="7942" y="2429"/>
                  </a:lnTo>
                  <a:lnTo>
                    <a:pt x="10050" y="1250"/>
                  </a:lnTo>
                  <a:close/>
                  <a:moveTo>
                    <a:pt x="3751" y="4227"/>
                  </a:moveTo>
                  <a:lnTo>
                    <a:pt x="6513" y="6906"/>
                  </a:lnTo>
                  <a:lnTo>
                    <a:pt x="2489" y="6906"/>
                  </a:lnTo>
                  <a:lnTo>
                    <a:pt x="1275" y="4870"/>
                  </a:lnTo>
                  <a:lnTo>
                    <a:pt x="3751" y="4227"/>
                  </a:lnTo>
                  <a:close/>
                  <a:moveTo>
                    <a:pt x="11383" y="4155"/>
                  </a:moveTo>
                  <a:lnTo>
                    <a:pt x="13717" y="4763"/>
                  </a:lnTo>
                  <a:lnTo>
                    <a:pt x="12455" y="6906"/>
                  </a:lnTo>
                  <a:lnTo>
                    <a:pt x="8537" y="6906"/>
                  </a:lnTo>
                  <a:lnTo>
                    <a:pt x="11383" y="4155"/>
                  </a:lnTo>
                  <a:close/>
                  <a:moveTo>
                    <a:pt x="12562" y="7727"/>
                  </a:moveTo>
                  <a:lnTo>
                    <a:pt x="13764" y="9763"/>
                  </a:lnTo>
                  <a:lnTo>
                    <a:pt x="11312" y="10406"/>
                  </a:lnTo>
                  <a:lnTo>
                    <a:pt x="8537" y="7727"/>
                  </a:lnTo>
                  <a:close/>
                  <a:moveTo>
                    <a:pt x="6537" y="7739"/>
                  </a:moveTo>
                  <a:lnTo>
                    <a:pt x="3680" y="10501"/>
                  </a:lnTo>
                  <a:lnTo>
                    <a:pt x="1334" y="9882"/>
                  </a:lnTo>
                  <a:lnTo>
                    <a:pt x="2620" y="7739"/>
                  </a:lnTo>
                  <a:close/>
                  <a:moveTo>
                    <a:pt x="7942" y="8311"/>
                  </a:moveTo>
                  <a:lnTo>
                    <a:pt x="10788" y="11061"/>
                  </a:lnTo>
                  <a:lnTo>
                    <a:pt x="10169" y="13335"/>
                  </a:lnTo>
                  <a:lnTo>
                    <a:pt x="7942" y="12097"/>
                  </a:lnTo>
                  <a:lnTo>
                    <a:pt x="7942" y="8311"/>
                  </a:lnTo>
                  <a:close/>
                  <a:moveTo>
                    <a:pt x="7109" y="8311"/>
                  </a:moveTo>
                  <a:lnTo>
                    <a:pt x="7109"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43"/>
                  </a:lnTo>
                  <a:lnTo>
                    <a:pt x="1" y="4370"/>
                  </a:lnTo>
                  <a:lnTo>
                    <a:pt x="429" y="5096"/>
                  </a:lnTo>
                  <a:lnTo>
                    <a:pt x="1810" y="7418"/>
                  </a:lnTo>
                  <a:lnTo>
                    <a:pt x="477" y="9668"/>
                  </a:lnTo>
                  <a:lnTo>
                    <a:pt x="36" y="10394"/>
                  </a:lnTo>
                  <a:lnTo>
                    <a:pt x="894" y="10620"/>
                  </a:lnTo>
                  <a:lnTo>
                    <a:pt x="3561" y="11311"/>
                  </a:lnTo>
                  <a:lnTo>
                    <a:pt x="4239" y="13811"/>
                  </a:lnTo>
                  <a:lnTo>
                    <a:pt x="4466" y="14633"/>
                  </a:lnTo>
                  <a:lnTo>
                    <a:pt x="5228" y="14216"/>
                  </a:lnTo>
                  <a:lnTo>
                    <a:pt x="7621" y="12883"/>
                  </a:lnTo>
                  <a:lnTo>
                    <a:pt x="9930" y="14168"/>
                  </a:lnTo>
                  <a:lnTo>
                    <a:pt x="10681" y="14585"/>
                  </a:lnTo>
                  <a:lnTo>
                    <a:pt x="10907" y="13776"/>
                  </a:lnTo>
                  <a:lnTo>
                    <a:pt x="11621" y="11180"/>
                  </a:lnTo>
                  <a:lnTo>
                    <a:pt x="14193" y="10513"/>
                  </a:lnTo>
                  <a:lnTo>
                    <a:pt x="15050" y="10287"/>
                  </a:lnTo>
                  <a:lnTo>
                    <a:pt x="14610" y="9561"/>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804;p13"/>
            <p:cNvSpPr/>
            <p:nvPr/>
          </p:nvSpPr>
          <p:spPr>
            <a:xfrm>
              <a:off x="216975" y="4134575"/>
              <a:ext cx="376275" cy="365525"/>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805;p13"/>
            <p:cNvSpPr/>
            <p:nvPr/>
          </p:nvSpPr>
          <p:spPr>
            <a:xfrm>
              <a:off x="216975" y="3769350"/>
              <a:ext cx="376275" cy="365250"/>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806;p13"/>
            <p:cNvSpPr/>
            <p:nvPr/>
          </p:nvSpPr>
          <p:spPr>
            <a:xfrm>
              <a:off x="5965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25" y="1251"/>
                  </a:moveTo>
                  <a:lnTo>
                    <a:pt x="10680" y="3644"/>
                  </a:lnTo>
                  <a:lnTo>
                    <a:pt x="7918" y="6323"/>
                  </a:lnTo>
                  <a:lnTo>
                    <a:pt x="7918" y="2430"/>
                  </a:lnTo>
                  <a:lnTo>
                    <a:pt x="7930" y="2430"/>
                  </a:lnTo>
                  <a:lnTo>
                    <a:pt x="10025" y="1251"/>
                  </a:lnTo>
                  <a:close/>
                  <a:moveTo>
                    <a:pt x="11371" y="4132"/>
                  </a:moveTo>
                  <a:lnTo>
                    <a:pt x="13704" y="4751"/>
                  </a:lnTo>
                  <a:lnTo>
                    <a:pt x="12430" y="6894"/>
                  </a:lnTo>
                  <a:lnTo>
                    <a:pt x="8513" y="6894"/>
                  </a:lnTo>
                  <a:lnTo>
                    <a:pt x="11371" y="4132"/>
                  </a:lnTo>
                  <a:close/>
                  <a:moveTo>
                    <a:pt x="3739" y="4227"/>
                  </a:moveTo>
                  <a:lnTo>
                    <a:pt x="6501" y="6906"/>
                  </a:lnTo>
                  <a:lnTo>
                    <a:pt x="2489" y="6906"/>
                  </a:lnTo>
                  <a:lnTo>
                    <a:pt x="1262" y="4870"/>
                  </a:lnTo>
                  <a:lnTo>
                    <a:pt x="3739" y="4227"/>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299"/>
                  </a:moveTo>
                  <a:lnTo>
                    <a:pt x="10775"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2" y="10490"/>
                  </a:lnTo>
                  <a:lnTo>
                    <a:pt x="15050" y="10264"/>
                  </a:lnTo>
                  <a:lnTo>
                    <a:pt x="14609" y="9538"/>
                  </a:lnTo>
                  <a:lnTo>
                    <a:pt x="13228" y="7216"/>
                  </a:lnTo>
                  <a:lnTo>
                    <a:pt x="14573"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13"/>
            <p:cNvSpPr/>
            <p:nvPr/>
          </p:nvSpPr>
          <p:spPr>
            <a:xfrm>
              <a:off x="596200" y="1577100"/>
              <a:ext cx="375950" cy="365250"/>
            </a:xfrm>
            <a:custGeom>
              <a:avLst/>
              <a:gdLst/>
              <a:ahLst/>
              <a:cxnLst/>
              <a:rect l="l" t="t" r="r" b="b"/>
              <a:pathLst>
                <a:path w="15038" h="14610" extrusionOk="0">
                  <a:moveTo>
                    <a:pt x="4894" y="1299"/>
                  </a:moveTo>
                  <a:lnTo>
                    <a:pt x="7108" y="2525"/>
                  </a:lnTo>
                  <a:lnTo>
                    <a:pt x="7108" y="6323"/>
                  </a:lnTo>
                  <a:lnTo>
                    <a:pt x="4263" y="3573"/>
                  </a:lnTo>
                  <a:lnTo>
                    <a:pt x="4894" y="1299"/>
                  </a:lnTo>
                  <a:close/>
                  <a:moveTo>
                    <a:pt x="10037" y="1251"/>
                  </a:moveTo>
                  <a:lnTo>
                    <a:pt x="10692" y="3644"/>
                  </a:lnTo>
                  <a:lnTo>
                    <a:pt x="7930" y="6323"/>
                  </a:lnTo>
                  <a:lnTo>
                    <a:pt x="7930" y="2430"/>
                  </a:lnTo>
                  <a:lnTo>
                    <a:pt x="7942" y="2430"/>
                  </a:lnTo>
                  <a:lnTo>
                    <a:pt x="10037" y="1251"/>
                  </a:lnTo>
                  <a:close/>
                  <a:moveTo>
                    <a:pt x="3751" y="4228"/>
                  </a:moveTo>
                  <a:lnTo>
                    <a:pt x="6513" y="6906"/>
                  </a:lnTo>
                  <a:lnTo>
                    <a:pt x="2501" y="6906"/>
                  </a:lnTo>
                  <a:lnTo>
                    <a:pt x="1274" y="4871"/>
                  </a:lnTo>
                  <a:lnTo>
                    <a:pt x="3751"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67" y="10478"/>
                  </a:lnTo>
                  <a:lnTo>
                    <a:pt x="1334" y="9859"/>
                  </a:lnTo>
                  <a:lnTo>
                    <a:pt x="2620" y="7704"/>
                  </a:lnTo>
                  <a:close/>
                  <a:moveTo>
                    <a:pt x="7942" y="8300"/>
                  </a:moveTo>
                  <a:lnTo>
                    <a:pt x="10787" y="11050"/>
                  </a:lnTo>
                  <a:lnTo>
                    <a:pt x="10156" y="13336"/>
                  </a:lnTo>
                  <a:lnTo>
                    <a:pt x="7942" y="12098"/>
                  </a:lnTo>
                  <a:lnTo>
                    <a:pt x="7942" y="8300"/>
                  </a:lnTo>
                  <a:close/>
                  <a:moveTo>
                    <a:pt x="7120" y="8300"/>
                  </a:moveTo>
                  <a:lnTo>
                    <a:pt x="7120" y="12205"/>
                  </a:lnTo>
                  <a:lnTo>
                    <a:pt x="7108" y="12205"/>
                  </a:lnTo>
                  <a:lnTo>
                    <a:pt x="5013" y="13383"/>
                  </a:lnTo>
                  <a:lnTo>
                    <a:pt x="4358" y="10978"/>
                  </a:lnTo>
                  <a:lnTo>
                    <a:pt x="7120"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90"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13"/>
            <p:cNvSpPr/>
            <p:nvPr/>
          </p:nvSpPr>
          <p:spPr>
            <a:xfrm>
              <a:off x="596200" y="846675"/>
              <a:ext cx="376550" cy="365525"/>
            </a:xfrm>
            <a:custGeom>
              <a:avLst/>
              <a:gdLst/>
              <a:ahLst/>
              <a:cxnLst/>
              <a:rect l="l" t="t" r="r" b="b"/>
              <a:pathLst>
                <a:path w="15062" h="14621" extrusionOk="0">
                  <a:moveTo>
                    <a:pt x="10037" y="1238"/>
                  </a:moveTo>
                  <a:lnTo>
                    <a:pt x="10692" y="3631"/>
                  </a:lnTo>
                  <a:lnTo>
                    <a:pt x="7930" y="6310"/>
                  </a:lnTo>
                  <a:lnTo>
                    <a:pt x="7930" y="2417"/>
                  </a:lnTo>
                  <a:lnTo>
                    <a:pt x="7942" y="2417"/>
                  </a:lnTo>
                  <a:lnTo>
                    <a:pt x="10037" y="1238"/>
                  </a:lnTo>
                  <a:close/>
                  <a:moveTo>
                    <a:pt x="4894" y="1298"/>
                  </a:moveTo>
                  <a:lnTo>
                    <a:pt x="7108" y="2536"/>
                  </a:lnTo>
                  <a:lnTo>
                    <a:pt x="7108" y="6322"/>
                  </a:lnTo>
                  <a:lnTo>
                    <a:pt x="4263" y="3572"/>
                  </a:lnTo>
                  <a:lnTo>
                    <a:pt x="4894" y="1298"/>
                  </a:lnTo>
                  <a:close/>
                  <a:moveTo>
                    <a:pt x="3751" y="4215"/>
                  </a:moveTo>
                  <a:lnTo>
                    <a:pt x="6513" y="6894"/>
                  </a:lnTo>
                  <a:lnTo>
                    <a:pt x="2501" y="6894"/>
                  </a:lnTo>
                  <a:lnTo>
                    <a:pt x="1274" y="4858"/>
                  </a:lnTo>
                  <a:lnTo>
                    <a:pt x="3751" y="4215"/>
                  </a:lnTo>
                  <a:close/>
                  <a:moveTo>
                    <a:pt x="11383" y="4131"/>
                  </a:moveTo>
                  <a:lnTo>
                    <a:pt x="13716" y="4751"/>
                  </a:lnTo>
                  <a:lnTo>
                    <a:pt x="12454" y="6894"/>
                  </a:lnTo>
                  <a:lnTo>
                    <a:pt x="8537" y="6894"/>
                  </a:lnTo>
                  <a:lnTo>
                    <a:pt x="11383" y="4131"/>
                  </a:lnTo>
                  <a:close/>
                  <a:moveTo>
                    <a:pt x="12561" y="7715"/>
                  </a:moveTo>
                  <a:lnTo>
                    <a:pt x="13776" y="9751"/>
                  </a:lnTo>
                  <a:lnTo>
                    <a:pt x="11311" y="10394"/>
                  </a:lnTo>
                  <a:lnTo>
                    <a:pt x="8537" y="7715"/>
                  </a:lnTo>
                  <a:close/>
                  <a:moveTo>
                    <a:pt x="6513" y="7727"/>
                  </a:moveTo>
                  <a:lnTo>
                    <a:pt x="3667" y="10477"/>
                  </a:lnTo>
                  <a:lnTo>
                    <a:pt x="1334" y="9870"/>
                  </a:lnTo>
                  <a:lnTo>
                    <a:pt x="2620" y="7727"/>
                  </a:lnTo>
                  <a:close/>
                  <a:moveTo>
                    <a:pt x="7942" y="8287"/>
                  </a:moveTo>
                  <a:lnTo>
                    <a:pt x="10787" y="11049"/>
                  </a:lnTo>
                  <a:lnTo>
                    <a:pt x="10156" y="13323"/>
                  </a:lnTo>
                  <a:lnTo>
                    <a:pt x="7942" y="12085"/>
                  </a:lnTo>
                  <a:lnTo>
                    <a:pt x="7942" y="8287"/>
                  </a:lnTo>
                  <a:close/>
                  <a:moveTo>
                    <a:pt x="7120" y="8287"/>
                  </a:moveTo>
                  <a:lnTo>
                    <a:pt x="7120" y="12192"/>
                  </a:lnTo>
                  <a:lnTo>
                    <a:pt x="7108" y="12192"/>
                  </a:lnTo>
                  <a:lnTo>
                    <a:pt x="5013" y="13371"/>
                  </a:lnTo>
                  <a:lnTo>
                    <a:pt x="4358" y="10966"/>
                  </a:lnTo>
                  <a:lnTo>
                    <a:pt x="7120"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53" y="14621"/>
                  </a:lnTo>
                  <a:lnTo>
                    <a:pt x="5215" y="14204"/>
                  </a:lnTo>
                  <a:lnTo>
                    <a:pt x="7608" y="12859"/>
                  </a:lnTo>
                  <a:lnTo>
                    <a:pt x="9942" y="14145"/>
                  </a:lnTo>
                  <a:lnTo>
                    <a:pt x="10692" y="14561"/>
                  </a:lnTo>
                  <a:lnTo>
                    <a:pt x="10918" y="13740"/>
                  </a:lnTo>
                  <a:lnTo>
                    <a:pt x="11633" y="11144"/>
                  </a:lnTo>
                  <a:lnTo>
                    <a:pt x="14204" y="10477"/>
                  </a:lnTo>
                  <a:lnTo>
                    <a:pt x="15062" y="10251"/>
                  </a:lnTo>
                  <a:lnTo>
                    <a:pt x="14621" y="9525"/>
                  </a:lnTo>
                  <a:lnTo>
                    <a:pt x="13240" y="7203"/>
                  </a:lnTo>
                  <a:lnTo>
                    <a:pt x="14585" y="4953"/>
                  </a:lnTo>
                  <a:lnTo>
                    <a:pt x="15002" y="4227"/>
                  </a:lnTo>
                  <a:lnTo>
                    <a:pt x="14145" y="4000"/>
                  </a:lnTo>
                  <a:lnTo>
                    <a:pt x="11490" y="3310"/>
                  </a:lnTo>
                  <a:lnTo>
                    <a:pt x="10799"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13"/>
            <p:cNvSpPr/>
            <p:nvPr/>
          </p:nvSpPr>
          <p:spPr>
            <a:xfrm>
              <a:off x="5965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25" y="1251"/>
                  </a:moveTo>
                  <a:lnTo>
                    <a:pt x="10704" y="3656"/>
                  </a:lnTo>
                  <a:lnTo>
                    <a:pt x="7930" y="6335"/>
                  </a:lnTo>
                  <a:lnTo>
                    <a:pt x="7930" y="2430"/>
                  </a:lnTo>
                  <a:lnTo>
                    <a:pt x="10025" y="1251"/>
                  </a:lnTo>
                  <a:close/>
                  <a:moveTo>
                    <a:pt x="11371" y="4144"/>
                  </a:moveTo>
                  <a:lnTo>
                    <a:pt x="13704" y="4751"/>
                  </a:lnTo>
                  <a:lnTo>
                    <a:pt x="12430" y="6895"/>
                  </a:lnTo>
                  <a:lnTo>
                    <a:pt x="8513" y="6895"/>
                  </a:lnTo>
                  <a:lnTo>
                    <a:pt x="11371" y="4144"/>
                  </a:lnTo>
                  <a:close/>
                  <a:moveTo>
                    <a:pt x="3739" y="4228"/>
                  </a:moveTo>
                  <a:lnTo>
                    <a:pt x="6501" y="6906"/>
                  </a:lnTo>
                  <a:lnTo>
                    <a:pt x="2489" y="6906"/>
                  </a:lnTo>
                  <a:lnTo>
                    <a:pt x="1262" y="4870"/>
                  </a:lnTo>
                  <a:lnTo>
                    <a:pt x="3739" y="4228"/>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311"/>
                  </a:moveTo>
                  <a:lnTo>
                    <a:pt x="10775"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80" y="14574"/>
                  </a:lnTo>
                  <a:lnTo>
                    <a:pt x="10906" y="13753"/>
                  </a:lnTo>
                  <a:lnTo>
                    <a:pt x="11621" y="11169"/>
                  </a:lnTo>
                  <a:lnTo>
                    <a:pt x="14192" y="10502"/>
                  </a:lnTo>
                  <a:lnTo>
                    <a:pt x="15050" y="10276"/>
                  </a:lnTo>
                  <a:lnTo>
                    <a:pt x="14609" y="9550"/>
                  </a:lnTo>
                  <a:lnTo>
                    <a:pt x="13228" y="7228"/>
                  </a:lnTo>
                  <a:lnTo>
                    <a:pt x="14573"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13"/>
            <p:cNvSpPr/>
            <p:nvPr/>
          </p:nvSpPr>
          <p:spPr>
            <a:xfrm>
              <a:off x="975100" y="3769350"/>
              <a:ext cx="376275" cy="365250"/>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p13"/>
            <p:cNvSpPr/>
            <p:nvPr/>
          </p:nvSpPr>
          <p:spPr>
            <a:xfrm>
              <a:off x="5962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51" y="4227"/>
                  </a:moveTo>
                  <a:lnTo>
                    <a:pt x="6513" y="6906"/>
                  </a:lnTo>
                  <a:lnTo>
                    <a:pt x="2501" y="6906"/>
                  </a:lnTo>
                  <a:lnTo>
                    <a:pt x="1274" y="4870"/>
                  </a:lnTo>
                  <a:lnTo>
                    <a:pt x="3751"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20" y="8287"/>
                  </a:moveTo>
                  <a:lnTo>
                    <a:pt x="7120" y="12193"/>
                  </a:lnTo>
                  <a:lnTo>
                    <a:pt x="7108" y="12193"/>
                  </a:lnTo>
                  <a:lnTo>
                    <a:pt x="5013" y="13371"/>
                  </a:lnTo>
                  <a:lnTo>
                    <a:pt x="4358" y="10966"/>
                  </a:lnTo>
                  <a:lnTo>
                    <a:pt x="7120"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53"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13"/>
            <p:cNvSpPr/>
            <p:nvPr/>
          </p:nvSpPr>
          <p:spPr>
            <a:xfrm>
              <a:off x="975100" y="4134575"/>
              <a:ext cx="376275" cy="365525"/>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813;p13"/>
            <p:cNvSpPr/>
            <p:nvPr/>
          </p:nvSpPr>
          <p:spPr>
            <a:xfrm>
              <a:off x="975100" y="4499800"/>
              <a:ext cx="376275" cy="365250"/>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13"/>
            <p:cNvSpPr/>
            <p:nvPr/>
          </p:nvSpPr>
          <p:spPr>
            <a:xfrm>
              <a:off x="9751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5" name="Google Shape;815;p13"/>
            <p:cNvSpPr/>
            <p:nvPr/>
          </p:nvSpPr>
          <p:spPr>
            <a:xfrm>
              <a:off x="5962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6" name="Google Shape;816;p13"/>
            <p:cNvSpPr/>
            <p:nvPr/>
          </p:nvSpPr>
          <p:spPr>
            <a:xfrm>
              <a:off x="216975" y="846675"/>
              <a:ext cx="376575" cy="365525"/>
            </a:xfrm>
            <a:custGeom>
              <a:avLst/>
              <a:gdLst/>
              <a:ahLst/>
              <a:cxnLst/>
              <a:rect l="l" t="t" r="r" b="b"/>
              <a:pathLst>
                <a:path w="15063" h="14621" extrusionOk="0">
                  <a:moveTo>
                    <a:pt x="10050" y="1238"/>
                  </a:moveTo>
                  <a:lnTo>
                    <a:pt x="10704" y="3631"/>
                  </a:lnTo>
                  <a:lnTo>
                    <a:pt x="7930" y="6310"/>
                  </a:lnTo>
                  <a:lnTo>
                    <a:pt x="7930" y="2417"/>
                  </a:lnTo>
                  <a:lnTo>
                    <a:pt x="7942" y="2417"/>
                  </a:lnTo>
                  <a:lnTo>
                    <a:pt x="10050" y="1238"/>
                  </a:lnTo>
                  <a:close/>
                  <a:moveTo>
                    <a:pt x="4894" y="1274"/>
                  </a:moveTo>
                  <a:lnTo>
                    <a:pt x="7109" y="2536"/>
                  </a:lnTo>
                  <a:lnTo>
                    <a:pt x="7109" y="6322"/>
                  </a:lnTo>
                  <a:lnTo>
                    <a:pt x="4275" y="3560"/>
                  </a:lnTo>
                  <a:lnTo>
                    <a:pt x="4894" y="1274"/>
                  </a:lnTo>
                  <a:close/>
                  <a:moveTo>
                    <a:pt x="3751" y="4215"/>
                  </a:moveTo>
                  <a:lnTo>
                    <a:pt x="6513" y="6894"/>
                  </a:lnTo>
                  <a:lnTo>
                    <a:pt x="2489" y="6894"/>
                  </a:lnTo>
                  <a:lnTo>
                    <a:pt x="1275" y="4858"/>
                  </a:lnTo>
                  <a:lnTo>
                    <a:pt x="3751" y="4215"/>
                  </a:lnTo>
                  <a:close/>
                  <a:moveTo>
                    <a:pt x="11383" y="4131"/>
                  </a:moveTo>
                  <a:lnTo>
                    <a:pt x="13717" y="4751"/>
                  </a:lnTo>
                  <a:lnTo>
                    <a:pt x="12455" y="6894"/>
                  </a:lnTo>
                  <a:lnTo>
                    <a:pt x="8537" y="6894"/>
                  </a:lnTo>
                  <a:lnTo>
                    <a:pt x="11383" y="4131"/>
                  </a:lnTo>
                  <a:close/>
                  <a:moveTo>
                    <a:pt x="12562" y="7715"/>
                  </a:moveTo>
                  <a:lnTo>
                    <a:pt x="13776" y="9751"/>
                  </a:lnTo>
                  <a:lnTo>
                    <a:pt x="11312" y="10394"/>
                  </a:lnTo>
                  <a:lnTo>
                    <a:pt x="8537" y="7715"/>
                  </a:lnTo>
                  <a:close/>
                  <a:moveTo>
                    <a:pt x="6513" y="7727"/>
                  </a:moveTo>
                  <a:lnTo>
                    <a:pt x="3680" y="10477"/>
                  </a:lnTo>
                  <a:lnTo>
                    <a:pt x="1322" y="9870"/>
                  </a:lnTo>
                  <a:lnTo>
                    <a:pt x="2608"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8" y="10966"/>
                  </a:lnTo>
                  <a:lnTo>
                    <a:pt x="7133" y="8287"/>
                  </a:lnTo>
                  <a:close/>
                  <a:moveTo>
                    <a:pt x="10585" y="0"/>
                  </a:moveTo>
                  <a:lnTo>
                    <a:pt x="9823" y="417"/>
                  </a:lnTo>
                  <a:lnTo>
                    <a:pt x="7430" y="1762"/>
                  </a:lnTo>
                  <a:lnTo>
                    <a:pt x="5120" y="476"/>
                  </a:lnTo>
                  <a:lnTo>
                    <a:pt x="4358" y="60"/>
                  </a:lnTo>
                  <a:lnTo>
                    <a:pt x="4132" y="881"/>
                  </a:lnTo>
                  <a:lnTo>
                    <a:pt x="3418" y="3465"/>
                  </a:lnTo>
                  <a:lnTo>
                    <a:pt x="846" y="4120"/>
                  </a:lnTo>
                  <a:lnTo>
                    <a:pt x="1" y="4346"/>
                  </a:lnTo>
                  <a:lnTo>
                    <a:pt x="429" y="5072"/>
                  </a:lnTo>
                  <a:lnTo>
                    <a:pt x="1810" y="7394"/>
                  </a:lnTo>
                  <a:lnTo>
                    <a:pt x="477" y="9644"/>
                  </a:lnTo>
                  <a:lnTo>
                    <a:pt x="36" y="10370"/>
                  </a:lnTo>
                  <a:lnTo>
                    <a:pt x="894" y="10597"/>
                  </a:lnTo>
                  <a:lnTo>
                    <a:pt x="3561" y="11299"/>
                  </a:lnTo>
                  <a:lnTo>
                    <a:pt x="4239" y="13799"/>
                  </a:lnTo>
                  <a:lnTo>
                    <a:pt x="4466" y="14621"/>
                  </a:lnTo>
                  <a:lnTo>
                    <a:pt x="5228" y="14204"/>
                  </a:lnTo>
                  <a:lnTo>
                    <a:pt x="7621" y="12859"/>
                  </a:lnTo>
                  <a:lnTo>
                    <a:pt x="9942" y="14145"/>
                  </a:lnTo>
                  <a:lnTo>
                    <a:pt x="10704" y="14561"/>
                  </a:lnTo>
                  <a:lnTo>
                    <a:pt x="10919" y="13740"/>
                  </a:lnTo>
                  <a:lnTo>
                    <a:pt x="11633" y="11168"/>
                  </a:lnTo>
                  <a:lnTo>
                    <a:pt x="14217" y="10489"/>
                  </a:lnTo>
                  <a:lnTo>
                    <a:pt x="15062" y="10275"/>
                  </a:lnTo>
                  <a:lnTo>
                    <a:pt x="14633" y="9537"/>
                  </a:lnTo>
                  <a:lnTo>
                    <a:pt x="13240" y="7215"/>
                  </a:lnTo>
                  <a:lnTo>
                    <a:pt x="14586" y="4965"/>
                  </a:lnTo>
                  <a:lnTo>
                    <a:pt x="15003" y="4227"/>
                  </a:lnTo>
                  <a:lnTo>
                    <a:pt x="14169" y="4024"/>
                  </a:lnTo>
                  <a:lnTo>
                    <a:pt x="11502"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13"/>
            <p:cNvSpPr/>
            <p:nvPr/>
          </p:nvSpPr>
          <p:spPr>
            <a:xfrm>
              <a:off x="596200" y="1211600"/>
              <a:ext cx="375950" cy="365825"/>
            </a:xfrm>
            <a:custGeom>
              <a:avLst/>
              <a:gdLst/>
              <a:ahLst/>
              <a:cxnLst/>
              <a:rect l="l" t="t" r="r" b="b"/>
              <a:pathLst>
                <a:path w="15038" h="14633" extrusionOk="0">
                  <a:moveTo>
                    <a:pt x="4894" y="1298"/>
                  </a:moveTo>
                  <a:lnTo>
                    <a:pt x="7108" y="2536"/>
                  </a:lnTo>
                  <a:lnTo>
                    <a:pt x="7108" y="6334"/>
                  </a:lnTo>
                  <a:lnTo>
                    <a:pt x="4263" y="3572"/>
                  </a:lnTo>
                  <a:lnTo>
                    <a:pt x="4894" y="1298"/>
                  </a:lnTo>
                  <a:close/>
                  <a:moveTo>
                    <a:pt x="10037" y="1250"/>
                  </a:moveTo>
                  <a:lnTo>
                    <a:pt x="10692" y="3655"/>
                  </a:lnTo>
                  <a:lnTo>
                    <a:pt x="7930" y="6334"/>
                  </a:lnTo>
                  <a:lnTo>
                    <a:pt x="7930" y="2429"/>
                  </a:lnTo>
                  <a:lnTo>
                    <a:pt x="7942" y="2429"/>
                  </a:lnTo>
                  <a:lnTo>
                    <a:pt x="10037" y="1250"/>
                  </a:lnTo>
                  <a:close/>
                  <a:moveTo>
                    <a:pt x="3751" y="4227"/>
                  </a:moveTo>
                  <a:lnTo>
                    <a:pt x="6513" y="6906"/>
                  </a:lnTo>
                  <a:lnTo>
                    <a:pt x="2501" y="6906"/>
                  </a:lnTo>
                  <a:lnTo>
                    <a:pt x="1274" y="4870"/>
                  </a:lnTo>
                  <a:lnTo>
                    <a:pt x="3751"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67" y="10501"/>
                  </a:lnTo>
                  <a:lnTo>
                    <a:pt x="1334" y="9882"/>
                  </a:lnTo>
                  <a:lnTo>
                    <a:pt x="2620" y="7739"/>
                  </a:lnTo>
                  <a:close/>
                  <a:moveTo>
                    <a:pt x="7942" y="8311"/>
                  </a:moveTo>
                  <a:lnTo>
                    <a:pt x="10787" y="11061"/>
                  </a:lnTo>
                  <a:lnTo>
                    <a:pt x="10156" y="13335"/>
                  </a:lnTo>
                  <a:lnTo>
                    <a:pt x="7942" y="12097"/>
                  </a:lnTo>
                  <a:lnTo>
                    <a:pt x="7942" y="8311"/>
                  </a:lnTo>
                  <a:close/>
                  <a:moveTo>
                    <a:pt x="7120" y="8311"/>
                  </a:moveTo>
                  <a:lnTo>
                    <a:pt x="7120" y="12204"/>
                  </a:lnTo>
                  <a:lnTo>
                    <a:pt x="7108" y="12204"/>
                  </a:lnTo>
                  <a:lnTo>
                    <a:pt x="5013" y="13383"/>
                  </a:lnTo>
                  <a:lnTo>
                    <a:pt x="4358" y="10989"/>
                  </a:lnTo>
                  <a:lnTo>
                    <a:pt x="7120" y="8311"/>
                  </a:lnTo>
                  <a:close/>
                  <a:moveTo>
                    <a:pt x="10573" y="0"/>
                  </a:moveTo>
                  <a:lnTo>
                    <a:pt x="9823" y="417"/>
                  </a:lnTo>
                  <a:lnTo>
                    <a:pt x="7418" y="1762"/>
                  </a:lnTo>
                  <a:lnTo>
                    <a:pt x="5120" y="464"/>
                  </a:lnTo>
                  <a:lnTo>
                    <a:pt x="4358" y="48"/>
                  </a:lnTo>
                  <a:lnTo>
                    <a:pt x="4132" y="881"/>
                  </a:lnTo>
                  <a:lnTo>
                    <a:pt x="3417" y="3477"/>
                  </a:lnTo>
                  <a:lnTo>
                    <a:pt x="846" y="4143"/>
                  </a:lnTo>
                  <a:lnTo>
                    <a:pt x="0" y="4370"/>
                  </a:lnTo>
                  <a:lnTo>
                    <a:pt x="429" y="5096"/>
                  </a:lnTo>
                  <a:lnTo>
                    <a:pt x="1810" y="7418"/>
                  </a:lnTo>
                  <a:lnTo>
                    <a:pt x="476" y="9668"/>
                  </a:lnTo>
                  <a:lnTo>
                    <a:pt x="36" y="10394"/>
                  </a:lnTo>
                  <a:lnTo>
                    <a:pt x="893" y="10620"/>
                  </a:lnTo>
                  <a:lnTo>
                    <a:pt x="3548" y="11311"/>
                  </a:lnTo>
                  <a:lnTo>
                    <a:pt x="4239" y="13811"/>
                  </a:lnTo>
                  <a:lnTo>
                    <a:pt x="4453" y="14633"/>
                  </a:lnTo>
                  <a:lnTo>
                    <a:pt x="5215" y="14216"/>
                  </a:lnTo>
                  <a:lnTo>
                    <a:pt x="7608" y="12883"/>
                  </a:lnTo>
                  <a:lnTo>
                    <a:pt x="9918" y="14168"/>
                  </a:lnTo>
                  <a:lnTo>
                    <a:pt x="10680" y="14585"/>
                  </a:lnTo>
                  <a:lnTo>
                    <a:pt x="10906" y="13776"/>
                  </a:lnTo>
                  <a:lnTo>
                    <a:pt x="11621" y="11180"/>
                  </a:lnTo>
                  <a:lnTo>
                    <a:pt x="14192" y="10513"/>
                  </a:lnTo>
                  <a:lnTo>
                    <a:pt x="15038" y="10287"/>
                  </a:lnTo>
                  <a:lnTo>
                    <a:pt x="14609" y="9561"/>
                  </a:lnTo>
                  <a:lnTo>
                    <a:pt x="13228" y="7227"/>
                  </a:lnTo>
                  <a:lnTo>
                    <a:pt x="14562" y="4977"/>
                  </a:lnTo>
                  <a:lnTo>
                    <a:pt x="15002" y="4251"/>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13"/>
            <p:cNvSpPr/>
            <p:nvPr/>
          </p:nvSpPr>
          <p:spPr>
            <a:xfrm>
              <a:off x="216975" y="1942325"/>
              <a:ext cx="376275" cy="365850"/>
            </a:xfrm>
            <a:custGeom>
              <a:avLst/>
              <a:gdLst/>
              <a:ahLst/>
              <a:cxnLst/>
              <a:rect l="l" t="t" r="r" b="b"/>
              <a:pathLst>
                <a:path w="15051" h="14634" extrusionOk="0">
                  <a:moveTo>
                    <a:pt x="4894" y="1299"/>
                  </a:moveTo>
                  <a:lnTo>
                    <a:pt x="7109" y="2537"/>
                  </a:lnTo>
                  <a:lnTo>
                    <a:pt x="7109" y="6335"/>
                  </a:lnTo>
                  <a:lnTo>
                    <a:pt x="4275" y="3573"/>
                  </a:lnTo>
                  <a:lnTo>
                    <a:pt x="4894" y="1299"/>
                  </a:lnTo>
                  <a:close/>
                  <a:moveTo>
                    <a:pt x="10050" y="1251"/>
                  </a:moveTo>
                  <a:lnTo>
                    <a:pt x="10704" y="3656"/>
                  </a:lnTo>
                  <a:lnTo>
                    <a:pt x="7930" y="6335"/>
                  </a:lnTo>
                  <a:lnTo>
                    <a:pt x="7930" y="2430"/>
                  </a:lnTo>
                  <a:lnTo>
                    <a:pt x="7942" y="2430"/>
                  </a:lnTo>
                  <a:lnTo>
                    <a:pt x="10050" y="1251"/>
                  </a:lnTo>
                  <a:close/>
                  <a:moveTo>
                    <a:pt x="3751" y="4228"/>
                  </a:moveTo>
                  <a:lnTo>
                    <a:pt x="6513" y="6906"/>
                  </a:lnTo>
                  <a:lnTo>
                    <a:pt x="2501" y="6906"/>
                  </a:lnTo>
                  <a:lnTo>
                    <a:pt x="1275" y="4870"/>
                  </a:lnTo>
                  <a:lnTo>
                    <a:pt x="3751" y="4228"/>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37" y="7728"/>
                  </a:moveTo>
                  <a:lnTo>
                    <a:pt x="3680" y="10478"/>
                  </a:lnTo>
                  <a:lnTo>
                    <a:pt x="1334" y="9871"/>
                  </a:lnTo>
                  <a:lnTo>
                    <a:pt x="2620" y="7728"/>
                  </a:lnTo>
                  <a:close/>
                  <a:moveTo>
                    <a:pt x="7942" y="8311"/>
                  </a:moveTo>
                  <a:lnTo>
                    <a:pt x="10788" y="11062"/>
                  </a:lnTo>
                  <a:lnTo>
                    <a:pt x="10169" y="13336"/>
                  </a:lnTo>
                  <a:lnTo>
                    <a:pt x="7942" y="12109"/>
                  </a:lnTo>
                  <a:lnTo>
                    <a:pt x="7942" y="8311"/>
                  </a:lnTo>
                  <a:close/>
                  <a:moveTo>
                    <a:pt x="7133" y="8311"/>
                  </a:moveTo>
                  <a:lnTo>
                    <a:pt x="7133" y="12205"/>
                  </a:lnTo>
                  <a:lnTo>
                    <a:pt x="7109" y="12205"/>
                  </a:lnTo>
                  <a:lnTo>
                    <a:pt x="5013" y="13383"/>
                  </a:lnTo>
                  <a:lnTo>
                    <a:pt x="4358" y="10990"/>
                  </a:lnTo>
                  <a:lnTo>
                    <a:pt x="7133" y="8311"/>
                  </a:lnTo>
                  <a:close/>
                  <a:moveTo>
                    <a:pt x="10585" y="1"/>
                  </a:moveTo>
                  <a:lnTo>
                    <a:pt x="9823" y="418"/>
                  </a:lnTo>
                  <a:lnTo>
                    <a:pt x="7430" y="1763"/>
                  </a:lnTo>
                  <a:lnTo>
                    <a:pt x="5120" y="465"/>
                  </a:lnTo>
                  <a:lnTo>
                    <a:pt x="4358" y="48"/>
                  </a:lnTo>
                  <a:lnTo>
                    <a:pt x="4132" y="870"/>
                  </a:lnTo>
                  <a:lnTo>
                    <a:pt x="3418" y="3454"/>
                  </a:lnTo>
                  <a:lnTo>
                    <a:pt x="846" y="4144"/>
                  </a:lnTo>
                  <a:lnTo>
                    <a:pt x="1" y="4370"/>
                  </a:lnTo>
                  <a:lnTo>
                    <a:pt x="429" y="5097"/>
                  </a:lnTo>
                  <a:lnTo>
                    <a:pt x="1810" y="7418"/>
                  </a:lnTo>
                  <a:lnTo>
                    <a:pt x="477" y="9669"/>
                  </a:lnTo>
                  <a:lnTo>
                    <a:pt x="36" y="10395"/>
                  </a:lnTo>
                  <a:lnTo>
                    <a:pt x="894" y="10621"/>
                  </a:lnTo>
                  <a:lnTo>
                    <a:pt x="3561" y="11312"/>
                  </a:lnTo>
                  <a:lnTo>
                    <a:pt x="4239" y="13812"/>
                  </a:lnTo>
                  <a:lnTo>
                    <a:pt x="4466" y="14634"/>
                  </a:lnTo>
                  <a:lnTo>
                    <a:pt x="5228" y="14217"/>
                  </a:lnTo>
                  <a:lnTo>
                    <a:pt x="7621" y="12883"/>
                  </a:lnTo>
                  <a:lnTo>
                    <a:pt x="9930" y="14169"/>
                  </a:lnTo>
                  <a:lnTo>
                    <a:pt x="10681" y="14586"/>
                  </a:lnTo>
                  <a:lnTo>
                    <a:pt x="10907" y="13776"/>
                  </a:lnTo>
                  <a:lnTo>
                    <a:pt x="11621" y="11181"/>
                  </a:lnTo>
                  <a:lnTo>
                    <a:pt x="14193" y="10514"/>
                  </a:lnTo>
                  <a:lnTo>
                    <a:pt x="15050" y="10288"/>
                  </a:lnTo>
                  <a:lnTo>
                    <a:pt x="14610" y="9562"/>
                  </a:lnTo>
                  <a:lnTo>
                    <a:pt x="13240" y="7228"/>
                  </a:lnTo>
                  <a:lnTo>
                    <a:pt x="14586" y="4978"/>
                  </a:lnTo>
                  <a:lnTo>
                    <a:pt x="15014" y="4251"/>
                  </a:lnTo>
                  <a:lnTo>
                    <a:pt x="14169" y="4025"/>
                  </a:lnTo>
                  <a:lnTo>
                    <a:pt x="11502"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13"/>
            <p:cNvSpPr/>
            <p:nvPr/>
          </p:nvSpPr>
          <p:spPr>
            <a:xfrm>
              <a:off x="216975" y="2307850"/>
              <a:ext cx="376275" cy="365250"/>
            </a:xfrm>
            <a:custGeom>
              <a:avLst/>
              <a:gdLst/>
              <a:ahLst/>
              <a:cxnLst/>
              <a:rect l="l" t="t" r="r" b="b"/>
              <a:pathLst>
                <a:path w="15051" h="14610" extrusionOk="0">
                  <a:moveTo>
                    <a:pt x="4894" y="1275"/>
                  </a:moveTo>
                  <a:lnTo>
                    <a:pt x="7109" y="2513"/>
                  </a:lnTo>
                  <a:lnTo>
                    <a:pt x="7109" y="6323"/>
                  </a:lnTo>
                  <a:lnTo>
                    <a:pt x="4275" y="3561"/>
                  </a:lnTo>
                  <a:lnTo>
                    <a:pt x="4894" y="1275"/>
                  </a:lnTo>
                  <a:close/>
                  <a:moveTo>
                    <a:pt x="10050" y="1251"/>
                  </a:moveTo>
                  <a:lnTo>
                    <a:pt x="10704" y="3644"/>
                  </a:lnTo>
                  <a:lnTo>
                    <a:pt x="7930" y="6323"/>
                  </a:lnTo>
                  <a:lnTo>
                    <a:pt x="7930" y="2430"/>
                  </a:lnTo>
                  <a:lnTo>
                    <a:pt x="7942" y="2430"/>
                  </a:lnTo>
                  <a:lnTo>
                    <a:pt x="10050" y="1251"/>
                  </a:lnTo>
                  <a:close/>
                  <a:moveTo>
                    <a:pt x="3751" y="4227"/>
                  </a:moveTo>
                  <a:lnTo>
                    <a:pt x="6513" y="6906"/>
                  </a:lnTo>
                  <a:lnTo>
                    <a:pt x="2501" y="6906"/>
                  </a:lnTo>
                  <a:lnTo>
                    <a:pt x="1275" y="4870"/>
                  </a:lnTo>
                  <a:lnTo>
                    <a:pt x="3751" y="4227"/>
                  </a:lnTo>
                  <a:close/>
                  <a:moveTo>
                    <a:pt x="11383" y="4132"/>
                  </a:moveTo>
                  <a:lnTo>
                    <a:pt x="13717" y="4751"/>
                  </a:lnTo>
                  <a:lnTo>
                    <a:pt x="12455" y="6906"/>
                  </a:lnTo>
                  <a:lnTo>
                    <a:pt x="8537" y="6906"/>
                  </a:lnTo>
                  <a:lnTo>
                    <a:pt x="11383" y="4132"/>
                  </a:lnTo>
                  <a:close/>
                  <a:moveTo>
                    <a:pt x="12562" y="7728"/>
                  </a:moveTo>
                  <a:lnTo>
                    <a:pt x="13776" y="9764"/>
                  </a:lnTo>
                  <a:lnTo>
                    <a:pt x="11312" y="10407"/>
                  </a:lnTo>
                  <a:lnTo>
                    <a:pt x="8537" y="7728"/>
                  </a:lnTo>
                  <a:close/>
                  <a:moveTo>
                    <a:pt x="6513" y="7728"/>
                  </a:moveTo>
                  <a:lnTo>
                    <a:pt x="3680" y="10478"/>
                  </a:lnTo>
                  <a:lnTo>
                    <a:pt x="1322" y="9871"/>
                  </a:lnTo>
                  <a:lnTo>
                    <a:pt x="2608" y="7728"/>
                  </a:lnTo>
                  <a:close/>
                  <a:moveTo>
                    <a:pt x="7942" y="8299"/>
                  </a:moveTo>
                  <a:lnTo>
                    <a:pt x="10788" y="11062"/>
                  </a:lnTo>
                  <a:lnTo>
                    <a:pt x="10169" y="13336"/>
                  </a:lnTo>
                  <a:lnTo>
                    <a:pt x="7942" y="12097"/>
                  </a:lnTo>
                  <a:lnTo>
                    <a:pt x="7942" y="8299"/>
                  </a:lnTo>
                  <a:close/>
                  <a:moveTo>
                    <a:pt x="7133" y="8299"/>
                  </a:moveTo>
                  <a:lnTo>
                    <a:pt x="7133" y="12205"/>
                  </a:lnTo>
                  <a:lnTo>
                    <a:pt x="7109" y="12205"/>
                  </a:lnTo>
                  <a:lnTo>
                    <a:pt x="5013" y="13383"/>
                  </a:lnTo>
                  <a:lnTo>
                    <a:pt x="4358" y="10978"/>
                  </a:lnTo>
                  <a:lnTo>
                    <a:pt x="7133" y="8299"/>
                  </a:lnTo>
                  <a:close/>
                  <a:moveTo>
                    <a:pt x="10597" y="1"/>
                  </a:moveTo>
                  <a:lnTo>
                    <a:pt x="9835" y="417"/>
                  </a:lnTo>
                  <a:lnTo>
                    <a:pt x="7442" y="1751"/>
                  </a:lnTo>
                  <a:lnTo>
                    <a:pt x="5132" y="465"/>
                  </a:lnTo>
                  <a:lnTo>
                    <a:pt x="4370" y="48"/>
                  </a:lnTo>
                  <a:lnTo>
                    <a:pt x="4144" y="858"/>
                  </a:lnTo>
                  <a:lnTo>
                    <a:pt x="3430" y="3453"/>
                  </a:lnTo>
                  <a:lnTo>
                    <a:pt x="846" y="4120"/>
                  </a:lnTo>
                  <a:lnTo>
                    <a:pt x="1" y="4346"/>
                  </a:lnTo>
                  <a:lnTo>
                    <a:pt x="429" y="5073"/>
                  </a:lnTo>
                  <a:lnTo>
                    <a:pt x="1810" y="7394"/>
                  </a:lnTo>
                  <a:lnTo>
                    <a:pt x="477" y="9645"/>
                  </a:lnTo>
                  <a:lnTo>
                    <a:pt x="36"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40" y="7216"/>
                  </a:lnTo>
                  <a:lnTo>
                    <a:pt x="14586" y="4966"/>
                  </a:lnTo>
                  <a:lnTo>
                    <a:pt x="15014" y="4239"/>
                  </a:lnTo>
                  <a:lnTo>
                    <a:pt x="14169" y="4013"/>
                  </a:lnTo>
                  <a:lnTo>
                    <a:pt x="11502" y="3322"/>
                  </a:lnTo>
                  <a:lnTo>
                    <a:pt x="10823" y="822"/>
                  </a:lnTo>
                  <a:lnTo>
                    <a:pt x="1059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13"/>
            <p:cNvSpPr/>
            <p:nvPr/>
          </p:nvSpPr>
          <p:spPr>
            <a:xfrm>
              <a:off x="216975" y="2673075"/>
              <a:ext cx="376275" cy="365550"/>
            </a:xfrm>
            <a:custGeom>
              <a:avLst/>
              <a:gdLst/>
              <a:ahLst/>
              <a:cxnLst/>
              <a:rect l="l" t="t" r="r" b="b"/>
              <a:pathLst>
                <a:path w="15051"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3751" y="4227"/>
                  </a:moveTo>
                  <a:lnTo>
                    <a:pt x="6513" y="6906"/>
                  </a:lnTo>
                  <a:lnTo>
                    <a:pt x="2501" y="6906"/>
                  </a:lnTo>
                  <a:lnTo>
                    <a:pt x="1275" y="4870"/>
                  </a:lnTo>
                  <a:lnTo>
                    <a:pt x="3751" y="4227"/>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13" y="7716"/>
                  </a:moveTo>
                  <a:lnTo>
                    <a:pt x="3680" y="10478"/>
                  </a:lnTo>
                  <a:lnTo>
                    <a:pt x="1334" y="9871"/>
                  </a:lnTo>
                  <a:lnTo>
                    <a:pt x="2608" y="7716"/>
                  </a:lnTo>
                  <a:close/>
                  <a:moveTo>
                    <a:pt x="7942" y="8299"/>
                  </a:moveTo>
                  <a:lnTo>
                    <a:pt x="10788" y="11050"/>
                  </a:lnTo>
                  <a:lnTo>
                    <a:pt x="10169" y="13324"/>
                  </a:lnTo>
                  <a:lnTo>
                    <a:pt x="7942" y="12085"/>
                  </a:lnTo>
                  <a:lnTo>
                    <a:pt x="7942" y="8299"/>
                  </a:lnTo>
                  <a:close/>
                  <a:moveTo>
                    <a:pt x="7133" y="8311"/>
                  </a:moveTo>
                  <a:lnTo>
                    <a:pt x="7133" y="12193"/>
                  </a:lnTo>
                  <a:lnTo>
                    <a:pt x="7109" y="12193"/>
                  </a:lnTo>
                  <a:lnTo>
                    <a:pt x="5013" y="13383"/>
                  </a:lnTo>
                  <a:lnTo>
                    <a:pt x="4358" y="10990"/>
                  </a:lnTo>
                  <a:lnTo>
                    <a:pt x="7133" y="8311"/>
                  </a:lnTo>
                  <a:close/>
                  <a:moveTo>
                    <a:pt x="10585"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50" y="10276"/>
                  </a:lnTo>
                  <a:lnTo>
                    <a:pt x="14610" y="9549"/>
                  </a:lnTo>
                  <a:lnTo>
                    <a:pt x="13229" y="7228"/>
                  </a:lnTo>
                  <a:lnTo>
                    <a:pt x="14562" y="4977"/>
                  </a:lnTo>
                  <a:lnTo>
                    <a:pt x="15003" y="4251"/>
                  </a:lnTo>
                  <a:lnTo>
                    <a:pt x="14157" y="4025"/>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13"/>
            <p:cNvSpPr/>
            <p:nvPr/>
          </p:nvSpPr>
          <p:spPr>
            <a:xfrm>
              <a:off x="596200" y="3769350"/>
              <a:ext cx="375950" cy="365250"/>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13"/>
            <p:cNvSpPr/>
            <p:nvPr/>
          </p:nvSpPr>
          <p:spPr>
            <a:xfrm>
              <a:off x="596200" y="4134575"/>
              <a:ext cx="375950" cy="365525"/>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13"/>
            <p:cNvSpPr/>
            <p:nvPr/>
          </p:nvSpPr>
          <p:spPr>
            <a:xfrm>
              <a:off x="596200" y="4499800"/>
              <a:ext cx="375950" cy="365250"/>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13"/>
            <p:cNvSpPr/>
            <p:nvPr/>
          </p:nvSpPr>
          <p:spPr>
            <a:xfrm>
              <a:off x="216975" y="4499800"/>
              <a:ext cx="376275" cy="365250"/>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25" name="Google Shape;825;p13"/>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2800"/>
              <a:buNone/>
              <a:defRPr sz="3000">
                <a:solidFill>
                  <a:schemeClr val="lt1"/>
                </a:solidFill>
              </a:defRPr>
            </a:lvl1pPr>
            <a:lvl2pPr lvl="1">
              <a:spcBef>
                <a:spcPts val="0"/>
              </a:spcBef>
              <a:spcAft>
                <a:spcPts val="0"/>
              </a:spcAft>
              <a:buClr>
                <a:schemeClr val="lt1"/>
              </a:buClr>
              <a:buSzPts val="2800"/>
              <a:buNone/>
              <a:defRPr>
                <a:solidFill>
                  <a:schemeClr val="lt1"/>
                </a:solidFill>
                <a:latin typeface="Kodchasan"/>
                <a:ea typeface="Kodchasan"/>
                <a:cs typeface="Kodchasan"/>
                <a:sym typeface="Kodchasan"/>
              </a:defRPr>
            </a:lvl2pPr>
            <a:lvl3pPr lvl="2">
              <a:spcBef>
                <a:spcPts val="0"/>
              </a:spcBef>
              <a:spcAft>
                <a:spcPts val="0"/>
              </a:spcAft>
              <a:buClr>
                <a:schemeClr val="lt1"/>
              </a:buClr>
              <a:buSzPts val="2800"/>
              <a:buNone/>
              <a:defRPr>
                <a:solidFill>
                  <a:schemeClr val="lt1"/>
                </a:solidFill>
                <a:latin typeface="Kodchasan"/>
                <a:ea typeface="Kodchasan"/>
                <a:cs typeface="Kodchasan"/>
                <a:sym typeface="Kodchasan"/>
              </a:defRPr>
            </a:lvl3pPr>
            <a:lvl4pPr lvl="3">
              <a:spcBef>
                <a:spcPts val="0"/>
              </a:spcBef>
              <a:spcAft>
                <a:spcPts val="0"/>
              </a:spcAft>
              <a:buClr>
                <a:schemeClr val="lt1"/>
              </a:buClr>
              <a:buSzPts val="2800"/>
              <a:buNone/>
              <a:defRPr>
                <a:solidFill>
                  <a:schemeClr val="lt1"/>
                </a:solidFill>
                <a:latin typeface="Kodchasan"/>
                <a:ea typeface="Kodchasan"/>
                <a:cs typeface="Kodchasan"/>
                <a:sym typeface="Kodchasan"/>
              </a:defRPr>
            </a:lvl4pPr>
            <a:lvl5pPr lvl="4">
              <a:spcBef>
                <a:spcPts val="0"/>
              </a:spcBef>
              <a:spcAft>
                <a:spcPts val="0"/>
              </a:spcAft>
              <a:buClr>
                <a:schemeClr val="lt1"/>
              </a:buClr>
              <a:buSzPts val="2800"/>
              <a:buNone/>
              <a:defRPr>
                <a:solidFill>
                  <a:schemeClr val="lt1"/>
                </a:solidFill>
                <a:latin typeface="Kodchasan"/>
                <a:ea typeface="Kodchasan"/>
                <a:cs typeface="Kodchasan"/>
                <a:sym typeface="Kodchasan"/>
              </a:defRPr>
            </a:lvl5pPr>
            <a:lvl6pPr lvl="5">
              <a:spcBef>
                <a:spcPts val="0"/>
              </a:spcBef>
              <a:spcAft>
                <a:spcPts val="0"/>
              </a:spcAft>
              <a:buClr>
                <a:schemeClr val="lt1"/>
              </a:buClr>
              <a:buSzPts val="2800"/>
              <a:buNone/>
              <a:defRPr>
                <a:solidFill>
                  <a:schemeClr val="lt1"/>
                </a:solidFill>
                <a:latin typeface="Kodchasan"/>
                <a:ea typeface="Kodchasan"/>
                <a:cs typeface="Kodchasan"/>
                <a:sym typeface="Kodchasan"/>
              </a:defRPr>
            </a:lvl6pPr>
            <a:lvl7pPr lvl="6">
              <a:spcBef>
                <a:spcPts val="0"/>
              </a:spcBef>
              <a:spcAft>
                <a:spcPts val="0"/>
              </a:spcAft>
              <a:buClr>
                <a:schemeClr val="lt1"/>
              </a:buClr>
              <a:buSzPts val="2800"/>
              <a:buNone/>
              <a:defRPr>
                <a:solidFill>
                  <a:schemeClr val="lt1"/>
                </a:solidFill>
                <a:latin typeface="Kodchasan"/>
                <a:ea typeface="Kodchasan"/>
                <a:cs typeface="Kodchasan"/>
                <a:sym typeface="Kodchasan"/>
              </a:defRPr>
            </a:lvl7pPr>
            <a:lvl8pPr lvl="7">
              <a:spcBef>
                <a:spcPts val="0"/>
              </a:spcBef>
              <a:spcAft>
                <a:spcPts val="0"/>
              </a:spcAft>
              <a:buClr>
                <a:schemeClr val="lt1"/>
              </a:buClr>
              <a:buSzPts val="2800"/>
              <a:buNone/>
              <a:defRPr>
                <a:solidFill>
                  <a:schemeClr val="lt1"/>
                </a:solidFill>
                <a:latin typeface="Kodchasan"/>
                <a:ea typeface="Kodchasan"/>
                <a:cs typeface="Kodchasan"/>
                <a:sym typeface="Kodchasan"/>
              </a:defRPr>
            </a:lvl8pPr>
            <a:lvl9pPr lvl="8">
              <a:spcBef>
                <a:spcPts val="0"/>
              </a:spcBef>
              <a:spcAft>
                <a:spcPts val="0"/>
              </a:spcAft>
              <a:buClr>
                <a:schemeClr val="lt1"/>
              </a:buClr>
              <a:buSzPts val="2800"/>
              <a:buNone/>
              <a:defRPr>
                <a:solidFill>
                  <a:schemeClr val="lt1"/>
                </a:solidFill>
                <a:latin typeface="Kodchasan"/>
                <a:ea typeface="Kodchasan"/>
                <a:cs typeface="Kodchasan"/>
                <a:sym typeface="Kodchasan"/>
              </a:defRPr>
            </a:lvl9pPr>
          </a:lstStyle>
          <a:p>
            <a:endParaRPr/>
          </a:p>
        </p:txBody>
      </p:sp>
      <p:sp>
        <p:nvSpPr>
          <p:cNvPr id="826" name="Google Shape;826;p13"/>
          <p:cNvSpPr txBox="1">
            <a:spLocks noGrp="1"/>
          </p:cNvSpPr>
          <p:nvPr>
            <p:ph type="ctrTitle" idx="2"/>
          </p:nvPr>
        </p:nvSpPr>
        <p:spPr>
          <a:xfrm>
            <a:off x="2123636" y="2000225"/>
            <a:ext cx="2423100" cy="3657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lt1"/>
              </a:buClr>
              <a:buSzPts val="2000"/>
              <a:buNone/>
              <a:defRPr sz="2000">
                <a:solidFill>
                  <a:schemeClr val="lt1"/>
                </a:solidFill>
              </a:defRPr>
            </a:lvl1pPr>
            <a:lvl2pPr lvl="1"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2pPr>
            <a:lvl3pPr lvl="2"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3pPr>
            <a:lvl4pPr lvl="3"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4pPr>
            <a:lvl5pPr lvl="4"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5pPr>
            <a:lvl6pPr lvl="5"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6pPr>
            <a:lvl7pPr lvl="6"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7pPr>
            <a:lvl8pPr lvl="7"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8pPr>
            <a:lvl9pPr lvl="8"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9pPr>
          </a:lstStyle>
          <a:p>
            <a:endParaRPr/>
          </a:p>
        </p:txBody>
      </p:sp>
      <p:sp>
        <p:nvSpPr>
          <p:cNvPr id="827" name="Google Shape;827;p13"/>
          <p:cNvSpPr txBox="1">
            <a:spLocks noGrp="1"/>
          </p:cNvSpPr>
          <p:nvPr>
            <p:ph type="subTitle" idx="1"/>
          </p:nvPr>
        </p:nvSpPr>
        <p:spPr>
          <a:xfrm>
            <a:off x="2125736" y="2268148"/>
            <a:ext cx="2421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endParaRPr/>
          </a:p>
        </p:txBody>
      </p:sp>
      <p:sp>
        <p:nvSpPr>
          <p:cNvPr id="828" name="Google Shape;828;p13"/>
          <p:cNvSpPr txBox="1">
            <a:spLocks noGrp="1"/>
          </p:cNvSpPr>
          <p:nvPr>
            <p:ph type="title" idx="3" hasCustomPrompt="1"/>
          </p:nvPr>
        </p:nvSpPr>
        <p:spPr>
          <a:xfrm>
            <a:off x="1470475" y="2142150"/>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29" name="Google Shape;829;p13"/>
          <p:cNvSpPr txBox="1">
            <a:spLocks noGrp="1"/>
          </p:cNvSpPr>
          <p:nvPr>
            <p:ph type="ctrTitle" idx="4"/>
          </p:nvPr>
        </p:nvSpPr>
        <p:spPr>
          <a:xfrm>
            <a:off x="5269886" y="2000225"/>
            <a:ext cx="2423100" cy="3657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lt1"/>
              </a:buClr>
              <a:buSzPts val="2000"/>
              <a:buNone/>
              <a:defRPr sz="2000">
                <a:solidFill>
                  <a:schemeClr val="lt1"/>
                </a:solidFill>
              </a:defRPr>
            </a:lvl1pPr>
            <a:lvl2pPr lvl="1"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2pPr>
            <a:lvl3pPr lvl="2"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3pPr>
            <a:lvl4pPr lvl="3"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4pPr>
            <a:lvl5pPr lvl="4"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5pPr>
            <a:lvl6pPr lvl="5"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6pPr>
            <a:lvl7pPr lvl="6"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7pPr>
            <a:lvl8pPr lvl="7"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8pPr>
            <a:lvl9pPr lvl="8"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9pPr>
          </a:lstStyle>
          <a:p>
            <a:endParaRPr/>
          </a:p>
        </p:txBody>
      </p:sp>
      <p:sp>
        <p:nvSpPr>
          <p:cNvPr id="830" name="Google Shape;830;p13"/>
          <p:cNvSpPr txBox="1">
            <a:spLocks noGrp="1"/>
          </p:cNvSpPr>
          <p:nvPr>
            <p:ph type="subTitle" idx="5"/>
          </p:nvPr>
        </p:nvSpPr>
        <p:spPr>
          <a:xfrm>
            <a:off x="5269886" y="2268148"/>
            <a:ext cx="242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endParaRPr/>
          </a:p>
        </p:txBody>
      </p:sp>
      <p:sp>
        <p:nvSpPr>
          <p:cNvPr id="831" name="Google Shape;831;p13"/>
          <p:cNvSpPr txBox="1">
            <a:spLocks noGrp="1"/>
          </p:cNvSpPr>
          <p:nvPr>
            <p:ph type="title" idx="6" hasCustomPrompt="1"/>
          </p:nvPr>
        </p:nvSpPr>
        <p:spPr>
          <a:xfrm>
            <a:off x="4617000" y="2142150"/>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32" name="Google Shape;832;p13"/>
          <p:cNvSpPr txBox="1">
            <a:spLocks noGrp="1"/>
          </p:cNvSpPr>
          <p:nvPr>
            <p:ph type="ctrTitle" idx="7"/>
          </p:nvPr>
        </p:nvSpPr>
        <p:spPr>
          <a:xfrm>
            <a:off x="2125727" y="3204575"/>
            <a:ext cx="2423100" cy="3696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lt1"/>
              </a:buClr>
              <a:buSzPts val="2000"/>
              <a:buNone/>
              <a:defRPr sz="2000">
                <a:solidFill>
                  <a:schemeClr val="lt1"/>
                </a:solidFill>
              </a:defRPr>
            </a:lvl1pPr>
            <a:lvl2pPr lvl="1"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2pPr>
            <a:lvl3pPr lvl="2"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3pPr>
            <a:lvl4pPr lvl="3"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4pPr>
            <a:lvl5pPr lvl="4"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5pPr>
            <a:lvl6pPr lvl="5"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6pPr>
            <a:lvl7pPr lvl="6"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7pPr>
            <a:lvl8pPr lvl="7"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8pPr>
            <a:lvl9pPr lvl="8"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9pPr>
          </a:lstStyle>
          <a:p>
            <a:endParaRPr/>
          </a:p>
        </p:txBody>
      </p:sp>
      <p:sp>
        <p:nvSpPr>
          <p:cNvPr id="833" name="Google Shape;833;p13"/>
          <p:cNvSpPr txBox="1">
            <a:spLocks noGrp="1"/>
          </p:cNvSpPr>
          <p:nvPr>
            <p:ph type="subTitle" idx="8"/>
          </p:nvPr>
        </p:nvSpPr>
        <p:spPr>
          <a:xfrm>
            <a:off x="2125727" y="3475352"/>
            <a:ext cx="242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endParaRPr/>
          </a:p>
        </p:txBody>
      </p:sp>
      <p:sp>
        <p:nvSpPr>
          <p:cNvPr id="834" name="Google Shape;834;p13"/>
          <p:cNvSpPr txBox="1">
            <a:spLocks noGrp="1"/>
          </p:cNvSpPr>
          <p:nvPr>
            <p:ph type="title" idx="9" hasCustomPrompt="1"/>
          </p:nvPr>
        </p:nvSpPr>
        <p:spPr>
          <a:xfrm>
            <a:off x="1470475" y="3349351"/>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35" name="Google Shape;835;p13"/>
          <p:cNvSpPr txBox="1">
            <a:spLocks noGrp="1"/>
          </p:cNvSpPr>
          <p:nvPr>
            <p:ph type="ctrTitle" idx="13"/>
          </p:nvPr>
        </p:nvSpPr>
        <p:spPr>
          <a:xfrm>
            <a:off x="5269886" y="3204575"/>
            <a:ext cx="2423100" cy="3696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lt1"/>
              </a:buClr>
              <a:buSzPts val="2000"/>
              <a:buNone/>
              <a:defRPr sz="2000">
                <a:solidFill>
                  <a:schemeClr val="lt1"/>
                </a:solidFill>
              </a:defRPr>
            </a:lvl1pPr>
            <a:lvl2pPr lvl="1"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2pPr>
            <a:lvl3pPr lvl="2"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3pPr>
            <a:lvl4pPr lvl="3"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4pPr>
            <a:lvl5pPr lvl="4"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5pPr>
            <a:lvl6pPr lvl="5"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6pPr>
            <a:lvl7pPr lvl="6"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7pPr>
            <a:lvl8pPr lvl="7"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8pPr>
            <a:lvl9pPr lvl="8"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9pPr>
          </a:lstStyle>
          <a:p>
            <a:endParaRPr/>
          </a:p>
        </p:txBody>
      </p:sp>
      <p:sp>
        <p:nvSpPr>
          <p:cNvPr id="836" name="Google Shape;836;p13"/>
          <p:cNvSpPr txBox="1">
            <a:spLocks noGrp="1"/>
          </p:cNvSpPr>
          <p:nvPr>
            <p:ph type="subTitle" idx="14"/>
          </p:nvPr>
        </p:nvSpPr>
        <p:spPr>
          <a:xfrm>
            <a:off x="5269886" y="3475352"/>
            <a:ext cx="242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endParaRPr/>
          </a:p>
        </p:txBody>
      </p:sp>
      <p:sp>
        <p:nvSpPr>
          <p:cNvPr id="837" name="Google Shape;837;p13"/>
          <p:cNvSpPr txBox="1">
            <a:spLocks noGrp="1"/>
          </p:cNvSpPr>
          <p:nvPr>
            <p:ph type="title" idx="15" hasCustomPrompt="1"/>
          </p:nvPr>
        </p:nvSpPr>
        <p:spPr>
          <a:xfrm>
            <a:off x="4617000" y="3349351"/>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5049901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38"/>
        <p:cNvGrpSpPr/>
        <p:nvPr/>
      </p:nvGrpSpPr>
      <p:grpSpPr>
        <a:xfrm>
          <a:off x="0" y="0"/>
          <a:ext cx="0" cy="0"/>
          <a:chOff x="0" y="0"/>
          <a:chExt cx="0" cy="0"/>
        </a:xfrm>
      </p:grpSpPr>
      <p:sp>
        <p:nvSpPr>
          <p:cNvPr id="839" name="Google Shape;839;p14"/>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sp>
        <p:nvSpPr>
          <p:cNvPr id="840" name="Google Shape;840;p14"/>
          <p:cNvSpPr txBox="1">
            <a:spLocks noGrp="1"/>
          </p:cNvSpPr>
          <p:nvPr>
            <p:ph type="title" idx="2" hasCustomPrompt="1"/>
          </p:nvPr>
        </p:nvSpPr>
        <p:spPr>
          <a:xfrm>
            <a:off x="5175300" y="3248963"/>
            <a:ext cx="2322600" cy="448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841" name="Google Shape;841;p14"/>
          <p:cNvSpPr txBox="1">
            <a:spLocks noGrp="1"/>
          </p:cNvSpPr>
          <p:nvPr>
            <p:ph type="subTitle" idx="1"/>
          </p:nvPr>
        </p:nvSpPr>
        <p:spPr>
          <a:xfrm>
            <a:off x="5175300" y="3862038"/>
            <a:ext cx="2319000" cy="6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842" name="Google Shape;842;p14"/>
          <p:cNvSpPr txBox="1">
            <a:spLocks noGrp="1"/>
          </p:cNvSpPr>
          <p:nvPr>
            <p:ph type="title" idx="3" hasCustomPrompt="1"/>
          </p:nvPr>
        </p:nvSpPr>
        <p:spPr>
          <a:xfrm>
            <a:off x="3410700" y="1543025"/>
            <a:ext cx="2322600" cy="448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843" name="Google Shape;843;p14"/>
          <p:cNvSpPr txBox="1">
            <a:spLocks noGrp="1"/>
          </p:cNvSpPr>
          <p:nvPr>
            <p:ph type="subTitle" idx="4"/>
          </p:nvPr>
        </p:nvSpPr>
        <p:spPr>
          <a:xfrm>
            <a:off x="3410700" y="2156100"/>
            <a:ext cx="2319000" cy="6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844" name="Google Shape;844;p14"/>
          <p:cNvSpPr txBox="1">
            <a:spLocks noGrp="1"/>
          </p:cNvSpPr>
          <p:nvPr>
            <p:ph type="title" idx="5" hasCustomPrompt="1"/>
          </p:nvPr>
        </p:nvSpPr>
        <p:spPr>
          <a:xfrm>
            <a:off x="1647900" y="3248963"/>
            <a:ext cx="2322600" cy="448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845" name="Google Shape;845;p14"/>
          <p:cNvSpPr txBox="1">
            <a:spLocks noGrp="1"/>
          </p:cNvSpPr>
          <p:nvPr>
            <p:ph type="subTitle" idx="6"/>
          </p:nvPr>
        </p:nvSpPr>
        <p:spPr>
          <a:xfrm>
            <a:off x="1647900" y="3862038"/>
            <a:ext cx="2319000" cy="6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9836040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46"/>
        <p:cNvGrpSpPr/>
        <p:nvPr/>
      </p:nvGrpSpPr>
      <p:grpSpPr>
        <a:xfrm>
          <a:off x="0" y="0"/>
          <a:ext cx="0" cy="0"/>
          <a:chOff x="0" y="0"/>
          <a:chExt cx="0" cy="0"/>
        </a:xfrm>
      </p:grpSpPr>
      <p:sp>
        <p:nvSpPr>
          <p:cNvPr id="847" name="Google Shape;847;p15"/>
          <p:cNvSpPr txBox="1">
            <a:spLocks noGrp="1"/>
          </p:cNvSpPr>
          <p:nvPr>
            <p:ph type="title"/>
          </p:nvPr>
        </p:nvSpPr>
        <p:spPr>
          <a:xfrm>
            <a:off x="2290050" y="4116125"/>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848" name="Google Shape;848;p15"/>
          <p:cNvSpPr txBox="1">
            <a:spLocks noGrp="1"/>
          </p:cNvSpPr>
          <p:nvPr>
            <p:ph type="subTitle" idx="1"/>
          </p:nvPr>
        </p:nvSpPr>
        <p:spPr>
          <a:xfrm>
            <a:off x="2136600" y="965925"/>
            <a:ext cx="4873800" cy="2377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4568372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849"/>
        <p:cNvGrpSpPr/>
        <p:nvPr/>
      </p:nvGrpSpPr>
      <p:grpSpPr>
        <a:xfrm>
          <a:off x="0" y="0"/>
          <a:ext cx="0" cy="0"/>
          <a:chOff x="0" y="0"/>
          <a:chExt cx="0" cy="0"/>
        </a:xfrm>
      </p:grpSpPr>
      <p:grpSp>
        <p:nvGrpSpPr>
          <p:cNvPr id="850" name="Google Shape;850;p16"/>
          <p:cNvGrpSpPr/>
          <p:nvPr/>
        </p:nvGrpSpPr>
        <p:grpSpPr>
          <a:xfrm>
            <a:off x="7853321" y="4242106"/>
            <a:ext cx="2565009" cy="1800573"/>
            <a:chOff x="1074165" y="1907849"/>
            <a:chExt cx="1594361" cy="931299"/>
          </a:xfrm>
        </p:grpSpPr>
        <p:sp>
          <p:nvSpPr>
            <p:cNvPr id="851" name="Google Shape;851;p16"/>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16"/>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53" name="Google Shape;853;p16"/>
          <p:cNvSpPr txBox="1">
            <a:spLocks noGrp="1"/>
          </p:cNvSpPr>
          <p:nvPr>
            <p:ph type="title"/>
          </p:nvPr>
        </p:nvSpPr>
        <p:spPr>
          <a:xfrm>
            <a:off x="5061425" y="360400"/>
            <a:ext cx="3384600" cy="5727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sp>
        <p:nvSpPr>
          <p:cNvPr id="854" name="Google Shape;854;p16"/>
          <p:cNvSpPr txBox="1">
            <a:spLocks noGrp="1"/>
          </p:cNvSpPr>
          <p:nvPr>
            <p:ph type="body" idx="1"/>
          </p:nvPr>
        </p:nvSpPr>
        <p:spPr>
          <a:xfrm>
            <a:off x="5061375" y="1707550"/>
            <a:ext cx="3077700" cy="25155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1000"/>
              </a:spcBef>
              <a:spcAft>
                <a:spcPts val="0"/>
              </a:spcAft>
              <a:buSzPts val="1400"/>
              <a:buChar char="○"/>
              <a:defRPr/>
            </a:lvl2pPr>
            <a:lvl3pPr marL="1371600" lvl="2" indent="-317500" rtl="0">
              <a:lnSpc>
                <a:spcPct val="100000"/>
              </a:lnSpc>
              <a:spcBef>
                <a:spcPts val="1000"/>
              </a:spcBef>
              <a:spcAft>
                <a:spcPts val="0"/>
              </a:spcAft>
              <a:buSzPts val="1400"/>
              <a:buChar char="■"/>
              <a:defRPr/>
            </a:lvl3pPr>
            <a:lvl4pPr marL="1828800" lvl="3" indent="-317500" rtl="0">
              <a:lnSpc>
                <a:spcPct val="100000"/>
              </a:lnSpc>
              <a:spcBef>
                <a:spcPts val="1000"/>
              </a:spcBef>
              <a:spcAft>
                <a:spcPts val="0"/>
              </a:spcAft>
              <a:buSzPts val="1400"/>
              <a:buChar char="●"/>
              <a:defRPr/>
            </a:lvl4pPr>
            <a:lvl5pPr marL="2286000" lvl="4" indent="-317500" rtl="0">
              <a:lnSpc>
                <a:spcPct val="100000"/>
              </a:lnSpc>
              <a:spcBef>
                <a:spcPts val="1000"/>
              </a:spcBef>
              <a:spcAft>
                <a:spcPts val="0"/>
              </a:spcAft>
              <a:buSzPts val="1400"/>
              <a:buChar char="○"/>
              <a:defRPr/>
            </a:lvl5pPr>
            <a:lvl6pPr marL="2743200" lvl="5" indent="-317500" rtl="0">
              <a:lnSpc>
                <a:spcPct val="100000"/>
              </a:lnSpc>
              <a:spcBef>
                <a:spcPts val="1000"/>
              </a:spcBef>
              <a:spcAft>
                <a:spcPts val="0"/>
              </a:spcAft>
              <a:buSzPts val="1400"/>
              <a:buChar char="■"/>
              <a:defRPr/>
            </a:lvl6pPr>
            <a:lvl7pPr marL="3200400" lvl="6" indent="-317500" rtl="0">
              <a:lnSpc>
                <a:spcPct val="100000"/>
              </a:lnSpc>
              <a:spcBef>
                <a:spcPts val="1000"/>
              </a:spcBef>
              <a:spcAft>
                <a:spcPts val="0"/>
              </a:spcAft>
              <a:buSzPts val="1400"/>
              <a:buChar char="●"/>
              <a:defRPr/>
            </a:lvl7pPr>
            <a:lvl8pPr marL="3657600" lvl="7" indent="-317500" rtl="0">
              <a:lnSpc>
                <a:spcPct val="100000"/>
              </a:lnSpc>
              <a:spcBef>
                <a:spcPts val="1000"/>
              </a:spcBef>
              <a:spcAft>
                <a:spcPts val="0"/>
              </a:spcAft>
              <a:buSzPts val="1400"/>
              <a:buChar char="○"/>
              <a:defRPr/>
            </a:lvl8pPr>
            <a:lvl9pPr marL="4114800" lvl="8" indent="-317500" rtl="0">
              <a:lnSpc>
                <a:spcPct val="100000"/>
              </a:lnSpc>
              <a:spcBef>
                <a:spcPts val="1000"/>
              </a:spcBef>
              <a:spcAft>
                <a:spcPts val="1000"/>
              </a:spcAft>
              <a:buSzPts val="1400"/>
              <a:buChar char="■"/>
              <a:defRPr/>
            </a:lvl9pPr>
          </a:lstStyle>
          <a:p>
            <a:endParaRPr/>
          </a:p>
        </p:txBody>
      </p:sp>
    </p:spTree>
    <p:extLst>
      <p:ext uri="{BB962C8B-B14F-4D97-AF65-F5344CB8AC3E}">
        <p14:creationId xmlns:p14="http://schemas.microsoft.com/office/powerpoint/2010/main" val="34318913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55"/>
        <p:cNvGrpSpPr/>
        <p:nvPr/>
      </p:nvGrpSpPr>
      <p:grpSpPr>
        <a:xfrm>
          <a:off x="0" y="0"/>
          <a:ext cx="0" cy="0"/>
          <a:chOff x="0" y="0"/>
          <a:chExt cx="0" cy="0"/>
        </a:xfrm>
      </p:grpSpPr>
      <p:sp>
        <p:nvSpPr>
          <p:cNvPr id="856" name="Google Shape;856;p17"/>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sp>
        <p:nvSpPr>
          <p:cNvPr id="857" name="Google Shape;857;p17"/>
          <p:cNvSpPr txBox="1">
            <a:spLocks noGrp="1"/>
          </p:cNvSpPr>
          <p:nvPr>
            <p:ph type="title" idx="2"/>
          </p:nvPr>
        </p:nvSpPr>
        <p:spPr>
          <a:xfrm>
            <a:off x="776200" y="3013275"/>
            <a:ext cx="2190300" cy="470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lvl1pPr>
            <a:lvl2pPr lvl="1" algn="ctr" rtl="0">
              <a:spcBef>
                <a:spcPts val="0"/>
              </a:spcBef>
              <a:spcAft>
                <a:spcPts val="0"/>
              </a:spcAft>
              <a:buClr>
                <a:srgbClr val="232552"/>
              </a:buClr>
              <a:buSzPts val="2000"/>
              <a:buNone/>
              <a:defRPr sz="2000">
                <a:solidFill>
                  <a:srgbClr val="232552"/>
                </a:solidFill>
              </a:defRPr>
            </a:lvl2pPr>
            <a:lvl3pPr lvl="2" algn="ctr" rtl="0">
              <a:spcBef>
                <a:spcPts val="0"/>
              </a:spcBef>
              <a:spcAft>
                <a:spcPts val="0"/>
              </a:spcAft>
              <a:buClr>
                <a:srgbClr val="232552"/>
              </a:buClr>
              <a:buSzPts val="2000"/>
              <a:buNone/>
              <a:defRPr sz="2000">
                <a:solidFill>
                  <a:srgbClr val="232552"/>
                </a:solidFill>
              </a:defRPr>
            </a:lvl3pPr>
            <a:lvl4pPr lvl="3" algn="ctr" rtl="0">
              <a:spcBef>
                <a:spcPts val="0"/>
              </a:spcBef>
              <a:spcAft>
                <a:spcPts val="0"/>
              </a:spcAft>
              <a:buClr>
                <a:srgbClr val="232552"/>
              </a:buClr>
              <a:buSzPts val="2000"/>
              <a:buNone/>
              <a:defRPr sz="2000">
                <a:solidFill>
                  <a:srgbClr val="232552"/>
                </a:solidFill>
              </a:defRPr>
            </a:lvl4pPr>
            <a:lvl5pPr lvl="4" algn="ctr" rtl="0">
              <a:spcBef>
                <a:spcPts val="0"/>
              </a:spcBef>
              <a:spcAft>
                <a:spcPts val="0"/>
              </a:spcAft>
              <a:buClr>
                <a:srgbClr val="232552"/>
              </a:buClr>
              <a:buSzPts val="2000"/>
              <a:buNone/>
              <a:defRPr sz="2000">
                <a:solidFill>
                  <a:srgbClr val="232552"/>
                </a:solidFill>
              </a:defRPr>
            </a:lvl5pPr>
            <a:lvl6pPr lvl="5" algn="ctr" rtl="0">
              <a:spcBef>
                <a:spcPts val="0"/>
              </a:spcBef>
              <a:spcAft>
                <a:spcPts val="0"/>
              </a:spcAft>
              <a:buClr>
                <a:srgbClr val="232552"/>
              </a:buClr>
              <a:buSzPts val="2000"/>
              <a:buNone/>
              <a:defRPr sz="2000">
                <a:solidFill>
                  <a:srgbClr val="232552"/>
                </a:solidFill>
              </a:defRPr>
            </a:lvl6pPr>
            <a:lvl7pPr lvl="6" algn="ctr" rtl="0">
              <a:spcBef>
                <a:spcPts val="0"/>
              </a:spcBef>
              <a:spcAft>
                <a:spcPts val="0"/>
              </a:spcAft>
              <a:buClr>
                <a:srgbClr val="232552"/>
              </a:buClr>
              <a:buSzPts val="2000"/>
              <a:buNone/>
              <a:defRPr sz="2000">
                <a:solidFill>
                  <a:srgbClr val="232552"/>
                </a:solidFill>
              </a:defRPr>
            </a:lvl7pPr>
            <a:lvl8pPr lvl="7" algn="ctr" rtl="0">
              <a:spcBef>
                <a:spcPts val="0"/>
              </a:spcBef>
              <a:spcAft>
                <a:spcPts val="0"/>
              </a:spcAft>
              <a:buClr>
                <a:srgbClr val="232552"/>
              </a:buClr>
              <a:buSzPts val="2000"/>
              <a:buNone/>
              <a:defRPr sz="2000">
                <a:solidFill>
                  <a:srgbClr val="232552"/>
                </a:solidFill>
              </a:defRPr>
            </a:lvl8pPr>
            <a:lvl9pPr lvl="8" algn="ctr" rtl="0">
              <a:spcBef>
                <a:spcPts val="0"/>
              </a:spcBef>
              <a:spcAft>
                <a:spcPts val="0"/>
              </a:spcAft>
              <a:buClr>
                <a:srgbClr val="232552"/>
              </a:buClr>
              <a:buSzPts val="2000"/>
              <a:buNone/>
              <a:defRPr sz="2000">
                <a:solidFill>
                  <a:srgbClr val="232552"/>
                </a:solidFill>
              </a:defRPr>
            </a:lvl9pPr>
          </a:lstStyle>
          <a:p>
            <a:endParaRPr/>
          </a:p>
        </p:txBody>
      </p:sp>
      <p:sp>
        <p:nvSpPr>
          <p:cNvPr id="858" name="Google Shape;858;p17"/>
          <p:cNvSpPr txBox="1">
            <a:spLocks noGrp="1"/>
          </p:cNvSpPr>
          <p:nvPr>
            <p:ph type="subTitle" idx="1"/>
          </p:nvPr>
        </p:nvSpPr>
        <p:spPr>
          <a:xfrm>
            <a:off x="776200" y="3392953"/>
            <a:ext cx="2190300" cy="82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9" name="Google Shape;859;p17"/>
          <p:cNvSpPr txBox="1">
            <a:spLocks noGrp="1"/>
          </p:cNvSpPr>
          <p:nvPr>
            <p:ph type="title" idx="3"/>
          </p:nvPr>
        </p:nvSpPr>
        <p:spPr>
          <a:xfrm>
            <a:off x="6180250" y="3013275"/>
            <a:ext cx="2190300" cy="470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lvl1pPr>
            <a:lvl2pPr lvl="1" algn="ctr" rtl="0">
              <a:spcBef>
                <a:spcPts val="0"/>
              </a:spcBef>
              <a:spcAft>
                <a:spcPts val="0"/>
              </a:spcAft>
              <a:buClr>
                <a:srgbClr val="232552"/>
              </a:buClr>
              <a:buSzPts val="2000"/>
              <a:buNone/>
              <a:defRPr sz="2000">
                <a:solidFill>
                  <a:srgbClr val="232552"/>
                </a:solidFill>
              </a:defRPr>
            </a:lvl2pPr>
            <a:lvl3pPr lvl="2" algn="ctr" rtl="0">
              <a:spcBef>
                <a:spcPts val="0"/>
              </a:spcBef>
              <a:spcAft>
                <a:spcPts val="0"/>
              </a:spcAft>
              <a:buClr>
                <a:srgbClr val="232552"/>
              </a:buClr>
              <a:buSzPts val="2000"/>
              <a:buNone/>
              <a:defRPr sz="2000">
                <a:solidFill>
                  <a:srgbClr val="232552"/>
                </a:solidFill>
              </a:defRPr>
            </a:lvl3pPr>
            <a:lvl4pPr lvl="3" algn="ctr" rtl="0">
              <a:spcBef>
                <a:spcPts val="0"/>
              </a:spcBef>
              <a:spcAft>
                <a:spcPts val="0"/>
              </a:spcAft>
              <a:buClr>
                <a:srgbClr val="232552"/>
              </a:buClr>
              <a:buSzPts val="2000"/>
              <a:buNone/>
              <a:defRPr sz="2000">
                <a:solidFill>
                  <a:srgbClr val="232552"/>
                </a:solidFill>
              </a:defRPr>
            </a:lvl4pPr>
            <a:lvl5pPr lvl="4" algn="ctr" rtl="0">
              <a:spcBef>
                <a:spcPts val="0"/>
              </a:spcBef>
              <a:spcAft>
                <a:spcPts val="0"/>
              </a:spcAft>
              <a:buClr>
                <a:srgbClr val="232552"/>
              </a:buClr>
              <a:buSzPts val="2000"/>
              <a:buNone/>
              <a:defRPr sz="2000">
                <a:solidFill>
                  <a:srgbClr val="232552"/>
                </a:solidFill>
              </a:defRPr>
            </a:lvl5pPr>
            <a:lvl6pPr lvl="5" algn="ctr" rtl="0">
              <a:spcBef>
                <a:spcPts val="0"/>
              </a:spcBef>
              <a:spcAft>
                <a:spcPts val="0"/>
              </a:spcAft>
              <a:buClr>
                <a:srgbClr val="232552"/>
              </a:buClr>
              <a:buSzPts val="2000"/>
              <a:buNone/>
              <a:defRPr sz="2000">
                <a:solidFill>
                  <a:srgbClr val="232552"/>
                </a:solidFill>
              </a:defRPr>
            </a:lvl6pPr>
            <a:lvl7pPr lvl="6" algn="ctr" rtl="0">
              <a:spcBef>
                <a:spcPts val="0"/>
              </a:spcBef>
              <a:spcAft>
                <a:spcPts val="0"/>
              </a:spcAft>
              <a:buClr>
                <a:srgbClr val="232552"/>
              </a:buClr>
              <a:buSzPts val="2000"/>
              <a:buNone/>
              <a:defRPr sz="2000">
                <a:solidFill>
                  <a:srgbClr val="232552"/>
                </a:solidFill>
              </a:defRPr>
            </a:lvl7pPr>
            <a:lvl8pPr lvl="7" algn="ctr" rtl="0">
              <a:spcBef>
                <a:spcPts val="0"/>
              </a:spcBef>
              <a:spcAft>
                <a:spcPts val="0"/>
              </a:spcAft>
              <a:buClr>
                <a:srgbClr val="232552"/>
              </a:buClr>
              <a:buSzPts val="2000"/>
              <a:buNone/>
              <a:defRPr sz="2000">
                <a:solidFill>
                  <a:srgbClr val="232552"/>
                </a:solidFill>
              </a:defRPr>
            </a:lvl8pPr>
            <a:lvl9pPr lvl="8" algn="ctr" rtl="0">
              <a:spcBef>
                <a:spcPts val="0"/>
              </a:spcBef>
              <a:spcAft>
                <a:spcPts val="0"/>
              </a:spcAft>
              <a:buClr>
                <a:srgbClr val="232552"/>
              </a:buClr>
              <a:buSzPts val="2000"/>
              <a:buNone/>
              <a:defRPr sz="2000">
                <a:solidFill>
                  <a:srgbClr val="232552"/>
                </a:solidFill>
              </a:defRPr>
            </a:lvl9pPr>
          </a:lstStyle>
          <a:p>
            <a:endParaRPr/>
          </a:p>
        </p:txBody>
      </p:sp>
      <p:sp>
        <p:nvSpPr>
          <p:cNvPr id="860" name="Google Shape;860;p17"/>
          <p:cNvSpPr txBox="1">
            <a:spLocks noGrp="1"/>
          </p:cNvSpPr>
          <p:nvPr>
            <p:ph type="subTitle" idx="4"/>
          </p:nvPr>
        </p:nvSpPr>
        <p:spPr>
          <a:xfrm>
            <a:off x="6180239" y="3392953"/>
            <a:ext cx="2190300" cy="82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1" name="Google Shape;861;p17"/>
          <p:cNvSpPr txBox="1">
            <a:spLocks noGrp="1"/>
          </p:cNvSpPr>
          <p:nvPr>
            <p:ph type="title" idx="5"/>
          </p:nvPr>
        </p:nvSpPr>
        <p:spPr>
          <a:xfrm>
            <a:off x="3478225" y="3013300"/>
            <a:ext cx="2190300" cy="470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lvl1pPr>
            <a:lvl2pPr lvl="1" algn="ctr" rtl="0">
              <a:spcBef>
                <a:spcPts val="0"/>
              </a:spcBef>
              <a:spcAft>
                <a:spcPts val="0"/>
              </a:spcAft>
              <a:buClr>
                <a:srgbClr val="232552"/>
              </a:buClr>
              <a:buSzPts val="2000"/>
              <a:buNone/>
              <a:defRPr sz="2000">
                <a:solidFill>
                  <a:srgbClr val="232552"/>
                </a:solidFill>
              </a:defRPr>
            </a:lvl2pPr>
            <a:lvl3pPr lvl="2" algn="ctr" rtl="0">
              <a:spcBef>
                <a:spcPts val="0"/>
              </a:spcBef>
              <a:spcAft>
                <a:spcPts val="0"/>
              </a:spcAft>
              <a:buClr>
                <a:srgbClr val="232552"/>
              </a:buClr>
              <a:buSzPts val="2000"/>
              <a:buNone/>
              <a:defRPr sz="2000">
                <a:solidFill>
                  <a:srgbClr val="232552"/>
                </a:solidFill>
              </a:defRPr>
            </a:lvl3pPr>
            <a:lvl4pPr lvl="3" algn="ctr" rtl="0">
              <a:spcBef>
                <a:spcPts val="0"/>
              </a:spcBef>
              <a:spcAft>
                <a:spcPts val="0"/>
              </a:spcAft>
              <a:buClr>
                <a:srgbClr val="232552"/>
              </a:buClr>
              <a:buSzPts val="2000"/>
              <a:buNone/>
              <a:defRPr sz="2000">
                <a:solidFill>
                  <a:srgbClr val="232552"/>
                </a:solidFill>
              </a:defRPr>
            </a:lvl4pPr>
            <a:lvl5pPr lvl="4" algn="ctr" rtl="0">
              <a:spcBef>
                <a:spcPts val="0"/>
              </a:spcBef>
              <a:spcAft>
                <a:spcPts val="0"/>
              </a:spcAft>
              <a:buClr>
                <a:srgbClr val="232552"/>
              </a:buClr>
              <a:buSzPts val="2000"/>
              <a:buNone/>
              <a:defRPr sz="2000">
                <a:solidFill>
                  <a:srgbClr val="232552"/>
                </a:solidFill>
              </a:defRPr>
            </a:lvl5pPr>
            <a:lvl6pPr lvl="5" algn="ctr" rtl="0">
              <a:spcBef>
                <a:spcPts val="0"/>
              </a:spcBef>
              <a:spcAft>
                <a:spcPts val="0"/>
              </a:spcAft>
              <a:buClr>
                <a:srgbClr val="232552"/>
              </a:buClr>
              <a:buSzPts val="2000"/>
              <a:buNone/>
              <a:defRPr sz="2000">
                <a:solidFill>
                  <a:srgbClr val="232552"/>
                </a:solidFill>
              </a:defRPr>
            </a:lvl6pPr>
            <a:lvl7pPr lvl="6" algn="ctr" rtl="0">
              <a:spcBef>
                <a:spcPts val="0"/>
              </a:spcBef>
              <a:spcAft>
                <a:spcPts val="0"/>
              </a:spcAft>
              <a:buClr>
                <a:srgbClr val="232552"/>
              </a:buClr>
              <a:buSzPts val="2000"/>
              <a:buNone/>
              <a:defRPr sz="2000">
                <a:solidFill>
                  <a:srgbClr val="232552"/>
                </a:solidFill>
              </a:defRPr>
            </a:lvl7pPr>
            <a:lvl8pPr lvl="7" algn="ctr" rtl="0">
              <a:spcBef>
                <a:spcPts val="0"/>
              </a:spcBef>
              <a:spcAft>
                <a:spcPts val="0"/>
              </a:spcAft>
              <a:buClr>
                <a:srgbClr val="232552"/>
              </a:buClr>
              <a:buSzPts val="2000"/>
              <a:buNone/>
              <a:defRPr sz="2000">
                <a:solidFill>
                  <a:srgbClr val="232552"/>
                </a:solidFill>
              </a:defRPr>
            </a:lvl8pPr>
            <a:lvl9pPr lvl="8" algn="ctr" rtl="0">
              <a:spcBef>
                <a:spcPts val="0"/>
              </a:spcBef>
              <a:spcAft>
                <a:spcPts val="0"/>
              </a:spcAft>
              <a:buClr>
                <a:srgbClr val="232552"/>
              </a:buClr>
              <a:buSzPts val="2000"/>
              <a:buNone/>
              <a:defRPr sz="2000">
                <a:solidFill>
                  <a:srgbClr val="232552"/>
                </a:solidFill>
              </a:defRPr>
            </a:lvl9pPr>
          </a:lstStyle>
          <a:p>
            <a:endParaRPr/>
          </a:p>
        </p:txBody>
      </p:sp>
      <p:sp>
        <p:nvSpPr>
          <p:cNvPr id="862" name="Google Shape;862;p17"/>
          <p:cNvSpPr txBox="1">
            <a:spLocks noGrp="1"/>
          </p:cNvSpPr>
          <p:nvPr>
            <p:ph type="subTitle" idx="6"/>
          </p:nvPr>
        </p:nvSpPr>
        <p:spPr>
          <a:xfrm>
            <a:off x="3478219" y="3392953"/>
            <a:ext cx="2190300" cy="82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3" name="Google Shape;863;p17"/>
          <p:cNvSpPr txBox="1">
            <a:spLocks noGrp="1"/>
          </p:cNvSpPr>
          <p:nvPr>
            <p:ph type="title" idx="7" hasCustomPrompt="1"/>
          </p:nvPr>
        </p:nvSpPr>
        <p:spPr>
          <a:xfrm>
            <a:off x="1514625" y="2085575"/>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64" name="Google Shape;864;p17"/>
          <p:cNvSpPr txBox="1">
            <a:spLocks noGrp="1"/>
          </p:cNvSpPr>
          <p:nvPr>
            <p:ph type="title" idx="8" hasCustomPrompt="1"/>
          </p:nvPr>
        </p:nvSpPr>
        <p:spPr>
          <a:xfrm>
            <a:off x="4222900" y="2085575"/>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65" name="Google Shape;865;p17"/>
          <p:cNvSpPr txBox="1">
            <a:spLocks noGrp="1"/>
          </p:cNvSpPr>
          <p:nvPr>
            <p:ph type="title" idx="9" hasCustomPrompt="1"/>
          </p:nvPr>
        </p:nvSpPr>
        <p:spPr>
          <a:xfrm>
            <a:off x="6918675" y="2085575"/>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28871576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866"/>
        <p:cNvGrpSpPr/>
        <p:nvPr/>
      </p:nvGrpSpPr>
      <p:grpSpPr>
        <a:xfrm>
          <a:off x="0" y="0"/>
          <a:ext cx="0" cy="0"/>
          <a:chOff x="0" y="0"/>
          <a:chExt cx="0" cy="0"/>
        </a:xfrm>
      </p:grpSpPr>
      <p:sp>
        <p:nvSpPr>
          <p:cNvPr id="867" name="Google Shape;867;p18"/>
          <p:cNvSpPr txBox="1">
            <a:spLocks noGrp="1"/>
          </p:cNvSpPr>
          <p:nvPr>
            <p:ph type="title"/>
          </p:nvPr>
        </p:nvSpPr>
        <p:spPr>
          <a:xfrm>
            <a:off x="1989676" y="3618797"/>
            <a:ext cx="2094000" cy="429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8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868" name="Google Shape;868;p18"/>
          <p:cNvSpPr txBox="1">
            <a:spLocks noGrp="1"/>
          </p:cNvSpPr>
          <p:nvPr>
            <p:ph type="subTitle" idx="1"/>
          </p:nvPr>
        </p:nvSpPr>
        <p:spPr>
          <a:xfrm>
            <a:off x="1989681" y="3954900"/>
            <a:ext cx="2094000" cy="64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9" name="Google Shape;869;p18"/>
          <p:cNvSpPr txBox="1">
            <a:spLocks noGrp="1"/>
          </p:cNvSpPr>
          <p:nvPr>
            <p:ph type="title" idx="2"/>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sp>
        <p:nvSpPr>
          <p:cNvPr id="870" name="Google Shape;870;p18"/>
          <p:cNvSpPr txBox="1">
            <a:spLocks noGrp="1"/>
          </p:cNvSpPr>
          <p:nvPr>
            <p:ph type="title" idx="3"/>
          </p:nvPr>
        </p:nvSpPr>
        <p:spPr>
          <a:xfrm>
            <a:off x="5075575" y="3618797"/>
            <a:ext cx="2094000" cy="429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8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871" name="Google Shape;871;p18"/>
          <p:cNvSpPr txBox="1">
            <a:spLocks noGrp="1"/>
          </p:cNvSpPr>
          <p:nvPr>
            <p:ph type="subTitle" idx="4"/>
          </p:nvPr>
        </p:nvSpPr>
        <p:spPr>
          <a:xfrm>
            <a:off x="5075575" y="3954900"/>
            <a:ext cx="2094000" cy="64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744009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72"/>
        <p:cNvGrpSpPr/>
        <p:nvPr/>
      </p:nvGrpSpPr>
      <p:grpSpPr>
        <a:xfrm>
          <a:off x="0" y="0"/>
          <a:ext cx="0" cy="0"/>
          <a:chOff x="0" y="0"/>
          <a:chExt cx="0" cy="0"/>
        </a:xfrm>
      </p:grpSpPr>
      <p:sp>
        <p:nvSpPr>
          <p:cNvPr id="873" name="Google Shape;873;p19"/>
          <p:cNvSpPr txBox="1">
            <a:spLocks noGrp="1"/>
          </p:cNvSpPr>
          <p:nvPr>
            <p:ph type="title"/>
          </p:nvPr>
        </p:nvSpPr>
        <p:spPr>
          <a:xfrm>
            <a:off x="1102800" y="1667024"/>
            <a:ext cx="2183700" cy="431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300"/>
              <a:buNone/>
              <a:defRPr sz="1800"/>
            </a:lvl1pPr>
            <a:lvl2pPr lvl="1" algn="r" rtl="0">
              <a:spcBef>
                <a:spcPts val="0"/>
              </a:spcBef>
              <a:spcAft>
                <a:spcPts val="0"/>
              </a:spcAft>
              <a:buSzPts val="2300"/>
              <a:buNone/>
              <a:defRPr sz="2300"/>
            </a:lvl2pPr>
            <a:lvl3pPr lvl="2" algn="r" rtl="0">
              <a:spcBef>
                <a:spcPts val="0"/>
              </a:spcBef>
              <a:spcAft>
                <a:spcPts val="0"/>
              </a:spcAft>
              <a:buSzPts val="2300"/>
              <a:buNone/>
              <a:defRPr sz="2300"/>
            </a:lvl3pPr>
            <a:lvl4pPr lvl="3" algn="r" rtl="0">
              <a:spcBef>
                <a:spcPts val="0"/>
              </a:spcBef>
              <a:spcAft>
                <a:spcPts val="0"/>
              </a:spcAft>
              <a:buSzPts val="2300"/>
              <a:buNone/>
              <a:defRPr sz="2300"/>
            </a:lvl4pPr>
            <a:lvl5pPr lvl="4" algn="r" rtl="0">
              <a:spcBef>
                <a:spcPts val="0"/>
              </a:spcBef>
              <a:spcAft>
                <a:spcPts val="0"/>
              </a:spcAft>
              <a:buSzPts val="2300"/>
              <a:buNone/>
              <a:defRPr sz="2300"/>
            </a:lvl5pPr>
            <a:lvl6pPr lvl="5" algn="r" rtl="0">
              <a:spcBef>
                <a:spcPts val="0"/>
              </a:spcBef>
              <a:spcAft>
                <a:spcPts val="0"/>
              </a:spcAft>
              <a:buSzPts val="2300"/>
              <a:buNone/>
              <a:defRPr sz="2300"/>
            </a:lvl6pPr>
            <a:lvl7pPr lvl="6" algn="r" rtl="0">
              <a:spcBef>
                <a:spcPts val="0"/>
              </a:spcBef>
              <a:spcAft>
                <a:spcPts val="0"/>
              </a:spcAft>
              <a:buSzPts val="2300"/>
              <a:buNone/>
              <a:defRPr sz="2300"/>
            </a:lvl7pPr>
            <a:lvl8pPr lvl="7" algn="r" rtl="0">
              <a:spcBef>
                <a:spcPts val="0"/>
              </a:spcBef>
              <a:spcAft>
                <a:spcPts val="0"/>
              </a:spcAft>
              <a:buSzPts val="2300"/>
              <a:buNone/>
              <a:defRPr sz="2300"/>
            </a:lvl8pPr>
            <a:lvl9pPr lvl="8" algn="r" rtl="0">
              <a:spcBef>
                <a:spcPts val="0"/>
              </a:spcBef>
              <a:spcAft>
                <a:spcPts val="0"/>
              </a:spcAft>
              <a:buSzPts val="2300"/>
              <a:buNone/>
              <a:defRPr sz="2300"/>
            </a:lvl9pPr>
          </a:lstStyle>
          <a:p>
            <a:endParaRPr/>
          </a:p>
        </p:txBody>
      </p:sp>
      <p:sp>
        <p:nvSpPr>
          <p:cNvPr id="874" name="Google Shape;874;p19"/>
          <p:cNvSpPr txBox="1">
            <a:spLocks noGrp="1"/>
          </p:cNvSpPr>
          <p:nvPr>
            <p:ph type="subTitle" idx="1"/>
          </p:nvPr>
        </p:nvSpPr>
        <p:spPr>
          <a:xfrm>
            <a:off x="1102800" y="2000800"/>
            <a:ext cx="2183700" cy="654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None/>
              <a:defRPr sz="1400">
                <a:solidFill>
                  <a:schemeClr val="dk1"/>
                </a:solidFill>
              </a:defRPr>
            </a:lvl1pPr>
            <a:lvl2pPr lvl="1" algn="r" rtl="0">
              <a:lnSpc>
                <a:spcPct val="100000"/>
              </a:lnSpc>
              <a:spcBef>
                <a:spcPts val="0"/>
              </a:spcBef>
              <a:spcAft>
                <a:spcPts val="0"/>
              </a:spcAft>
              <a:buClr>
                <a:schemeClr val="dk1"/>
              </a:buClr>
              <a:buSzPts val="1400"/>
              <a:buNone/>
              <a:defRPr>
                <a:solidFill>
                  <a:schemeClr val="dk1"/>
                </a:solidFill>
              </a:defRPr>
            </a:lvl2pPr>
            <a:lvl3pPr lvl="2" algn="r" rtl="0">
              <a:lnSpc>
                <a:spcPct val="100000"/>
              </a:lnSpc>
              <a:spcBef>
                <a:spcPts val="0"/>
              </a:spcBef>
              <a:spcAft>
                <a:spcPts val="0"/>
              </a:spcAft>
              <a:buClr>
                <a:schemeClr val="dk1"/>
              </a:buClr>
              <a:buSzPts val="1400"/>
              <a:buNone/>
              <a:defRPr>
                <a:solidFill>
                  <a:schemeClr val="dk1"/>
                </a:solidFill>
              </a:defRPr>
            </a:lvl3pPr>
            <a:lvl4pPr lvl="3" algn="r" rtl="0">
              <a:lnSpc>
                <a:spcPct val="100000"/>
              </a:lnSpc>
              <a:spcBef>
                <a:spcPts val="0"/>
              </a:spcBef>
              <a:spcAft>
                <a:spcPts val="0"/>
              </a:spcAft>
              <a:buClr>
                <a:schemeClr val="dk1"/>
              </a:buClr>
              <a:buSzPts val="1400"/>
              <a:buNone/>
              <a:defRPr>
                <a:solidFill>
                  <a:schemeClr val="dk1"/>
                </a:solidFill>
              </a:defRPr>
            </a:lvl4pPr>
            <a:lvl5pPr lvl="4" algn="r" rtl="0">
              <a:lnSpc>
                <a:spcPct val="100000"/>
              </a:lnSpc>
              <a:spcBef>
                <a:spcPts val="0"/>
              </a:spcBef>
              <a:spcAft>
                <a:spcPts val="0"/>
              </a:spcAft>
              <a:buClr>
                <a:schemeClr val="dk1"/>
              </a:buClr>
              <a:buSzPts val="1400"/>
              <a:buNone/>
              <a:defRPr>
                <a:solidFill>
                  <a:schemeClr val="dk1"/>
                </a:solidFill>
              </a:defRPr>
            </a:lvl5pPr>
            <a:lvl6pPr lvl="5" algn="r" rtl="0">
              <a:lnSpc>
                <a:spcPct val="100000"/>
              </a:lnSpc>
              <a:spcBef>
                <a:spcPts val="0"/>
              </a:spcBef>
              <a:spcAft>
                <a:spcPts val="0"/>
              </a:spcAft>
              <a:buClr>
                <a:schemeClr val="dk1"/>
              </a:buClr>
              <a:buSzPts val="1400"/>
              <a:buNone/>
              <a:defRPr>
                <a:solidFill>
                  <a:schemeClr val="dk1"/>
                </a:solidFill>
              </a:defRPr>
            </a:lvl6pPr>
            <a:lvl7pPr lvl="6" algn="r" rtl="0">
              <a:lnSpc>
                <a:spcPct val="100000"/>
              </a:lnSpc>
              <a:spcBef>
                <a:spcPts val="0"/>
              </a:spcBef>
              <a:spcAft>
                <a:spcPts val="0"/>
              </a:spcAft>
              <a:buClr>
                <a:schemeClr val="dk1"/>
              </a:buClr>
              <a:buSzPts val="1400"/>
              <a:buNone/>
              <a:defRPr>
                <a:solidFill>
                  <a:schemeClr val="dk1"/>
                </a:solidFill>
              </a:defRPr>
            </a:lvl7pPr>
            <a:lvl8pPr lvl="7" algn="r" rtl="0">
              <a:lnSpc>
                <a:spcPct val="100000"/>
              </a:lnSpc>
              <a:spcBef>
                <a:spcPts val="0"/>
              </a:spcBef>
              <a:spcAft>
                <a:spcPts val="0"/>
              </a:spcAft>
              <a:buClr>
                <a:schemeClr val="dk1"/>
              </a:buClr>
              <a:buSzPts val="1400"/>
              <a:buNone/>
              <a:defRPr>
                <a:solidFill>
                  <a:schemeClr val="dk1"/>
                </a:solidFill>
              </a:defRPr>
            </a:lvl8pPr>
            <a:lvl9pPr lvl="8" algn="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5" name="Google Shape;875;p19"/>
          <p:cNvSpPr txBox="1">
            <a:spLocks noGrp="1"/>
          </p:cNvSpPr>
          <p:nvPr>
            <p:ph type="title" idx="2"/>
          </p:nvPr>
        </p:nvSpPr>
        <p:spPr>
          <a:xfrm>
            <a:off x="1102800" y="3256225"/>
            <a:ext cx="2183700" cy="431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300"/>
              <a:buNone/>
              <a:defRPr sz="1800"/>
            </a:lvl1pPr>
            <a:lvl2pPr lvl="1" algn="r" rtl="0">
              <a:spcBef>
                <a:spcPts val="0"/>
              </a:spcBef>
              <a:spcAft>
                <a:spcPts val="0"/>
              </a:spcAft>
              <a:buSzPts val="2300"/>
              <a:buNone/>
              <a:defRPr sz="2300"/>
            </a:lvl2pPr>
            <a:lvl3pPr lvl="2" algn="r" rtl="0">
              <a:spcBef>
                <a:spcPts val="0"/>
              </a:spcBef>
              <a:spcAft>
                <a:spcPts val="0"/>
              </a:spcAft>
              <a:buSzPts val="2300"/>
              <a:buNone/>
              <a:defRPr sz="2300"/>
            </a:lvl3pPr>
            <a:lvl4pPr lvl="3" algn="r" rtl="0">
              <a:spcBef>
                <a:spcPts val="0"/>
              </a:spcBef>
              <a:spcAft>
                <a:spcPts val="0"/>
              </a:spcAft>
              <a:buSzPts val="2300"/>
              <a:buNone/>
              <a:defRPr sz="2300"/>
            </a:lvl4pPr>
            <a:lvl5pPr lvl="4" algn="r" rtl="0">
              <a:spcBef>
                <a:spcPts val="0"/>
              </a:spcBef>
              <a:spcAft>
                <a:spcPts val="0"/>
              </a:spcAft>
              <a:buSzPts val="2300"/>
              <a:buNone/>
              <a:defRPr sz="2300"/>
            </a:lvl5pPr>
            <a:lvl6pPr lvl="5" algn="r" rtl="0">
              <a:spcBef>
                <a:spcPts val="0"/>
              </a:spcBef>
              <a:spcAft>
                <a:spcPts val="0"/>
              </a:spcAft>
              <a:buSzPts val="2300"/>
              <a:buNone/>
              <a:defRPr sz="2300"/>
            </a:lvl6pPr>
            <a:lvl7pPr lvl="6" algn="r" rtl="0">
              <a:spcBef>
                <a:spcPts val="0"/>
              </a:spcBef>
              <a:spcAft>
                <a:spcPts val="0"/>
              </a:spcAft>
              <a:buSzPts val="2300"/>
              <a:buNone/>
              <a:defRPr sz="2300"/>
            </a:lvl7pPr>
            <a:lvl8pPr lvl="7" algn="r" rtl="0">
              <a:spcBef>
                <a:spcPts val="0"/>
              </a:spcBef>
              <a:spcAft>
                <a:spcPts val="0"/>
              </a:spcAft>
              <a:buSzPts val="2300"/>
              <a:buNone/>
              <a:defRPr sz="2300"/>
            </a:lvl8pPr>
            <a:lvl9pPr lvl="8" algn="r" rtl="0">
              <a:spcBef>
                <a:spcPts val="0"/>
              </a:spcBef>
              <a:spcAft>
                <a:spcPts val="0"/>
              </a:spcAft>
              <a:buSzPts val="2300"/>
              <a:buNone/>
              <a:defRPr sz="2300"/>
            </a:lvl9pPr>
          </a:lstStyle>
          <a:p>
            <a:endParaRPr/>
          </a:p>
        </p:txBody>
      </p:sp>
      <p:sp>
        <p:nvSpPr>
          <p:cNvPr id="876" name="Google Shape;876;p19"/>
          <p:cNvSpPr txBox="1">
            <a:spLocks noGrp="1"/>
          </p:cNvSpPr>
          <p:nvPr>
            <p:ph type="subTitle" idx="3"/>
          </p:nvPr>
        </p:nvSpPr>
        <p:spPr>
          <a:xfrm>
            <a:off x="1102800" y="3589974"/>
            <a:ext cx="2183700" cy="658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None/>
              <a:defRPr sz="1400">
                <a:solidFill>
                  <a:schemeClr val="dk1"/>
                </a:solidFill>
              </a:defRPr>
            </a:lvl1pPr>
            <a:lvl2pPr lvl="1" algn="r" rtl="0">
              <a:lnSpc>
                <a:spcPct val="100000"/>
              </a:lnSpc>
              <a:spcBef>
                <a:spcPts val="0"/>
              </a:spcBef>
              <a:spcAft>
                <a:spcPts val="0"/>
              </a:spcAft>
              <a:buClr>
                <a:schemeClr val="dk1"/>
              </a:buClr>
              <a:buSzPts val="1400"/>
              <a:buNone/>
              <a:defRPr>
                <a:solidFill>
                  <a:schemeClr val="dk1"/>
                </a:solidFill>
              </a:defRPr>
            </a:lvl2pPr>
            <a:lvl3pPr lvl="2" algn="r" rtl="0">
              <a:lnSpc>
                <a:spcPct val="100000"/>
              </a:lnSpc>
              <a:spcBef>
                <a:spcPts val="0"/>
              </a:spcBef>
              <a:spcAft>
                <a:spcPts val="0"/>
              </a:spcAft>
              <a:buClr>
                <a:schemeClr val="dk1"/>
              </a:buClr>
              <a:buSzPts val="1400"/>
              <a:buNone/>
              <a:defRPr>
                <a:solidFill>
                  <a:schemeClr val="dk1"/>
                </a:solidFill>
              </a:defRPr>
            </a:lvl3pPr>
            <a:lvl4pPr lvl="3" algn="r" rtl="0">
              <a:lnSpc>
                <a:spcPct val="100000"/>
              </a:lnSpc>
              <a:spcBef>
                <a:spcPts val="0"/>
              </a:spcBef>
              <a:spcAft>
                <a:spcPts val="0"/>
              </a:spcAft>
              <a:buClr>
                <a:schemeClr val="dk1"/>
              </a:buClr>
              <a:buSzPts val="1400"/>
              <a:buNone/>
              <a:defRPr>
                <a:solidFill>
                  <a:schemeClr val="dk1"/>
                </a:solidFill>
              </a:defRPr>
            </a:lvl4pPr>
            <a:lvl5pPr lvl="4" algn="r" rtl="0">
              <a:lnSpc>
                <a:spcPct val="100000"/>
              </a:lnSpc>
              <a:spcBef>
                <a:spcPts val="0"/>
              </a:spcBef>
              <a:spcAft>
                <a:spcPts val="0"/>
              </a:spcAft>
              <a:buClr>
                <a:schemeClr val="dk1"/>
              </a:buClr>
              <a:buSzPts val="1400"/>
              <a:buNone/>
              <a:defRPr>
                <a:solidFill>
                  <a:schemeClr val="dk1"/>
                </a:solidFill>
              </a:defRPr>
            </a:lvl5pPr>
            <a:lvl6pPr lvl="5" algn="r" rtl="0">
              <a:lnSpc>
                <a:spcPct val="100000"/>
              </a:lnSpc>
              <a:spcBef>
                <a:spcPts val="0"/>
              </a:spcBef>
              <a:spcAft>
                <a:spcPts val="0"/>
              </a:spcAft>
              <a:buClr>
                <a:schemeClr val="dk1"/>
              </a:buClr>
              <a:buSzPts val="1400"/>
              <a:buNone/>
              <a:defRPr>
                <a:solidFill>
                  <a:schemeClr val="dk1"/>
                </a:solidFill>
              </a:defRPr>
            </a:lvl6pPr>
            <a:lvl7pPr lvl="6" algn="r" rtl="0">
              <a:lnSpc>
                <a:spcPct val="100000"/>
              </a:lnSpc>
              <a:spcBef>
                <a:spcPts val="0"/>
              </a:spcBef>
              <a:spcAft>
                <a:spcPts val="0"/>
              </a:spcAft>
              <a:buClr>
                <a:schemeClr val="dk1"/>
              </a:buClr>
              <a:buSzPts val="1400"/>
              <a:buNone/>
              <a:defRPr>
                <a:solidFill>
                  <a:schemeClr val="dk1"/>
                </a:solidFill>
              </a:defRPr>
            </a:lvl7pPr>
            <a:lvl8pPr lvl="7" algn="r" rtl="0">
              <a:lnSpc>
                <a:spcPct val="100000"/>
              </a:lnSpc>
              <a:spcBef>
                <a:spcPts val="0"/>
              </a:spcBef>
              <a:spcAft>
                <a:spcPts val="0"/>
              </a:spcAft>
              <a:buClr>
                <a:schemeClr val="dk1"/>
              </a:buClr>
              <a:buSzPts val="1400"/>
              <a:buNone/>
              <a:defRPr>
                <a:solidFill>
                  <a:schemeClr val="dk1"/>
                </a:solidFill>
              </a:defRPr>
            </a:lvl8pPr>
            <a:lvl9pPr lvl="8" algn="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7" name="Google Shape;877;p19"/>
          <p:cNvSpPr txBox="1">
            <a:spLocks noGrp="1"/>
          </p:cNvSpPr>
          <p:nvPr>
            <p:ph type="title" idx="4"/>
          </p:nvPr>
        </p:nvSpPr>
        <p:spPr>
          <a:xfrm>
            <a:off x="5872750" y="1667024"/>
            <a:ext cx="2183700" cy="431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300"/>
              <a:buNone/>
              <a:defRPr sz="1800"/>
            </a:lvl1pPr>
            <a:lvl2pPr lvl="1" rtl="0">
              <a:spcBef>
                <a:spcPts val="0"/>
              </a:spcBef>
              <a:spcAft>
                <a:spcPts val="0"/>
              </a:spcAft>
              <a:buSzPts val="2300"/>
              <a:buNone/>
              <a:defRPr sz="2300"/>
            </a:lvl2pPr>
            <a:lvl3pPr lvl="2" rtl="0">
              <a:spcBef>
                <a:spcPts val="0"/>
              </a:spcBef>
              <a:spcAft>
                <a:spcPts val="0"/>
              </a:spcAft>
              <a:buSzPts val="2300"/>
              <a:buNone/>
              <a:defRPr sz="2300"/>
            </a:lvl3pPr>
            <a:lvl4pPr lvl="3" rtl="0">
              <a:spcBef>
                <a:spcPts val="0"/>
              </a:spcBef>
              <a:spcAft>
                <a:spcPts val="0"/>
              </a:spcAft>
              <a:buSzPts val="2300"/>
              <a:buNone/>
              <a:defRPr sz="2300"/>
            </a:lvl4pPr>
            <a:lvl5pPr lvl="4" rtl="0">
              <a:spcBef>
                <a:spcPts val="0"/>
              </a:spcBef>
              <a:spcAft>
                <a:spcPts val="0"/>
              </a:spcAft>
              <a:buSzPts val="2300"/>
              <a:buNone/>
              <a:defRPr sz="2300"/>
            </a:lvl5pPr>
            <a:lvl6pPr lvl="5" rtl="0">
              <a:spcBef>
                <a:spcPts val="0"/>
              </a:spcBef>
              <a:spcAft>
                <a:spcPts val="0"/>
              </a:spcAft>
              <a:buSzPts val="2300"/>
              <a:buNone/>
              <a:defRPr sz="2300"/>
            </a:lvl6pPr>
            <a:lvl7pPr lvl="6" rtl="0">
              <a:spcBef>
                <a:spcPts val="0"/>
              </a:spcBef>
              <a:spcAft>
                <a:spcPts val="0"/>
              </a:spcAft>
              <a:buSzPts val="2300"/>
              <a:buNone/>
              <a:defRPr sz="2300"/>
            </a:lvl7pPr>
            <a:lvl8pPr lvl="7" rtl="0">
              <a:spcBef>
                <a:spcPts val="0"/>
              </a:spcBef>
              <a:spcAft>
                <a:spcPts val="0"/>
              </a:spcAft>
              <a:buSzPts val="2300"/>
              <a:buNone/>
              <a:defRPr sz="2300"/>
            </a:lvl8pPr>
            <a:lvl9pPr lvl="8" rtl="0">
              <a:spcBef>
                <a:spcPts val="0"/>
              </a:spcBef>
              <a:spcAft>
                <a:spcPts val="0"/>
              </a:spcAft>
              <a:buSzPts val="2300"/>
              <a:buNone/>
              <a:defRPr sz="2300"/>
            </a:lvl9pPr>
          </a:lstStyle>
          <a:p>
            <a:endParaRPr/>
          </a:p>
        </p:txBody>
      </p:sp>
      <p:sp>
        <p:nvSpPr>
          <p:cNvPr id="878" name="Google Shape;878;p19"/>
          <p:cNvSpPr txBox="1">
            <a:spLocks noGrp="1"/>
          </p:cNvSpPr>
          <p:nvPr>
            <p:ph type="subTitle" idx="5"/>
          </p:nvPr>
        </p:nvSpPr>
        <p:spPr>
          <a:xfrm>
            <a:off x="5872750" y="2000800"/>
            <a:ext cx="2183700" cy="65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9" name="Google Shape;879;p19"/>
          <p:cNvSpPr txBox="1">
            <a:spLocks noGrp="1"/>
          </p:cNvSpPr>
          <p:nvPr>
            <p:ph type="title" idx="6"/>
          </p:nvPr>
        </p:nvSpPr>
        <p:spPr>
          <a:xfrm>
            <a:off x="5872750" y="3256225"/>
            <a:ext cx="2183700" cy="431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300"/>
              <a:buNone/>
              <a:defRPr sz="1800"/>
            </a:lvl1pPr>
            <a:lvl2pPr lvl="1" rtl="0">
              <a:spcBef>
                <a:spcPts val="0"/>
              </a:spcBef>
              <a:spcAft>
                <a:spcPts val="0"/>
              </a:spcAft>
              <a:buSzPts val="2300"/>
              <a:buNone/>
              <a:defRPr sz="2300"/>
            </a:lvl2pPr>
            <a:lvl3pPr lvl="2" rtl="0">
              <a:spcBef>
                <a:spcPts val="0"/>
              </a:spcBef>
              <a:spcAft>
                <a:spcPts val="0"/>
              </a:spcAft>
              <a:buSzPts val="2300"/>
              <a:buNone/>
              <a:defRPr sz="2300"/>
            </a:lvl3pPr>
            <a:lvl4pPr lvl="3" rtl="0">
              <a:spcBef>
                <a:spcPts val="0"/>
              </a:spcBef>
              <a:spcAft>
                <a:spcPts val="0"/>
              </a:spcAft>
              <a:buSzPts val="2300"/>
              <a:buNone/>
              <a:defRPr sz="2300"/>
            </a:lvl4pPr>
            <a:lvl5pPr lvl="4" rtl="0">
              <a:spcBef>
                <a:spcPts val="0"/>
              </a:spcBef>
              <a:spcAft>
                <a:spcPts val="0"/>
              </a:spcAft>
              <a:buSzPts val="2300"/>
              <a:buNone/>
              <a:defRPr sz="2300"/>
            </a:lvl5pPr>
            <a:lvl6pPr lvl="5" rtl="0">
              <a:spcBef>
                <a:spcPts val="0"/>
              </a:spcBef>
              <a:spcAft>
                <a:spcPts val="0"/>
              </a:spcAft>
              <a:buSzPts val="2300"/>
              <a:buNone/>
              <a:defRPr sz="2300"/>
            </a:lvl6pPr>
            <a:lvl7pPr lvl="6" rtl="0">
              <a:spcBef>
                <a:spcPts val="0"/>
              </a:spcBef>
              <a:spcAft>
                <a:spcPts val="0"/>
              </a:spcAft>
              <a:buSzPts val="2300"/>
              <a:buNone/>
              <a:defRPr sz="2300"/>
            </a:lvl7pPr>
            <a:lvl8pPr lvl="7" rtl="0">
              <a:spcBef>
                <a:spcPts val="0"/>
              </a:spcBef>
              <a:spcAft>
                <a:spcPts val="0"/>
              </a:spcAft>
              <a:buSzPts val="2300"/>
              <a:buNone/>
              <a:defRPr sz="2300"/>
            </a:lvl8pPr>
            <a:lvl9pPr lvl="8" rtl="0">
              <a:spcBef>
                <a:spcPts val="0"/>
              </a:spcBef>
              <a:spcAft>
                <a:spcPts val="0"/>
              </a:spcAft>
              <a:buSzPts val="2300"/>
              <a:buNone/>
              <a:defRPr sz="2300"/>
            </a:lvl9pPr>
          </a:lstStyle>
          <a:p>
            <a:endParaRPr/>
          </a:p>
        </p:txBody>
      </p:sp>
      <p:sp>
        <p:nvSpPr>
          <p:cNvPr id="880" name="Google Shape;880;p19"/>
          <p:cNvSpPr txBox="1">
            <a:spLocks noGrp="1"/>
          </p:cNvSpPr>
          <p:nvPr>
            <p:ph type="subTitle" idx="7"/>
          </p:nvPr>
        </p:nvSpPr>
        <p:spPr>
          <a:xfrm>
            <a:off x="5872750" y="3589974"/>
            <a:ext cx="2183700" cy="65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81" name="Google Shape;881;p19"/>
          <p:cNvSpPr txBox="1">
            <a:spLocks noGrp="1"/>
          </p:cNvSpPr>
          <p:nvPr>
            <p:ph type="title" idx="8"/>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spTree>
    <p:extLst>
      <p:ext uri="{BB962C8B-B14F-4D97-AF65-F5344CB8AC3E}">
        <p14:creationId xmlns:p14="http://schemas.microsoft.com/office/powerpoint/2010/main" val="27788671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882"/>
        <p:cNvGrpSpPr/>
        <p:nvPr/>
      </p:nvGrpSpPr>
      <p:grpSpPr>
        <a:xfrm>
          <a:off x="0" y="0"/>
          <a:ext cx="0" cy="0"/>
          <a:chOff x="0" y="0"/>
          <a:chExt cx="0" cy="0"/>
        </a:xfrm>
      </p:grpSpPr>
      <p:sp>
        <p:nvSpPr>
          <p:cNvPr id="883" name="Google Shape;883;p20"/>
          <p:cNvSpPr txBox="1">
            <a:spLocks noGrp="1"/>
          </p:cNvSpPr>
          <p:nvPr>
            <p:ph type="title"/>
          </p:nvPr>
        </p:nvSpPr>
        <p:spPr>
          <a:xfrm>
            <a:off x="996802" y="1678450"/>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84" name="Google Shape;884;p20"/>
          <p:cNvSpPr txBox="1">
            <a:spLocks noGrp="1"/>
          </p:cNvSpPr>
          <p:nvPr>
            <p:ph type="subTitle" idx="1"/>
          </p:nvPr>
        </p:nvSpPr>
        <p:spPr>
          <a:xfrm>
            <a:off x="996802" y="2056676"/>
            <a:ext cx="1903800" cy="84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85" name="Google Shape;885;p20"/>
          <p:cNvSpPr txBox="1">
            <a:spLocks noGrp="1"/>
          </p:cNvSpPr>
          <p:nvPr>
            <p:ph type="title" idx="2"/>
          </p:nvPr>
        </p:nvSpPr>
        <p:spPr>
          <a:xfrm>
            <a:off x="3620026" y="1678450"/>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86" name="Google Shape;886;p20"/>
          <p:cNvSpPr txBox="1">
            <a:spLocks noGrp="1"/>
          </p:cNvSpPr>
          <p:nvPr>
            <p:ph type="subTitle" idx="3"/>
          </p:nvPr>
        </p:nvSpPr>
        <p:spPr>
          <a:xfrm>
            <a:off x="3620026" y="2056676"/>
            <a:ext cx="1903800" cy="84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87" name="Google Shape;887;p20"/>
          <p:cNvSpPr txBox="1">
            <a:spLocks noGrp="1"/>
          </p:cNvSpPr>
          <p:nvPr>
            <p:ph type="title" idx="4"/>
          </p:nvPr>
        </p:nvSpPr>
        <p:spPr>
          <a:xfrm>
            <a:off x="6243400" y="1678450"/>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88" name="Google Shape;888;p20"/>
          <p:cNvSpPr txBox="1">
            <a:spLocks noGrp="1"/>
          </p:cNvSpPr>
          <p:nvPr>
            <p:ph type="subTitle" idx="5"/>
          </p:nvPr>
        </p:nvSpPr>
        <p:spPr>
          <a:xfrm>
            <a:off x="6243400" y="2056676"/>
            <a:ext cx="1903800" cy="84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None/>
              <a:defRPr sz="1400">
                <a:solidFill>
                  <a:schemeClr val="dk1"/>
                </a:solidFill>
              </a:defRPr>
            </a:lvl1pPr>
            <a:lvl2pPr lvl="1" algn="ctr" rtl="0">
              <a:lnSpc>
                <a:spcPct val="100000"/>
              </a:lnSpc>
              <a:spcBef>
                <a:spcPts val="0"/>
              </a:spcBef>
              <a:spcAft>
                <a:spcPts val="0"/>
              </a:spcAft>
              <a:buClr>
                <a:schemeClr val="dk1"/>
              </a:buClr>
              <a:buSzPts val="1600"/>
              <a:buNone/>
              <a:defRPr sz="1600">
                <a:solidFill>
                  <a:schemeClr val="dk1"/>
                </a:solidFill>
              </a:defRPr>
            </a:lvl2pPr>
            <a:lvl3pPr lvl="2" algn="ctr" rtl="0">
              <a:lnSpc>
                <a:spcPct val="100000"/>
              </a:lnSpc>
              <a:spcBef>
                <a:spcPts val="0"/>
              </a:spcBef>
              <a:spcAft>
                <a:spcPts val="0"/>
              </a:spcAft>
              <a:buClr>
                <a:schemeClr val="dk1"/>
              </a:buClr>
              <a:buSzPts val="1600"/>
              <a:buNone/>
              <a:defRPr sz="1600">
                <a:solidFill>
                  <a:schemeClr val="dk1"/>
                </a:solidFill>
              </a:defRPr>
            </a:lvl3pPr>
            <a:lvl4pPr lvl="3" algn="ctr" rtl="0">
              <a:lnSpc>
                <a:spcPct val="100000"/>
              </a:lnSpc>
              <a:spcBef>
                <a:spcPts val="0"/>
              </a:spcBef>
              <a:spcAft>
                <a:spcPts val="0"/>
              </a:spcAft>
              <a:buClr>
                <a:schemeClr val="dk1"/>
              </a:buClr>
              <a:buSzPts val="1600"/>
              <a:buNone/>
              <a:defRPr sz="1600">
                <a:solidFill>
                  <a:schemeClr val="dk1"/>
                </a:solidFill>
              </a:defRPr>
            </a:lvl4pPr>
            <a:lvl5pPr lvl="4" algn="ctr" rtl="0">
              <a:lnSpc>
                <a:spcPct val="100000"/>
              </a:lnSpc>
              <a:spcBef>
                <a:spcPts val="0"/>
              </a:spcBef>
              <a:spcAft>
                <a:spcPts val="0"/>
              </a:spcAft>
              <a:buClr>
                <a:schemeClr val="dk1"/>
              </a:buClr>
              <a:buSzPts val="1600"/>
              <a:buNone/>
              <a:defRPr sz="1600">
                <a:solidFill>
                  <a:schemeClr val="dk1"/>
                </a:solidFill>
              </a:defRPr>
            </a:lvl5pPr>
            <a:lvl6pPr lvl="5" algn="ctr" rtl="0">
              <a:lnSpc>
                <a:spcPct val="100000"/>
              </a:lnSpc>
              <a:spcBef>
                <a:spcPts val="0"/>
              </a:spcBef>
              <a:spcAft>
                <a:spcPts val="0"/>
              </a:spcAft>
              <a:buClr>
                <a:schemeClr val="dk1"/>
              </a:buClr>
              <a:buSzPts val="1600"/>
              <a:buNone/>
              <a:defRPr sz="1600">
                <a:solidFill>
                  <a:schemeClr val="dk1"/>
                </a:solidFill>
              </a:defRPr>
            </a:lvl6pPr>
            <a:lvl7pPr lvl="6" algn="ctr" rtl="0">
              <a:lnSpc>
                <a:spcPct val="100000"/>
              </a:lnSpc>
              <a:spcBef>
                <a:spcPts val="0"/>
              </a:spcBef>
              <a:spcAft>
                <a:spcPts val="0"/>
              </a:spcAft>
              <a:buClr>
                <a:schemeClr val="dk1"/>
              </a:buClr>
              <a:buSzPts val="1600"/>
              <a:buNone/>
              <a:defRPr sz="1600">
                <a:solidFill>
                  <a:schemeClr val="dk1"/>
                </a:solidFill>
              </a:defRPr>
            </a:lvl7pPr>
            <a:lvl8pPr lvl="7" algn="ctr" rtl="0">
              <a:lnSpc>
                <a:spcPct val="100000"/>
              </a:lnSpc>
              <a:spcBef>
                <a:spcPts val="0"/>
              </a:spcBef>
              <a:spcAft>
                <a:spcPts val="0"/>
              </a:spcAft>
              <a:buClr>
                <a:schemeClr val="dk1"/>
              </a:buClr>
              <a:buSzPts val="1600"/>
              <a:buNone/>
              <a:defRPr sz="1600">
                <a:solidFill>
                  <a:schemeClr val="dk1"/>
                </a:solidFill>
              </a:defRPr>
            </a:lvl8pPr>
            <a:lvl9pPr lvl="8" algn="ctr" rtl="0">
              <a:lnSpc>
                <a:spcPct val="100000"/>
              </a:lnSpc>
              <a:spcBef>
                <a:spcPts val="0"/>
              </a:spcBef>
              <a:spcAft>
                <a:spcPts val="0"/>
              </a:spcAft>
              <a:buClr>
                <a:schemeClr val="dk1"/>
              </a:buClr>
              <a:buSzPts val="1600"/>
              <a:buNone/>
              <a:defRPr sz="1600">
                <a:solidFill>
                  <a:schemeClr val="dk1"/>
                </a:solidFill>
              </a:defRPr>
            </a:lvl9pPr>
          </a:lstStyle>
          <a:p>
            <a:endParaRPr/>
          </a:p>
        </p:txBody>
      </p:sp>
      <p:sp>
        <p:nvSpPr>
          <p:cNvPr id="889" name="Google Shape;889;p20"/>
          <p:cNvSpPr txBox="1">
            <a:spLocks noGrp="1"/>
          </p:cNvSpPr>
          <p:nvPr>
            <p:ph type="title" idx="6"/>
          </p:nvPr>
        </p:nvSpPr>
        <p:spPr>
          <a:xfrm>
            <a:off x="996802" y="3535452"/>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90" name="Google Shape;890;p20"/>
          <p:cNvSpPr txBox="1">
            <a:spLocks noGrp="1"/>
          </p:cNvSpPr>
          <p:nvPr>
            <p:ph type="subTitle" idx="7"/>
          </p:nvPr>
        </p:nvSpPr>
        <p:spPr>
          <a:xfrm>
            <a:off x="996802" y="3913678"/>
            <a:ext cx="1903800" cy="84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91" name="Google Shape;891;p20"/>
          <p:cNvSpPr txBox="1">
            <a:spLocks noGrp="1"/>
          </p:cNvSpPr>
          <p:nvPr>
            <p:ph type="title" idx="8"/>
          </p:nvPr>
        </p:nvSpPr>
        <p:spPr>
          <a:xfrm>
            <a:off x="3620026" y="3535452"/>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92" name="Google Shape;892;p20"/>
          <p:cNvSpPr txBox="1">
            <a:spLocks noGrp="1"/>
          </p:cNvSpPr>
          <p:nvPr>
            <p:ph type="subTitle" idx="9"/>
          </p:nvPr>
        </p:nvSpPr>
        <p:spPr>
          <a:xfrm>
            <a:off x="3620026" y="3913678"/>
            <a:ext cx="1903800" cy="84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93" name="Google Shape;893;p20"/>
          <p:cNvSpPr txBox="1">
            <a:spLocks noGrp="1"/>
          </p:cNvSpPr>
          <p:nvPr>
            <p:ph type="title" idx="13"/>
          </p:nvPr>
        </p:nvSpPr>
        <p:spPr>
          <a:xfrm>
            <a:off x="6243400" y="3535452"/>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94" name="Google Shape;894;p20"/>
          <p:cNvSpPr txBox="1">
            <a:spLocks noGrp="1"/>
          </p:cNvSpPr>
          <p:nvPr>
            <p:ph type="subTitle" idx="14"/>
          </p:nvPr>
        </p:nvSpPr>
        <p:spPr>
          <a:xfrm>
            <a:off x="6243400" y="3913678"/>
            <a:ext cx="1903800" cy="84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95" name="Google Shape;895;p20"/>
          <p:cNvSpPr txBox="1">
            <a:spLocks noGrp="1"/>
          </p:cNvSpPr>
          <p:nvPr>
            <p:ph type="title" idx="15"/>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spTree>
    <p:extLst>
      <p:ext uri="{BB962C8B-B14F-4D97-AF65-F5344CB8AC3E}">
        <p14:creationId xmlns:p14="http://schemas.microsoft.com/office/powerpoint/2010/main" val="645839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98"/>
        <p:cNvGrpSpPr/>
        <p:nvPr/>
      </p:nvGrpSpPr>
      <p:grpSpPr>
        <a:xfrm>
          <a:off x="0" y="0"/>
          <a:ext cx="0" cy="0"/>
          <a:chOff x="0" y="0"/>
          <a:chExt cx="0" cy="0"/>
        </a:xfrm>
      </p:grpSpPr>
      <p:sp>
        <p:nvSpPr>
          <p:cNvPr id="399" name="Google Shape;399;p10"/>
          <p:cNvSpPr txBox="1">
            <a:spLocks noGrp="1"/>
          </p:cNvSpPr>
          <p:nvPr>
            <p:ph type="title"/>
          </p:nvPr>
        </p:nvSpPr>
        <p:spPr>
          <a:xfrm>
            <a:off x="2916900" y="3038050"/>
            <a:ext cx="3310200" cy="151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ar-SA" smtClean="0"/>
              <a:t>انقر لتحرير نمط العنوان الرئيسي</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896"/>
        <p:cNvGrpSpPr/>
        <p:nvPr/>
      </p:nvGrpSpPr>
      <p:grpSpPr>
        <a:xfrm>
          <a:off x="0" y="0"/>
          <a:ext cx="0" cy="0"/>
          <a:chOff x="0" y="0"/>
          <a:chExt cx="0" cy="0"/>
        </a:xfrm>
      </p:grpSpPr>
      <p:sp>
        <p:nvSpPr>
          <p:cNvPr id="897" name="Google Shape;897;p21"/>
          <p:cNvSpPr txBox="1">
            <a:spLocks noGrp="1"/>
          </p:cNvSpPr>
          <p:nvPr>
            <p:ph type="ctrTitle"/>
          </p:nvPr>
        </p:nvSpPr>
        <p:spPr>
          <a:xfrm>
            <a:off x="1636950" y="24047"/>
            <a:ext cx="5870100" cy="13212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898" name="Google Shape;898;p21"/>
          <p:cNvSpPr txBox="1"/>
          <p:nvPr/>
        </p:nvSpPr>
        <p:spPr>
          <a:xfrm>
            <a:off x="1920925" y="3735925"/>
            <a:ext cx="5302200" cy="542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300"/>
              </a:spcBef>
              <a:spcAft>
                <a:spcPts val="0"/>
              </a:spcAft>
              <a:buClr>
                <a:srgbClr val="000000"/>
              </a:buClr>
              <a:buSzTx/>
              <a:buFont typeface="Arial"/>
              <a:buNone/>
              <a:tabLst/>
              <a:defRPr/>
            </a:pPr>
            <a:r>
              <a:rPr kumimoji="0" lang="en" sz="1200" b="0" i="0" u="none" strike="noStrike" kern="0" cap="none" spc="0" normalizeH="0" baseline="0" noProof="0">
                <a:ln>
                  <a:noFill/>
                </a:ln>
                <a:solidFill>
                  <a:srgbClr val="CEA37C"/>
                </a:solidFill>
                <a:effectLst/>
                <a:uLnTx/>
                <a:uFillTx/>
                <a:latin typeface="Sanchez"/>
                <a:ea typeface="Sanchez"/>
                <a:cs typeface="Sanchez"/>
                <a:sym typeface="Sanchez"/>
              </a:rPr>
              <a:t>CREDITS: This presentation template was created by </a:t>
            </a:r>
            <a:r>
              <a:rPr kumimoji="0" lang="en" sz="1200" b="0" i="0" u="none" strike="noStrike" kern="0" cap="none" spc="0" normalizeH="0" baseline="0" noProof="0">
                <a:ln>
                  <a:noFill/>
                </a:ln>
                <a:solidFill>
                  <a:srgbClr val="CEA37C"/>
                </a:solidFill>
                <a:effectLst/>
                <a:uLnTx/>
                <a:uFill>
                  <a:noFill/>
                </a:uFill>
                <a:latin typeface="Sanchez"/>
                <a:ea typeface="Sanchez"/>
                <a:cs typeface="Sanchez"/>
                <a:sym typeface="Sanchez"/>
                <a:hlinkClick r:id="rId2">
                  <a:extLst>
                    <a:ext uri="{A12FA001-AC4F-418D-AE19-62706E023703}">
                      <ahyp:hlinkClr xmlns:ahyp="http://schemas.microsoft.com/office/drawing/2018/hyperlinkcolor" xmlns="" val="tx"/>
                    </a:ext>
                  </a:extLst>
                </a:hlinkClick>
              </a:rPr>
              <a:t>Slidesgo</a:t>
            </a:r>
            <a:r>
              <a:rPr kumimoji="0" lang="en" sz="1200" b="0" i="0" u="none" strike="noStrike" kern="0" cap="none" spc="0" normalizeH="0" baseline="0" noProof="0">
                <a:ln>
                  <a:noFill/>
                </a:ln>
                <a:solidFill>
                  <a:srgbClr val="CEA37C"/>
                </a:solidFill>
                <a:effectLst/>
                <a:uLnTx/>
                <a:uFillTx/>
                <a:latin typeface="Sanchez"/>
                <a:ea typeface="Sanchez"/>
                <a:cs typeface="Sanchez"/>
                <a:sym typeface="Sanchez"/>
              </a:rPr>
              <a:t>, including icons by </a:t>
            </a:r>
            <a:r>
              <a:rPr kumimoji="0" lang="en" sz="1200" b="0" i="0" u="none" strike="noStrike" kern="0" cap="none" spc="0" normalizeH="0" baseline="0" noProof="0">
                <a:ln>
                  <a:noFill/>
                </a:ln>
                <a:solidFill>
                  <a:srgbClr val="CEA37C"/>
                </a:solidFill>
                <a:effectLst/>
                <a:uLnTx/>
                <a:uFill>
                  <a:noFill/>
                </a:uFill>
                <a:latin typeface="Sanchez"/>
                <a:ea typeface="Sanchez"/>
                <a:cs typeface="Sanchez"/>
                <a:sym typeface="Sanchez"/>
                <a:hlinkClick r:id="rId3">
                  <a:extLst>
                    <a:ext uri="{A12FA001-AC4F-418D-AE19-62706E023703}">
                      <ahyp:hlinkClr xmlns:ahyp="http://schemas.microsoft.com/office/drawing/2018/hyperlinkcolor" xmlns="" val="tx"/>
                    </a:ext>
                  </a:extLst>
                </a:hlinkClick>
              </a:rPr>
              <a:t>Flaticon</a:t>
            </a:r>
            <a:r>
              <a:rPr kumimoji="0" lang="en" sz="1200" b="0" i="0" u="none" strike="noStrike" kern="0" cap="none" spc="0" normalizeH="0" baseline="0" noProof="0">
                <a:ln>
                  <a:noFill/>
                </a:ln>
                <a:solidFill>
                  <a:srgbClr val="CEA37C"/>
                </a:solidFill>
                <a:effectLst/>
                <a:uLnTx/>
                <a:uFillTx/>
                <a:latin typeface="Sanchez"/>
                <a:ea typeface="Sanchez"/>
                <a:cs typeface="Sanchez"/>
                <a:sym typeface="Sanchez"/>
              </a:rPr>
              <a:t>, and infographics &amp; images by </a:t>
            </a:r>
            <a:r>
              <a:rPr kumimoji="0" lang="en" sz="1200" b="0" i="0" u="none" strike="noStrike" kern="0" cap="none" spc="0" normalizeH="0" baseline="0" noProof="0">
                <a:ln>
                  <a:noFill/>
                </a:ln>
                <a:solidFill>
                  <a:srgbClr val="CEA37C"/>
                </a:solidFill>
                <a:effectLst/>
                <a:uLnTx/>
                <a:uFill>
                  <a:noFill/>
                </a:uFill>
                <a:latin typeface="Sanchez"/>
                <a:ea typeface="Sanchez"/>
                <a:cs typeface="Sanchez"/>
                <a:sym typeface="Sanchez"/>
                <a:hlinkClick r:id="rId4">
                  <a:extLst>
                    <a:ext uri="{A12FA001-AC4F-418D-AE19-62706E023703}">
                      <ahyp:hlinkClr xmlns:ahyp="http://schemas.microsoft.com/office/drawing/2018/hyperlinkcolor" xmlns="" val="tx"/>
                    </a:ext>
                  </a:extLst>
                </a:hlinkClick>
              </a:rPr>
              <a:t>Freepik</a:t>
            </a:r>
            <a:r>
              <a:rPr kumimoji="0" lang="en" sz="1200" b="0" i="0" u="none" strike="noStrike" kern="0" cap="none" spc="0" normalizeH="0" baseline="0" noProof="0">
                <a:ln>
                  <a:noFill/>
                </a:ln>
                <a:solidFill>
                  <a:srgbClr val="CEA37C"/>
                </a:solidFill>
                <a:effectLst/>
                <a:uLnTx/>
                <a:uFillTx/>
                <a:latin typeface="Sanchez"/>
                <a:ea typeface="Sanchez"/>
                <a:cs typeface="Sanchez"/>
                <a:sym typeface="Sanchez"/>
              </a:rPr>
              <a:t>. </a:t>
            </a:r>
            <a:endParaRPr kumimoji="0" sz="1200" b="0" i="0" u="none" strike="noStrike" kern="0" cap="none" spc="0" normalizeH="0" baseline="0" noProof="0">
              <a:ln>
                <a:noFill/>
              </a:ln>
              <a:solidFill>
                <a:srgbClr val="CEA37C"/>
              </a:solidFill>
              <a:effectLst/>
              <a:uLnTx/>
              <a:uFillTx/>
              <a:latin typeface="Sanchez"/>
              <a:ea typeface="Sanchez"/>
              <a:cs typeface="Sanchez"/>
              <a:sym typeface="Sanchez"/>
            </a:endParaRPr>
          </a:p>
        </p:txBody>
      </p:sp>
    </p:spTree>
    <p:extLst>
      <p:ext uri="{BB962C8B-B14F-4D97-AF65-F5344CB8AC3E}">
        <p14:creationId xmlns:p14="http://schemas.microsoft.com/office/powerpoint/2010/main" val="25057611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1">
  <p:cSld name="One column text 1">
    <p:spTree>
      <p:nvGrpSpPr>
        <p:cNvPr id="1" name="Shape 899"/>
        <p:cNvGrpSpPr/>
        <p:nvPr/>
      </p:nvGrpSpPr>
      <p:grpSpPr>
        <a:xfrm>
          <a:off x="0" y="0"/>
          <a:ext cx="0" cy="0"/>
          <a:chOff x="0" y="0"/>
          <a:chExt cx="0" cy="0"/>
        </a:xfrm>
      </p:grpSpPr>
      <p:grpSp>
        <p:nvGrpSpPr>
          <p:cNvPr id="900" name="Google Shape;900;p22"/>
          <p:cNvGrpSpPr/>
          <p:nvPr/>
        </p:nvGrpSpPr>
        <p:grpSpPr>
          <a:xfrm>
            <a:off x="-1350043" y="-1024576"/>
            <a:ext cx="7149986" cy="4176452"/>
            <a:chOff x="997007" y="-364201"/>
            <a:chExt cx="7149986" cy="4176452"/>
          </a:xfrm>
        </p:grpSpPr>
        <p:sp>
          <p:nvSpPr>
            <p:cNvPr id="901" name="Google Shape;901;p22"/>
            <p:cNvSpPr/>
            <p:nvPr/>
          </p:nvSpPr>
          <p:spPr>
            <a:xfrm>
              <a:off x="1103283" y="-306239"/>
              <a:ext cx="6937434" cy="4061206"/>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a:effectLst>
              <a:outerShdw blurRad="257175" dist="171450" dir="5520000" algn="bl" rotWithShape="0">
                <a:srgbClr val="CEA37C">
                  <a:alpha val="4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902" name="Google Shape;902;p22"/>
            <p:cNvGrpSpPr/>
            <p:nvPr/>
          </p:nvGrpSpPr>
          <p:grpSpPr>
            <a:xfrm>
              <a:off x="1184751" y="-307656"/>
              <a:ext cx="6822196" cy="4063363"/>
              <a:chOff x="5930800" y="-1718525"/>
              <a:chExt cx="2767625" cy="1649025"/>
            </a:xfrm>
          </p:grpSpPr>
          <p:sp>
            <p:nvSpPr>
              <p:cNvPr id="903" name="Google Shape;903;p22"/>
              <p:cNvSpPr/>
              <p:nvPr/>
            </p:nvSpPr>
            <p:spPr>
              <a:xfrm>
                <a:off x="6389475" y="-1500650"/>
                <a:ext cx="311975" cy="305425"/>
              </a:xfrm>
              <a:custGeom>
                <a:avLst/>
                <a:gdLst/>
                <a:ahLst/>
                <a:cxnLst/>
                <a:rect l="l" t="t" r="r" b="b"/>
                <a:pathLst>
                  <a:path w="12479" h="12217" extrusionOk="0">
                    <a:moveTo>
                      <a:pt x="4084" y="1084"/>
                    </a:moveTo>
                    <a:lnTo>
                      <a:pt x="5942" y="2132"/>
                    </a:lnTo>
                    <a:lnTo>
                      <a:pt x="5942" y="5299"/>
                    </a:lnTo>
                    <a:lnTo>
                      <a:pt x="3561"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8" y="6454"/>
                    </a:lnTo>
                    <a:close/>
                    <a:moveTo>
                      <a:pt x="6644" y="6954"/>
                    </a:moveTo>
                    <a:lnTo>
                      <a:pt x="9026" y="9252"/>
                    </a:lnTo>
                    <a:lnTo>
                      <a:pt x="8502" y="11157"/>
                    </a:lnTo>
                    <a:lnTo>
                      <a:pt x="6644" y="10121"/>
                    </a:lnTo>
                    <a:lnTo>
                      <a:pt x="6644" y="6954"/>
                    </a:lnTo>
                    <a:close/>
                    <a:moveTo>
                      <a:pt x="5942" y="6930"/>
                    </a:moveTo>
                    <a:lnTo>
                      <a:pt x="5942" y="10204"/>
                    </a:lnTo>
                    <a:lnTo>
                      <a:pt x="4192"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1" y="3632"/>
                    </a:lnTo>
                    <a:lnTo>
                      <a:pt x="382" y="4239"/>
                    </a:lnTo>
                    <a:lnTo>
                      <a:pt x="1536" y="6192"/>
                    </a:lnTo>
                    <a:lnTo>
                      <a:pt x="417" y="8061"/>
                    </a:lnTo>
                    <a:lnTo>
                      <a:pt x="48" y="8680"/>
                    </a:lnTo>
                    <a:lnTo>
                      <a:pt x="751" y="8859"/>
                    </a:lnTo>
                    <a:lnTo>
                      <a:pt x="2977" y="9430"/>
                    </a:lnTo>
                    <a:lnTo>
                      <a:pt x="3561" y="11538"/>
                    </a:lnTo>
                    <a:lnTo>
                      <a:pt x="3751" y="12216"/>
                    </a:lnTo>
                    <a:lnTo>
                      <a:pt x="4382" y="11859"/>
                    </a:lnTo>
                    <a:lnTo>
                      <a:pt x="6394" y="10740"/>
                    </a:lnTo>
                    <a:lnTo>
                      <a:pt x="8323" y="11835"/>
                    </a:lnTo>
                    <a:lnTo>
                      <a:pt x="8954" y="12192"/>
                    </a:lnTo>
                    <a:lnTo>
                      <a:pt x="9145" y="11502"/>
                    </a:lnTo>
                    <a:lnTo>
                      <a:pt x="9740" y="9335"/>
                    </a:lnTo>
                    <a:lnTo>
                      <a:pt x="11895" y="8763"/>
                    </a:lnTo>
                    <a:lnTo>
                      <a:pt x="12478" y="8621"/>
                    </a:lnTo>
                    <a:lnTo>
                      <a:pt x="12478" y="8359"/>
                    </a:lnTo>
                    <a:lnTo>
                      <a:pt x="12240" y="7978"/>
                    </a:lnTo>
                    <a:lnTo>
                      <a:pt x="11073" y="6025"/>
                    </a:lnTo>
                    <a:lnTo>
                      <a:pt x="12193"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22"/>
              <p:cNvSpPr/>
              <p:nvPr/>
            </p:nvSpPr>
            <p:spPr>
              <a:xfrm>
                <a:off x="6469850" y="-1717650"/>
                <a:ext cx="231600" cy="217325"/>
              </a:xfrm>
              <a:custGeom>
                <a:avLst/>
                <a:gdLst/>
                <a:ahLst/>
                <a:cxnLst/>
                <a:rect l="l" t="t" r="r" b="b"/>
                <a:pathLst>
                  <a:path w="9264" h="8693" extrusionOk="0">
                    <a:moveTo>
                      <a:pt x="9251" y="1"/>
                    </a:moveTo>
                    <a:cubicBezTo>
                      <a:pt x="8692" y="49"/>
                      <a:pt x="8192" y="132"/>
                      <a:pt x="7704" y="263"/>
                    </a:cubicBezTo>
                    <a:lnTo>
                      <a:pt x="8263" y="418"/>
                    </a:lnTo>
                    <a:lnTo>
                      <a:pt x="7192" y="2215"/>
                    </a:lnTo>
                    <a:lnTo>
                      <a:pt x="4644" y="2215"/>
                    </a:lnTo>
                    <a:cubicBezTo>
                      <a:pt x="4453" y="2430"/>
                      <a:pt x="4275" y="2668"/>
                      <a:pt x="4108" y="2906"/>
                    </a:cubicBezTo>
                    <a:lnTo>
                      <a:pt x="7299" y="2906"/>
                    </a:lnTo>
                    <a:lnTo>
                      <a:pt x="8311" y="4609"/>
                    </a:lnTo>
                    <a:lnTo>
                      <a:pt x="6239" y="5144"/>
                    </a:lnTo>
                    <a:lnTo>
                      <a:pt x="4036" y="3001"/>
                    </a:lnTo>
                    <a:cubicBezTo>
                      <a:pt x="4025" y="3025"/>
                      <a:pt x="4013" y="3037"/>
                      <a:pt x="3989" y="3061"/>
                    </a:cubicBezTo>
                    <a:cubicBezTo>
                      <a:pt x="3870" y="3239"/>
                      <a:pt x="3751" y="3442"/>
                      <a:pt x="3655" y="3620"/>
                    </a:cubicBezTo>
                    <a:lnTo>
                      <a:pt x="5811" y="5704"/>
                    </a:lnTo>
                    <a:lnTo>
                      <a:pt x="5287" y="7609"/>
                    </a:lnTo>
                    <a:lnTo>
                      <a:pt x="3429" y="6561"/>
                    </a:lnTo>
                    <a:lnTo>
                      <a:pt x="3429" y="4037"/>
                    </a:lnTo>
                    <a:cubicBezTo>
                      <a:pt x="3024" y="4823"/>
                      <a:pt x="2822" y="5525"/>
                      <a:pt x="2727" y="5906"/>
                    </a:cubicBezTo>
                    <a:lnTo>
                      <a:pt x="2727" y="6656"/>
                    </a:lnTo>
                    <a:lnTo>
                      <a:pt x="977" y="7633"/>
                    </a:lnTo>
                    <a:lnTo>
                      <a:pt x="691" y="6597"/>
                    </a:lnTo>
                    <a:cubicBezTo>
                      <a:pt x="453" y="6633"/>
                      <a:pt x="215" y="6704"/>
                      <a:pt x="0" y="6764"/>
                    </a:cubicBezTo>
                    <a:lnTo>
                      <a:pt x="346" y="8002"/>
                    </a:lnTo>
                    <a:lnTo>
                      <a:pt x="536" y="8692"/>
                    </a:lnTo>
                    <a:lnTo>
                      <a:pt x="1167" y="8335"/>
                    </a:lnTo>
                    <a:lnTo>
                      <a:pt x="3179" y="7216"/>
                    </a:lnTo>
                    <a:lnTo>
                      <a:pt x="5108" y="8300"/>
                    </a:lnTo>
                    <a:lnTo>
                      <a:pt x="5739" y="8657"/>
                    </a:lnTo>
                    <a:lnTo>
                      <a:pt x="5930" y="7978"/>
                    </a:lnTo>
                    <a:lnTo>
                      <a:pt x="6525" y="5799"/>
                    </a:lnTo>
                    <a:lnTo>
                      <a:pt x="8680" y="5240"/>
                    </a:lnTo>
                    <a:lnTo>
                      <a:pt x="9263" y="5085"/>
                    </a:lnTo>
                    <a:lnTo>
                      <a:pt x="9263" y="4835"/>
                    </a:lnTo>
                    <a:lnTo>
                      <a:pt x="9025" y="4454"/>
                    </a:lnTo>
                    <a:lnTo>
                      <a:pt x="7858" y="2501"/>
                    </a:lnTo>
                    <a:lnTo>
                      <a:pt x="8978" y="620"/>
                    </a:lnTo>
                    <a:lnTo>
                      <a:pt x="9251" y="144"/>
                    </a:lnTo>
                    <a:lnTo>
                      <a:pt x="9251"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22"/>
              <p:cNvSpPr/>
              <p:nvPr/>
            </p:nvSpPr>
            <p:spPr>
              <a:xfrm>
                <a:off x="6160275" y="-1414625"/>
                <a:ext cx="225650" cy="220875"/>
              </a:xfrm>
              <a:custGeom>
                <a:avLst/>
                <a:gdLst/>
                <a:ahLst/>
                <a:cxnLst/>
                <a:rect l="l" t="t" r="r" b="b"/>
                <a:pathLst>
                  <a:path w="9026" h="8835" extrusionOk="0">
                    <a:moveTo>
                      <a:pt x="6990" y="3013"/>
                    </a:moveTo>
                    <a:lnTo>
                      <a:pt x="8002" y="4727"/>
                    </a:lnTo>
                    <a:lnTo>
                      <a:pt x="5930" y="5263"/>
                    </a:lnTo>
                    <a:lnTo>
                      <a:pt x="3620" y="3013"/>
                    </a:lnTo>
                    <a:close/>
                    <a:moveTo>
                      <a:pt x="3120" y="3513"/>
                    </a:moveTo>
                    <a:lnTo>
                      <a:pt x="5501" y="5811"/>
                    </a:lnTo>
                    <a:lnTo>
                      <a:pt x="4978" y="7716"/>
                    </a:lnTo>
                    <a:lnTo>
                      <a:pt x="3120" y="6680"/>
                    </a:lnTo>
                    <a:lnTo>
                      <a:pt x="3120" y="3513"/>
                    </a:lnTo>
                    <a:close/>
                    <a:moveTo>
                      <a:pt x="8549" y="0"/>
                    </a:moveTo>
                    <a:lnTo>
                      <a:pt x="8549" y="12"/>
                    </a:lnTo>
                    <a:lnTo>
                      <a:pt x="8240" y="12"/>
                    </a:lnTo>
                    <a:cubicBezTo>
                      <a:pt x="7585" y="12"/>
                      <a:pt x="6966" y="48"/>
                      <a:pt x="6394" y="143"/>
                    </a:cubicBezTo>
                    <a:lnTo>
                      <a:pt x="7954" y="548"/>
                    </a:lnTo>
                    <a:lnTo>
                      <a:pt x="6883" y="2346"/>
                    </a:lnTo>
                    <a:lnTo>
                      <a:pt x="3608" y="2346"/>
                    </a:lnTo>
                    <a:lnTo>
                      <a:pt x="5751" y="262"/>
                    </a:lnTo>
                    <a:lnTo>
                      <a:pt x="5751" y="262"/>
                    </a:lnTo>
                    <a:cubicBezTo>
                      <a:pt x="5228" y="381"/>
                      <a:pt x="4739" y="536"/>
                      <a:pt x="4275" y="727"/>
                    </a:cubicBezTo>
                    <a:lnTo>
                      <a:pt x="3096" y="1870"/>
                    </a:lnTo>
                    <a:lnTo>
                      <a:pt x="3096" y="1370"/>
                    </a:lnTo>
                    <a:cubicBezTo>
                      <a:pt x="2442" y="1810"/>
                      <a:pt x="1882" y="2382"/>
                      <a:pt x="1418" y="3048"/>
                    </a:cubicBezTo>
                    <a:lnTo>
                      <a:pt x="1894" y="3048"/>
                    </a:lnTo>
                    <a:lnTo>
                      <a:pt x="822" y="4084"/>
                    </a:lnTo>
                    <a:cubicBezTo>
                      <a:pt x="596" y="4584"/>
                      <a:pt x="417" y="5084"/>
                      <a:pt x="298" y="5561"/>
                    </a:cubicBezTo>
                    <a:lnTo>
                      <a:pt x="2382" y="3537"/>
                    </a:lnTo>
                    <a:lnTo>
                      <a:pt x="2382" y="6811"/>
                    </a:lnTo>
                    <a:lnTo>
                      <a:pt x="632" y="7799"/>
                    </a:lnTo>
                    <a:lnTo>
                      <a:pt x="179" y="6156"/>
                    </a:lnTo>
                    <a:cubicBezTo>
                      <a:pt x="48" y="6918"/>
                      <a:pt x="1" y="7573"/>
                      <a:pt x="1" y="8049"/>
                    </a:cubicBezTo>
                    <a:lnTo>
                      <a:pt x="1" y="8168"/>
                    </a:lnTo>
                    <a:lnTo>
                      <a:pt x="179" y="8835"/>
                    </a:lnTo>
                    <a:lnTo>
                      <a:pt x="810" y="8478"/>
                    </a:lnTo>
                    <a:lnTo>
                      <a:pt x="2823" y="7358"/>
                    </a:lnTo>
                    <a:lnTo>
                      <a:pt x="4751" y="8454"/>
                    </a:lnTo>
                    <a:lnTo>
                      <a:pt x="5382" y="8811"/>
                    </a:lnTo>
                    <a:lnTo>
                      <a:pt x="5573" y="8120"/>
                    </a:lnTo>
                    <a:lnTo>
                      <a:pt x="6168" y="5954"/>
                    </a:lnTo>
                    <a:lnTo>
                      <a:pt x="8323" y="5382"/>
                    </a:lnTo>
                    <a:lnTo>
                      <a:pt x="9026" y="5203"/>
                    </a:lnTo>
                    <a:lnTo>
                      <a:pt x="8669" y="4596"/>
                    </a:lnTo>
                    <a:lnTo>
                      <a:pt x="7537" y="2596"/>
                    </a:lnTo>
                    <a:lnTo>
                      <a:pt x="8657" y="727"/>
                    </a:lnTo>
                    <a:lnTo>
                      <a:pt x="9014" y="108"/>
                    </a:lnTo>
                    <a:lnTo>
                      <a:pt x="8549"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22"/>
              <p:cNvSpPr/>
              <p:nvPr/>
            </p:nvSpPr>
            <p:spPr>
              <a:xfrm>
                <a:off x="7018425" y="-1500650"/>
                <a:ext cx="311675" cy="305425"/>
              </a:xfrm>
              <a:custGeom>
                <a:avLst/>
                <a:gdLst/>
                <a:ahLst/>
                <a:cxnLst/>
                <a:rect l="l" t="t" r="r" b="b"/>
                <a:pathLst>
                  <a:path w="12467" h="12217" extrusionOk="0">
                    <a:moveTo>
                      <a:pt x="4072" y="1084"/>
                    </a:moveTo>
                    <a:lnTo>
                      <a:pt x="5942" y="2132"/>
                    </a:lnTo>
                    <a:lnTo>
                      <a:pt x="5942" y="5299"/>
                    </a:lnTo>
                    <a:lnTo>
                      <a:pt x="3560" y="2989"/>
                    </a:lnTo>
                    <a:lnTo>
                      <a:pt x="4072" y="1084"/>
                    </a:lnTo>
                    <a:close/>
                    <a:moveTo>
                      <a:pt x="8394" y="1036"/>
                    </a:moveTo>
                    <a:lnTo>
                      <a:pt x="8942" y="3049"/>
                    </a:lnTo>
                    <a:lnTo>
                      <a:pt x="6632" y="5299"/>
                    </a:lnTo>
                    <a:lnTo>
                      <a:pt x="6632" y="2025"/>
                    </a:lnTo>
                    <a:lnTo>
                      <a:pt x="8394" y="1036"/>
                    </a:lnTo>
                    <a:close/>
                    <a:moveTo>
                      <a:pt x="3120" y="3525"/>
                    </a:moveTo>
                    <a:lnTo>
                      <a:pt x="5430" y="5775"/>
                    </a:lnTo>
                    <a:lnTo>
                      <a:pt x="2072" y="5775"/>
                    </a:lnTo>
                    <a:lnTo>
                      <a:pt x="1060" y="4061"/>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5430" y="6454"/>
                    </a:moveTo>
                    <a:lnTo>
                      <a:pt x="3048" y="8763"/>
                    </a:lnTo>
                    <a:lnTo>
                      <a:pt x="1084" y="8252"/>
                    </a:lnTo>
                    <a:lnTo>
                      <a:pt x="2156" y="6454"/>
                    </a:lnTo>
                    <a:close/>
                    <a:moveTo>
                      <a:pt x="6632" y="6954"/>
                    </a:moveTo>
                    <a:lnTo>
                      <a:pt x="9014" y="9252"/>
                    </a:lnTo>
                    <a:lnTo>
                      <a:pt x="8502" y="11157"/>
                    </a:lnTo>
                    <a:lnTo>
                      <a:pt x="6632" y="10121"/>
                    </a:lnTo>
                    <a:lnTo>
                      <a:pt x="6632" y="6954"/>
                    </a:lnTo>
                    <a:close/>
                    <a:moveTo>
                      <a:pt x="5942" y="6930"/>
                    </a:moveTo>
                    <a:lnTo>
                      <a:pt x="5942" y="10204"/>
                    </a:lnTo>
                    <a:lnTo>
                      <a:pt x="4180" y="11192"/>
                    </a:lnTo>
                    <a:lnTo>
                      <a:pt x="3632" y="9180"/>
                    </a:lnTo>
                    <a:lnTo>
                      <a:pt x="5942" y="6930"/>
                    </a:lnTo>
                    <a:close/>
                    <a:moveTo>
                      <a:pt x="8835" y="1"/>
                    </a:moveTo>
                    <a:lnTo>
                      <a:pt x="8216" y="358"/>
                    </a:lnTo>
                    <a:lnTo>
                      <a:pt x="6204" y="1465"/>
                    </a:lnTo>
                    <a:lnTo>
                      <a:pt x="4275" y="382"/>
                    </a:lnTo>
                    <a:lnTo>
                      <a:pt x="3644" y="24"/>
                    </a:lnTo>
                    <a:lnTo>
                      <a:pt x="3453" y="715"/>
                    </a:lnTo>
                    <a:lnTo>
                      <a:pt x="2858" y="2882"/>
                    </a:lnTo>
                    <a:lnTo>
                      <a:pt x="703" y="3453"/>
                    </a:lnTo>
                    <a:lnTo>
                      <a:pt x="0" y="3632"/>
                    </a:lnTo>
                    <a:lnTo>
                      <a:pt x="370" y="4239"/>
                    </a:lnTo>
                    <a:lnTo>
                      <a:pt x="1536" y="6192"/>
                    </a:lnTo>
                    <a:lnTo>
                      <a:pt x="417" y="8061"/>
                    </a:lnTo>
                    <a:lnTo>
                      <a:pt x="48" y="8680"/>
                    </a:lnTo>
                    <a:lnTo>
                      <a:pt x="739" y="8859"/>
                    </a:lnTo>
                    <a:lnTo>
                      <a:pt x="2977" y="9430"/>
                    </a:lnTo>
                    <a:lnTo>
                      <a:pt x="3560" y="11538"/>
                    </a:lnTo>
                    <a:lnTo>
                      <a:pt x="3751" y="12216"/>
                    </a:lnTo>
                    <a:lnTo>
                      <a:pt x="4370" y="11859"/>
                    </a:lnTo>
                    <a:lnTo>
                      <a:pt x="6382" y="10740"/>
                    </a:lnTo>
                    <a:lnTo>
                      <a:pt x="8323" y="11835"/>
                    </a:lnTo>
                    <a:lnTo>
                      <a:pt x="8942" y="12192"/>
                    </a:lnTo>
                    <a:lnTo>
                      <a:pt x="9133" y="11502"/>
                    </a:lnTo>
                    <a:lnTo>
                      <a:pt x="9728" y="9335"/>
                    </a:lnTo>
                    <a:lnTo>
                      <a:pt x="11895" y="8763"/>
                    </a:lnTo>
                    <a:lnTo>
                      <a:pt x="12466" y="8621"/>
                    </a:lnTo>
                    <a:lnTo>
                      <a:pt x="12466" y="8359"/>
                    </a:lnTo>
                    <a:lnTo>
                      <a:pt x="12228" y="7978"/>
                    </a:lnTo>
                    <a:lnTo>
                      <a:pt x="11073" y="6025"/>
                    </a:lnTo>
                    <a:lnTo>
                      <a:pt x="12192" y="4156"/>
                    </a:lnTo>
                    <a:lnTo>
                      <a:pt x="12454" y="3691"/>
                    </a:lnTo>
                    <a:lnTo>
                      <a:pt x="12454" y="3513"/>
                    </a:lnTo>
                    <a:lnTo>
                      <a:pt x="11847" y="3346"/>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22"/>
              <p:cNvSpPr/>
              <p:nvPr/>
            </p:nvSpPr>
            <p:spPr>
              <a:xfrm>
                <a:off x="7018125" y="-1717950"/>
                <a:ext cx="311675" cy="217325"/>
              </a:xfrm>
              <a:custGeom>
                <a:avLst/>
                <a:gdLst/>
                <a:ahLst/>
                <a:cxnLst/>
                <a:rect l="l" t="t" r="r" b="b"/>
                <a:pathLst>
                  <a:path w="12467" h="8693" extrusionOk="0">
                    <a:moveTo>
                      <a:pt x="10514" y="2918"/>
                    </a:moveTo>
                    <a:lnTo>
                      <a:pt x="11526" y="4621"/>
                    </a:lnTo>
                    <a:lnTo>
                      <a:pt x="9466" y="5156"/>
                    </a:lnTo>
                    <a:lnTo>
                      <a:pt x="7156" y="2918"/>
                    </a:lnTo>
                    <a:close/>
                    <a:moveTo>
                      <a:pt x="5442" y="2918"/>
                    </a:moveTo>
                    <a:lnTo>
                      <a:pt x="3060" y="5216"/>
                    </a:lnTo>
                    <a:lnTo>
                      <a:pt x="1096" y="4716"/>
                    </a:lnTo>
                    <a:lnTo>
                      <a:pt x="2168" y="2918"/>
                    </a:lnTo>
                    <a:close/>
                    <a:moveTo>
                      <a:pt x="6644" y="3406"/>
                    </a:moveTo>
                    <a:lnTo>
                      <a:pt x="9026" y="5716"/>
                    </a:lnTo>
                    <a:lnTo>
                      <a:pt x="8514" y="7621"/>
                    </a:lnTo>
                    <a:lnTo>
                      <a:pt x="6644" y="6573"/>
                    </a:lnTo>
                    <a:lnTo>
                      <a:pt x="6644" y="3406"/>
                    </a:lnTo>
                    <a:close/>
                    <a:moveTo>
                      <a:pt x="5954" y="3394"/>
                    </a:moveTo>
                    <a:lnTo>
                      <a:pt x="5954" y="6668"/>
                    </a:lnTo>
                    <a:lnTo>
                      <a:pt x="4192" y="7645"/>
                    </a:lnTo>
                    <a:lnTo>
                      <a:pt x="3644" y="5633"/>
                    </a:lnTo>
                    <a:lnTo>
                      <a:pt x="5954" y="3394"/>
                    </a:lnTo>
                    <a:close/>
                    <a:moveTo>
                      <a:pt x="417" y="1"/>
                    </a:moveTo>
                    <a:lnTo>
                      <a:pt x="1" y="96"/>
                    </a:lnTo>
                    <a:lnTo>
                      <a:pt x="370" y="715"/>
                    </a:lnTo>
                    <a:lnTo>
                      <a:pt x="1525" y="2656"/>
                    </a:lnTo>
                    <a:lnTo>
                      <a:pt x="417" y="4537"/>
                    </a:lnTo>
                    <a:lnTo>
                      <a:pt x="36" y="5144"/>
                    </a:lnTo>
                    <a:lnTo>
                      <a:pt x="739" y="5323"/>
                    </a:lnTo>
                    <a:lnTo>
                      <a:pt x="2977" y="5906"/>
                    </a:lnTo>
                    <a:lnTo>
                      <a:pt x="3549" y="8002"/>
                    </a:lnTo>
                    <a:lnTo>
                      <a:pt x="3751" y="8693"/>
                    </a:lnTo>
                    <a:lnTo>
                      <a:pt x="4370" y="8335"/>
                    </a:lnTo>
                    <a:lnTo>
                      <a:pt x="6382" y="7216"/>
                    </a:lnTo>
                    <a:lnTo>
                      <a:pt x="8311" y="8300"/>
                    </a:lnTo>
                    <a:lnTo>
                      <a:pt x="8942" y="8657"/>
                    </a:lnTo>
                    <a:lnTo>
                      <a:pt x="9133" y="7978"/>
                    </a:lnTo>
                    <a:lnTo>
                      <a:pt x="9728" y="5799"/>
                    </a:lnTo>
                    <a:lnTo>
                      <a:pt x="11883" y="5240"/>
                    </a:lnTo>
                    <a:lnTo>
                      <a:pt x="12466" y="5085"/>
                    </a:lnTo>
                    <a:lnTo>
                      <a:pt x="12466" y="4835"/>
                    </a:lnTo>
                    <a:lnTo>
                      <a:pt x="12228" y="4442"/>
                    </a:lnTo>
                    <a:lnTo>
                      <a:pt x="11073" y="2501"/>
                    </a:lnTo>
                    <a:lnTo>
                      <a:pt x="12181" y="620"/>
                    </a:lnTo>
                    <a:lnTo>
                      <a:pt x="12466" y="156"/>
                    </a:lnTo>
                    <a:lnTo>
                      <a:pt x="12466" y="1"/>
                    </a:lnTo>
                    <a:lnTo>
                      <a:pt x="9776" y="1"/>
                    </a:lnTo>
                    <a:lnTo>
                      <a:pt x="11490" y="442"/>
                    </a:lnTo>
                    <a:lnTo>
                      <a:pt x="10419" y="2239"/>
                    </a:lnTo>
                    <a:lnTo>
                      <a:pt x="7144" y="2239"/>
                    </a:lnTo>
                    <a:lnTo>
                      <a:pt x="9442" y="1"/>
                    </a:lnTo>
                    <a:lnTo>
                      <a:pt x="8454" y="1"/>
                    </a:lnTo>
                    <a:lnTo>
                      <a:pt x="6632" y="1751"/>
                    </a:lnTo>
                    <a:lnTo>
                      <a:pt x="6632" y="1"/>
                    </a:lnTo>
                    <a:lnTo>
                      <a:pt x="5930" y="1"/>
                    </a:lnTo>
                    <a:lnTo>
                      <a:pt x="5930" y="1751"/>
                    </a:lnTo>
                    <a:lnTo>
                      <a:pt x="4120" y="1"/>
                    </a:lnTo>
                    <a:lnTo>
                      <a:pt x="3120" y="1"/>
                    </a:lnTo>
                    <a:lnTo>
                      <a:pt x="5430" y="2239"/>
                    </a:lnTo>
                    <a:lnTo>
                      <a:pt x="2060" y="2239"/>
                    </a:lnTo>
                    <a:lnTo>
                      <a:pt x="1048" y="537"/>
                    </a:lnTo>
                    <a:lnTo>
                      <a:pt x="3120"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22"/>
              <p:cNvSpPr/>
              <p:nvPr/>
            </p:nvSpPr>
            <p:spPr>
              <a:xfrm>
                <a:off x="67005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4" y="11145"/>
                    </a:lnTo>
                    <a:lnTo>
                      <a:pt x="6656" y="10109"/>
                    </a:lnTo>
                    <a:lnTo>
                      <a:pt x="6656" y="6942"/>
                    </a:lnTo>
                    <a:close/>
                    <a:moveTo>
                      <a:pt x="5954" y="6918"/>
                    </a:moveTo>
                    <a:lnTo>
                      <a:pt x="5954" y="10192"/>
                    </a:lnTo>
                    <a:lnTo>
                      <a:pt x="4204"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7" y="6192"/>
                    </a:lnTo>
                    <a:lnTo>
                      <a:pt x="417" y="8073"/>
                    </a:lnTo>
                    <a:lnTo>
                      <a:pt x="48" y="8680"/>
                    </a:lnTo>
                    <a:lnTo>
                      <a:pt x="751" y="8859"/>
                    </a:lnTo>
                    <a:lnTo>
                      <a:pt x="2977" y="9442"/>
                    </a:lnTo>
                    <a:lnTo>
                      <a:pt x="3561"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22"/>
              <p:cNvSpPr/>
              <p:nvPr/>
            </p:nvSpPr>
            <p:spPr>
              <a:xfrm>
                <a:off x="6700525" y="-1718525"/>
                <a:ext cx="314650" cy="217600"/>
              </a:xfrm>
              <a:custGeom>
                <a:avLst/>
                <a:gdLst/>
                <a:ahLst/>
                <a:cxnLst/>
                <a:rect l="l" t="t" r="r" b="b"/>
                <a:pathLst>
                  <a:path w="12586" h="8704" extrusionOk="0">
                    <a:moveTo>
                      <a:pt x="10526" y="2941"/>
                    </a:moveTo>
                    <a:lnTo>
                      <a:pt x="11538" y="4644"/>
                    </a:lnTo>
                    <a:lnTo>
                      <a:pt x="9466" y="5179"/>
                    </a:lnTo>
                    <a:lnTo>
                      <a:pt x="7168"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4" y="7668"/>
                    </a:lnTo>
                    <a:lnTo>
                      <a:pt x="3656" y="5656"/>
                    </a:lnTo>
                    <a:lnTo>
                      <a:pt x="5954" y="3417"/>
                    </a:lnTo>
                    <a:close/>
                    <a:moveTo>
                      <a:pt x="394" y="0"/>
                    </a:moveTo>
                    <a:lnTo>
                      <a:pt x="1" y="107"/>
                    </a:lnTo>
                    <a:lnTo>
                      <a:pt x="358" y="726"/>
                    </a:lnTo>
                    <a:lnTo>
                      <a:pt x="1525" y="2667"/>
                    </a:lnTo>
                    <a:lnTo>
                      <a:pt x="405" y="4548"/>
                    </a:lnTo>
                    <a:lnTo>
                      <a:pt x="36" y="5156"/>
                    </a:lnTo>
                    <a:lnTo>
                      <a:pt x="739" y="5334"/>
                    </a:lnTo>
                    <a:lnTo>
                      <a:pt x="2965" y="5918"/>
                    </a:lnTo>
                    <a:lnTo>
                      <a:pt x="3549" y="8013"/>
                    </a:lnTo>
                    <a:lnTo>
                      <a:pt x="3739" y="8704"/>
                    </a:lnTo>
                    <a:lnTo>
                      <a:pt x="4370" y="8346"/>
                    </a:lnTo>
                    <a:lnTo>
                      <a:pt x="6370" y="7227"/>
                    </a:lnTo>
                    <a:lnTo>
                      <a:pt x="8311" y="8311"/>
                    </a:lnTo>
                    <a:lnTo>
                      <a:pt x="8930" y="8668"/>
                    </a:lnTo>
                    <a:lnTo>
                      <a:pt x="9133" y="7989"/>
                    </a:lnTo>
                    <a:lnTo>
                      <a:pt x="9728" y="5810"/>
                    </a:lnTo>
                    <a:lnTo>
                      <a:pt x="11883" y="5251"/>
                    </a:lnTo>
                    <a:lnTo>
                      <a:pt x="12586" y="5072"/>
                    </a:lnTo>
                    <a:lnTo>
                      <a:pt x="12228" y="4453"/>
                    </a:lnTo>
                    <a:lnTo>
                      <a:pt x="11062" y="2512"/>
                    </a:lnTo>
                    <a:lnTo>
                      <a:pt x="12181" y="631"/>
                    </a:lnTo>
                    <a:lnTo>
                      <a:pt x="12538" y="24"/>
                    </a:lnTo>
                    <a:lnTo>
                      <a:pt x="12478" y="0"/>
                    </a:lnTo>
                    <a:lnTo>
                      <a:pt x="9752"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22"/>
              <p:cNvSpPr/>
              <p:nvPr/>
            </p:nvSpPr>
            <p:spPr>
              <a:xfrm>
                <a:off x="7647075" y="-1500650"/>
                <a:ext cx="311975" cy="305425"/>
              </a:xfrm>
              <a:custGeom>
                <a:avLst/>
                <a:gdLst/>
                <a:ahLst/>
                <a:cxnLst/>
                <a:rect l="l" t="t" r="r" b="b"/>
                <a:pathLst>
                  <a:path w="12479" h="12217" extrusionOk="0">
                    <a:moveTo>
                      <a:pt x="4084" y="1084"/>
                    </a:moveTo>
                    <a:lnTo>
                      <a:pt x="5942" y="2132"/>
                    </a:lnTo>
                    <a:lnTo>
                      <a:pt x="5942" y="5299"/>
                    </a:lnTo>
                    <a:lnTo>
                      <a:pt x="3560"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7" y="6454"/>
                    </a:lnTo>
                    <a:close/>
                    <a:moveTo>
                      <a:pt x="6644" y="6954"/>
                    </a:moveTo>
                    <a:lnTo>
                      <a:pt x="9025" y="9252"/>
                    </a:lnTo>
                    <a:lnTo>
                      <a:pt x="8502" y="11157"/>
                    </a:lnTo>
                    <a:lnTo>
                      <a:pt x="6644" y="10121"/>
                    </a:lnTo>
                    <a:lnTo>
                      <a:pt x="6644" y="6954"/>
                    </a:lnTo>
                    <a:close/>
                    <a:moveTo>
                      <a:pt x="5942" y="6930"/>
                    </a:moveTo>
                    <a:lnTo>
                      <a:pt x="5942" y="10204"/>
                    </a:lnTo>
                    <a:lnTo>
                      <a:pt x="4191"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0" y="3632"/>
                    </a:lnTo>
                    <a:lnTo>
                      <a:pt x="381" y="4239"/>
                    </a:lnTo>
                    <a:lnTo>
                      <a:pt x="1536" y="6192"/>
                    </a:lnTo>
                    <a:lnTo>
                      <a:pt x="417" y="8061"/>
                    </a:lnTo>
                    <a:lnTo>
                      <a:pt x="48" y="8680"/>
                    </a:lnTo>
                    <a:lnTo>
                      <a:pt x="751" y="8859"/>
                    </a:lnTo>
                    <a:lnTo>
                      <a:pt x="2977" y="9430"/>
                    </a:lnTo>
                    <a:lnTo>
                      <a:pt x="3560" y="11538"/>
                    </a:lnTo>
                    <a:lnTo>
                      <a:pt x="3751" y="12216"/>
                    </a:lnTo>
                    <a:lnTo>
                      <a:pt x="4382" y="11859"/>
                    </a:lnTo>
                    <a:lnTo>
                      <a:pt x="6394" y="10740"/>
                    </a:lnTo>
                    <a:lnTo>
                      <a:pt x="8323" y="11835"/>
                    </a:lnTo>
                    <a:lnTo>
                      <a:pt x="8954" y="12192"/>
                    </a:lnTo>
                    <a:lnTo>
                      <a:pt x="9144" y="11502"/>
                    </a:lnTo>
                    <a:lnTo>
                      <a:pt x="9740" y="9335"/>
                    </a:lnTo>
                    <a:lnTo>
                      <a:pt x="11895" y="8763"/>
                    </a:lnTo>
                    <a:lnTo>
                      <a:pt x="12478" y="8621"/>
                    </a:lnTo>
                    <a:lnTo>
                      <a:pt x="12478" y="8359"/>
                    </a:lnTo>
                    <a:lnTo>
                      <a:pt x="12240" y="7978"/>
                    </a:lnTo>
                    <a:lnTo>
                      <a:pt x="11073" y="6025"/>
                    </a:lnTo>
                    <a:lnTo>
                      <a:pt x="12192"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22"/>
              <p:cNvSpPr/>
              <p:nvPr/>
            </p:nvSpPr>
            <p:spPr>
              <a:xfrm>
                <a:off x="7646775" y="-1718525"/>
                <a:ext cx="311975" cy="217600"/>
              </a:xfrm>
              <a:custGeom>
                <a:avLst/>
                <a:gdLst/>
                <a:ahLst/>
                <a:cxnLst/>
                <a:rect l="l" t="t" r="r" b="b"/>
                <a:pathLst>
                  <a:path w="12479" h="8704" extrusionOk="0">
                    <a:moveTo>
                      <a:pt x="10526" y="2941"/>
                    </a:moveTo>
                    <a:lnTo>
                      <a:pt x="11538" y="4644"/>
                    </a:lnTo>
                    <a:lnTo>
                      <a:pt x="9466" y="5179"/>
                    </a:lnTo>
                    <a:lnTo>
                      <a:pt x="7156"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3" y="7668"/>
                    </a:lnTo>
                    <a:lnTo>
                      <a:pt x="3644" y="5656"/>
                    </a:lnTo>
                    <a:lnTo>
                      <a:pt x="5954" y="3417"/>
                    </a:lnTo>
                    <a:close/>
                    <a:moveTo>
                      <a:pt x="417" y="0"/>
                    </a:moveTo>
                    <a:lnTo>
                      <a:pt x="1" y="107"/>
                    </a:lnTo>
                    <a:lnTo>
                      <a:pt x="370" y="726"/>
                    </a:lnTo>
                    <a:lnTo>
                      <a:pt x="1536" y="2667"/>
                    </a:lnTo>
                    <a:lnTo>
                      <a:pt x="417" y="4548"/>
                    </a:lnTo>
                    <a:lnTo>
                      <a:pt x="48" y="5156"/>
                    </a:lnTo>
                    <a:lnTo>
                      <a:pt x="751" y="5334"/>
                    </a:lnTo>
                    <a:lnTo>
                      <a:pt x="2977" y="5918"/>
                    </a:lnTo>
                    <a:lnTo>
                      <a:pt x="3561" y="8013"/>
                    </a:lnTo>
                    <a:lnTo>
                      <a:pt x="3751" y="8704"/>
                    </a:lnTo>
                    <a:lnTo>
                      <a:pt x="4382" y="8346"/>
                    </a:lnTo>
                    <a:lnTo>
                      <a:pt x="6382" y="7227"/>
                    </a:lnTo>
                    <a:lnTo>
                      <a:pt x="8323" y="8311"/>
                    </a:lnTo>
                    <a:lnTo>
                      <a:pt x="8942" y="8668"/>
                    </a:lnTo>
                    <a:lnTo>
                      <a:pt x="9145" y="7989"/>
                    </a:lnTo>
                    <a:lnTo>
                      <a:pt x="9740" y="5810"/>
                    </a:lnTo>
                    <a:lnTo>
                      <a:pt x="11895" y="5251"/>
                    </a:lnTo>
                    <a:lnTo>
                      <a:pt x="12478" y="5096"/>
                    </a:lnTo>
                    <a:lnTo>
                      <a:pt x="12478" y="4846"/>
                    </a:lnTo>
                    <a:lnTo>
                      <a:pt x="12240" y="4453"/>
                    </a:lnTo>
                    <a:lnTo>
                      <a:pt x="11073" y="2512"/>
                    </a:lnTo>
                    <a:lnTo>
                      <a:pt x="12193" y="631"/>
                    </a:lnTo>
                    <a:lnTo>
                      <a:pt x="12335" y="393"/>
                    </a:lnTo>
                    <a:cubicBezTo>
                      <a:pt x="11597" y="143"/>
                      <a:pt x="10764" y="0"/>
                      <a:pt x="9883" y="0"/>
                    </a:cubicBezTo>
                    <a:lnTo>
                      <a:pt x="9776"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22"/>
              <p:cNvSpPr/>
              <p:nvPr/>
            </p:nvSpPr>
            <p:spPr>
              <a:xfrm>
                <a:off x="7329475" y="-1500350"/>
                <a:ext cx="314650" cy="305425"/>
              </a:xfrm>
              <a:custGeom>
                <a:avLst/>
                <a:gdLst/>
                <a:ahLst/>
                <a:cxnLst/>
                <a:rect l="l" t="t" r="r" b="b"/>
                <a:pathLst>
                  <a:path w="12586" h="12217" extrusionOk="0">
                    <a:moveTo>
                      <a:pt x="4096" y="1072"/>
                    </a:moveTo>
                    <a:lnTo>
                      <a:pt x="5954" y="2120"/>
                    </a:lnTo>
                    <a:lnTo>
                      <a:pt x="5954" y="5287"/>
                    </a:lnTo>
                    <a:lnTo>
                      <a:pt x="3572" y="2977"/>
                    </a:lnTo>
                    <a:lnTo>
                      <a:pt x="4096" y="1072"/>
                    </a:lnTo>
                    <a:close/>
                    <a:moveTo>
                      <a:pt x="8406" y="1024"/>
                    </a:moveTo>
                    <a:lnTo>
                      <a:pt x="8954" y="3037"/>
                    </a:lnTo>
                    <a:lnTo>
                      <a:pt x="6656" y="5287"/>
                    </a:lnTo>
                    <a:lnTo>
                      <a:pt x="6656" y="2013"/>
                    </a:lnTo>
                    <a:lnTo>
                      <a:pt x="8406" y="1024"/>
                    </a:lnTo>
                    <a:close/>
                    <a:moveTo>
                      <a:pt x="3144" y="3513"/>
                    </a:moveTo>
                    <a:lnTo>
                      <a:pt x="5442"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5442" y="6442"/>
                    </a:moveTo>
                    <a:lnTo>
                      <a:pt x="3060" y="8751"/>
                    </a:lnTo>
                    <a:lnTo>
                      <a:pt x="1096" y="8240"/>
                    </a:lnTo>
                    <a:lnTo>
                      <a:pt x="2167" y="6442"/>
                    </a:lnTo>
                    <a:close/>
                    <a:moveTo>
                      <a:pt x="6656" y="6942"/>
                    </a:moveTo>
                    <a:lnTo>
                      <a:pt x="9037" y="9240"/>
                    </a:lnTo>
                    <a:lnTo>
                      <a:pt x="8513" y="11145"/>
                    </a:lnTo>
                    <a:lnTo>
                      <a:pt x="6656" y="10109"/>
                    </a:lnTo>
                    <a:lnTo>
                      <a:pt x="6656" y="6942"/>
                    </a:lnTo>
                    <a:close/>
                    <a:moveTo>
                      <a:pt x="5954" y="6918"/>
                    </a:moveTo>
                    <a:lnTo>
                      <a:pt x="5954" y="10192"/>
                    </a:lnTo>
                    <a:lnTo>
                      <a:pt x="4192" y="11180"/>
                    </a:lnTo>
                    <a:lnTo>
                      <a:pt x="3644" y="9168"/>
                    </a:lnTo>
                    <a:lnTo>
                      <a:pt x="5954" y="6918"/>
                    </a:lnTo>
                    <a:close/>
                    <a:moveTo>
                      <a:pt x="8835" y="0"/>
                    </a:moveTo>
                    <a:lnTo>
                      <a:pt x="8216" y="358"/>
                    </a:lnTo>
                    <a:lnTo>
                      <a:pt x="6204" y="1477"/>
                    </a:lnTo>
                    <a:lnTo>
                      <a:pt x="4275" y="381"/>
                    </a:lnTo>
                    <a:lnTo>
                      <a:pt x="3644" y="24"/>
                    </a:lnTo>
                    <a:lnTo>
                      <a:pt x="3453" y="715"/>
                    </a:lnTo>
                    <a:lnTo>
                      <a:pt x="2858" y="2882"/>
                    </a:lnTo>
                    <a:lnTo>
                      <a:pt x="703" y="3453"/>
                    </a:lnTo>
                    <a:lnTo>
                      <a:pt x="1" y="3632"/>
                    </a:lnTo>
                    <a:lnTo>
                      <a:pt x="370" y="4239"/>
                    </a:lnTo>
                    <a:lnTo>
                      <a:pt x="1525" y="6192"/>
                    </a:lnTo>
                    <a:lnTo>
                      <a:pt x="417" y="8073"/>
                    </a:lnTo>
                    <a:lnTo>
                      <a:pt x="36" y="8680"/>
                    </a:lnTo>
                    <a:lnTo>
                      <a:pt x="739" y="8859"/>
                    </a:lnTo>
                    <a:lnTo>
                      <a:pt x="2977" y="9442"/>
                    </a:lnTo>
                    <a:lnTo>
                      <a:pt x="3560" y="11538"/>
                    </a:lnTo>
                    <a:lnTo>
                      <a:pt x="3751" y="12216"/>
                    </a:lnTo>
                    <a:lnTo>
                      <a:pt x="4370" y="11859"/>
                    </a:lnTo>
                    <a:lnTo>
                      <a:pt x="6382" y="10752"/>
                    </a:lnTo>
                    <a:lnTo>
                      <a:pt x="8323" y="11835"/>
                    </a:lnTo>
                    <a:lnTo>
                      <a:pt x="8942" y="12192"/>
                    </a:lnTo>
                    <a:lnTo>
                      <a:pt x="9133" y="11502"/>
                    </a:lnTo>
                    <a:lnTo>
                      <a:pt x="9728" y="9335"/>
                    </a:lnTo>
                    <a:lnTo>
                      <a:pt x="11895" y="8763"/>
                    </a:lnTo>
                    <a:lnTo>
                      <a:pt x="12585" y="8585"/>
                    </a:lnTo>
                    <a:lnTo>
                      <a:pt x="12228" y="7978"/>
                    </a:lnTo>
                    <a:lnTo>
                      <a:pt x="11073" y="6025"/>
                    </a:lnTo>
                    <a:lnTo>
                      <a:pt x="12193" y="4156"/>
                    </a:lnTo>
                    <a:lnTo>
                      <a:pt x="12550" y="3537"/>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22"/>
              <p:cNvSpPr/>
              <p:nvPr/>
            </p:nvSpPr>
            <p:spPr>
              <a:xfrm>
                <a:off x="7329175" y="-1718525"/>
                <a:ext cx="314350" cy="217600"/>
              </a:xfrm>
              <a:custGeom>
                <a:avLst/>
                <a:gdLst/>
                <a:ahLst/>
                <a:cxnLst/>
                <a:rect l="l" t="t" r="r" b="b"/>
                <a:pathLst>
                  <a:path w="12574" h="8704" extrusionOk="0">
                    <a:moveTo>
                      <a:pt x="10538" y="2941"/>
                    </a:moveTo>
                    <a:lnTo>
                      <a:pt x="11550" y="4644"/>
                    </a:lnTo>
                    <a:lnTo>
                      <a:pt x="9478" y="5179"/>
                    </a:lnTo>
                    <a:lnTo>
                      <a:pt x="7168" y="2941"/>
                    </a:lnTo>
                    <a:close/>
                    <a:moveTo>
                      <a:pt x="5454" y="2941"/>
                    </a:moveTo>
                    <a:lnTo>
                      <a:pt x="3072" y="5239"/>
                    </a:lnTo>
                    <a:lnTo>
                      <a:pt x="1108" y="4739"/>
                    </a:lnTo>
                    <a:lnTo>
                      <a:pt x="2179" y="2941"/>
                    </a:lnTo>
                    <a:close/>
                    <a:moveTo>
                      <a:pt x="6668" y="3429"/>
                    </a:moveTo>
                    <a:lnTo>
                      <a:pt x="9049" y="5739"/>
                    </a:lnTo>
                    <a:lnTo>
                      <a:pt x="8525" y="7644"/>
                    </a:lnTo>
                    <a:lnTo>
                      <a:pt x="6668" y="6596"/>
                    </a:lnTo>
                    <a:lnTo>
                      <a:pt x="6668" y="3429"/>
                    </a:lnTo>
                    <a:close/>
                    <a:moveTo>
                      <a:pt x="5966" y="3417"/>
                    </a:moveTo>
                    <a:lnTo>
                      <a:pt x="5966" y="6691"/>
                    </a:lnTo>
                    <a:lnTo>
                      <a:pt x="4204" y="7668"/>
                    </a:lnTo>
                    <a:lnTo>
                      <a:pt x="3656" y="5656"/>
                    </a:lnTo>
                    <a:lnTo>
                      <a:pt x="5966" y="3417"/>
                    </a:lnTo>
                    <a:close/>
                    <a:moveTo>
                      <a:pt x="417" y="0"/>
                    </a:moveTo>
                    <a:lnTo>
                      <a:pt x="1" y="107"/>
                    </a:lnTo>
                    <a:lnTo>
                      <a:pt x="358" y="726"/>
                    </a:lnTo>
                    <a:lnTo>
                      <a:pt x="1513" y="2667"/>
                    </a:lnTo>
                    <a:lnTo>
                      <a:pt x="394" y="4548"/>
                    </a:lnTo>
                    <a:lnTo>
                      <a:pt x="24" y="5156"/>
                    </a:lnTo>
                    <a:lnTo>
                      <a:pt x="727" y="5334"/>
                    </a:lnTo>
                    <a:lnTo>
                      <a:pt x="2953" y="5918"/>
                    </a:lnTo>
                    <a:lnTo>
                      <a:pt x="3537" y="8013"/>
                    </a:lnTo>
                    <a:lnTo>
                      <a:pt x="3727" y="8704"/>
                    </a:lnTo>
                    <a:lnTo>
                      <a:pt x="4358" y="8346"/>
                    </a:lnTo>
                    <a:lnTo>
                      <a:pt x="6370" y="7227"/>
                    </a:lnTo>
                    <a:lnTo>
                      <a:pt x="8299" y="8311"/>
                    </a:lnTo>
                    <a:lnTo>
                      <a:pt x="8930" y="8668"/>
                    </a:lnTo>
                    <a:lnTo>
                      <a:pt x="9121" y="7989"/>
                    </a:lnTo>
                    <a:lnTo>
                      <a:pt x="9716" y="5810"/>
                    </a:lnTo>
                    <a:lnTo>
                      <a:pt x="11871" y="5251"/>
                    </a:lnTo>
                    <a:lnTo>
                      <a:pt x="12574" y="5072"/>
                    </a:lnTo>
                    <a:lnTo>
                      <a:pt x="12216" y="4453"/>
                    </a:lnTo>
                    <a:lnTo>
                      <a:pt x="11050" y="2512"/>
                    </a:lnTo>
                    <a:lnTo>
                      <a:pt x="12169" y="631"/>
                    </a:lnTo>
                    <a:lnTo>
                      <a:pt x="12526" y="24"/>
                    </a:lnTo>
                    <a:lnTo>
                      <a:pt x="12466" y="0"/>
                    </a:lnTo>
                    <a:lnTo>
                      <a:pt x="9740" y="0"/>
                    </a:lnTo>
                    <a:lnTo>
                      <a:pt x="11502" y="453"/>
                    </a:lnTo>
                    <a:lnTo>
                      <a:pt x="10430" y="2250"/>
                    </a:lnTo>
                    <a:lnTo>
                      <a:pt x="7156" y="2250"/>
                    </a:lnTo>
                    <a:lnTo>
                      <a:pt x="9466" y="0"/>
                    </a:lnTo>
                    <a:lnTo>
                      <a:pt x="8466" y="0"/>
                    </a:lnTo>
                    <a:lnTo>
                      <a:pt x="6644" y="1762"/>
                    </a:lnTo>
                    <a:lnTo>
                      <a:pt x="6644" y="0"/>
                    </a:lnTo>
                    <a:lnTo>
                      <a:pt x="5942" y="0"/>
                    </a:lnTo>
                    <a:lnTo>
                      <a:pt x="5942" y="1762"/>
                    </a:lnTo>
                    <a:lnTo>
                      <a:pt x="4132" y="0"/>
                    </a:lnTo>
                    <a:lnTo>
                      <a:pt x="3132" y="0"/>
                    </a:lnTo>
                    <a:lnTo>
                      <a:pt x="5442"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22"/>
              <p:cNvSpPr/>
              <p:nvPr/>
            </p:nvSpPr>
            <p:spPr>
              <a:xfrm>
                <a:off x="8276625" y="-1411950"/>
                <a:ext cx="173250" cy="217625"/>
              </a:xfrm>
              <a:custGeom>
                <a:avLst/>
                <a:gdLst/>
                <a:ahLst/>
                <a:cxnLst/>
                <a:rect l="l" t="t" r="r" b="b"/>
                <a:pathLst>
                  <a:path w="6930" h="8705" extrusionOk="0">
                    <a:moveTo>
                      <a:pt x="5406" y="2906"/>
                    </a:moveTo>
                    <a:lnTo>
                      <a:pt x="3024" y="5215"/>
                    </a:lnTo>
                    <a:lnTo>
                      <a:pt x="1060" y="4704"/>
                    </a:lnTo>
                    <a:lnTo>
                      <a:pt x="2131" y="2906"/>
                    </a:lnTo>
                    <a:close/>
                    <a:moveTo>
                      <a:pt x="381" y="1"/>
                    </a:moveTo>
                    <a:lnTo>
                      <a:pt x="0" y="108"/>
                    </a:lnTo>
                    <a:lnTo>
                      <a:pt x="381" y="727"/>
                    </a:lnTo>
                    <a:lnTo>
                      <a:pt x="1536" y="2668"/>
                    </a:lnTo>
                    <a:lnTo>
                      <a:pt x="417" y="4549"/>
                    </a:lnTo>
                    <a:lnTo>
                      <a:pt x="48" y="5156"/>
                    </a:lnTo>
                    <a:lnTo>
                      <a:pt x="750" y="5335"/>
                    </a:lnTo>
                    <a:lnTo>
                      <a:pt x="2977" y="5918"/>
                    </a:lnTo>
                    <a:lnTo>
                      <a:pt x="3560" y="8013"/>
                    </a:lnTo>
                    <a:lnTo>
                      <a:pt x="3751" y="8704"/>
                    </a:lnTo>
                    <a:lnTo>
                      <a:pt x="4382" y="8347"/>
                    </a:lnTo>
                    <a:lnTo>
                      <a:pt x="6394" y="7228"/>
                    </a:lnTo>
                    <a:lnTo>
                      <a:pt x="6930" y="7525"/>
                    </a:lnTo>
                    <a:cubicBezTo>
                      <a:pt x="6906" y="7287"/>
                      <a:pt x="6894" y="7001"/>
                      <a:pt x="6870" y="6704"/>
                    </a:cubicBezTo>
                    <a:lnTo>
                      <a:pt x="6632" y="6573"/>
                    </a:lnTo>
                    <a:lnTo>
                      <a:pt x="6632" y="5394"/>
                    </a:lnTo>
                    <a:cubicBezTo>
                      <a:pt x="6477" y="4799"/>
                      <a:pt x="6251" y="4168"/>
                      <a:pt x="5930" y="3561"/>
                    </a:cubicBezTo>
                    <a:lnTo>
                      <a:pt x="5930" y="6680"/>
                    </a:lnTo>
                    <a:lnTo>
                      <a:pt x="4167" y="7656"/>
                    </a:lnTo>
                    <a:lnTo>
                      <a:pt x="3620" y="5644"/>
                    </a:lnTo>
                    <a:lnTo>
                      <a:pt x="5882" y="3465"/>
                    </a:lnTo>
                    <a:cubicBezTo>
                      <a:pt x="5822" y="3358"/>
                      <a:pt x="5763" y="3239"/>
                      <a:pt x="5691" y="3132"/>
                    </a:cubicBezTo>
                    <a:cubicBezTo>
                      <a:pt x="5477" y="2799"/>
                      <a:pt x="5251" y="2501"/>
                      <a:pt x="5001" y="2239"/>
                    </a:cubicBezTo>
                    <a:lnTo>
                      <a:pt x="2072" y="2239"/>
                    </a:lnTo>
                    <a:lnTo>
                      <a:pt x="1060" y="524"/>
                    </a:lnTo>
                    <a:lnTo>
                      <a:pt x="1881" y="322"/>
                    </a:lnTo>
                    <a:cubicBezTo>
                      <a:pt x="1405" y="191"/>
                      <a:pt x="917" y="60"/>
                      <a:pt x="38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22"/>
              <p:cNvSpPr/>
              <p:nvPr/>
            </p:nvSpPr>
            <p:spPr>
              <a:xfrm>
                <a:off x="79581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3" y="11145"/>
                    </a:lnTo>
                    <a:lnTo>
                      <a:pt x="6656" y="10109"/>
                    </a:lnTo>
                    <a:lnTo>
                      <a:pt x="6656" y="6942"/>
                    </a:lnTo>
                    <a:close/>
                    <a:moveTo>
                      <a:pt x="5954" y="6918"/>
                    </a:moveTo>
                    <a:lnTo>
                      <a:pt x="5954" y="10192"/>
                    </a:lnTo>
                    <a:lnTo>
                      <a:pt x="4203"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6" y="6192"/>
                    </a:lnTo>
                    <a:lnTo>
                      <a:pt x="417" y="8073"/>
                    </a:lnTo>
                    <a:lnTo>
                      <a:pt x="48" y="8680"/>
                    </a:lnTo>
                    <a:lnTo>
                      <a:pt x="751" y="8859"/>
                    </a:lnTo>
                    <a:lnTo>
                      <a:pt x="2977" y="9442"/>
                    </a:lnTo>
                    <a:lnTo>
                      <a:pt x="3560"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22"/>
              <p:cNvSpPr/>
              <p:nvPr/>
            </p:nvSpPr>
            <p:spPr>
              <a:xfrm>
                <a:off x="7959025" y="-1704850"/>
                <a:ext cx="229225" cy="204225"/>
              </a:xfrm>
              <a:custGeom>
                <a:avLst/>
                <a:gdLst/>
                <a:ahLst/>
                <a:cxnLst/>
                <a:rect l="l" t="t" r="r" b="b"/>
                <a:pathLst>
                  <a:path w="9169" h="8169" extrusionOk="0">
                    <a:moveTo>
                      <a:pt x="203" y="1"/>
                    </a:moveTo>
                    <a:lnTo>
                      <a:pt x="322" y="191"/>
                    </a:lnTo>
                    <a:lnTo>
                      <a:pt x="1489" y="2144"/>
                    </a:lnTo>
                    <a:lnTo>
                      <a:pt x="369" y="4013"/>
                    </a:lnTo>
                    <a:lnTo>
                      <a:pt x="0" y="4620"/>
                    </a:lnTo>
                    <a:lnTo>
                      <a:pt x="691" y="4799"/>
                    </a:lnTo>
                    <a:lnTo>
                      <a:pt x="2929" y="5382"/>
                    </a:lnTo>
                    <a:lnTo>
                      <a:pt x="3513" y="7478"/>
                    </a:lnTo>
                    <a:lnTo>
                      <a:pt x="3703" y="8169"/>
                    </a:lnTo>
                    <a:lnTo>
                      <a:pt x="4322" y="7811"/>
                    </a:lnTo>
                    <a:lnTo>
                      <a:pt x="6334" y="6692"/>
                    </a:lnTo>
                    <a:lnTo>
                      <a:pt x="8275" y="7776"/>
                    </a:lnTo>
                    <a:lnTo>
                      <a:pt x="8894" y="8133"/>
                    </a:lnTo>
                    <a:lnTo>
                      <a:pt x="9085" y="7454"/>
                    </a:lnTo>
                    <a:lnTo>
                      <a:pt x="9168" y="7204"/>
                    </a:lnTo>
                    <a:cubicBezTo>
                      <a:pt x="8989" y="7037"/>
                      <a:pt x="8775" y="6895"/>
                      <a:pt x="8561" y="6764"/>
                    </a:cubicBezTo>
                    <a:lnTo>
                      <a:pt x="8466" y="7085"/>
                    </a:lnTo>
                    <a:lnTo>
                      <a:pt x="6703" y="6097"/>
                    </a:lnTo>
                    <a:cubicBezTo>
                      <a:pt x="6453" y="6049"/>
                      <a:pt x="6191" y="6002"/>
                      <a:pt x="5906" y="5978"/>
                    </a:cubicBezTo>
                    <a:lnTo>
                      <a:pt x="5906" y="6144"/>
                    </a:lnTo>
                    <a:lnTo>
                      <a:pt x="4144" y="7121"/>
                    </a:lnTo>
                    <a:lnTo>
                      <a:pt x="3596" y="5121"/>
                    </a:lnTo>
                    <a:lnTo>
                      <a:pt x="4251" y="4478"/>
                    </a:lnTo>
                    <a:cubicBezTo>
                      <a:pt x="4179" y="4263"/>
                      <a:pt x="4072" y="4025"/>
                      <a:pt x="3965" y="3787"/>
                    </a:cubicBezTo>
                    <a:lnTo>
                      <a:pt x="3036" y="4704"/>
                    </a:lnTo>
                    <a:lnTo>
                      <a:pt x="1072" y="4192"/>
                    </a:lnTo>
                    <a:lnTo>
                      <a:pt x="2143" y="2394"/>
                    </a:lnTo>
                    <a:lnTo>
                      <a:pt x="3155" y="2394"/>
                    </a:lnTo>
                    <a:cubicBezTo>
                      <a:pt x="2977" y="2156"/>
                      <a:pt x="2798" y="1918"/>
                      <a:pt x="2620" y="1703"/>
                    </a:cubicBezTo>
                    <a:lnTo>
                      <a:pt x="2048" y="1703"/>
                    </a:lnTo>
                    <a:lnTo>
                      <a:pt x="1405" y="632"/>
                    </a:lnTo>
                    <a:cubicBezTo>
                      <a:pt x="1036" y="382"/>
                      <a:pt x="631" y="156"/>
                      <a:pt x="203"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22"/>
              <p:cNvSpPr/>
              <p:nvPr/>
            </p:nvSpPr>
            <p:spPr>
              <a:xfrm>
                <a:off x="5930800" y="-894325"/>
                <a:ext cx="141700" cy="225350"/>
              </a:xfrm>
              <a:custGeom>
                <a:avLst/>
                <a:gdLst/>
                <a:ahLst/>
                <a:cxnLst/>
                <a:rect l="l" t="t" r="r" b="b"/>
                <a:pathLst>
                  <a:path w="5668" h="9014" extrusionOk="0">
                    <a:moveTo>
                      <a:pt x="2036" y="0"/>
                    </a:moveTo>
                    <a:lnTo>
                      <a:pt x="1417" y="358"/>
                    </a:lnTo>
                    <a:lnTo>
                      <a:pt x="0" y="1143"/>
                    </a:lnTo>
                    <a:cubicBezTo>
                      <a:pt x="155" y="1310"/>
                      <a:pt x="286" y="1489"/>
                      <a:pt x="429" y="1703"/>
                    </a:cubicBezTo>
                    <a:lnTo>
                      <a:pt x="1607" y="1048"/>
                    </a:lnTo>
                    <a:lnTo>
                      <a:pt x="2155" y="3048"/>
                    </a:lnTo>
                    <a:lnTo>
                      <a:pt x="1476" y="3727"/>
                    </a:lnTo>
                    <a:cubicBezTo>
                      <a:pt x="1488" y="3751"/>
                      <a:pt x="1500" y="3787"/>
                      <a:pt x="1500" y="3810"/>
                    </a:cubicBezTo>
                    <a:cubicBezTo>
                      <a:pt x="1584" y="4025"/>
                      <a:pt x="1655" y="4215"/>
                      <a:pt x="1738" y="4418"/>
                    </a:cubicBezTo>
                    <a:lnTo>
                      <a:pt x="2727" y="3465"/>
                    </a:lnTo>
                    <a:lnTo>
                      <a:pt x="4691" y="3977"/>
                    </a:lnTo>
                    <a:lnTo>
                      <a:pt x="3620" y="5775"/>
                    </a:lnTo>
                    <a:lnTo>
                      <a:pt x="2322" y="5775"/>
                    </a:lnTo>
                    <a:cubicBezTo>
                      <a:pt x="2429" y="6001"/>
                      <a:pt x="2548" y="6239"/>
                      <a:pt x="2667" y="6466"/>
                    </a:cubicBezTo>
                    <a:lnTo>
                      <a:pt x="3703" y="6466"/>
                    </a:lnTo>
                    <a:lnTo>
                      <a:pt x="4715" y="8180"/>
                    </a:lnTo>
                    <a:lnTo>
                      <a:pt x="3822" y="8418"/>
                    </a:lnTo>
                    <a:cubicBezTo>
                      <a:pt x="3977" y="8621"/>
                      <a:pt x="4108" y="8811"/>
                      <a:pt x="4262" y="9014"/>
                    </a:cubicBezTo>
                    <a:lnTo>
                      <a:pt x="5096" y="8799"/>
                    </a:lnTo>
                    <a:lnTo>
                      <a:pt x="5667" y="8656"/>
                    </a:lnTo>
                    <a:lnTo>
                      <a:pt x="5667" y="8394"/>
                    </a:lnTo>
                    <a:lnTo>
                      <a:pt x="5429" y="8013"/>
                    </a:lnTo>
                    <a:lnTo>
                      <a:pt x="4274" y="6061"/>
                    </a:lnTo>
                    <a:lnTo>
                      <a:pt x="5394" y="4191"/>
                    </a:lnTo>
                    <a:lnTo>
                      <a:pt x="5656" y="3727"/>
                    </a:lnTo>
                    <a:lnTo>
                      <a:pt x="5656" y="3549"/>
                    </a:lnTo>
                    <a:lnTo>
                      <a:pt x="5048" y="3382"/>
                    </a:lnTo>
                    <a:lnTo>
                      <a:pt x="2810" y="2787"/>
                    </a:lnTo>
                    <a:lnTo>
                      <a:pt x="2238" y="691"/>
                    </a:lnTo>
                    <a:lnTo>
                      <a:pt x="203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22"/>
              <p:cNvSpPr/>
              <p:nvPr/>
            </p:nvSpPr>
            <p:spPr>
              <a:xfrm>
                <a:off x="5932275" y="-1120850"/>
                <a:ext cx="139925" cy="225350"/>
              </a:xfrm>
              <a:custGeom>
                <a:avLst/>
                <a:gdLst/>
                <a:ahLst/>
                <a:cxnLst/>
                <a:rect l="l" t="t" r="r" b="b"/>
                <a:pathLst>
                  <a:path w="5597" h="9014" extrusionOk="0">
                    <a:moveTo>
                      <a:pt x="4275" y="1"/>
                    </a:moveTo>
                    <a:cubicBezTo>
                      <a:pt x="4120" y="191"/>
                      <a:pt x="3977" y="394"/>
                      <a:pt x="3822" y="596"/>
                    </a:cubicBezTo>
                    <a:lnTo>
                      <a:pt x="4620" y="799"/>
                    </a:lnTo>
                    <a:lnTo>
                      <a:pt x="3537" y="2608"/>
                    </a:lnTo>
                    <a:lnTo>
                      <a:pt x="2608" y="2608"/>
                    </a:lnTo>
                    <a:cubicBezTo>
                      <a:pt x="2489" y="2835"/>
                      <a:pt x="2382" y="3049"/>
                      <a:pt x="2263" y="3287"/>
                    </a:cubicBezTo>
                    <a:lnTo>
                      <a:pt x="3632" y="3287"/>
                    </a:lnTo>
                    <a:lnTo>
                      <a:pt x="4644" y="5001"/>
                    </a:lnTo>
                    <a:lnTo>
                      <a:pt x="2572" y="5537"/>
                    </a:lnTo>
                    <a:lnTo>
                      <a:pt x="1667" y="4656"/>
                    </a:lnTo>
                    <a:cubicBezTo>
                      <a:pt x="1584" y="4871"/>
                      <a:pt x="1501" y="5073"/>
                      <a:pt x="1429" y="5287"/>
                    </a:cubicBezTo>
                    <a:cubicBezTo>
                      <a:pt x="1417" y="5311"/>
                      <a:pt x="1417" y="5335"/>
                      <a:pt x="1406" y="5359"/>
                    </a:cubicBezTo>
                    <a:lnTo>
                      <a:pt x="2144" y="6085"/>
                    </a:lnTo>
                    <a:lnTo>
                      <a:pt x="1620" y="7990"/>
                    </a:lnTo>
                    <a:lnTo>
                      <a:pt x="417" y="7311"/>
                    </a:lnTo>
                    <a:cubicBezTo>
                      <a:pt x="286" y="7514"/>
                      <a:pt x="132" y="7692"/>
                      <a:pt x="1" y="7859"/>
                    </a:cubicBezTo>
                    <a:lnTo>
                      <a:pt x="1441" y="8657"/>
                    </a:lnTo>
                    <a:lnTo>
                      <a:pt x="2072" y="9014"/>
                    </a:lnTo>
                    <a:lnTo>
                      <a:pt x="2263" y="8335"/>
                    </a:lnTo>
                    <a:lnTo>
                      <a:pt x="2858" y="6156"/>
                    </a:lnTo>
                    <a:lnTo>
                      <a:pt x="5013" y="5597"/>
                    </a:lnTo>
                    <a:lnTo>
                      <a:pt x="5597" y="5442"/>
                    </a:lnTo>
                    <a:lnTo>
                      <a:pt x="5597" y="5192"/>
                    </a:lnTo>
                    <a:lnTo>
                      <a:pt x="5358" y="4811"/>
                    </a:lnTo>
                    <a:lnTo>
                      <a:pt x="4203" y="2858"/>
                    </a:lnTo>
                    <a:lnTo>
                      <a:pt x="5311" y="977"/>
                    </a:lnTo>
                    <a:lnTo>
                      <a:pt x="5585" y="525"/>
                    </a:lnTo>
                    <a:lnTo>
                      <a:pt x="5585" y="346"/>
                    </a:lnTo>
                    <a:lnTo>
                      <a:pt x="4977" y="179"/>
                    </a:lnTo>
                    <a:lnTo>
                      <a:pt x="4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22"/>
              <p:cNvSpPr/>
              <p:nvPr/>
            </p:nvSpPr>
            <p:spPr>
              <a:xfrm>
                <a:off x="6389475" y="-894325"/>
                <a:ext cx="311975" cy="305725"/>
              </a:xfrm>
              <a:custGeom>
                <a:avLst/>
                <a:gdLst/>
                <a:ahLst/>
                <a:cxnLst/>
                <a:rect l="l" t="t" r="r" b="b"/>
                <a:pathLst>
                  <a:path w="12479" h="12229" extrusionOk="0">
                    <a:moveTo>
                      <a:pt x="4084" y="1084"/>
                    </a:moveTo>
                    <a:lnTo>
                      <a:pt x="5942" y="2132"/>
                    </a:lnTo>
                    <a:lnTo>
                      <a:pt x="5942" y="5299"/>
                    </a:lnTo>
                    <a:lnTo>
                      <a:pt x="3561"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8" y="6466"/>
                    </a:lnTo>
                    <a:close/>
                    <a:moveTo>
                      <a:pt x="6644" y="6954"/>
                    </a:moveTo>
                    <a:lnTo>
                      <a:pt x="9026" y="9264"/>
                    </a:lnTo>
                    <a:lnTo>
                      <a:pt x="8502" y="11169"/>
                    </a:lnTo>
                    <a:lnTo>
                      <a:pt x="6644" y="10121"/>
                    </a:lnTo>
                    <a:lnTo>
                      <a:pt x="6644" y="6954"/>
                    </a:lnTo>
                    <a:close/>
                    <a:moveTo>
                      <a:pt x="5942" y="6942"/>
                    </a:moveTo>
                    <a:lnTo>
                      <a:pt x="5942" y="10216"/>
                    </a:lnTo>
                    <a:lnTo>
                      <a:pt x="4192"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478" y="8621"/>
                    </a:lnTo>
                    <a:lnTo>
                      <a:pt x="12478" y="8371"/>
                    </a:lnTo>
                    <a:lnTo>
                      <a:pt x="12240" y="7978"/>
                    </a:lnTo>
                    <a:lnTo>
                      <a:pt x="11073" y="6037"/>
                    </a:lnTo>
                    <a:lnTo>
                      <a:pt x="12193"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22"/>
              <p:cNvSpPr/>
              <p:nvPr/>
            </p:nvSpPr>
            <p:spPr>
              <a:xfrm>
                <a:off x="6389475" y="-1200025"/>
                <a:ext cx="311675" cy="305425"/>
              </a:xfrm>
              <a:custGeom>
                <a:avLst/>
                <a:gdLst/>
                <a:ahLst/>
                <a:cxnLst/>
                <a:rect l="l" t="t" r="r" b="b"/>
                <a:pathLst>
                  <a:path w="12467" h="12217" extrusionOk="0">
                    <a:moveTo>
                      <a:pt x="4084" y="1072"/>
                    </a:moveTo>
                    <a:lnTo>
                      <a:pt x="5942" y="2108"/>
                    </a:lnTo>
                    <a:lnTo>
                      <a:pt x="5942" y="5275"/>
                    </a:lnTo>
                    <a:lnTo>
                      <a:pt x="3561"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8" y="6454"/>
                    </a:lnTo>
                    <a:close/>
                    <a:moveTo>
                      <a:pt x="6644" y="6942"/>
                    </a:moveTo>
                    <a:lnTo>
                      <a:pt x="9026" y="9252"/>
                    </a:lnTo>
                    <a:lnTo>
                      <a:pt x="8502" y="11157"/>
                    </a:lnTo>
                    <a:lnTo>
                      <a:pt x="6644" y="10121"/>
                    </a:lnTo>
                    <a:lnTo>
                      <a:pt x="6644" y="6942"/>
                    </a:lnTo>
                    <a:close/>
                    <a:moveTo>
                      <a:pt x="5942" y="6930"/>
                    </a:moveTo>
                    <a:lnTo>
                      <a:pt x="5942" y="10204"/>
                    </a:lnTo>
                    <a:lnTo>
                      <a:pt x="4192" y="11193"/>
                    </a:lnTo>
                    <a:lnTo>
                      <a:pt x="3632"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58" y="4239"/>
                    </a:lnTo>
                    <a:lnTo>
                      <a:pt x="1525" y="6192"/>
                    </a:lnTo>
                    <a:lnTo>
                      <a:pt x="405" y="8061"/>
                    </a:lnTo>
                    <a:lnTo>
                      <a:pt x="36" y="8680"/>
                    </a:lnTo>
                    <a:lnTo>
                      <a:pt x="739"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22"/>
              <p:cNvSpPr/>
              <p:nvPr/>
            </p:nvSpPr>
            <p:spPr>
              <a:xfrm>
                <a:off x="60718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56" y="6454"/>
                    </a:lnTo>
                    <a:close/>
                    <a:moveTo>
                      <a:pt x="5442" y="6454"/>
                    </a:moveTo>
                    <a:lnTo>
                      <a:pt x="3061" y="8751"/>
                    </a:lnTo>
                    <a:lnTo>
                      <a:pt x="1096" y="8251"/>
                    </a:lnTo>
                    <a:lnTo>
                      <a:pt x="2168" y="6454"/>
                    </a:lnTo>
                    <a:close/>
                    <a:moveTo>
                      <a:pt x="6656" y="6942"/>
                    </a:moveTo>
                    <a:lnTo>
                      <a:pt x="9037" y="9252"/>
                    </a:lnTo>
                    <a:lnTo>
                      <a:pt x="8514"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1" y="11538"/>
                    </a:lnTo>
                    <a:lnTo>
                      <a:pt x="3751" y="12228"/>
                    </a:lnTo>
                    <a:lnTo>
                      <a:pt x="4370" y="11871"/>
                    </a:lnTo>
                    <a:lnTo>
                      <a:pt x="6382" y="10752"/>
                    </a:lnTo>
                    <a:lnTo>
                      <a:pt x="8323" y="11835"/>
                    </a:lnTo>
                    <a:lnTo>
                      <a:pt x="8942" y="12192"/>
                    </a:lnTo>
                    <a:lnTo>
                      <a:pt x="9133" y="11514"/>
                    </a:lnTo>
                    <a:lnTo>
                      <a:pt x="9728" y="9335"/>
                    </a:lnTo>
                    <a:lnTo>
                      <a:pt x="11895" y="8775"/>
                    </a:lnTo>
                    <a:lnTo>
                      <a:pt x="12586"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22"/>
              <p:cNvSpPr/>
              <p:nvPr/>
            </p:nvSpPr>
            <p:spPr>
              <a:xfrm>
                <a:off x="60721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30" y="6454"/>
                    </a:moveTo>
                    <a:lnTo>
                      <a:pt x="3049" y="8764"/>
                    </a:lnTo>
                    <a:lnTo>
                      <a:pt x="1084" y="8252"/>
                    </a:lnTo>
                    <a:lnTo>
                      <a:pt x="2156" y="6454"/>
                    </a:lnTo>
                    <a:close/>
                    <a:moveTo>
                      <a:pt x="6644" y="6942"/>
                    </a:moveTo>
                    <a:lnTo>
                      <a:pt x="9025" y="9252"/>
                    </a:lnTo>
                    <a:lnTo>
                      <a:pt x="8502"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1"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5" y="11502"/>
                    </a:lnTo>
                    <a:lnTo>
                      <a:pt x="9740" y="9335"/>
                    </a:lnTo>
                    <a:lnTo>
                      <a:pt x="11895" y="8764"/>
                    </a:lnTo>
                    <a:lnTo>
                      <a:pt x="12597" y="8585"/>
                    </a:lnTo>
                    <a:lnTo>
                      <a:pt x="12228" y="7978"/>
                    </a:lnTo>
                    <a:lnTo>
                      <a:pt x="11073" y="6025"/>
                    </a:lnTo>
                    <a:lnTo>
                      <a:pt x="12193"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22"/>
              <p:cNvSpPr/>
              <p:nvPr/>
            </p:nvSpPr>
            <p:spPr>
              <a:xfrm>
                <a:off x="7018425" y="-894325"/>
                <a:ext cx="311675" cy="305725"/>
              </a:xfrm>
              <a:custGeom>
                <a:avLst/>
                <a:gdLst/>
                <a:ahLst/>
                <a:cxnLst/>
                <a:rect l="l" t="t" r="r" b="b"/>
                <a:pathLst>
                  <a:path w="12467" h="12229" extrusionOk="0">
                    <a:moveTo>
                      <a:pt x="4072" y="1084"/>
                    </a:moveTo>
                    <a:lnTo>
                      <a:pt x="5942" y="2132"/>
                    </a:lnTo>
                    <a:lnTo>
                      <a:pt x="5942" y="5299"/>
                    </a:lnTo>
                    <a:lnTo>
                      <a:pt x="3560"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3"/>
                    </a:lnTo>
                    <a:lnTo>
                      <a:pt x="1084" y="8263"/>
                    </a:lnTo>
                    <a:lnTo>
                      <a:pt x="2156" y="6466"/>
                    </a:lnTo>
                    <a:close/>
                    <a:moveTo>
                      <a:pt x="6632" y="6954"/>
                    </a:moveTo>
                    <a:lnTo>
                      <a:pt x="9014" y="9264"/>
                    </a:lnTo>
                    <a:lnTo>
                      <a:pt x="8502" y="11169"/>
                    </a:lnTo>
                    <a:lnTo>
                      <a:pt x="6632" y="10121"/>
                    </a:lnTo>
                    <a:lnTo>
                      <a:pt x="6632" y="6954"/>
                    </a:lnTo>
                    <a:close/>
                    <a:moveTo>
                      <a:pt x="5942" y="6942"/>
                    </a:moveTo>
                    <a:lnTo>
                      <a:pt x="5942" y="10216"/>
                    </a:lnTo>
                    <a:lnTo>
                      <a:pt x="4180" y="11192"/>
                    </a:lnTo>
                    <a:lnTo>
                      <a:pt x="3632" y="9180"/>
                    </a:lnTo>
                    <a:lnTo>
                      <a:pt x="5942" y="6942"/>
                    </a:lnTo>
                    <a:close/>
                    <a:moveTo>
                      <a:pt x="8835" y="0"/>
                    </a:moveTo>
                    <a:lnTo>
                      <a:pt x="8216" y="358"/>
                    </a:lnTo>
                    <a:lnTo>
                      <a:pt x="6204" y="1477"/>
                    </a:lnTo>
                    <a:lnTo>
                      <a:pt x="4275" y="393"/>
                    </a:lnTo>
                    <a:lnTo>
                      <a:pt x="3644" y="36"/>
                    </a:lnTo>
                    <a:lnTo>
                      <a:pt x="3453" y="715"/>
                    </a:lnTo>
                    <a:lnTo>
                      <a:pt x="2858" y="2894"/>
                    </a:lnTo>
                    <a:lnTo>
                      <a:pt x="703" y="3453"/>
                    </a:lnTo>
                    <a:lnTo>
                      <a:pt x="0" y="3632"/>
                    </a:lnTo>
                    <a:lnTo>
                      <a:pt x="370" y="4251"/>
                    </a:lnTo>
                    <a:lnTo>
                      <a:pt x="1536" y="6192"/>
                    </a:lnTo>
                    <a:lnTo>
                      <a:pt x="417" y="8073"/>
                    </a:lnTo>
                    <a:lnTo>
                      <a:pt x="48"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466" y="8621"/>
                    </a:lnTo>
                    <a:lnTo>
                      <a:pt x="12466" y="8371"/>
                    </a:lnTo>
                    <a:lnTo>
                      <a:pt x="12228" y="7978"/>
                    </a:lnTo>
                    <a:lnTo>
                      <a:pt x="11073" y="6037"/>
                    </a:lnTo>
                    <a:lnTo>
                      <a:pt x="12192" y="4156"/>
                    </a:lnTo>
                    <a:lnTo>
                      <a:pt x="12454" y="3691"/>
                    </a:lnTo>
                    <a:lnTo>
                      <a:pt x="12454" y="3513"/>
                    </a:lnTo>
                    <a:lnTo>
                      <a:pt x="11847" y="3346"/>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22"/>
              <p:cNvSpPr/>
              <p:nvPr/>
            </p:nvSpPr>
            <p:spPr>
              <a:xfrm>
                <a:off x="7018425" y="-1200025"/>
                <a:ext cx="311375" cy="305425"/>
              </a:xfrm>
              <a:custGeom>
                <a:avLst/>
                <a:gdLst/>
                <a:ahLst/>
                <a:cxnLst/>
                <a:rect l="l" t="t" r="r" b="b"/>
                <a:pathLst>
                  <a:path w="12455" h="12217" extrusionOk="0">
                    <a:moveTo>
                      <a:pt x="4072" y="1072"/>
                    </a:moveTo>
                    <a:lnTo>
                      <a:pt x="5942" y="2108"/>
                    </a:lnTo>
                    <a:lnTo>
                      <a:pt x="5942" y="5275"/>
                    </a:lnTo>
                    <a:lnTo>
                      <a:pt x="3560" y="2977"/>
                    </a:lnTo>
                    <a:lnTo>
                      <a:pt x="4072" y="1072"/>
                    </a:lnTo>
                    <a:close/>
                    <a:moveTo>
                      <a:pt x="8394" y="1037"/>
                    </a:moveTo>
                    <a:lnTo>
                      <a:pt x="8942" y="3049"/>
                    </a:lnTo>
                    <a:lnTo>
                      <a:pt x="6632" y="5299"/>
                    </a:lnTo>
                    <a:lnTo>
                      <a:pt x="6632" y="2025"/>
                    </a:lnTo>
                    <a:lnTo>
                      <a:pt x="8394" y="1037"/>
                    </a:lnTo>
                    <a:close/>
                    <a:moveTo>
                      <a:pt x="3120" y="3525"/>
                    </a:moveTo>
                    <a:lnTo>
                      <a:pt x="5430" y="5775"/>
                    </a:lnTo>
                    <a:lnTo>
                      <a:pt x="2072" y="5775"/>
                    </a:lnTo>
                    <a:lnTo>
                      <a:pt x="1060" y="4061"/>
                    </a:lnTo>
                    <a:lnTo>
                      <a:pt x="3120" y="3525"/>
                    </a:lnTo>
                    <a:close/>
                    <a:moveTo>
                      <a:pt x="9514" y="3466"/>
                    </a:moveTo>
                    <a:lnTo>
                      <a:pt x="11478" y="3966"/>
                    </a:lnTo>
                    <a:lnTo>
                      <a:pt x="10407" y="5775"/>
                    </a:lnTo>
                    <a:lnTo>
                      <a:pt x="7132" y="5775"/>
                    </a:lnTo>
                    <a:lnTo>
                      <a:pt x="9514" y="3466"/>
                    </a:lnTo>
                    <a:close/>
                    <a:moveTo>
                      <a:pt x="10502" y="6454"/>
                    </a:moveTo>
                    <a:lnTo>
                      <a:pt x="11514" y="8168"/>
                    </a:lnTo>
                    <a:lnTo>
                      <a:pt x="9454" y="8704"/>
                    </a:lnTo>
                    <a:lnTo>
                      <a:pt x="7144" y="6454"/>
                    </a:lnTo>
                    <a:close/>
                    <a:moveTo>
                      <a:pt x="5430" y="6454"/>
                    </a:moveTo>
                    <a:lnTo>
                      <a:pt x="3048" y="8764"/>
                    </a:lnTo>
                    <a:lnTo>
                      <a:pt x="1084" y="8252"/>
                    </a:lnTo>
                    <a:lnTo>
                      <a:pt x="2156" y="6454"/>
                    </a:lnTo>
                    <a:close/>
                    <a:moveTo>
                      <a:pt x="6632" y="6942"/>
                    </a:moveTo>
                    <a:lnTo>
                      <a:pt x="9014" y="9252"/>
                    </a:lnTo>
                    <a:lnTo>
                      <a:pt x="8502" y="11157"/>
                    </a:lnTo>
                    <a:lnTo>
                      <a:pt x="6632" y="10121"/>
                    </a:lnTo>
                    <a:lnTo>
                      <a:pt x="6632" y="6942"/>
                    </a:lnTo>
                    <a:close/>
                    <a:moveTo>
                      <a:pt x="5942" y="6930"/>
                    </a:moveTo>
                    <a:lnTo>
                      <a:pt x="5942" y="10204"/>
                    </a:lnTo>
                    <a:lnTo>
                      <a:pt x="4180" y="11193"/>
                    </a:lnTo>
                    <a:lnTo>
                      <a:pt x="3632" y="9181"/>
                    </a:lnTo>
                    <a:lnTo>
                      <a:pt x="5942" y="6930"/>
                    </a:lnTo>
                    <a:close/>
                    <a:moveTo>
                      <a:pt x="8835" y="1"/>
                    </a:moveTo>
                    <a:lnTo>
                      <a:pt x="8216" y="358"/>
                    </a:lnTo>
                    <a:lnTo>
                      <a:pt x="6204" y="1465"/>
                    </a:lnTo>
                    <a:lnTo>
                      <a:pt x="4275" y="382"/>
                    </a:lnTo>
                    <a:lnTo>
                      <a:pt x="3644" y="25"/>
                    </a:lnTo>
                    <a:lnTo>
                      <a:pt x="3453" y="715"/>
                    </a:lnTo>
                    <a:lnTo>
                      <a:pt x="2858" y="2882"/>
                    </a:lnTo>
                    <a:lnTo>
                      <a:pt x="703" y="3454"/>
                    </a:lnTo>
                    <a:lnTo>
                      <a:pt x="0" y="3632"/>
                    </a:lnTo>
                    <a:lnTo>
                      <a:pt x="358" y="4239"/>
                    </a:lnTo>
                    <a:lnTo>
                      <a:pt x="1513" y="6192"/>
                    </a:lnTo>
                    <a:lnTo>
                      <a:pt x="405" y="8061"/>
                    </a:lnTo>
                    <a:lnTo>
                      <a:pt x="24" y="8680"/>
                    </a:lnTo>
                    <a:lnTo>
                      <a:pt x="727" y="8847"/>
                    </a:lnTo>
                    <a:lnTo>
                      <a:pt x="2965" y="9431"/>
                    </a:lnTo>
                    <a:lnTo>
                      <a:pt x="3537" y="11526"/>
                    </a:lnTo>
                    <a:lnTo>
                      <a:pt x="3739" y="12217"/>
                    </a:lnTo>
                    <a:lnTo>
                      <a:pt x="4358" y="11859"/>
                    </a:lnTo>
                    <a:lnTo>
                      <a:pt x="6370" y="10740"/>
                    </a:lnTo>
                    <a:lnTo>
                      <a:pt x="8299" y="11836"/>
                    </a:lnTo>
                    <a:lnTo>
                      <a:pt x="8930" y="12193"/>
                    </a:lnTo>
                    <a:lnTo>
                      <a:pt x="9121" y="11502"/>
                    </a:lnTo>
                    <a:lnTo>
                      <a:pt x="9716" y="9323"/>
                    </a:lnTo>
                    <a:lnTo>
                      <a:pt x="11871" y="8764"/>
                    </a:lnTo>
                    <a:lnTo>
                      <a:pt x="12454" y="8609"/>
                    </a:lnTo>
                    <a:lnTo>
                      <a:pt x="12454" y="8359"/>
                    </a:lnTo>
                    <a:lnTo>
                      <a:pt x="12216" y="7978"/>
                    </a:lnTo>
                    <a:lnTo>
                      <a:pt x="11061" y="6025"/>
                    </a:lnTo>
                    <a:lnTo>
                      <a:pt x="12169" y="4144"/>
                    </a:lnTo>
                    <a:lnTo>
                      <a:pt x="12454" y="3704"/>
                    </a:lnTo>
                    <a:lnTo>
                      <a:pt x="12454" y="3525"/>
                    </a:lnTo>
                    <a:lnTo>
                      <a:pt x="11847" y="3358"/>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22"/>
              <p:cNvSpPr/>
              <p:nvPr/>
            </p:nvSpPr>
            <p:spPr>
              <a:xfrm>
                <a:off x="67005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4" y="11157"/>
                    </a:lnTo>
                    <a:lnTo>
                      <a:pt x="6656" y="10109"/>
                    </a:lnTo>
                    <a:lnTo>
                      <a:pt x="6656" y="6942"/>
                    </a:lnTo>
                    <a:close/>
                    <a:moveTo>
                      <a:pt x="5954" y="6930"/>
                    </a:moveTo>
                    <a:lnTo>
                      <a:pt x="5954" y="10204"/>
                    </a:lnTo>
                    <a:lnTo>
                      <a:pt x="4204"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7"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22"/>
              <p:cNvSpPr/>
              <p:nvPr/>
            </p:nvSpPr>
            <p:spPr>
              <a:xfrm>
                <a:off x="670082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406" y="1037"/>
                    </a:moveTo>
                    <a:lnTo>
                      <a:pt x="8954" y="3049"/>
                    </a:lnTo>
                    <a:lnTo>
                      <a:pt x="6644" y="5299"/>
                    </a:lnTo>
                    <a:lnTo>
                      <a:pt x="6644" y="2025"/>
                    </a:lnTo>
                    <a:lnTo>
                      <a:pt x="8406"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56"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2" y="11193"/>
                    </a:lnTo>
                    <a:lnTo>
                      <a:pt x="3644"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82" y="4239"/>
                    </a:lnTo>
                    <a:lnTo>
                      <a:pt x="1536" y="6192"/>
                    </a:lnTo>
                    <a:lnTo>
                      <a:pt x="417" y="8061"/>
                    </a:lnTo>
                    <a:lnTo>
                      <a:pt x="48" y="8680"/>
                    </a:lnTo>
                    <a:lnTo>
                      <a:pt x="751" y="8859"/>
                    </a:lnTo>
                    <a:lnTo>
                      <a:pt x="2977" y="9431"/>
                    </a:lnTo>
                    <a:lnTo>
                      <a:pt x="3560" y="11538"/>
                    </a:lnTo>
                    <a:lnTo>
                      <a:pt x="3751" y="12217"/>
                    </a:lnTo>
                    <a:lnTo>
                      <a:pt x="4382" y="11859"/>
                    </a:lnTo>
                    <a:lnTo>
                      <a:pt x="6394" y="10740"/>
                    </a:lnTo>
                    <a:lnTo>
                      <a:pt x="8323" y="11836"/>
                    </a:lnTo>
                    <a:lnTo>
                      <a:pt x="8954" y="12193"/>
                    </a:lnTo>
                    <a:lnTo>
                      <a:pt x="9145" y="11502"/>
                    </a:lnTo>
                    <a:lnTo>
                      <a:pt x="9740" y="9335"/>
                    </a:lnTo>
                    <a:lnTo>
                      <a:pt x="11895" y="8764"/>
                    </a:lnTo>
                    <a:lnTo>
                      <a:pt x="12597" y="8585"/>
                    </a:lnTo>
                    <a:lnTo>
                      <a:pt x="12240" y="7978"/>
                    </a:lnTo>
                    <a:lnTo>
                      <a:pt x="11085" y="6025"/>
                    </a:lnTo>
                    <a:lnTo>
                      <a:pt x="12193" y="4156"/>
                    </a:lnTo>
                    <a:lnTo>
                      <a:pt x="12550" y="3537"/>
                    </a:lnTo>
                    <a:lnTo>
                      <a:pt x="11859"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22"/>
              <p:cNvSpPr/>
              <p:nvPr/>
            </p:nvSpPr>
            <p:spPr>
              <a:xfrm>
                <a:off x="7647075" y="-894325"/>
                <a:ext cx="311975" cy="305725"/>
              </a:xfrm>
              <a:custGeom>
                <a:avLst/>
                <a:gdLst/>
                <a:ahLst/>
                <a:cxnLst/>
                <a:rect l="l" t="t" r="r" b="b"/>
                <a:pathLst>
                  <a:path w="12479" h="12229" extrusionOk="0">
                    <a:moveTo>
                      <a:pt x="4084" y="1084"/>
                    </a:moveTo>
                    <a:lnTo>
                      <a:pt x="5942" y="2132"/>
                    </a:lnTo>
                    <a:lnTo>
                      <a:pt x="5942" y="5299"/>
                    </a:lnTo>
                    <a:lnTo>
                      <a:pt x="3560"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7" y="6466"/>
                    </a:lnTo>
                    <a:close/>
                    <a:moveTo>
                      <a:pt x="6644" y="6954"/>
                    </a:moveTo>
                    <a:lnTo>
                      <a:pt x="9025" y="9264"/>
                    </a:lnTo>
                    <a:lnTo>
                      <a:pt x="8502" y="11169"/>
                    </a:lnTo>
                    <a:lnTo>
                      <a:pt x="6644" y="10121"/>
                    </a:lnTo>
                    <a:lnTo>
                      <a:pt x="6644" y="6954"/>
                    </a:lnTo>
                    <a:close/>
                    <a:moveTo>
                      <a:pt x="5942" y="6942"/>
                    </a:moveTo>
                    <a:lnTo>
                      <a:pt x="5942" y="10216"/>
                    </a:lnTo>
                    <a:lnTo>
                      <a:pt x="4191"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0" y="3632"/>
                    </a:lnTo>
                    <a:lnTo>
                      <a:pt x="381"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4" y="11514"/>
                    </a:lnTo>
                    <a:lnTo>
                      <a:pt x="9740" y="9335"/>
                    </a:lnTo>
                    <a:lnTo>
                      <a:pt x="11895" y="8775"/>
                    </a:lnTo>
                    <a:lnTo>
                      <a:pt x="12478" y="8621"/>
                    </a:lnTo>
                    <a:lnTo>
                      <a:pt x="12478" y="8371"/>
                    </a:lnTo>
                    <a:lnTo>
                      <a:pt x="12240" y="7978"/>
                    </a:lnTo>
                    <a:lnTo>
                      <a:pt x="11073" y="6037"/>
                    </a:lnTo>
                    <a:lnTo>
                      <a:pt x="12192"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22"/>
              <p:cNvSpPr/>
              <p:nvPr/>
            </p:nvSpPr>
            <p:spPr>
              <a:xfrm>
                <a:off x="7647075" y="-1200025"/>
                <a:ext cx="311675" cy="305425"/>
              </a:xfrm>
              <a:custGeom>
                <a:avLst/>
                <a:gdLst/>
                <a:ahLst/>
                <a:cxnLst/>
                <a:rect l="l" t="t" r="r" b="b"/>
                <a:pathLst>
                  <a:path w="12467" h="12217" extrusionOk="0">
                    <a:moveTo>
                      <a:pt x="4084" y="1072"/>
                    </a:moveTo>
                    <a:lnTo>
                      <a:pt x="5942" y="2108"/>
                    </a:lnTo>
                    <a:lnTo>
                      <a:pt x="5942" y="5275"/>
                    </a:lnTo>
                    <a:lnTo>
                      <a:pt x="3560"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1"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58" y="4239"/>
                    </a:lnTo>
                    <a:lnTo>
                      <a:pt x="1524" y="6192"/>
                    </a:lnTo>
                    <a:lnTo>
                      <a:pt x="405" y="8061"/>
                    </a:lnTo>
                    <a:lnTo>
                      <a:pt x="36" y="8680"/>
                    </a:lnTo>
                    <a:lnTo>
                      <a:pt x="727"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22"/>
              <p:cNvSpPr/>
              <p:nvPr/>
            </p:nvSpPr>
            <p:spPr>
              <a:xfrm>
                <a:off x="73294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56" y="6454"/>
                    </a:lnTo>
                    <a:close/>
                    <a:moveTo>
                      <a:pt x="5442" y="6454"/>
                    </a:moveTo>
                    <a:lnTo>
                      <a:pt x="3060" y="8751"/>
                    </a:lnTo>
                    <a:lnTo>
                      <a:pt x="1096" y="8251"/>
                    </a:lnTo>
                    <a:lnTo>
                      <a:pt x="2167" y="6454"/>
                    </a:lnTo>
                    <a:close/>
                    <a:moveTo>
                      <a:pt x="6656" y="6942"/>
                    </a:moveTo>
                    <a:lnTo>
                      <a:pt x="9037" y="9252"/>
                    </a:lnTo>
                    <a:lnTo>
                      <a:pt x="8513"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585"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22"/>
              <p:cNvSpPr/>
              <p:nvPr/>
            </p:nvSpPr>
            <p:spPr>
              <a:xfrm>
                <a:off x="73297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6" y="5775"/>
                    </a:lnTo>
                    <a:lnTo>
                      <a:pt x="7132" y="5775"/>
                    </a:lnTo>
                    <a:lnTo>
                      <a:pt x="9514" y="3466"/>
                    </a:lnTo>
                    <a:close/>
                    <a:moveTo>
                      <a:pt x="10514" y="6454"/>
                    </a:moveTo>
                    <a:lnTo>
                      <a:pt x="11526" y="8168"/>
                    </a:lnTo>
                    <a:lnTo>
                      <a:pt x="9454" y="8704"/>
                    </a:lnTo>
                    <a:lnTo>
                      <a:pt x="7144" y="6454"/>
                    </a:lnTo>
                    <a:close/>
                    <a:moveTo>
                      <a:pt x="5430" y="6454"/>
                    </a:moveTo>
                    <a:lnTo>
                      <a:pt x="3048" y="8764"/>
                    </a:lnTo>
                    <a:lnTo>
                      <a:pt x="1084" y="8252"/>
                    </a:lnTo>
                    <a:lnTo>
                      <a:pt x="2155" y="6454"/>
                    </a:lnTo>
                    <a:close/>
                    <a:moveTo>
                      <a:pt x="6644" y="6942"/>
                    </a:moveTo>
                    <a:lnTo>
                      <a:pt x="9025" y="9252"/>
                    </a:lnTo>
                    <a:lnTo>
                      <a:pt x="8501"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4" y="11502"/>
                    </a:lnTo>
                    <a:lnTo>
                      <a:pt x="9740" y="9335"/>
                    </a:lnTo>
                    <a:lnTo>
                      <a:pt x="11895" y="8764"/>
                    </a:lnTo>
                    <a:lnTo>
                      <a:pt x="12597" y="8585"/>
                    </a:lnTo>
                    <a:lnTo>
                      <a:pt x="12228" y="7978"/>
                    </a:lnTo>
                    <a:lnTo>
                      <a:pt x="11073" y="6025"/>
                    </a:lnTo>
                    <a:lnTo>
                      <a:pt x="12192"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22"/>
              <p:cNvSpPr/>
              <p:nvPr/>
            </p:nvSpPr>
            <p:spPr>
              <a:xfrm>
                <a:off x="8276025" y="-894325"/>
                <a:ext cx="311675" cy="305725"/>
              </a:xfrm>
              <a:custGeom>
                <a:avLst/>
                <a:gdLst/>
                <a:ahLst/>
                <a:cxnLst/>
                <a:rect l="l" t="t" r="r" b="b"/>
                <a:pathLst>
                  <a:path w="12467" h="12229" extrusionOk="0">
                    <a:moveTo>
                      <a:pt x="4072" y="1084"/>
                    </a:moveTo>
                    <a:lnTo>
                      <a:pt x="5930" y="2132"/>
                    </a:lnTo>
                    <a:lnTo>
                      <a:pt x="5930" y="5299"/>
                    </a:lnTo>
                    <a:lnTo>
                      <a:pt x="3548"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02" y="3465"/>
                    </a:moveTo>
                    <a:lnTo>
                      <a:pt x="11466" y="3977"/>
                    </a:lnTo>
                    <a:lnTo>
                      <a:pt x="10395" y="5775"/>
                    </a:lnTo>
                    <a:lnTo>
                      <a:pt x="7120" y="5775"/>
                    </a:lnTo>
                    <a:lnTo>
                      <a:pt x="9502" y="3465"/>
                    </a:lnTo>
                    <a:close/>
                    <a:moveTo>
                      <a:pt x="10502" y="6466"/>
                    </a:moveTo>
                    <a:lnTo>
                      <a:pt x="11514" y="8168"/>
                    </a:lnTo>
                    <a:lnTo>
                      <a:pt x="9442" y="8704"/>
                    </a:lnTo>
                    <a:lnTo>
                      <a:pt x="7144" y="6466"/>
                    </a:lnTo>
                    <a:close/>
                    <a:moveTo>
                      <a:pt x="5430" y="6466"/>
                    </a:moveTo>
                    <a:lnTo>
                      <a:pt x="3048" y="8763"/>
                    </a:lnTo>
                    <a:lnTo>
                      <a:pt x="1084" y="8263"/>
                    </a:lnTo>
                    <a:lnTo>
                      <a:pt x="2155" y="6466"/>
                    </a:lnTo>
                    <a:close/>
                    <a:moveTo>
                      <a:pt x="6632" y="6954"/>
                    </a:moveTo>
                    <a:lnTo>
                      <a:pt x="9013" y="9264"/>
                    </a:lnTo>
                    <a:lnTo>
                      <a:pt x="8501" y="11169"/>
                    </a:lnTo>
                    <a:lnTo>
                      <a:pt x="6632" y="10121"/>
                    </a:lnTo>
                    <a:lnTo>
                      <a:pt x="6632" y="6954"/>
                    </a:lnTo>
                    <a:close/>
                    <a:moveTo>
                      <a:pt x="5930" y="6942"/>
                    </a:moveTo>
                    <a:lnTo>
                      <a:pt x="5930" y="10216"/>
                    </a:lnTo>
                    <a:lnTo>
                      <a:pt x="4179" y="11192"/>
                    </a:lnTo>
                    <a:lnTo>
                      <a:pt x="3632" y="9180"/>
                    </a:lnTo>
                    <a:lnTo>
                      <a:pt x="5930" y="6942"/>
                    </a:lnTo>
                    <a:close/>
                    <a:moveTo>
                      <a:pt x="8835" y="0"/>
                    </a:moveTo>
                    <a:lnTo>
                      <a:pt x="8216" y="358"/>
                    </a:lnTo>
                    <a:lnTo>
                      <a:pt x="6204" y="1477"/>
                    </a:lnTo>
                    <a:lnTo>
                      <a:pt x="4275" y="393"/>
                    </a:lnTo>
                    <a:lnTo>
                      <a:pt x="3644" y="36"/>
                    </a:lnTo>
                    <a:lnTo>
                      <a:pt x="3453" y="715"/>
                    </a:lnTo>
                    <a:lnTo>
                      <a:pt x="2858" y="2894"/>
                    </a:lnTo>
                    <a:lnTo>
                      <a:pt x="703" y="3453"/>
                    </a:lnTo>
                    <a:lnTo>
                      <a:pt x="0" y="3632"/>
                    </a:lnTo>
                    <a:lnTo>
                      <a:pt x="369" y="4251"/>
                    </a:lnTo>
                    <a:lnTo>
                      <a:pt x="1536" y="6192"/>
                    </a:lnTo>
                    <a:lnTo>
                      <a:pt x="417" y="8073"/>
                    </a:lnTo>
                    <a:lnTo>
                      <a:pt x="48" y="8680"/>
                    </a:lnTo>
                    <a:lnTo>
                      <a:pt x="739" y="8859"/>
                    </a:lnTo>
                    <a:lnTo>
                      <a:pt x="2977" y="9442"/>
                    </a:lnTo>
                    <a:lnTo>
                      <a:pt x="3560" y="11538"/>
                    </a:lnTo>
                    <a:lnTo>
                      <a:pt x="3751" y="12228"/>
                    </a:lnTo>
                    <a:lnTo>
                      <a:pt x="4370" y="11871"/>
                    </a:lnTo>
                    <a:lnTo>
                      <a:pt x="6382" y="10752"/>
                    </a:lnTo>
                    <a:lnTo>
                      <a:pt x="8180" y="11764"/>
                    </a:lnTo>
                    <a:cubicBezTo>
                      <a:pt x="8525" y="11692"/>
                      <a:pt x="8859" y="11550"/>
                      <a:pt x="9180" y="11395"/>
                    </a:cubicBezTo>
                    <a:lnTo>
                      <a:pt x="9752" y="9335"/>
                    </a:lnTo>
                    <a:lnTo>
                      <a:pt x="11907" y="8775"/>
                    </a:lnTo>
                    <a:lnTo>
                      <a:pt x="12133" y="8716"/>
                    </a:lnTo>
                    <a:cubicBezTo>
                      <a:pt x="12228" y="8573"/>
                      <a:pt x="12335" y="8430"/>
                      <a:pt x="12431" y="8275"/>
                    </a:cubicBezTo>
                    <a:lnTo>
                      <a:pt x="12252" y="7966"/>
                    </a:lnTo>
                    <a:lnTo>
                      <a:pt x="11085" y="6013"/>
                    </a:lnTo>
                    <a:lnTo>
                      <a:pt x="12204" y="4144"/>
                    </a:lnTo>
                    <a:lnTo>
                      <a:pt x="12466" y="3680"/>
                    </a:lnTo>
                    <a:lnTo>
                      <a:pt x="12466" y="3501"/>
                    </a:lnTo>
                    <a:lnTo>
                      <a:pt x="11859" y="3334"/>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22"/>
              <p:cNvSpPr/>
              <p:nvPr/>
            </p:nvSpPr>
            <p:spPr>
              <a:xfrm>
                <a:off x="8276625" y="-1199425"/>
                <a:ext cx="311950" cy="304825"/>
              </a:xfrm>
              <a:custGeom>
                <a:avLst/>
                <a:gdLst/>
                <a:ahLst/>
                <a:cxnLst/>
                <a:rect l="l" t="t" r="r" b="b"/>
                <a:pathLst>
                  <a:path w="12478" h="12193" extrusionOk="0">
                    <a:moveTo>
                      <a:pt x="4048" y="1048"/>
                    </a:moveTo>
                    <a:lnTo>
                      <a:pt x="5906" y="2084"/>
                    </a:lnTo>
                    <a:lnTo>
                      <a:pt x="5906" y="5251"/>
                    </a:lnTo>
                    <a:lnTo>
                      <a:pt x="3524" y="2953"/>
                    </a:lnTo>
                    <a:lnTo>
                      <a:pt x="4048" y="1048"/>
                    </a:lnTo>
                    <a:close/>
                    <a:moveTo>
                      <a:pt x="8370" y="1013"/>
                    </a:moveTo>
                    <a:lnTo>
                      <a:pt x="8918" y="3025"/>
                    </a:lnTo>
                    <a:lnTo>
                      <a:pt x="6608" y="5275"/>
                    </a:lnTo>
                    <a:lnTo>
                      <a:pt x="6608" y="2001"/>
                    </a:lnTo>
                    <a:lnTo>
                      <a:pt x="8370" y="1013"/>
                    </a:lnTo>
                    <a:close/>
                    <a:moveTo>
                      <a:pt x="3096" y="3501"/>
                    </a:moveTo>
                    <a:lnTo>
                      <a:pt x="5406" y="5751"/>
                    </a:lnTo>
                    <a:lnTo>
                      <a:pt x="2048" y="5751"/>
                    </a:lnTo>
                    <a:lnTo>
                      <a:pt x="1036" y="4037"/>
                    </a:lnTo>
                    <a:lnTo>
                      <a:pt x="3096" y="3501"/>
                    </a:lnTo>
                    <a:close/>
                    <a:moveTo>
                      <a:pt x="9478" y="3442"/>
                    </a:moveTo>
                    <a:lnTo>
                      <a:pt x="11442" y="3942"/>
                    </a:lnTo>
                    <a:lnTo>
                      <a:pt x="10371" y="5751"/>
                    </a:lnTo>
                    <a:lnTo>
                      <a:pt x="7096" y="5751"/>
                    </a:lnTo>
                    <a:lnTo>
                      <a:pt x="9478" y="3442"/>
                    </a:lnTo>
                    <a:close/>
                    <a:moveTo>
                      <a:pt x="10478" y="6430"/>
                    </a:moveTo>
                    <a:lnTo>
                      <a:pt x="11490" y="8144"/>
                    </a:lnTo>
                    <a:lnTo>
                      <a:pt x="9418" y="8680"/>
                    </a:lnTo>
                    <a:lnTo>
                      <a:pt x="7120" y="6430"/>
                    </a:lnTo>
                    <a:close/>
                    <a:moveTo>
                      <a:pt x="5406" y="6430"/>
                    </a:moveTo>
                    <a:lnTo>
                      <a:pt x="3024" y="8740"/>
                    </a:lnTo>
                    <a:lnTo>
                      <a:pt x="1060" y="8228"/>
                    </a:lnTo>
                    <a:lnTo>
                      <a:pt x="2131" y="6430"/>
                    </a:lnTo>
                    <a:close/>
                    <a:moveTo>
                      <a:pt x="6608" y="6918"/>
                    </a:moveTo>
                    <a:lnTo>
                      <a:pt x="8989" y="9228"/>
                    </a:lnTo>
                    <a:lnTo>
                      <a:pt x="8477" y="11133"/>
                    </a:lnTo>
                    <a:lnTo>
                      <a:pt x="6608" y="10097"/>
                    </a:lnTo>
                    <a:lnTo>
                      <a:pt x="6608" y="6918"/>
                    </a:lnTo>
                    <a:close/>
                    <a:moveTo>
                      <a:pt x="5906" y="6906"/>
                    </a:moveTo>
                    <a:lnTo>
                      <a:pt x="5906" y="10180"/>
                    </a:lnTo>
                    <a:lnTo>
                      <a:pt x="4155" y="11169"/>
                    </a:lnTo>
                    <a:lnTo>
                      <a:pt x="3608" y="9157"/>
                    </a:lnTo>
                    <a:lnTo>
                      <a:pt x="5906" y="6906"/>
                    </a:lnTo>
                    <a:close/>
                    <a:moveTo>
                      <a:pt x="3655" y="1"/>
                    </a:moveTo>
                    <a:lnTo>
                      <a:pt x="3453" y="691"/>
                    </a:lnTo>
                    <a:lnTo>
                      <a:pt x="2858" y="2858"/>
                    </a:lnTo>
                    <a:lnTo>
                      <a:pt x="703" y="3430"/>
                    </a:lnTo>
                    <a:lnTo>
                      <a:pt x="0" y="3608"/>
                    </a:lnTo>
                    <a:lnTo>
                      <a:pt x="381" y="4215"/>
                    </a:lnTo>
                    <a:lnTo>
                      <a:pt x="1536" y="6168"/>
                    </a:lnTo>
                    <a:lnTo>
                      <a:pt x="417" y="8037"/>
                    </a:lnTo>
                    <a:lnTo>
                      <a:pt x="48" y="8656"/>
                    </a:lnTo>
                    <a:lnTo>
                      <a:pt x="750" y="8835"/>
                    </a:lnTo>
                    <a:lnTo>
                      <a:pt x="2977" y="9407"/>
                    </a:lnTo>
                    <a:lnTo>
                      <a:pt x="3560" y="11514"/>
                    </a:lnTo>
                    <a:lnTo>
                      <a:pt x="3751" y="12193"/>
                    </a:lnTo>
                    <a:lnTo>
                      <a:pt x="4382" y="11835"/>
                    </a:lnTo>
                    <a:lnTo>
                      <a:pt x="6394" y="10716"/>
                    </a:lnTo>
                    <a:lnTo>
                      <a:pt x="8323" y="11812"/>
                    </a:lnTo>
                    <a:lnTo>
                      <a:pt x="8954" y="12169"/>
                    </a:lnTo>
                    <a:lnTo>
                      <a:pt x="9144" y="11478"/>
                    </a:lnTo>
                    <a:lnTo>
                      <a:pt x="9740" y="9311"/>
                    </a:lnTo>
                    <a:lnTo>
                      <a:pt x="11895" y="8740"/>
                    </a:lnTo>
                    <a:lnTo>
                      <a:pt x="12478" y="8597"/>
                    </a:lnTo>
                    <a:lnTo>
                      <a:pt x="12478" y="8335"/>
                    </a:lnTo>
                    <a:lnTo>
                      <a:pt x="12240" y="7954"/>
                    </a:lnTo>
                    <a:lnTo>
                      <a:pt x="11073" y="6001"/>
                    </a:lnTo>
                    <a:lnTo>
                      <a:pt x="12192" y="4132"/>
                    </a:lnTo>
                    <a:lnTo>
                      <a:pt x="12323" y="3858"/>
                    </a:lnTo>
                    <a:cubicBezTo>
                      <a:pt x="12204" y="3692"/>
                      <a:pt x="12109" y="3525"/>
                      <a:pt x="11990" y="3382"/>
                    </a:cubicBezTo>
                    <a:lnTo>
                      <a:pt x="11835" y="3334"/>
                    </a:lnTo>
                    <a:lnTo>
                      <a:pt x="9609" y="2751"/>
                    </a:lnTo>
                    <a:lnTo>
                      <a:pt x="9073" y="786"/>
                    </a:lnTo>
                    <a:cubicBezTo>
                      <a:pt x="8727" y="632"/>
                      <a:pt x="8370" y="513"/>
                      <a:pt x="8013" y="429"/>
                    </a:cubicBezTo>
                    <a:lnTo>
                      <a:pt x="6215" y="1441"/>
                    </a:lnTo>
                    <a:lnTo>
                      <a:pt x="4275" y="358"/>
                    </a:lnTo>
                    <a:lnTo>
                      <a:pt x="365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22"/>
              <p:cNvSpPr/>
              <p:nvPr/>
            </p:nvSpPr>
            <p:spPr>
              <a:xfrm>
                <a:off x="79581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3" y="11157"/>
                    </a:lnTo>
                    <a:lnTo>
                      <a:pt x="6656" y="10109"/>
                    </a:lnTo>
                    <a:lnTo>
                      <a:pt x="6656" y="6942"/>
                    </a:lnTo>
                    <a:close/>
                    <a:moveTo>
                      <a:pt x="5954" y="6930"/>
                    </a:moveTo>
                    <a:lnTo>
                      <a:pt x="5954" y="10204"/>
                    </a:lnTo>
                    <a:lnTo>
                      <a:pt x="4203"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22"/>
              <p:cNvSpPr/>
              <p:nvPr/>
            </p:nvSpPr>
            <p:spPr>
              <a:xfrm>
                <a:off x="7958725" y="-1200025"/>
                <a:ext cx="314350" cy="305425"/>
              </a:xfrm>
              <a:custGeom>
                <a:avLst/>
                <a:gdLst/>
                <a:ahLst/>
                <a:cxnLst/>
                <a:rect l="l" t="t" r="r" b="b"/>
                <a:pathLst>
                  <a:path w="12574" h="12217" extrusionOk="0">
                    <a:moveTo>
                      <a:pt x="4072" y="1072"/>
                    </a:moveTo>
                    <a:lnTo>
                      <a:pt x="5930" y="2108"/>
                    </a:lnTo>
                    <a:lnTo>
                      <a:pt x="5930" y="5275"/>
                    </a:lnTo>
                    <a:lnTo>
                      <a:pt x="3548" y="2977"/>
                    </a:lnTo>
                    <a:lnTo>
                      <a:pt x="4072" y="1072"/>
                    </a:lnTo>
                    <a:close/>
                    <a:moveTo>
                      <a:pt x="8394" y="1037"/>
                    </a:moveTo>
                    <a:lnTo>
                      <a:pt x="8942" y="3049"/>
                    </a:lnTo>
                    <a:lnTo>
                      <a:pt x="6632" y="5299"/>
                    </a:lnTo>
                    <a:lnTo>
                      <a:pt x="6632" y="2025"/>
                    </a:lnTo>
                    <a:lnTo>
                      <a:pt x="8394" y="1037"/>
                    </a:lnTo>
                    <a:close/>
                    <a:moveTo>
                      <a:pt x="3120" y="3525"/>
                    </a:moveTo>
                    <a:lnTo>
                      <a:pt x="5430" y="5775"/>
                    </a:lnTo>
                    <a:lnTo>
                      <a:pt x="2060" y="5775"/>
                    </a:lnTo>
                    <a:lnTo>
                      <a:pt x="1048" y="4061"/>
                    </a:lnTo>
                    <a:lnTo>
                      <a:pt x="3120" y="3525"/>
                    </a:lnTo>
                    <a:close/>
                    <a:moveTo>
                      <a:pt x="9502" y="3466"/>
                    </a:moveTo>
                    <a:lnTo>
                      <a:pt x="11466" y="3966"/>
                    </a:lnTo>
                    <a:lnTo>
                      <a:pt x="10394" y="5775"/>
                    </a:lnTo>
                    <a:lnTo>
                      <a:pt x="7120" y="5775"/>
                    </a:lnTo>
                    <a:lnTo>
                      <a:pt x="9502" y="3466"/>
                    </a:lnTo>
                    <a:close/>
                    <a:moveTo>
                      <a:pt x="10502" y="6454"/>
                    </a:moveTo>
                    <a:lnTo>
                      <a:pt x="11514" y="8168"/>
                    </a:lnTo>
                    <a:lnTo>
                      <a:pt x="9442" y="8704"/>
                    </a:lnTo>
                    <a:lnTo>
                      <a:pt x="7144" y="6454"/>
                    </a:lnTo>
                    <a:close/>
                    <a:moveTo>
                      <a:pt x="5430" y="6454"/>
                    </a:moveTo>
                    <a:lnTo>
                      <a:pt x="3048" y="8764"/>
                    </a:lnTo>
                    <a:lnTo>
                      <a:pt x="1084" y="8252"/>
                    </a:lnTo>
                    <a:lnTo>
                      <a:pt x="2155" y="6454"/>
                    </a:lnTo>
                    <a:close/>
                    <a:moveTo>
                      <a:pt x="6632" y="6942"/>
                    </a:moveTo>
                    <a:lnTo>
                      <a:pt x="9013" y="9252"/>
                    </a:lnTo>
                    <a:lnTo>
                      <a:pt x="8489" y="11157"/>
                    </a:lnTo>
                    <a:lnTo>
                      <a:pt x="6632" y="10121"/>
                    </a:lnTo>
                    <a:lnTo>
                      <a:pt x="6632" y="6942"/>
                    </a:lnTo>
                    <a:close/>
                    <a:moveTo>
                      <a:pt x="5930" y="6930"/>
                    </a:moveTo>
                    <a:lnTo>
                      <a:pt x="5930" y="10204"/>
                    </a:lnTo>
                    <a:lnTo>
                      <a:pt x="4179" y="11193"/>
                    </a:lnTo>
                    <a:lnTo>
                      <a:pt x="3632" y="9181"/>
                    </a:lnTo>
                    <a:lnTo>
                      <a:pt x="5930" y="6930"/>
                    </a:lnTo>
                    <a:close/>
                    <a:moveTo>
                      <a:pt x="8835" y="1"/>
                    </a:moveTo>
                    <a:lnTo>
                      <a:pt x="8216" y="358"/>
                    </a:lnTo>
                    <a:lnTo>
                      <a:pt x="6203" y="1465"/>
                    </a:lnTo>
                    <a:lnTo>
                      <a:pt x="4263" y="382"/>
                    </a:lnTo>
                    <a:lnTo>
                      <a:pt x="3644" y="25"/>
                    </a:lnTo>
                    <a:lnTo>
                      <a:pt x="3453" y="715"/>
                    </a:lnTo>
                    <a:lnTo>
                      <a:pt x="2858" y="2882"/>
                    </a:lnTo>
                    <a:lnTo>
                      <a:pt x="691" y="3454"/>
                    </a:lnTo>
                    <a:lnTo>
                      <a:pt x="0" y="3632"/>
                    </a:lnTo>
                    <a:lnTo>
                      <a:pt x="358" y="4239"/>
                    </a:lnTo>
                    <a:lnTo>
                      <a:pt x="1512" y="6192"/>
                    </a:lnTo>
                    <a:lnTo>
                      <a:pt x="393" y="8061"/>
                    </a:lnTo>
                    <a:lnTo>
                      <a:pt x="24" y="8680"/>
                    </a:lnTo>
                    <a:lnTo>
                      <a:pt x="727" y="8859"/>
                    </a:lnTo>
                    <a:lnTo>
                      <a:pt x="2953" y="9431"/>
                    </a:lnTo>
                    <a:lnTo>
                      <a:pt x="3536" y="11538"/>
                    </a:lnTo>
                    <a:lnTo>
                      <a:pt x="3727" y="12217"/>
                    </a:lnTo>
                    <a:lnTo>
                      <a:pt x="4358" y="11859"/>
                    </a:lnTo>
                    <a:lnTo>
                      <a:pt x="6370" y="10740"/>
                    </a:lnTo>
                    <a:lnTo>
                      <a:pt x="8299" y="11836"/>
                    </a:lnTo>
                    <a:lnTo>
                      <a:pt x="8930" y="12193"/>
                    </a:lnTo>
                    <a:lnTo>
                      <a:pt x="9121" y="11502"/>
                    </a:lnTo>
                    <a:lnTo>
                      <a:pt x="9716" y="9335"/>
                    </a:lnTo>
                    <a:lnTo>
                      <a:pt x="11871" y="8764"/>
                    </a:lnTo>
                    <a:lnTo>
                      <a:pt x="12573" y="8585"/>
                    </a:lnTo>
                    <a:lnTo>
                      <a:pt x="12216" y="7978"/>
                    </a:lnTo>
                    <a:lnTo>
                      <a:pt x="11049" y="6025"/>
                    </a:lnTo>
                    <a:lnTo>
                      <a:pt x="12169" y="4156"/>
                    </a:lnTo>
                    <a:lnTo>
                      <a:pt x="12538" y="3537"/>
                    </a:lnTo>
                    <a:lnTo>
                      <a:pt x="11847" y="3358"/>
                    </a:lnTo>
                    <a:lnTo>
                      <a:pt x="9609" y="2775"/>
                    </a:lnTo>
                    <a:lnTo>
                      <a:pt x="9025"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22"/>
              <p:cNvSpPr/>
              <p:nvPr/>
            </p:nvSpPr>
            <p:spPr>
              <a:xfrm>
                <a:off x="8664750" y="-893425"/>
                <a:ext cx="32475" cy="47650"/>
              </a:xfrm>
              <a:custGeom>
                <a:avLst/>
                <a:gdLst/>
                <a:ahLst/>
                <a:cxnLst/>
                <a:rect l="l" t="t" r="r" b="b"/>
                <a:pathLst>
                  <a:path w="1299" h="1906" extrusionOk="0">
                    <a:moveTo>
                      <a:pt x="537" y="0"/>
                    </a:moveTo>
                    <a:lnTo>
                      <a:pt x="346" y="679"/>
                    </a:lnTo>
                    <a:lnTo>
                      <a:pt x="1" y="1905"/>
                    </a:lnTo>
                    <a:cubicBezTo>
                      <a:pt x="453" y="1250"/>
                      <a:pt x="894" y="774"/>
                      <a:pt x="1299" y="429"/>
                    </a:cubicBezTo>
                    <a:lnTo>
                      <a:pt x="1168" y="357"/>
                    </a:lnTo>
                    <a:lnTo>
                      <a:pt x="53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22"/>
              <p:cNvSpPr/>
              <p:nvPr/>
            </p:nvSpPr>
            <p:spPr>
              <a:xfrm>
                <a:off x="8587075" y="-819900"/>
                <a:ext cx="64025" cy="72650"/>
              </a:xfrm>
              <a:custGeom>
                <a:avLst/>
                <a:gdLst/>
                <a:ahLst/>
                <a:cxnLst/>
                <a:rect l="l" t="t" r="r" b="b"/>
                <a:pathLst>
                  <a:path w="2561" h="2906" extrusionOk="0">
                    <a:moveTo>
                      <a:pt x="2560" y="0"/>
                    </a:moveTo>
                    <a:lnTo>
                      <a:pt x="703" y="476"/>
                    </a:lnTo>
                    <a:lnTo>
                      <a:pt x="0" y="655"/>
                    </a:lnTo>
                    <a:lnTo>
                      <a:pt x="370" y="1262"/>
                    </a:lnTo>
                    <a:lnTo>
                      <a:pt x="1334" y="2905"/>
                    </a:lnTo>
                    <a:cubicBezTo>
                      <a:pt x="1453" y="2655"/>
                      <a:pt x="1572" y="2381"/>
                      <a:pt x="1691" y="2131"/>
                    </a:cubicBezTo>
                    <a:lnTo>
                      <a:pt x="1072" y="1084"/>
                    </a:lnTo>
                    <a:lnTo>
                      <a:pt x="2227" y="786"/>
                    </a:lnTo>
                    <a:cubicBezTo>
                      <a:pt x="2334" y="512"/>
                      <a:pt x="2441" y="238"/>
                      <a:pt x="2560"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22"/>
              <p:cNvSpPr/>
              <p:nvPr/>
            </p:nvSpPr>
            <p:spPr>
              <a:xfrm>
                <a:off x="8668925" y="-936300"/>
                <a:ext cx="29500" cy="42000"/>
              </a:xfrm>
              <a:custGeom>
                <a:avLst/>
                <a:gdLst/>
                <a:ahLst/>
                <a:cxnLst/>
                <a:rect l="l" t="t" r="r" b="b"/>
                <a:pathLst>
                  <a:path w="1180" h="1680" extrusionOk="0">
                    <a:moveTo>
                      <a:pt x="1" y="1"/>
                    </a:moveTo>
                    <a:lnTo>
                      <a:pt x="286" y="1001"/>
                    </a:lnTo>
                    <a:lnTo>
                      <a:pt x="477" y="1679"/>
                    </a:lnTo>
                    <a:lnTo>
                      <a:pt x="1096" y="1322"/>
                    </a:lnTo>
                    <a:lnTo>
                      <a:pt x="1179" y="1275"/>
                    </a:lnTo>
                    <a:cubicBezTo>
                      <a:pt x="822" y="977"/>
                      <a:pt x="405" y="560"/>
                      <a:pt x="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22"/>
              <p:cNvSpPr/>
              <p:nvPr/>
            </p:nvSpPr>
            <p:spPr>
              <a:xfrm>
                <a:off x="8587375" y="-1038975"/>
                <a:ext cx="63725" cy="72650"/>
              </a:xfrm>
              <a:custGeom>
                <a:avLst/>
                <a:gdLst/>
                <a:ahLst/>
                <a:cxnLst/>
                <a:rect l="l" t="t" r="r" b="b"/>
                <a:pathLst>
                  <a:path w="2549" h="2906" extrusionOk="0">
                    <a:moveTo>
                      <a:pt x="1346" y="0"/>
                    </a:moveTo>
                    <a:lnTo>
                      <a:pt x="369" y="1631"/>
                    </a:lnTo>
                    <a:lnTo>
                      <a:pt x="0" y="2250"/>
                    </a:lnTo>
                    <a:lnTo>
                      <a:pt x="703" y="2429"/>
                    </a:lnTo>
                    <a:lnTo>
                      <a:pt x="2548" y="2905"/>
                    </a:lnTo>
                    <a:cubicBezTo>
                      <a:pt x="2453" y="2667"/>
                      <a:pt x="2334" y="2393"/>
                      <a:pt x="2239" y="2107"/>
                    </a:cubicBezTo>
                    <a:lnTo>
                      <a:pt x="1084" y="1810"/>
                    </a:lnTo>
                    <a:lnTo>
                      <a:pt x="1703" y="774"/>
                    </a:lnTo>
                    <a:cubicBezTo>
                      <a:pt x="1584" y="524"/>
                      <a:pt x="1477" y="250"/>
                      <a:pt x="1346"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22"/>
              <p:cNvSpPr/>
              <p:nvPr/>
            </p:nvSpPr>
            <p:spPr>
              <a:xfrm>
                <a:off x="6467750" y="-287700"/>
                <a:ext cx="233400" cy="217300"/>
              </a:xfrm>
              <a:custGeom>
                <a:avLst/>
                <a:gdLst/>
                <a:ahLst/>
                <a:cxnLst/>
                <a:rect l="l" t="t" r="r" b="b"/>
                <a:pathLst>
                  <a:path w="9336" h="8692" extrusionOk="0">
                    <a:moveTo>
                      <a:pt x="5716" y="0"/>
                    </a:moveTo>
                    <a:lnTo>
                      <a:pt x="5085" y="358"/>
                    </a:lnTo>
                    <a:lnTo>
                      <a:pt x="3085" y="1465"/>
                    </a:lnTo>
                    <a:lnTo>
                      <a:pt x="1144" y="381"/>
                    </a:lnTo>
                    <a:lnTo>
                      <a:pt x="525" y="24"/>
                    </a:lnTo>
                    <a:lnTo>
                      <a:pt x="322" y="715"/>
                    </a:lnTo>
                    <a:lnTo>
                      <a:pt x="1" y="1917"/>
                    </a:lnTo>
                    <a:cubicBezTo>
                      <a:pt x="227" y="1977"/>
                      <a:pt x="441" y="2036"/>
                      <a:pt x="680" y="2084"/>
                    </a:cubicBezTo>
                    <a:lnTo>
                      <a:pt x="965" y="1060"/>
                    </a:lnTo>
                    <a:lnTo>
                      <a:pt x="2823" y="2096"/>
                    </a:lnTo>
                    <a:lnTo>
                      <a:pt x="2823" y="2786"/>
                    </a:lnTo>
                    <a:cubicBezTo>
                      <a:pt x="2930" y="3156"/>
                      <a:pt x="3144" y="3870"/>
                      <a:pt x="3525" y="4656"/>
                    </a:cubicBezTo>
                    <a:lnTo>
                      <a:pt x="3525" y="2013"/>
                    </a:lnTo>
                    <a:lnTo>
                      <a:pt x="5287" y="1024"/>
                    </a:lnTo>
                    <a:lnTo>
                      <a:pt x="5835" y="3036"/>
                    </a:lnTo>
                    <a:lnTo>
                      <a:pt x="3739" y="5072"/>
                    </a:lnTo>
                    <a:cubicBezTo>
                      <a:pt x="3835" y="5263"/>
                      <a:pt x="3954" y="5442"/>
                      <a:pt x="4073" y="5644"/>
                    </a:cubicBezTo>
                    <a:cubicBezTo>
                      <a:pt x="4097" y="5656"/>
                      <a:pt x="4097" y="5668"/>
                      <a:pt x="4109" y="5680"/>
                    </a:cubicBezTo>
                    <a:lnTo>
                      <a:pt x="6395" y="3465"/>
                    </a:lnTo>
                    <a:lnTo>
                      <a:pt x="8359" y="3977"/>
                    </a:lnTo>
                    <a:lnTo>
                      <a:pt x="7288" y="5775"/>
                    </a:lnTo>
                    <a:lnTo>
                      <a:pt x="4180" y="5775"/>
                    </a:lnTo>
                    <a:cubicBezTo>
                      <a:pt x="4347" y="6013"/>
                      <a:pt x="4525" y="6251"/>
                      <a:pt x="4716" y="6454"/>
                    </a:cubicBezTo>
                    <a:lnTo>
                      <a:pt x="7383" y="6454"/>
                    </a:lnTo>
                    <a:lnTo>
                      <a:pt x="8395" y="8168"/>
                    </a:lnTo>
                    <a:lnTo>
                      <a:pt x="7585" y="8382"/>
                    </a:lnTo>
                    <a:cubicBezTo>
                      <a:pt x="8061" y="8525"/>
                      <a:pt x="8573" y="8644"/>
                      <a:pt x="9109" y="8692"/>
                    </a:cubicBezTo>
                    <a:lnTo>
                      <a:pt x="9335" y="8632"/>
                    </a:lnTo>
                    <a:lnTo>
                      <a:pt x="9335" y="8382"/>
                    </a:lnTo>
                    <a:lnTo>
                      <a:pt x="9097" y="7989"/>
                    </a:lnTo>
                    <a:lnTo>
                      <a:pt x="7930" y="6037"/>
                    </a:lnTo>
                    <a:lnTo>
                      <a:pt x="9050" y="4168"/>
                    </a:lnTo>
                    <a:lnTo>
                      <a:pt x="9312" y="3703"/>
                    </a:lnTo>
                    <a:lnTo>
                      <a:pt x="9312" y="3525"/>
                    </a:lnTo>
                    <a:lnTo>
                      <a:pt x="8704" y="3358"/>
                    </a:lnTo>
                    <a:lnTo>
                      <a:pt x="6490" y="2775"/>
                    </a:lnTo>
                    <a:lnTo>
                      <a:pt x="5906" y="679"/>
                    </a:lnTo>
                    <a:lnTo>
                      <a:pt x="571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22"/>
              <p:cNvSpPr/>
              <p:nvPr/>
            </p:nvSpPr>
            <p:spPr>
              <a:xfrm>
                <a:off x="6389475" y="-593700"/>
                <a:ext cx="311675" cy="305725"/>
              </a:xfrm>
              <a:custGeom>
                <a:avLst/>
                <a:gdLst/>
                <a:ahLst/>
                <a:cxnLst/>
                <a:rect l="l" t="t" r="r" b="b"/>
                <a:pathLst>
                  <a:path w="12467" h="12229" extrusionOk="0">
                    <a:moveTo>
                      <a:pt x="4084" y="1072"/>
                    </a:moveTo>
                    <a:lnTo>
                      <a:pt x="5942" y="2120"/>
                    </a:lnTo>
                    <a:lnTo>
                      <a:pt x="5942" y="5287"/>
                    </a:lnTo>
                    <a:lnTo>
                      <a:pt x="3561"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8" y="6466"/>
                    </a:lnTo>
                    <a:close/>
                    <a:moveTo>
                      <a:pt x="6644" y="6954"/>
                    </a:moveTo>
                    <a:lnTo>
                      <a:pt x="9026" y="9264"/>
                    </a:lnTo>
                    <a:lnTo>
                      <a:pt x="8502" y="11169"/>
                    </a:lnTo>
                    <a:lnTo>
                      <a:pt x="6644" y="10121"/>
                    </a:lnTo>
                    <a:lnTo>
                      <a:pt x="6644" y="6954"/>
                    </a:lnTo>
                    <a:close/>
                    <a:moveTo>
                      <a:pt x="5942" y="6942"/>
                    </a:moveTo>
                    <a:lnTo>
                      <a:pt x="5942" y="10216"/>
                    </a:lnTo>
                    <a:lnTo>
                      <a:pt x="4192" y="11193"/>
                    </a:lnTo>
                    <a:lnTo>
                      <a:pt x="3632"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58" y="4239"/>
                    </a:lnTo>
                    <a:lnTo>
                      <a:pt x="1525" y="6192"/>
                    </a:lnTo>
                    <a:lnTo>
                      <a:pt x="405" y="8073"/>
                    </a:lnTo>
                    <a:lnTo>
                      <a:pt x="36" y="8680"/>
                    </a:lnTo>
                    <a:lnTo>
                      <a:pt x="739"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22"/>
              <p:cNvSpPr/>
              <p:nvPr/>
            </p:nvSpPr>
            <p:spPr>
              <a:xfrm>
                <a:off x="6160875" y="-593400"/>
                <a:ext cx="225650" cy="219700"/>
              </a:xfrm>
              <a:custGeom>
                <a:avLst/>
                <a:gdLst/>
                <a:ahLst/>
                <a:cxnLst/>
                <a:rect l="l" t="t" r="r" b="b"/>
                <a:pathLst>
                  <a:path w="9026" h="8788" extrusionOk="0">
                    <a:moveTo>
                      <a:pt x="4846" y="1013"/>
                    </a:moveTo>
                    <a:lnTo>
                      <a:pt x="5394" y="3025"/>
                    </a:lnTo>
                    <a:lnTo>
                      <a:pt x="3096" y="5275"/>
                    </a:lnTo>
                    <a:lnTo>
                      <a:pt x="3096" y="2001"/>
                    </a:lnTo>
                    <a:lnTo>
                      <a:pt x="4846" y="1013"/>
                    </a:lnTo>
                    <a:close/>
                    <a:moveTo>
                      <a:pt x="5966" y="3453"/>
                    </a:moveTo>
                    <a:lnTo>
                      <a:pt x="7930" y="3965"/>
                    </a:lnTo>
                    <a:lnTo>
                      <a:pt x="6859" y="5763"/>
                    </a:lnTo>
                    <a:lnTo>
                      <a:pt x="3584" y="5763"/>
                    </a:lnTo>
                    <a:lnTo>
                      <a:pt x="5966" y="3453"/>
                    </a:lnTo>
                    <a:close/>
                    <a:moveTo>
                      <a:pt x="5275" y="1"/>
                    </a:moveTo>
                    <a:lnTo>
                      <a:pt x="4656" y="358"/>
                    </a:lnTo>
                    <a:lnTo>
                      <a:pt x="2644" y="1477"/>
                    </a:lnTo>
                    <a:lnTo>
                      <a:pt x="715" y="394"/>
                    </a:lnTo>
                    <a:lnTo>
                      <a:pt x="84" y="36"/>
                    </a:lnTo>
                    <a:lnTo>
                      <a:pt x="12" y="298"/>
                    </a:lnTo>
                    <a:cubicBezTo>
                      <a:pt x="12" y="405"/>
                      <a:pt x="1" y="584"/>
                      <a:pt x="1" y="810"/>
                    </a:cubicBezTo>
                    <a:cubicBezTo>
                      <a:pt x="1" y="1239"/>
                      <a:pt x="24" y="1822"/>
                      <a:pt x="132" y="2489"/>
                    </a:cubicBezTo>
                    <a:lnTo>
                      <a:pt x="513" y="1060"/>
                    </a:lnTo>
                    <a:lnTo>
                      <a:pt x="2382" y="2108"/>
                    </a:lnTo>
                    <a:lnTo>
                      <a:pt x="2382" y="5275"/>
                    </a:lnTo>
                    <a:lnTo>
                      <a:pt x="274" y="3239"/>
                    </a:lnTo>
                    <a:lnTo>
                      <a:pt x="274" y="3239"/>
                    </a:lnTo>
                    <a:cubicBezTo>
                      <a:pt x="393" y="3715"/>
                      <a:pt x="560" y="4204"/>
                      <a:pt x="786" y="4692"/>
                    </a:cubicBezTo>
                    <a:lnTo>
                      <a:pt x="1870" y="5751"/>
                    </a:lnTo>
                    <a:lnTo>
                      <a:pt x="1382" y="5751"/>
                    </a:lnTo>
                    <a:cubicBezTo>
                      <a:pt x="1846" y="6430"/>
                      <a:pt x="2406" y="7002"/>
                      <a:pt x="3072" y="7442"/>
                    </a:cubicBezTo>
                    <a:lnTo>
                      <a:pt x="3072" y="6906"/>
                    </a:lnTo>
                    <a:lnTo>
                      <a:pt x="4311" y="8097"/>
                    </a:lnTo>
                    <a:cubicBezTo>
                      <a:pt x="4763" y="8299"/>
                      <a:pt x="5251" y="8442"/>
                      <a:pt x="5775" y="8549"/>
                    </a:cubicBezTo>
                    <a:lnTo>
                      <a:pt x="3584" y="6418"/>
                    </a:lnTo>
                    <a:lnTo>
                      <a:pt x="6942" y="6418"/>
                    </a:lnTo>
                    <a:lnTo>
                      <a:pt x="7954" y="8133"/>
                    </a:lnTo>
                    <a:lnTo>
                      <a:pt x="6097" y="8609"/>
                    </a:lnTo>
                    <a:cubicBezTo>
                      <a:pt x="6740" y="8728"/>
                      <a:pt x="7418" y="8787"/>
                      <a:pt x="8156" y="8787"/>
                    </a:cubicBezTo>
                    <a:lnTo>
                      <a:pt x="8335" y="8740"/>
                    </a:lnTo>
                    <a:lnTo>
                      <a:pt x="9026" y="8561"/>
                    </a:lnTo>
                    <a:lnTo>
                      <a:pt x="8668" y="7954"/>
                    </a:lnTo>
                    <a:lnTo>
                      <a:pt x="7513" y="6037"/>
                    </a:lnTo>
                    <a:lnTo>
                      <a:pt x="8633" y="4156"/>
                    </a:lnTo>
                    <a:lnTo>
                      <a:pt x="8990" y="3549"/>
                    </a:lnTo>
                    <a:lnTo>
                      <a:pt x="8287" y="3370"/>
                    </a:lnTo>
                    <a:lnTo>
                      <a:pt x="6049" y="2787"/>
                    </a:lnTo>
                    <a:lnTo>
                      <a:pt x="5477" y="691"/>
                    </a:lnTo>
                    <a:lnTo>
                      <a:pt x="5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22"/>
              <p:cNvSpPr/>
              <p:nvPr/>
            </p:nvSpPr>
            <p:spPr>
              <a:xfrm>
                <a:off x="7018425" y="-287700"/>
                <a:ext cx="311975" cy="217900"/>
              </a:xfrm>
              <a:custGeom>
                <a:avLst/>
                <a:gdLst/>
                <a:ahLst/>
                <a:cxnLst/>
                <a:rect l="l" t="t" r="r" b="b"/>
                <a:pathLst>
                  <a:path w="12479" h="8716" extrusionOk="0">
                    <a:moveTo>
                      <a:pt x="4072" y="1084"/>
                    </a:moveTo>
                    <a:lnTo>
                      <a:pt x="5942" y="2120"/>
                    </a:lnTo>
                    <a:lnTo>
                      <a:pt x="5942" y="5299"/>
                    </a:lnTo>
                    <a:lnTo>
                      <a:pt x="3560" y="2989"/>
                    </a:lnTo>
                    <a:lnTo>
                      <a:pt x="4072" y="1084"/>
                    </a:lnTo>
                    <a:close/>
                    <a:moveTo>
                      <a:pt x="8394" y="1036"/>
                    </a:moveTo>
                    <a:lnTo>
                      <a:pt x="8942" y="3048"/>
                    </a:lnTo>
                    <a:lnTo>
                      <a:pt x="6632" y="5299"/>
                    </a:lnTo>
                    <a:lnTo>
                      <a:pt x="6632" y="2024"/>
                    </a:lnTo>
                    <a:lnTo>
                      <a:pt x="8394" y="1036"/>
                    </a:lnTo>
                    <a:close/>
                    <a:moveTo>
                      <a:pt x="3120" y="3525"/>
                    </a:moveTo>
                    <a:lnTo>
                      <a:pt x="5430" y="5775"/>
                    </a:lnTo>
                    <a:lnTo>
                      <a:pt x="2072" y="5775"/>
                    </a:lnTo>
                    <a:lnTo>
                      <a:pt x="1060" y="4060"/>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8835" y="0"/>
                    </a:moveTo>
                    <a:lnTo>
                      <a:pt x="8216" y="358"/>
                    </a:lnTo>
                    <a:lnTo>
                      <a:pt x="6204" y="1465"/>
                    </a:lnTo>
                    <a:lnTo>
                      <a:pt x="4275" y="381"/>
                    </a:lnTo>
                    <a:lnTo>
                      <a:pt x="3644" y="24"/>
                    </a:lnTo>
                    <a:lnTo>
                      <a:pt x="3453" y="715"/>
                    </a:lnTo>
                    <a:lnTo>
                      <a:pt x="2858" y="2882"/>
                    </a:lnTo>
                    <a:lnTo>
                      <a:pt x="703" y="3453"/>
                    </a:lnTo>
                    <a:lnTo>
                      <a:pt x="0" y="3632"/>
                    </a:lnTo>
                    <a:lnTo>
                      <a:pt x="370" y="4239"/>
                    </a:lnTo>
                    <a:lnTo>
                      <a:pt x="1536" y="6192"/>
                    </a:lnTo>
                    <a:lnTo>
                      <a:pt x="417" y="8061"/>
                    </a:lnTo>
                    <a:lnTo>
                      <a:pt x="48" y="8680"/>
                    </a:lnTo>
                    <a:lnTo>
                      <a:pt x="203" y="8716"/>
                    </a:lnTo>
                    <a:lnTo>
                      <a:pt x="2929" y="8716"/>
                    </a:lnTo>
                    <a:lnTo>
                      <a:pt x="1108" y="8239"/>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478" y="8620"/>
                    </a:lnTo>
                    <a:lnTo>
                      <a:pt x="12478" y="8359"/>
                    </a:lnTo>
                    <a:lnTo>
                      <a:pt x="12252" y="7978"/>
                    </a:lnTo>
                    <a:lnTo>
                      <a:pt x="11085" y="6025"/>
                    </a:lnTo>
                    <a:lnTo>
                      <a:pt x="12204" y="4156"/>
                    </a:lnTo>
                    <a:lnTo>
                      <a:pt x="12466" y="3691"/>
                    </a:lnTo>
                    <a:lnTo>
                      <a:pt x="12466" y="3513"/>
                    </a:lnTo>
                    <a:lnTo>
                      <a:pt x="11859" y="3346"/>
                    </a:lnTo>
                    <a:lnTo>
                      <a:pt x="9609" y="2775"/>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22"/>
              <p:cNvSpPr/>
              <p:nvPr/>
            </p:nvSpPr>
            <p:spPr>
              <a:xfrm>
                <a:off x="7018425" y="-593700"/>
                <a:ext cx="311375" cy="305725"/>
              </a:xfrm>
              <a:custGeom>
                <a:avLst/>
                <a:gdLst/>
                <a:ahLst/>
                <a:cxnLst/>
                <a:rect l="l" t="t" r="r" b="b"/>
                <a:pathLst>
                  <a:path w="12455" h="12229" extrusionOk="0">
                    <a:moveTo>
                      <a:pt x="4072" y="1072"/>
                    </a:moveTo>
                    <a:lnTo>
                      <a:pt x="5942" y="2120"/>
                    </a:lnTo>
                    <a:lnTo>
                      <a:pt x="5942" y="5287"/>
                    </a:lnTo>
                    <a:lnTo>
                      <a:pt x="3560" y="2977"/>
                    </a:lnTo>
                    <a:lnTo>
                      <a:pt x="4072" y="1072"/>
                    </a:lnTo>
                    <a:close/>
                    <a:moveTo>
                      <a:pt x="8394" y="1049"/>
                    </a:moveTo>
                    <a:lnTo>
                      <a:pt x="8942" y="3049"/>
                    </a:lnTo>
                    <a:lnTo>
                      <a:pt x="6632" y="5299"/>
                    </a:lnTo>
                    <a:lnTo>
                      <a:pt x="6632" y="2025"/>
                    </a:lnTo>
                    <a:lnTo>
                      <a:pt x="8394" y="1049"/>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4"/>
                    </a:lnTo>
                    <a:lnTo>
                      <a:pt x="1084" y="8264"/>
                    </a:lnTo>
                    <a:lnTo>
                      <a:pt x="2156" y="6466"/>
                    </a:lnTo>
                    <a:close/>
                    <a:moveTo>
                      <a:pt x="6632" y="6954"/>
                    </a:moveTo>
                    <a:lnTo>
                      <a:pt x="9014" y="9264"/>
                    </a:lnTo>
                    <a:lnTo>
                      <a:pt x="8502" y="11169"/>
                    </a:lnTo>
                    <a:lnTo>
                      <a:pt x="6632" y="10121"/>
                    </a:lnTo>
                    <a:lnTo>
                      <a:pt x="6632" y="6954"/>
                    </a:lnTo>
                    <a:close/>
                    <a:moveTo>
                      <a:pt x="5942" y="6942"/>
                    </a:moveTo>
                    <a:lnTo>
                      <a:pt x="5942" y="10216"/>
                    </a:lnTo>
                    <a:lnTo>
                      <a:pt x="4180" y="11193"/>
                    </a:lnTo>
                    <a:lnTo>
                      <a:pt x="3632" y="9192"/>
                    </a:lnTo>
                    <a:lnTo>
                      <a:pt x="5942" y="6942"/>
                    </a:lnTo>
                    <a:close/>
                    <a:moveTo>
                      <a:pt x="8835" y="1"/>
                    </a:moveTo>
                    <a:lnTo>
                      <a:pt x="8216" y="358"/>
                    </a:lnTo>
                    <a:lnTo>
                      <a:pt x="6204" y="1477"/>
                    </a:lnTo>
                    <a:lnTo>
                      <a:pt x="4275" y="394"/>
                    </a:lnTo>
                    <a:lnTo>
                      <a:pt x="3644" y="36"/>
                    </a:lnTo>
                    <a:lnTo>
                      <a:pt x="3453" y="715"/>
                    </a:lnTo>
                    <a:lnTo>
                      <a:pt x="2858" y="2894"/>
                    </a:lnTo>
                    <a:lnTo>
                      <a:pt x="703" y="3454"/>
                    </a:lnTo>
                    <a:lnTo>
                      <a:pt x="0" y="3632"/>
                    </a:lnTo>
                    <a:lnTo>
                      <a:pt x="358" y="4239"/>
                    </a:lnTo>
                    <a:lnTo>
                      <a:pt x="1513" y="6192"/>
                    </a:lnTo>
                    <a:lnTo>
                      <a:pt x="405" y="8073"/>
                    </a:lnTo>
                    <a:lnTo>
                      <a:pt x="24" y="8680"/>
                    </a:lnTo>
                    <a:lnTo>
                      <a:pt x="727" y="8859"/>
                    </a:lnTo>
                    <a:lnTo>
                      <a:pt x="2965" y="9442"/>
                    </a:lnTo>
                    <a:lnTo>
                      <a:pt x="3537" y="11538"/>
                    </a:lnTo>
                    <a:lnTo>
                      <a:pt x="3739" y="12228"/>
                    </a:lnTo>
                    <a:lnTo>
                      <a:pt x="4358" y="11871"/>
                    </a:lnTo>
                    <a:lnTo>
                      <a:pt x="6370" y="10752"/>
                    </a:lnTo>
                    <a:lnTo>
                      <a:pt x="8299" y="11836"/>
                    </a:lnTo>
                    <a:lnTo>
                      <a:pt x="8930" y="12193"/>
                    </a:lnTo>
                    <a:lnTo>
                      <a:pt x="9121" y="11514"/>
                    </a:lnTo>
                    <a:lnTo>
                      <a:pt x="9716" y="9335"/>
                    </a:lnTo>
                    <a:lnTo>
                      <a:pt x="11871" y="8776"/>
                    </a:lnTo>
                    <a:lnTo>
                      <a:pt x="12454" y="8621"/>
                    </a:lnTo>
                    <a:lnTo>
                      <a:pt x="12454" y="8371"/>
                    </a:lnTo>
                    <a:lnTo>
                      <a:pt x="12216" y="7978"/>
                    </a:lnTo>
                    <a:lnTo>
                      <a:pt x="11061" y="6025"/>
                    </a:lnTo>
                    <a:lnTo>
                      <a:pt x="12169" y="4156"/>
                    </a:lnTo>
                    <a:lnTo>
                      <a:pt x="12454" y="3704"/>
                    </a:lnTo>
                    <a:lnTo>
                      <a:pt x="12454" y="3525"/>
                    </a:lnTo>
                    <a:lnTo>
                      <a:pt x="11847" y="3370"/>
                    </a:lnTo>
                    <a:lnTo>
                      <a:pt x="9609" y="2787"/>
                    </a:lnTo>
                    <a:lnTo>
                      <a:pt x="9037"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22"/>
              <p:cNvSpPr/>
              <p:nvPr/>
            </p:nvSpPr>
            <p:spPr>
              <a:xfrm>
                <a:off x="6700525" y="-287400"/>
                <a:ext cx="316150" cy="217900"/>
              </a:xfrm>
              <a:custGeom>
                <a:avLst/>
                <a:gdLst/>
                <a:ahLst/>
                <a:cxnLst/>
                <a:rect l="l" t="t" r="r" b="b"/>
                <a:pathLst>
                  <a:path w="12646" h="8716" extrusionOk="0">
                    <a:moveTo>
                      <a:pt x="4096" y="1072"/>
                    </a:moveTo>
                    <a:lnTo>
                      <a:pt x="5954" y="2108"/>
                    </a:lnTo>
                    <a:lnTo>
                      <a:pt x="5954" y="5287"/>
                    </a:lnTo>
                    <a:lnTo>
                      <a:pt x="3572" y="2977"/>
                    </a:lnTo>
                    <a:lnTo>
                      <a:pt x="4096" y="1072"/>
                    </a:lnTo>
                    <a:close/>
                    <a:moveTo>
                      <a:pt x="8418" y="1024"/>
                    </a:moveTo>
                    <a:lnTo>
                      <a:pt x="8966" y="3036"/>
                    </a:lnTo>
                    <a:lnTo>
                      <a:pt x="6656" y="5287"/>
                    </a:lnTo>
                    <a:lnTo>
                      <a:pt x="6656" y="2012"/>
                    </a:lnTo>
                    <a:lnTo>
                      <a:pt x="8418" y="1024"/>
                    </a:lnTo>
                    <a:close/>
                    <a:moveTo>
                      <a:pt x="3144" y="3513"/>
                    </a:moveTo>
                    <a:lnTo>
                      <a:pt x="5454" y="5763"/>
                    </a:lnTo>
                    <a:lnTo>
                      <a:pt x="2084" y="5763"/>
                    </a:lnTo>
                    <a:lnTo>
                      <a:pt x="1072" y="4048"/>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8847" y="0"/>
                    </a:moveTo>
                    <a:lnTo>
                      <a:pt x="8216" y="357"/>
                    </a:lnTo>
                    <a:lnTo>
                      <a:pt x="6216" y="1477"/>
                    </a:lnTo>
                    <a:lnTo>
                      <a:pt x="4275" y="381"/>
                    </a:lnTo>
                    <a:lnTo>
                      <a:pt x="3656" y="24"/>
                    </a:lnTo>
                    <a:lnTo>
                      <a:pt x="3453" y="715"/>
                    </a:lnTo>
                    <a:lnTo>
                      <a:pt x="2858" y="2882"/>
                    </a:lnTo>
                    <a:lnTo>
                      <a:pt x="703" y="3453"/>
                    </a:lnTo>
                    <a:lnTo>
                      <a:pt x="1" y="3632"/>
                    </a:lnTo>
                    <a:lnTo>
                      <a:pt x="382" y="4239"/>
                    </a:lnTo>
                    <a:lnTo>
                      <a:pt x="1537" y="6192"/>
                    </a:lnTo>
                    <a:lnTo>
                      <a:pt x="417" y="8061"/>
                    </a:lnTo>
                    <a:lnTo>
                      <a:pt x="48" y="8680"/>
                    </a:lnTo>
                    <a:lnTo>
                      <a:pt x="167" y="8704"/>
                    </a:lnTo>
                    <a:cubicBezTo>
                      <a:pt x="334" y="8716"/>
                      <a:pt x="489" y="8716"/>
                      <a:pt x="655" y="8716"/>
                    </a:cubicBezTo>
                    <a:lnTo>
                      <a:pt x="2953" y="8716"/>
                    </a:lnTo>
                    <a:lnTo>
                      <a:pt x="1132" y="8239"/>
                    </a:lnTo>
                    <a:lnTo>
                      <a:pt x="2203" y="6442"/>
                    </a:lnTo>
                    <a:lnTo>
                      <a:pt x="5477" y="6442"/>
                    </a:lnTo>
                    <a:lnTo>
                      <a:pt x="3144" y="8716"/>
                    </a:lnTo>
                    <a:lnTo>
                      <a:pt x="4144" y="8716"/>
                    </a:lnTo>
                    <a:lnTo>
                      <a:pt x="5989" y="6930"/>
                    </a:lnTo>
                    <a:lnTo>
                      <a:pt x="5989" y="8716"/>
                    </a:lnTo>
                    <a:lnTo>
                      <a:pt x="6692" y="8716"/>
                    </a:lnTo>
                    <a:lnTo>
                      <a:pt x="6692" y="6930"/>
                    </a:lnTo>
                    <a:lnTo>
                      <a:pt x="8537" y="8716"/>
                    </a:lnTo>
                    <a:lnTo>
                      <a:pt x="12121" y="8716"/>
                    </a:lnTo>
                    <a:lnTo>
                      <a:pt x="12645" y="8585"/>
                    </a:lnTo>
                    <a:lnTo>
                      <a:pt x="12288" y="7977"/>
                    </a:lnTo>
                    <a:lnTo>
                      <a:pt x="11073" y="6025"/>
                    </a:lnTo>
                    <a:lnTo>
                      <a:pt x="12193" y="4156"/>
                    </a:lnTo>
                    <a:lnTo>
                      <a:pt x="12550" y="3536"/>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22"/>
              <p:cNvSpPr/>
              <p:nvPr/>
            </p:nvSpPr>
            <p:spPr>
              <a:xfrm>
                <a:off x="670082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406" y="1049"/>
                    </a:moveTo>
                    <a:lnTo>
                      <a:pt x="8954" y="3049"/>
                    </a:lnTo>
                    <a:lnTo>
                      <a:pt x="6644" y="5299"/>
                    </a:lnTo>
                    <a:lnTo>
                      <a:pt x="6644" y="2025"/>
                    </a:lnTo>
                    <a:lnTo>
                      <a:pt x="8406"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56"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2" y="11193"/>
                    </a:lnTo>
                    <a:lnTo>
                      <a:pt x="3644"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82" y="4239"/>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6"/>
                    </a:lnTo>
                    <a:lnTo>
                      <a:pt x="8954" y="12193"/>
                    </a:lnTo>
                    <a:lnTo>
                      <a:pt x="9145" y="11514"/>
                    </a:lnTo>
                    <a:lnTo>
                      <a:pt x="9740" y="9335"/>
                    </a:lnTo>
                    <a:lnTo>
                      <a:pt x="11895" y="8776"/>
                    </a:lnTo>
                    <a:lnTo>
                      <a:pt x="12597" y="8597"/>
                    </a:lnTo>
                    <a:lnTo>
                      <a:pt x="12240" y="7978"/>
                    </a:lnTo>
                    <a:lnTo>
                      <a:pt x="11085" y="6025"/>
                    </a:lnTo>
                    <a:lnTo>
                      <a:pt x="12193" y="4156"/>
                    </a:lnTo>
                    <a:lnTo>
                      <a:pt x="12550" y="3549"/>
                    </a:lnTo>
                    <a:lnTo>
                      <a:pt x="11859"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22"/>
              <p:cNvSpPr/>
              <p:nvPr/>
            </p:nvSpPr>
            <p:spPr>
              <a:xfrm>
                <a:off x="7647075" y="-287700"/>
                <a:ext cx="311975" cy="217900"/>
              </a:xfrm>
              <a:custGeom>
                <a:avLst/>
                <a:gdLst/>
                <a:ahLst/>
                <a:cxnLst/>
                <a:rect l="l" t="t" r="r" b="b"/>
                <a:pathLst>
                  <a:path w="12479" h="8716" extrusionOk="0">
                    <a:moveTo>
                      <a:pt x="4084" y="1084"/>
                    </a:moveTo>
                    <a:lnTo>
                      <a:pt x="5942" y="2120"/>
                    </a:lnTo>
                    <a:lnTo>
                      <a:pt x="5942" y="5299"/>
                    </a:lnTo>
                    <a:lnTo>
                      <a:pt x="3560" y="2989"/>
                    </a:lnTo>
                    <a:lnTo>
                      <a:pt x="4084" y="1084"/>
                    </a:lnTo>
                    <a:close/>
                    <a:moveTo>
                      <a:pt x="8394" y="1036"/>
                    </a:moveTo>
                    <a:lnTo>
                      <a:pt x="8954" y="3048"/>
                    </a:lnTo>
                    <a:lnTo>
                      <a:pt x="6644" y="5299"/>
                    </a:lnTo>
                    <a:lnTo>
                      <a:pt x="6644" y="2024"/>
                    </a:lnTo>
                    <a:lnTo>
                      <a:pt x="8394" y="1036"/>
                    </a:lnTo>
                    <a:close/>
                    <a:moveTo>
                      <a:pt x="3132" y="3525"/>
                    </a:moveTo>
                    <a:lnTo>
                      <a:pt x="5442" y="5775"/>
                    </a:lnTo>
                    <a:lnTo>
                      <a:pt x="2072" y="5775"/>
                    </a:lnTo>
                    <a:lnTo>
                      <a:pt x="1060" y="4060"/>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8847" y="0"/>
                    </a:moveTo>
                    <a:lnTo>
                      <a:pt x="8216" y="358"/>
                    </a:lnTo>
                    <a:lnTo>
                      <a:pt x="6216" y="1465"/>
                    </a:lnTo>
                    <a:lnTo>
                      <a:pt x="4275" y="381"/>
                    </a:lnTo>
                    <a:lnTo>
                      <a:pt x="3656" y="24"/>
                    </a:lnTo>
                    <a:lnTo>
                      <a:pt x="3453" y="715"/>
                    </a:lnTo>
                    <a:lnTo>
                      <a:pt x="2858" y="2882"/>
                    </a:lnTo>
                    <a:lnTo>
                      <a:pt x="703" y="3453"/>
                    </a:lnTo>
                    <a:lnTo>
                      <a:pt x="0" y="3632"/>
                    </a:lnTo>
                    <a:lnTo>
                      <a:pt x="381" y="4239"/>
                    </a:lnTo>
                    <a:lnTo>
                      <a:pt x="1536" y="6192"/>
                    </a:lnTo>
                    <a:lnTo>
                      <a:pt x="417" y="8061"/>
                    </a:lnTo>
                    <a:lnTo>
                      <a:pt x="48" y="8680"/>
                    </a:lnTo>
                    <a:lnTo>
                      <a:pt x="215" y="8716"/>
                    </a:lnTo>
                    <a:lnTo>
                      <a:pt x="2929" y="8716"/>
                    </a:lnTo>
                    <a:lnTo>
                      <a:pt x="1120" y="8239"/>
                    </a:lnTo>
                    <a:lnTo>
                      <a:pt x="2191" y="6442"/>
                    </a:lnTo>
                    <a:lnTo>
                      <a:pt x="5465" y="6442"/>
                    </a:lnTo>
                    <a:lnTo>
                      <a:pt x="3132" y="8716"/>
                    </a:lnTo>
                    <a:lnTo>
                      <a:pt x="4120" y="8716"/>
                    </a:lnTo>
                    <a:lnTo>
                      <a:pt x="5977" y="6930"/>
                    </a:lnTo>
                    <a:lnTo>
                      <a:pt x="5977" y="8716"/>
                    </a:lnTo>
                    <a:lnTo>
                      <a:pt x="6668" y="8716"/>
                    </a:lnTo>
                    <a:lnTo>
                      <a:pt x="6668" y="6930"/>
                    </a:lnTo>
                    <a:lnTo>
                      <a:pt x="8513" y="8716"/>
                    </a:lnTo>
                    <a:lnTo>
                      <a:pt x="9906" y="8716"/>
                    </a:lnTo>
                    <a:cubicBezTo>
                      <a:pt x="10823" y="8716"/>
                      <a:pt x="11669" y="8585"/>
                      <a:pt x="12443" y="8299"/>
                    </a:cubicBezTo>
                    <a:lnTo>
                      <a:pt x="12252" y="7978"/>
                    </a:lnTo>
                    <a:lnTo>
                      <a:pt x="11085" y="6025"/>
                    </a:lnTo>
                    <a:lnTo>
                      <a:pt x="12204" y="4156"/>
                    </a:lnTo>
                    <a:lnTo>
                      <a:pt x="12478" y="3691"/>
                    </a:lnTo>
                    <a:lnTo>
                      <a:pt x="12478" y="3513"/>
                    </a:lnTo>
                    <a:lnTo>
                      <a:pt x="11871" y="3346"/>
                    </a:lnTo>
                    <a:lnTo>
                      <a:pt x="9621" y="2775"/>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22"/>
              <p:cNvSpPr/>
              <p:nvPr/>
            </p:nvSpPr>
            <p:spPr>
              <a:xfrm>
                <a:off x="7647075" y="-593700"/>
                <a:ext cx="311675" cy="305725"/>
              </a:xfrm>
              <a:custGeom>
                <a:avLst/>
                <a:gdLst/>
                <a:ahLst/>
                <a:cxnLst/>
                <a:rect l="l" t="t" r="r" b="b"/>
                <a:pathLst>
                  <a:path w="12467" h="12229" extrusionOk="0">
                    <a:moveTo>
                      <a:pt x="4084" y="1072"/>
                    </a:moveTo>
                    <a:lnTo>
                      <a:pt x="5942" y="2120"/>
                    </a:lnTo>
                    <a:lnTo>
                      <a:pt x="5942" y="5287"/>
                    </a:lnTo>
                    <a:lnTo>
                      <a:pt x="3560"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1"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58" y="4239"/>
                    </a:lnTo>
                    <a:lnTo>
                      <a:pt x="1524" y="6192"/>
                    </a:lnTo>
                    <a:lnTo>
                      <a:pt x="405" y="8073"/>
                    </a:lnTo>
                    <a:lnTo>
                      <a:pt x="36" y="8680"/>
                    </a:lnTo>
                    <a:lnTo>
                      <a:pt x="727"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22"/>
              <p:cNvSpPr/>
              <p:nvPr/>
            </p:nvSpPr>
            <p:spPr>
              <a:xfrm>
                <a:off x="7329475" y="-287400"/>
                <a:ext cx="315550" cy="217900"/>
              </a:xfrm>
              <a:custGeom>
                <a:avLst/>
                <a:gdLst/>
                <a:ahLst/>
                <a:cxnLst/>
                <a:rect l="l" t="t" r="r" b="b"/>
                <a:pathLst>
                  <a:path w="12622" h="8716" extrusionOk="0">
                    <a:moveTo>
                      <a:pt x="4096" y="1072"/>
                    </a:moveTo>
                    <a:lnTo>
                      <a:pt x="5954" y="2108"/>
                    </a:lnTo>
                    <a:lnTo>
                      <a:pt x="5954" y="5287"/>
                    </a:lnTo>
                    <a:lnTo>
                      <a:pt x="3572" y="2977"/>
                    </a:lnTo>
                    <a:lnTo>
                      <a:pt x="4096" y="1072"/>
                    </a:lnTo>
                    <a:close/>
                    <a:moveTo>
                      <a:pt x="8406" y="1024"/>
                    </a:moveTo>
                    <a:lnTo>
                      <a:pt x="8954" y="3036"/>
                    </a:lnTo>
                    <a:lnTo>
                      <a:pt x="6656" y="5287"/>
                    </a:lnTo>
                    <a:lnTo>
                      <a:pt x="6656" y="2012"/>
                    </a:lnTo>
                    <a:lnTo>
                      <a:pt x="8406" y="1024"/>
                    </a:lnTo>
                    <a:close/>
                    <a:moveTo>
                      <a:pt x="3144" y="3513"/>
                    </a:moveTo>
                    <a:lnTo>
                      <a:pt x="5442" y="5763"/>
                    </a:lnTo>
                    <a:lnTo>
                      <a:pt x="2084" y="5763"/>
                    </a:lnTo>
                    <a:lnTo>
                      <a:pt x="1072" y="4048"/>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8835" y="0"/>
                    </a:moveTo>
                    <a:lnTo>
                      <a:pt x="8216" y="357"/>
                    </a:lnTo>
                    <a:lnTo>
                      <a:pt x="6204" y="1477"/>
                    </a:lnTo>
                    <a:lnTo>
                      <a:pt x="4275" y="381"/>
                    </a:lnTo>
                    <a:lnTo>
                      <a:pt x="3644" y="24"/>
                    </a:lnTo>
                    <a:lnTo>
                      <a:pt x="3453" y="715"/>
                    </a:lnTo>
                    <a:lnTo>
                      <a:pt x="2858" y="2882"/>
                    </a:lnTo>
                    <a:lnTo>
                      <a:pt x="703" y="3453"/>
                    </a:lnTo>
                    <a:lnTo>
                      <a:pt x="1" y="3632"/>
                    </a:lnTo>
                    <a:lnTo>
                      <a:pt x="370" y="4239"/>
                    </a:lnTo>
                    <a:lnTo>
                      <a:pt x="1525" y="6192"/>
                    </a:lnTo>
                    <a:lnTo>
                      <a:pt x="417" y="8061"/>
                    </a:lnTo>
                    <a:lnTo>
                      <a:pt x="36" y="8680"/>
                    </a:lnTo>
                    <a:lnTo>
                      <a:pt x="203" y="8716"/>
                    </a:lnTo>
                    <a:lnTo>
                      <a:pt x="2929" y="8716"/>
                    </a:lnTo>
                    <a:lnTo>
                      <a:pt x="1108" y="8251"/>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621" y="8585"/>
                    </a:lnTo>
                    <a:lnTo>
                      <a:pt x="12264" y="7977"/>
                    </a:lnTo>
                    <a:lnTo>
                      <a:pt x="11073" y="6025"/>
                    </a:lnTo>
                    <a:lnTo>
                      <a:pt x="12193" y="4156"/>
                    </a:lnTo>
                    <a:lnTo>
                      <a:pt x="12550" y="3536"/>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22"/>
              <p:cNvSpPr/>
              <p:nvPr/>
            </p:nvSpPr>
            <p:spPr>
              <a:xfrm>
                <a:off x="732977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394" y="1049"/>
                    </a:moveTo>
                    <a:lnTo>
                      <a:pt x="8942" y="3049"/>
                    </a:lnTo>
                    <a:lnTo>
                      <a:pt x="6644" y="5299"/>
                    </a:lnTo>
                    <a:lnTo>
                      <a:pt x="6644" y="2025"/>
                    </a:lnTo>
                    <a:lnTo>
                      <a:pt x="8394" y="1049"/>
                    </a:lnTo>
                    <a:close/>
                    <a:moveTo>
                      <a:pt x="3132" y="3525"/>
                    </a:moveTo>
                    <a:lnTo>
                      <a:pt x="5430" y="5775"/>
                    </a:lnTo>
                    <a:lnTo>
                      <a:pt x="2072" y="5775"/>
                    </a:lnTo>
                    <a:lnTo>
                      <a:pt x="1060" y="4061"/>
                    </a:lnTo>
                    <a:lnTo>
                      <a:pt x="3132" y="3525"/>
                    </a:lnTo>
                    <a:close/>
                    <a:moveTo>
                      <a:pt x="9514" y="3465"/>
                    </a:moveTo>
                    <a:lnTo>
                      <a:pt x="11478" y="3977"/>
                    </a:lnTo>
                    <a:lnTo>
                      <a:pt x="10406" y="5775"/>
                    </a:lnTo>
                    <a:lnTo>
                      <a:pt x="7132" y="5775"/>
                    </a:lnTo>
                    <a:lnTo>
                      <a:pt x="9514" y="3465"/>
                    </a:lnTo>
                    <a:close/>
                    <a:moveTo>
                      <a:pt x="10514" y="6466"/>
                    </a:moveTo>
                    <a:lnTo>
                      <a:pt x="11526" y="8168"/>
                    </a:lnTo>
                    <a:lnTo>
                      <a:pt x="9454" y="8704"/>
                    </a:lnTo>
                    <a:lnTo>
                      <a:pt x="7144" y="6466"/>
                    </a:lnTo>
                    <a:close/>
                    <a:moveTo>
                      <a:pt x="5430" y="6466"/>
                    </a:moveTo>
                    <a:lnTo>
                      <a:pt x="3048" y="8764"/>
                    </a:lnTo>
                    <a:lnTo>
                      <a:pt x="1084" y="8264"/>
                    </a:lnTo>
                    <a:lnTo>
                      <a:pt x="2155" y="6466"/>
                    </a:lnTo>
                    <a:close/>
                    <a:moveTo>
                      <a:pt x="6644" y="6954"/>
                    </a:moveTo>
                    <a:lnTo>
                      <a:pt x="9025" y="9264"/>
                    </a:lnTo>
                    <a:lnTo>
                      <a:pt x="8501" y="11169"/>
                    </a:lnTo>
                    <a:lnTo>
                      <a:pt x="6644" y="10121"/>
                    </a:lnTo>
                    <a:lnTo>
                      <a:pt x="6644" y="6954"/>
                    </a:lnTo>
                    <a:close/>
                    <a:moveTo>
                      <a:pt x="5942" y="6942"/>
                    </a:moveTo>
                    <a:lnTo>
                      <a:pt x="5942" y="10216"/>
                    </a:lnTo>
                    <a:lnTo>
                      <a:pt x="4180"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70" y="4239"/>
                    </a:lnTo>
                    <a:lnTo>
                      <a:pt x="1536" y="6192"/>
                    </a:lnTo>
                    <a:lnTo>
                      <a:pt x="417" y="8073"/>
                    </a:lnTo>
                    <a:lnTo>
                      <a:pt x="48" y="8680"/>
                    </a:lnTo>
                    <a:lnTo>
                      <a:pt x="739" y="8859"/>
                    </a:lnTo>
                    <a:lnTo>
                      <a:pt x="2977" y="9442"/>
                    </a:lnTo>
                    <a:lnTo>
                      <a:pt x="3560" y="11538"/>
                    </a:lnTo>
                    <a:lnTo>
                      <a:pt x="3751" y="12228"/>
                    </a:lnTo>
                    <a:lnTo>
                      <a:pt x="4382" y="11871"/>
                    </a:lnTo>
                    <a:lnTo>
                      <a:pt x="6382" y="10752"/>
                    </a:lnTo>
                    <a:lnTo>
                      <a:pt x="8323" y="11836"/>
                    </a:lnTo>
                    <a:lnTo>
                      <a:pt x="8942" y="12193"/>
                    </a:lnTo>
                    <a:lnTo>
                      <a:pt x="9144" y="11514"/>
                    </a:lnTo>
                    <a:lnTo>
                      <a:pt x="9740" y="9335"/>
                    </a:lnTo>
                    <a:lnTo>
                      <a:pt x="11895" y="8776"/>
                    </a:lnTo>
                    <a:lnTo>
                      <a:pt x="12597" y="8597"/>
                    </a:lnTo>
                    <a:lnTo>
                      <a:pt x="12228" y="7978"/>
                    </a:lnTo>
                    <a:lnTo>
                      <a:pt x="11073" y="6025"/>
                    </a:lnTo>
                    <a:lnTo>
                      <a:pt x="12192" y="4156"/>
                    </a:lnTo>
                    <a:lnTo>
                      <a:pt x="12550" y="3549"/>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22"/>
              <p:cNvSpPr/>
              <p:nvPr/>
            </p:nvSpPr>
            <p:spPr>
              <a:xfrm>
                <a:off x="8276025" y="-593400"/>
                <a:ext cx="173550" cy="217625"/>
              </a:xfrm>
              <a:custGeom>
                <a:avLst/>
                <a:gdLst/>
                <a:ahLst/>
                <a:cxnLst/>
                <a:rect l="l" t="t" r="r" b="b"/>
                <a:pathLst>
                  <a:path w="6942" h="8705" extrusionOk="0">
                    <a:moveTo>
                      <a:pt x="3120" y="3513"/>
                    </a:moveTo>
                    <a:lnTo>
                      <a:pt x="5430" y="5763"/>
                    </a:lnTo>
                    <a:lnTo>
                      <a:pt x="2072" y="5763"/>
                    </a:lnTo>
                    <a:lnTo>
                      <a:pt x="1060" y="4049"/>
                    </a:lnTo>
                    <a:lnTo>
                      <a:pt x="3120" y="3513"/>
                    </a:lnTo>
                    <a:close/>
                    <a:moveTo>
                      <a:pt x="3644" y="1"/>
                    </a:moveTo>
                    <a:lnTo>
                      <a:pt x="3453" y="691"/>
                    </a:lnTo>
                    <a:lnTo>
                      <a:pt x="2858" y="2870"/>
                    </a:lnTo>
                    <a:lnTo>
                      <a:pt x="691" y="3430"/>
                    </a:lnTo>
                    <a:lnTo>
                      <a:pt x="0" y="3608"/>
                    </a:lnTo>
                    <a:lnTo>
                      <a:pt x="369" y="4215"/>
                    </a:lnTo>
                    <a:lnTo>
                      <a:pt x="1536" y="6168"/>
                    </a:lnTo>
                    <a:lnTo>
                      <a:pt x="417" y="8049"/>
                    </a:lnTo>
                    <a:lnTo>
                      <a:pt x="48" y="8657"/>
                    </a:lnTo>
                    <a:lnTo>
                      <a:pt x="239" y="8704"/>
                    </a:lnTo>
                    <a:cubicBezTo>
                      <a:pt x="786" y="8645"/>
                      <a:pt x="1310" y="8537"/>
                      <a:pt x="1786" y="8406"/>
                    </a:cubicBezTo>
                    <a:lnTo>
                      <a:pt x="1120" y="8228"/>
                    </a:lnTo>
                    <a:lnTo>
                      <a:pt x="2191" y="6418"/>
                    </a:lnTo>
                    <a:lnTo>
                      <a:pt x="5037" y="6418"/>
                    </a:lnTo>
                    <a:cubicBezTo>
                      <a:pt x="5275" y="6156"/>
                      <a:pt x="5501" y="5870"/>
                      <a:pt x="5703" y="5561"/>
                    </a:cubicBezTo>
                    <a:cubicBezTo>
                      <a:pt x="5775" y="5442"/>
                      <a:pt x="5834" y="5335"/>
                      <a:pt x="5906" y="5216"/>
                    </a:cubicBezTo>
                    <a:lnTo>
                      <a:pt x="3572" y="2953"/>
                    </a:lnTo>
                    <a:lnTo>
                      <a:pt x="4096" y="1048"/>
                    </a:lnTo>
                    <a:lnTo>
                      <a:pt x="5930" y="2108"/>
                    </a:lnTo>
                    <a:lnTo>
                      <a:pt x="5930" y="5144"/>
                    </a:lnTo>
                    <a:cubicBezTo>
                      <a:pt x="6263" y="4525"/>
                      <a:pt x="6489" y="3906"/>
                      <a:pt x="6632" y="3311"/>
                    </a:cubicBezTo>
                    <a:lnTo>
                      <a:pt x="6632" y="2001"/>
                    </a:lnTo>
                    <a:lnTo>
                      <a:pt x="6882" y="1846"/>
                    </a:lnTo>
                    <a:cubicBezTo>
                      <a:pt x="6918" y="1548"/>
                      <a:pt x="6930" y="1275"/>
                      <a:pt x="6942" y="1037"/>
                    </a:cubicBezTo>
                    <a:lnTo>
                      <a:pt x="6942" y="1037"/>
                    </a:lnTo>
                    <a:lnTo>
                      <a:pt x="6204" y="1453"/>
                    </a:lnTo>
                    <a:lnTo>
                      <a:pt x="4263" y="358"/>
                    </a:lnTo>
                    <a:lnTo>
                      <a:pt x="364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22"/>
              <p:cNvSpPr/>
              <p:nvPr/>
            </p:nvSpPr>
            <p:spPr>
              <a:xfrm>
                <a:off x="7958725" y="-287700"/>
                <a:ext cx="228325" cy="203925"/>
              </a:xfrm>
              <a:custGeom>
                <a:avLst/>
                <a:gdLst/>
                <a:ahLst/>
                <a:cxnLst/>
                <a:rect l="l" t="t" r="r" b="b"/>
                <a:pathLst>
                  <a:path w="9133" h="8157" extrusionOk="0">
                    <a:moveTo>
                      <a:pt x="8835" y="0"/>
                    </a:moveTo>
                    <a:lnTo>
                      <a:pt x="8216" y="358"/>
                    </a:lnTo>
                    <a:lnTo>
                      <a:pt x="6203" y="1465"/>
                    </a:lnTo>
                    <a:lnTo>
                      <a:pt x="4263" y="381"/>
                    </a:lnTo>
                    <a:lnTo>
                      <a:pt x="3644" y="24"/>
                    </a:lnTo>
                    <a:lnTo>
                      <a:pt x="3453" y="715"/>
                    </a:lnTo>
                    <a:lnTo>
                      <a:pt x="2858" y="2882"/>
                    </a:lnTo>
                    <a:lnTo>
                      <a:pt x="691" y="3453"/>
                    </a:lnTo>
                    <a:lnTo>
                      <a:pt x="0" y="3632"/>
                    </a:lnTo>
                    <a:lnTo>
                      <a:pt x="369" y="4239"/>
                    </a:lnTo>
                    <a:lnTo>
                      <a:pt x="1524" y="6192"/>
                    </a:lnTo>
                    <a:lnTo>
                      <a:pt x="417" y="8061"/>
                    </a:lnTo>
                    <a:lnTo>
                      <a:pt x="358" y="8156"/>
                    </a:lnTo>
                    <a:cubicBezTo>
                      <a:pt x="786" y="7966"/>
                      <a:pt x="1203" y="7739"/>
                      <a:pt x="1584" y="7454"/>
                    </a:cubicBezTo>
                    <a:lnTo>
                      <a:pt x="2179" y="6442"/>
                    </a:lnTo>
                    <a:lnTo>
                      <a:pt x="2691" y="6442"/>
                    </a:lnTo>
                    <a:cubicBezTo>
                      <a:pt x="2882" y="6239"/>
                      <a:pt x="3060" y="6001"/>
                      <a:pt x="3227" y="5751"/>
                    </a:cubicBezTo>
                    <a:lnTo>
                      <a:pt x="2096" y="5751"/>
                    </a:lnTo>
                    <a:lnTo>
                      <a:pt x="1084" y="4048"/>
                    </a:lnTo>
                    <a:lnTo>
                      <a:pt x="3155" y="3513"/>
                    </a:lnTo>
                    <a:lnTo>
                      <a:pt x="4025" y="4358"/>
                    </a:lnTo>
                    <a:cubicBezTo>
                      <a:pt x="4144" y="4120"/>
                      <a:pt x="4239" y="3882"/>
                      <a:pt x="4310" y="3667"/>
                    </a:cubicBezTo>
                    <a:lnTo>
                      <a:pt x="3584" y="2953"/>
                    </a:lnTo>
                    <a:lnTo>
                      <a:pt x="4108" y="1048"/>
                    </a:lnTo>
                    <a:lnTo>
                      <a:pt x="5965" y="2096"/>
                    </a:lnTo>
                    <a:lnTo>
                      <a:pt x="5965" y="2179"/>
                    </a:lnTo>
                    <a:cubicBezTo>
                      <a:pt x="6168" y="2179"/>
                      <a:pt x="6406" y="2155"/>
                      <a:pt x="6632" y="2108"/>
                    </a:cubicBezTo>
                    <a:lnTo>
                      <a:pt x="6632" y="2024"/>
                    </a:lnTo>
                    <a:lnTo>
                      <a:pt x="8394" y="1036"/>
                    </a:lnTo>
                    <a:lnTo>
                      <a:pt x="8513" y="1453"/>
                    </a:lnTo>
                    <a:cubicBezTo>
                      <a:pt x="8728" y="1334"/>
                      <a:pt x="8942" y="1203"/>
                      <a:pt x="9132" y="1048"/>
                    </a:cubicBezTo>
                    <a:lnTo>
                      <a:pt x="9025"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22"/>
              <p:cNvSpPr/>
              <p:nvPr/>
            </p:nvSpPr>
            <p:spPr>
              <a:xfrm>
                <a:off x="7958725" y="-593700"/>
                <a:ext cx="314350" cy="305725"/>
              </a:xfrm>
              <a:custGeom>
                <a:avLst/>
                <a:gdLst/>
                <a:ahLst/>
                <a:cxnLst/>
                <a:rect l="l" t="t" r="r" b="b"/>
                <a:pathLst>
                  <a:path w="12574" h="12229" extrusionOk="0">
                    <a:moveTo>
                      <a:pt x="4072" y="1072"/>
                    </a:moveTo>
                    <a:lnTo>
                      <a:pt x="5930" y="2120"/>
                    </a:lnTo>
                    <a:lnTo>
                      <a:pt x="5930" y="5287"/>
                    </a:lnTo>
                    <a:lnTo>
                      <a:pt x="3548" y="2977"/>
                    </a:lnTo>
                    <a:lnTo>
                      <a:pt x="4072" y="1072"/>
                    </a:lnTo>
                    <a:close/>
                    <a:moveTo>
                      <a:pt x="8394" y="1049"/>
                    </a:moveTo>
                    <a:lnTo>
                      <a:pt x="8942" y="3049"/>
                    </a:lnTo>
                    <a:lnTo>
                      <a:pt x="6632" y="5299"/>
                    </a:lnTo>
                    <a:lnTo>
                      <a:pt x="6632" y="2025"/>
                    </a:lnTo>
                    <a:lnTo>
                      <a:pt x="8394" y="1049"/>
                    </a:lnTo>
                    <a:close/>
                    <a:moveTo>
                      <a:pt x="3120" y="3525"/>
                    </a:moveTo>
                    <a:lnTo>
                      <a:pt x="5430" y="5775"/>
                    </a:lnTo>
                    <a:lnTo>
                      <a:pt x="2060" y="5775"/>
                    </a:lnTo>
                    <a:lnTo>
                      <a:pt x="1048" y="4061"/>
                    </a:lnTo>
                    <a:lnTo>
                      <a:pt x="3120" y="3525"/>
                    </a:lnTo>
                    <a:close/>
                    <a:moveTo>
                      <a:pt x="9502" y="3465"/>
                    </a:moveTo>
                    <a:lnTo>
                      <a:pt x="11466" y="3977"/>
                    </a:lnTo>
                    <a:lnTo>
                      <a:pt x="10394" y="5775"/>
                    </a:lnTo>
                    <a:lnTo>
                      <a:pt x="7120" y="5775"/>
                    </a:lnTo>
                    <a:lnTo>
                      <a:pt x="9502" y="3465"/>
                    </a:lnTo>
                    <a:close/>
                    <a:moveTo>
                      <a:pt x="10502" y="6466"/>
                    </a:moveTo>
                    <a:lnTo>
                      <a:pt x="11514" y="8168"/>
                    </a:lnTo>
                    <a:lnTo>
                      <a:pt x="9442" y="8704"/>
                    </a:lnTo>
                    <a:lnTo>
                      <a:pt x="7144" y="6466"/>
                    </a:lnTo>
                    <a:close/>
                    <a:moveTo>
                      <a:pt x="5430" y="6466"/>
                    </a:moveTo>
                    <a:lnTo>
                      <a:pt x="3048" y="8764"/>
                    </a:lnTo>
                    <a:lnTo>
                      <a:pt x="1084" y="8264"/>
                    </a:lnTo>
                    <a:lnTo>
                      <a:pt x="2155" y="6466"/>
                    </a:lnTo>
                    <a:close/>
                    <a:moveTo>
                      <a:pt x="6632" y="6954"/>
                    </a:moveTo>
                    <a:lnTo>
                      <a:pt x="9013" y="9264"/>
                    </a:lnTo>
                    <a:lnTo>
                      <a:pt x="8489" y="11169"/>
                    </a:lnTo>
                    <a:lnTo>
                      <a:pt x="6632" y="10121"/>
                    </a:lnTo>
                    <a:lnTo>
                      <a:pt x="6632" y="6954"/>
                    </a:lnTo>
                    <a:close/>
                    <a:moveTo>
                      <a:pt x="5930" y="6942"/>
                    </a:moveTo>
                    <a:lnTo>
                      <a:pt x="5930" y="10216"/>
                    </a:lnTo>
                    <a:lnTo>
                      <a:pt x="4179" y="11193"/>
                    </a:lnTo>
                    <a:lnTo>
                      <a:pt x="3632" y="9192"/>
                    </a:lnTo>
                    <a:lnTo>
                      <a:pt x="5930" y="6942"/>
                    </a:lnTo>
                    <a:close/>
                    <a:moveTo>
                      <a:pt x="8835" y="1"/>
                    </a:moveTo>
                    <a:lnTo>
                      <a:pt x="8216" y="358"/>
                    </a:lnTo>
                    <a:lnTo>
                      <a:pt x="6203" y="1477"/>
                    </a:lnTo>
                    <a:lnTo>
                      <a:pt x="4263" y="394"/>
                    </a:lnTo>
                    <a:lnTo>
                      <a:pt x="3644" y="36"/>
                    </a:lnTo>
                    <a:lnTo>
                      <a:pt x="3453" y="715"/>
                    </a:lnTo>
                    <a:lnTo>
                      <a:pt x="2858" y="2894"/>
                    </a:lnTo>
                    <a:lnTo>
                      <a:pt x="691" y="3454"/>
                    </a:lnTo>
                    <a:lnTo>
                      <a:pt x="0" y="3632"/>
                    </a:lnTo>
                    <a:lnTo>
                      <a:pt x="358" y="4239"/>
                    </a:lnTo>
                    <a:lnTo>
                      <a:pt x="1512" y="6192"/>
                    </a:lnTo>
                    <a:lnTo>
                      <a:pt x="393" y="8073"/>
                    </a:lnTo>
                    <a:lnTo>
                      <a:pt x="24" y="8680"/>
                    </a:lnTo>
                    <a:lnTo>
                      <a:pt x="727" y="8859"/>
                    </a:lnTo>
                    <a:lnTo>
                      <a:pt x="2953" y="9442"/>
                    </a:lnTo>
                    <a:lnTo>
                      <a:pt x="3536" y="11538"/>
                    </a:lnTo>
                    <a:lnTo>
                      <a:pt x="3727" y="12228"/>
                    </a:lnTo>
                    <a:lnTo>
                      <a:pt x="4358" y="11871"/>
                    </a:lnTo>
                    <a:lnTo>
                      <a:pt x="6370" y="10752"/>
                    </a:lnTo>
                    <a:lnTo>
                      <a:pt x="8299" y="11836"/>
                    </a:lnTo>
                    <a:lnTo>
                      <a:pt x="8930" y="12193"/>
                    </a:lnTo>
                    <a:lnTo>
                      <a:pt x="9121" y="11514"/>
                    </a:lnTo>
                    <a:lnTo>
                      <a:pt x="9716" y="9335"/>
                    </a:lnTo>
                    <a:lnTo>
                      <a:pt x="11871" y="8776"/>
                    </a:lnTo>
                    <a:lnTo>
                      <a:pt x="12573" y="8597"/>
                    </a:lnTo>
                    <a:lnTo>
                      <a:pt x="12216" y="7978"/>
                    </a:lnTo>
                    <a:lnTo>
                      <a:pt x="11049" y="6025"/>
                    </a:lnTo>
                    <a:lnTo>
                      <a:pt x="12169" y="4156"/>
                    </a:lnTo>
                    <a:lnTo>
                      <a:pt x="12538" y="3549"/>
                    </a:lnTo>
                    <a:lnTo>
                      <a:pt x="11847" y="3370"/>
                    </a:lnTo>
                    <a:lnTo>
                      <a:pt x="9609" y="2787"/>
                    </a:lnTo>
                    <a:lnTo>
                      <a:pt x="9025"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53" name="Google Shape;953;p22"/>
            <p:cNvSpPr/>
            <p:nvPr/>
          </p:nvSpPr>
          <p:spPr>
            <a:xfrm rot="5400000">
              <a:off x="2483774" y="-1850968"/>
              <a:ext cx="4176452" cy="7149986"/>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54" name="Google Shape;954;p22"/>
          <p:cNvSpPr/>
          <p:nvPr/>
        </p:nvSpPr>
        <p:spPr>
          <a:xfrm rot="5400000">
            <a:off x="8243565" y="3875365"/>
            <a:ext cx="1784112" cy="2534311"/>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22"/>
          <p:cNvSpPr txBox="1">
            <a:spLocks noGrp="1"/>
          </p:cNvSpPr>
          <p:nvPr>
            <p:ph type="subTitle" idx="1"/>
          </p:nvPr>
        </p:nvSpPr>
        <p:spPr>
          <a:xfrm>
            <a:off x="6022200" y="2439600"/>
            <a:ext cx="2183700" cy="12243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56" name="Google Shape;956;p22"/>
          <p:cNvSpPr txBox="1">
            <a:spLocks noGrp="1"/>
          </p:cNvSpPr>
          <p:nvPr>
            <p:ph type="title"/>
          </p:nvPr>
        </p:nvSpPr>
        <p:spPr>
          <a:xfrm>
            <a:off x="6026100" y="1479600"/>
            <a:ext cx="2404800" cy="9600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265103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957"/>
        <p:cNvGrpSpPr/>
        <p:nvPr/>
      </p:nvGrpSpPr>
      <p:grpSpPr>
        <a:xfrm>
          <a:off x="0" y="0"/>
          <a:ext cx="0" cy="0"/>
          <a:chOff x="0" y="0"/>
          <a:chExt cx="0" cy="0"/>
        </a:xfrm>
      </p:grpSpPr>
      <p:sp>
        <p:nvSpPr>
          <p:cNvPr id="958" name="Google Shape;958;p23"/>
          <p:cNvSpPr txBox="1">
            <a:spLocks noGrp="1"/>
          </p:cNvSpPr>
          <p:nvPr>
            <p:ph type="subTitle" idx="1"/>
          </p:nvPr>
        </p:nvSpPr>
        <p:spPr>
          <a:xfrm>
            <a:off x="1588427" y="2367300"/>
            <a:ext cx="2708100" cy="1069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59" name="Google Shape;959;p23"/>
          <p:cNvSpPr txBox="1">
            <a:spLocks noGrp="1"/>
          </p:cNvSpPr>
          <p:nvPr>
            <p:ph type="title"/>
          </p:nvPr>
        </p:nvSpPr>
        <p:spPr>
          <a:xfrm>
            <a:off x="1588427" y="1727100"/>
            <a:ext cx="2708100" cy="640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960" name="Google Shape;960;p23"/>
          <p:cNvGrpSpPr/>
          <p:nvPr/>
        </p:nvGrpSpPr>
        <p:grpSpPr>
          <a:xfrm>
            <a:off x="6262444" y="15011"/>
            <a:ext cx="2881859" cy="5113362"/>
            <a:chOff x="5138725" y="846375"/>
            <a:chExt cx="2264900" cy="4018675"/>
          </a:xfrm>
        </p:grpSpPr>
        <p:sp>
          <p:nvSpPr>
            <p:cNvPr id="961" name="Google Shape;961;p23"/>
            <p:cNvSpPr/>
            <p:nvPr/>
          </p:nvSpPr>
          <p:spPr>
            <a:xfrm>
              <a:off x="5897750" y="3038600"/>
              <a:ext cx="372100" cy="365250"/>
            </a:xfrm>
            <a:custGeom>
              <a:avLst/>
              <a:gdLst/>
              <a:ahLst/>
              <a:cxnLst/>
              <a:rect l="l" t="t" r="r" b="b"/>
              <a:pathLst>
                <a:path w="14884" h="14610" extrusionOk="0">
                  <a:moveTo>
                    <a:pt x="10026" y="1239"/>
                  </a:moveTo>
                  <a:lnTo>
                    <a:pt x="10680" y="3632"/>
                  </a:lnTo>
                  <a:lnTo>
                    <a:pt x="7918" y="6311"/>
                  </a:lnTo>
                  <a:lnTo>
                    <a:pt x="7918" y="2405"/>
                  </a:lnTo>
                  <a:lnTo>
                    <a:pt x="7930" y="2405"/>
                  </a:lnTo>
                  <a:lnTo>
                    <a:pt x="10026" y="1239"/>
                  </a:lnTo>
                  <a:close/>
                  <a:moveTo>
                    <a:pt x="4870" y="1298"/>
                  </a:moveTo>
                  <a:lnTo>
                    <a:pt x="7085" y="2525"/>
                  </a:lnTo>
                  <a:lnTo>
                    <a:pt x="7085" y="6323"/>
                  </a:lnTo>
                  <a:lnTo>
                    <a:pt x="4239" y="3572"/>
                  </a:lnTo>
                  <a:lnTo>
                    <a:pt x="4870" y="1298"/>
                  </a:lnTo>
                  <a:close/>
                  <a:moveTo>
                    <a:pt x="3727" y="4215"/>
                  </a:moveTo>
                  <a:lnTo>
                    <a:pt x="6501" y="6894"/>
                  </a:lnTo>
                  <a:lnTo>
                    <a:pt x="2477" y="6894"/>
                  </a:lnTo>
                  <a:lnTo>
                    <a:pt x="1263" y="4846"/>
                  </a:lnTo>
                  <a:lnTo>
                    <a:pt x="3727" y="4215"/>
                  </a:lnTo>
                  <a:close/>
                  <a:moveTo>
                    <a:pt x="11371" y="4132"/>
                  </a:moveTo>
                  <a:lnTo>
                    <a:pt x="13705" y="4751"/>
                  </a:lnTo>
                  <a:lnTo>
                    <a:pt x="12431" y="6894"/>
                  </a:lnTo>
                  <a:lnTo>
                    <a:pt x="8513" y="6894"/>
                  </a:lnTo>
                  <a:lnTo>
                    <a:pt x="11371" y="4132"/>
                  </a:lnTo>
                  <a:close/>
                  <a:moveTo>
                    <a:pt x="12550" y="7704"/>
                  </a:moveTo>
                  <a:lnTo>
                    <a:pt x="13764" y="9752"/>
                  </a:lnTo>
                  <a:lnTo>
                    <a:pt x="11299" y="10383"/>
                  </a:lnTo>
                  <a:lnTo>
                    <a:pt x="8525" y="7704"/>
                  </a:lnTo>
                  <a:close/>
                  <a:moveTo>
                    <a:pt x="6501" y="7704"/>
                  </a:moveTo>
                  <a:lnTo>
                    <a:pt x="3644" y="10478"/>
                  </a:lnTo>
                  <a:lnTo>
                    <a:pt x="1310" y="9871"/>
                  </a:lnTo>
                  <a:lnTo>
                    <a:pt x="2584" y="7704"/>
                  </a:lnTo>
                  <a:close/>
                  <a:moveTo>
                    <a:pt x="7930" y="8287"/>
                  </a:moveTo>
                  <a:lnTo>
                    <a:pt x="10776" y="11038"/>
                  </a:lnTo>
                  <a:lnTo>
                    <a:pt x="10145" y="13324"/>
                  </a:lnTo>
                  <a:lnTo>
                    <a:pt x="7930" y="12085"/>
                  </a:lnTo>
                  <a:lnTo>
                    <a:pt x="7930" y="8287"/>
                  </a:lnTo>
                  <a:close/>
                  <a:moveTo>
                    <a:pt x="7097" y="8287"/>
                  </a:moveTo>
                  <a:lnTo>
                    <a:pt x="7097" y="12192"/>
                  </a:lnTo>
                  <a:lnTo>
                    <a:pt x="7085" y="12192"/>
                  </a:lnTo>
                  <a:lnTo>
                    <a:pt x="4989" y="13359"/>
                  </a:lnTo>
                  <a:lnTo>
                    <a:pt x="4334" y="10966"/>
                  </a:lnTo>
                  <a:lnTo>
                    <a:pt x="7097" y="8287"/>
                  </a:lnTo>
                  <a:close/>
                  <a:moveTo>
                    <a:pt x="10585" y="0"/>
                  </a:moveTo>
                  <a:lnTo>
                    <a:pt x="9823" y="417"/>
                  </a:lnTo>
                  <a:lnTo>
                    <a:pt x="7430" y="1751"/>
                  </a:lnTo>
                  <a:lnTo>
                    <a:pt x="5120" y="453"/>
                  </a:lnTo>
                  <a:lnTo>
                    <a:pt x="4358" y="48"/>
                  </a:lnTo>
                  <a:lnTo>
                    <a:pt x="4132" y="858"/>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80" y="14574"/>
                  </a:lnTo>
                  <a:lnTo>
                    <a:pt x="10907" y="13752"/>
                  </a:lnTo>
                  <a:lnTo>
                    <a:pt x="11621" y="11157"/>
                  </a:lnTo>
                  <a:lnTo>
                    <a:pt x="14193" y="10490"/>
                  </a:lnTo>
                  <a:lnTo>
                    <a:pt x="14883" y="10311"/>
                  </a:lnTo>
                  <a:lnTo>
                    <a:pt x="14883" y="10002"/>
                  </a:lnTo>
                  <a:lnTo>
                    <a:pt x="14598" y="9537"/>
                  </a:lnTo>
                  <a:lnTo>
                    <a:pt x="13216" y="7216"/>
                  </a:lnTo>
                  <a:lnTo>
                    <a:pt x="14550" y="4965"/>
                  </a:lnTo>
                  <a:lnTo>
                    <a:pt x="14883" y="4430"/>
                  </a:lnTo>
                  <a:lnTo>
                    <a:pt x="14883" y="4215"/>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23"/>
            <p:cNvSpPr/>
            <p:nvPr/>
          </p:nvSpPr>
          <p:spPr>
            <a:xfrm>
              <a:off x="5139025" y="1577100"/>
              <a:ext cx="376250" cy="365250"/>
            </a:xfrm>
            <a:custGeom>
              <a:avLst/>
              <a:gdLst/>
              <a:ahLst/>
              <a:cxnLst/>
              <a:rect l="l" t="t" r="r" b="b"/>
              <a:pathLst>
                <a:path w="15050" h="14610" extrusionOk="0">
                  <a:moveTo>
                    <a:pt x="4882" y="1299"/>
                  </a:moveTo>
                  <a:lnTo>
                    <a:pt x="7097" y="2525"/>
                  </a:lnTo>
                  <a:lnTo>
                    <a:pt x="7097" y="6323"/>
                  </a:lnTo>
                  <a:lnTo>
                    <a:pt x="4263" y="3573"/>
                  </a:lnTo>
                  <a:lnTo>
                    <a:pt x="4882" y="1299"/>
                  </a:lnTo>
                  <a:close/>
                  <a:moveTo>
                    <a:pt x="10049" y="1251"/>
                  </a:moveTo>
                  <a:lnTo>
                    <a:pt x="10704" y="3644"/>
                  </a:lnTo>
                  <a:lnTo>
                    <a:pt x="7930" y="6323"/>
                  </a:lnTo>
                  <a:lnTo>
                    <a:pt x="7930" y="2430"/>
                  </a:lnTo>
                  <a:lnTo>
                    <a:pt x="7954" y="2430"/>
                  </a:lnTo>
                  <a:lnTo>
                    <a:pt x="10049" y="1251"/>
                  </a:lnTo>
                  <a:close/>
                  <a:moveTo>
                    <a:pt x="3751" y="4228"/>
                  </a:moveTo>
                  <a:lnTo>
                    <a:pt x="6513" y="6906"/>
                  </a:lnTo>
                  <a:lnTo>
                    <a:pt x="2501" y="6906"/>
                  </a:lnTo>
                  <a:lnTo>
                    <a:pt x="1286" y="4871"/>
                  </a:lnTo>
                  <a:lnTo>
                    <a:pt x="3751" y="4228"/>
                  </a:lnTo>
                  <a:close/>
                  <a:moveTo>
                    <a:pt x="11383" y="4156"/>
                  </a:moveTo>
                  <a:lnTo>
                    <a:pt x="13728" y="4763"/>
                  </a:lnTo>
                  <a:lnTo>
                    <a:pt x="12442" y="6906"/>
                  </a:lnTo>
                  <a:lnTo>
                    <a:pt x="8525" y="6906"/>
                  </a:lnTo>
                  <a:lnTo>
                    <a:pt x="11383" y="4156"/>
                  </a:lnTo>
                  <a:close/>
                  <a:moveTo>
                    <a:pt x="12562" y="7728"/>
                  </a:moveTo>
                  <a:lnTo>
                    <a:pt x="13788" y="9764"/>
                  </a:lnTo>
                  <a:lnTo>
                    <a:pt x="11311" y="10407"/>
                  </a:lnTo>
                  <a:lnTo>
                    <a:pt x="8549" y="7728"/>
                  </a:lnTo>
                  <a:close/>
                  <a:moveTo>
                    <a:pt x="6513" y="7704"/>
                  </a:moveTo>
                  <a:lnTo>
                    <a:pt x="3668" y="10478"/>
                  </a:lnTo>
                  <a:lnTo>
                    <a:pt x="1322" y="9859"/>
                  </a:lnTo>
                  <a:lnTo>
                    <a:pt x="2608" y="7704"/>
                  </a:lnTo>
                  <a:close/>
                  <a:moveTo>
                    <a:pt x="7954" y="8300"/>
                  </a:moveTo>
                  <a:lnTo>
                    <a:pt x="10787" y="11050"/>
                  </a:lnTo>
                  <a:lnTo>
                    <a:pt x="10168" y="13336"/>
                  </a:lnTo>
                  <a:lnTo>
                    <a:pt x="7954" y="12098"/>
                  </a:lnTo>
                  <a:lnTo>
                    <a:pt x="7954" y="8300"/>
                  </a:lnTo>
                  <a:close/>
                  <a:moveTo>
                    <a:pt x="7120" y="8300"/>
                  </a:moveTo>
                  <a:lnTo>
                    <a:pt x="7120" y="12205"/>
                  </a:lnTo>
                  <a:lnTo>
                    <a:pt x="7097"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7" y="13753"/>
                  </a:lnTo>
                  <a:lnTo>
                    <a:pt x="11621" y="11157"/>
                  </a:lnTo>
                  <a:lnTo>
                    <a:pt x="14205" y="10490"/>
                  </a:lnTo>
                  <a:lnTo>
                    <a:pt x="15050" y="10264"/>
                  </a:lnTo>
                  <a:lnTo>
                    <a:pt x="14621" y="9538"/>
                  </a:lnTo>
                  <a:lnTo>
                    <a:pt x="13228" y="7216"/>
                  </a:lnTo>
                  <a:lnTo>
                    <a:pt x="14574" y="4966"/>
                  </a:lnTo>
                  <a:lnTo>
                    <a:pt x="15002" y="4239"/>
                  </a:lnTo>
                  <a:lnTo>
                    <a:pt x="14157" y="4013"/>
                  </a:lnTo>
                  <a:lnTo>
                    <a:pt x="11490" y="3323"/>
                  </a:lnTo>
                  <a:lnTo>
                    <a:pt x="10811"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23"/>
            <p:cNvSpPr/>
            <p:nvPr/>
          </p:nvSpPr>
          <p:spPr>
            <a:xfrm>
              <a:off x="5139025" y="1942325"/>
              <a:ext cx="376250" cy="365550"/>
            </a:xfrm>
            <a:custGeom>
              <a:avLst/>
              <a:gdLst/>
              <a:ahLst/>
              <a:cxnLst/>
              <a:rect l="l" t="t" r="r" b="b"/>
              <a:pathLst>
                <a:path w="15050" h="14622" extrusionOk="0">
                  <a:moveTo>
                    <a:pt x="4882" y="1299"/>
                  </a:moveTo>
                  <a:lnTo>
                    <a:pt x="7097" y="2537"/>
                  </a:lnTo>
                  <a:lnTo>
                    <a:pt x="7097" y="6335"/>
                  </a:lnTo>
                  <a:lnTo>
                    <a:pt x="4263" y="3573"/>
                  </a:lnTo>
                  <a:lnTo>
                    <a:pt x="4882" y="1299"/>
                  </a:lnTo>
                  <a:close/>
                  <a:moveTo>
                    <a:pt x="10049" y="1251"/>
                  </a:moveTo>
                  <a:lnTo>
                    <a:pt x="10704" y="3656"/>
                  </a:lnTo>
                  <a:lnTo>
                    <a:pt x="7930" y="6335"/>
                  </a:lnTo>
                  <a:lnTo>
                    <a:pt x="7930" y="2430"/>
                  </a:lnTo>
                  <a:lnTo>
                    <a:pt x="7954" y="2430"/>
                  </a:lnTo>
                  <a:lnTo>
                    <a:pt x="10049" y="1251"/>
                  </a:lnTo>
                  <a:close/>
                  <a:moveTo>
                    <a:pt x="11383" y="4144"/>
                  </a:moveTo>
                  <a:lnTo>
                    <a:pt x="13728" y="4751"/>
                  </a:lnTo>
                  <a:lnTo>
                    <a:pt x="12442" y="6895"/>
                  </a:lnTo>
                  <a:lnTo>
                    <a:pt x="8525" y="6895"/>
                  </a:lnTo>
                  <a:lnTo>
                    <a:pt x="11383" y="4144"/>
                  </a:lnTo>
                  <a:close/>
                  <a:moveTo>
                    <a:pt x="3751" y="4228"/>
                  </a:moveTo>
                  <a:lnTo>
                    <a:pt x="6513" y="6906"/>
                  </a:lnTo>
                  <a:lnTo>
                    <a:pt x="2501" y="6906"/>
                  </a:lnTo>
                  <a:lnTo>
                    <a:pt x="1286" y="4870"/>
                  </a:lnTo>
                  <a:lnTo>
                    <a:pt x="3751" y="4228"/>
                  </a:lnTo>
                  <a:close/>
                  <a:moveTo>
                    <a:pt x="12562" y="7728"/>
                  </a:moveTo>
                  <a:lnTo>
                    <a:pt x="13788" y="9764"/>
                  </a:lnTo>
                  <a:lnTo>
                    <a:pt x="11311" y="10407"/>
                  </a:lnTo>
                  <a:lnTo>
                    <a:pt x="8549" y="7728"/>
                  </a:lnTo>
                  <a:close/>
                  <a:moveTo>
                    <a:pt x="6513" y="7728"/>
                  </a:moveTo>
                  <a:lnTo>
                    <a:pt x="3668" y="10478"/>
                  </a:lnTo>
                  <a:lnTo>
                    <a:pt x="1322" y="9871"/>
                  </a:lnTo>
                  <a:lnTo>
                    <a:pt x="2608" y="7728"/>
                  </a:lnTo>
                  <a:close/>
                  <a:moveTo>
                    <a:pt x="7954" y="8311"/>
                  </a:moveTo>
                  <a:lnTo>
                    <a:pt x="10787" y="11062"/>
                  </a:lnTo>
                  <a:lnTo>
                    <a:pt x="10168" y="13336"/>
                  </a:lnTo>
                  <a:lnTo>
                    <a:pt x="7954" y="12109"/>
                  </a:lnTo>
                  <a:lnTo>
                    <a:pt x="7954" y="8311"/>
                  </a:lnTo>
                  <a:close/>
                  <a:moveTo>
                    <a:pt x="7120" y="8311"/>
                  </a:moveTo>
                  <a:lnTo>
                    <a:pt x="7120" y="12205"/>
                  </a:lnTo>
                  <a:lnTo>
                    <a:pt x="7097"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7"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7" y="13753"/>
                  </a:lnTo>
                  <a:lnTo>
                    <a:pt x="11621" y="11169"/>
                  </a:lnTo>
                  <a:lnTo>
                    <a:pt x="14205" y="10502"/>
                  </a:lnTo>
                  <a:lnTo>
                    <a:pt x="15050" y="10276"/>
                  </a:lnTo>
                  <a:lnTo>
                    <a:pt x="14621" y="9550"/>
                  </a:lnTo>
                  <a:lnTo>
                    <a:pt x="13228" y="7228"/>
                  </a:lnTo>
                  <a:lnTo>
                    <a:pt x="14574" y="4978"/>
                  </a:lnTo>
                  <a:lnTo>
                    <a:pt x="15002" y="4251"/>
                  </a:lnTo>
                  <a:lnTo>
                    <a:pt x="14157" y="4025"/>
                  </a:lnTo>
                  <a:lnTo>
                    <a:pt x="11490" y="3323"/>
                  </a:lnTo>
                  <a:lnTo>
                    <a:pt x="10811"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23"/>
            <p:cNvSpPr/>
            <p:nvPr/>
          </p:nvSpPr>
          <p:spPr>
            <a:xfrm>
              <a:off x="5139025" y="1211600"/>
              <a:ext cx="376250" cy="365525"/>
            </a:xfrm>
            <a:custGeom>
              <a:avLst/>
              <a:gdLst/>
              <a:ahLst/>
              <a:cxnLst/>
              <a:rect l="l" t="t" r="r" b="b"/>
              <a:pathLst>
                <a:path w="15050" h="14621" extrusionOk="0">
                  <a:moveTo>
                    <a:pt x="4882" y="1298"/>
                  </a:moveTo>
                  <a:lnTo>
                    <a:pt x="7097" y="2536"/>
                  </a:lnTo>
                  <a:lnTo>
                    <a:pt x="7097" y="6334"/>
                  </a:lnTo>
                  <a:lnTo>
                    <a:pt x="4263" y="3572"/>
                  </a:lnTo>
                  <a:lnTo>
                    <a:pt x="4882" y="1298"/>
                  </a:lnTo>
                  <a:close/>
                  <a:moveTo>
                    <a:pt x="10049" y="1250"/>
                  </a:moveTo>
                  <a:lnTo>
                    <a:pt x="10704" y="3655"/>
                  </a:lnTo>
                  <a:lnTo>
                    <a:pt x="7930" y="6334"/>
                  </a:lnTo>
                  <a:lnTo>
                    <a:pt x="7930" y="2429"/>
                  </a:lnTo>
                  <a:lnTo>
                    <a:pt x="7954" y="2429"/>
                  </a:lnTo>
                  <a:lnTo>
                    <a:pt x="10049" y="1250"/>
                  </a:lnTo>
                  <a:close/>
                  <a:moveTo>
                    <a:pt x="3751" y="4227"/>
                  </a:moveTo>
                  <a:lnTo>
                    <a:pt x="6513" y="6906"/>
                  </a:lnTo>
                  <a:lnTo>
                    <a:pt x="2501" y="6906"/>
                  </a:lnTo>
                  <a:lnTo>
                    <a:pt x="1286" y="4870"/>
                  </a:lnTo>
                  <a:lnTo>
                    <a:pt x="3751" y="4227"/>
                  </a:lnTo>
                  <a:close/>
                  <a:moveTo>
                    <a:pt x="11383" y="4155"/>
                  </a:moveTo>
                  <a:lnTo>
                    <a:pt x="13728" y="4763"/>
                  </a:lnTo>
                  <a:lnTo>
                    <a:pt x="12442" y="6906"/>
                  </a:lnTo>
                  <a:lnTo>
                    <a:pt x="8525" y="6906"/>
                  </a:lnTo>
                  <a:lnTo>
                    <a:pt x="11383" y="4155"/>
                  </a:lnTo>
                  <a:close/>
                  <a:moveTo>
                    <a:pt x="12562" y="7727"/>
                  </a:moveTo>
                  <a:lnTo>
                    <a:pt x="13788" y="9763"/>
                  </a:lnTo>
                  <a:lnTo>
                    <a:pt x="11311" y="10406"/>
                  </a:lnTo>
                  <a:lnTo>
                    <a:pt x="8549" y="7727"/>
                  </a:lnTo>
                  <a:close/>
                  <a:moveTo>
                    <a:pt x="6513" y="7739"/>
                  </a:moveTo>
                  <a:lnTo>
                    <a:pt x="3668" y="10501"/>
                  </a:lnTo>
                  <a:lnTo>
                    <a:pt x="1322" y="9882"/>
                  </a:lnTo>
                  <a:lnTo>
                    <a:pt x="2608" y="7739"/>
                  </a:lnTo>
                  <a:close/>
                  <a:moveTo>
                    <a:pt x="7954" y="8311"/>
                  </a:moveTo>
                  <a:lnTo>
                    <a:pt x="10787" y="11061"/>
                  </a:lnTo>
                  <a:lnTo>
                    <a:pt x="10168" y="13335"/>
                  </a:lnTo>
                  <a:lnTo>
                    <a:pt x="7954" y="12097"/>
                  </a:lnTo>
                  <a:lnTo>
                    <a:pt x="7954" y="8311"/>
                  </a:lnTo>
                  <a:close/>
                  <a:moveTo>
                    <a:pt x="7120" y="8311"/>
                  </a:moveTo>
                  <a:lnTo>
                    <a:pt x="7120" y="12204"/>
                  </a:lnTo>
                  <a:lnTo>
                    <a:pt x="7097"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7"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7" y="13752"/>
                  </a:lnTo>
                  <a:lnTo>
                    <a:pt x="11621" y="11168"/>
                  </a:lnTo>
                  <a:lnTo>
                    <a:pt x="14205" y="10489"/>
                  </a:lnTo>
                  <a:lnTo>
                    <a:pt x="15050" y="10275"/>
                  </a:lnTo>
                  <a:lnTo>
                    <a:pt x="14621" y="9537"/>
                  </a:lnTo>
                  <a:lnTo>
                    <a:pt x="13228" y="7227"/>
                  </a:lnTo>
                  <a:lnTo>
                    <a:pt x="14574"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23"/>
            <p:cNvSpPr/>
            <p:nvPr/>
          </p:nvSpPr>
          <p:spPr>
            <a:xfrm>
              <a:off x="5139325" y="2307850"/>
              <a:ext cx="376250" cy="365250"/>
            </a:xfrm>
            <a:custGeom>
              <a:avLst/>
              <a:gdLst/>
              <a:ahLst/>
              <a:cxnLst/>
              <a:rect l="l" t="t" r="r" b="b"/>
              <a:pathLst>
                <a:path w="15050" h="14610" extrusionOk="0">
                  <a:moveTo>
                    <a:pt x="4870" y="1298"/>
                  </a:moveTo>
                  <a:lnTo>
                    <a:pt x="7085" y="2525"/>
                  </a:lnTo>
                  <a:lnTo>
                    <a:pt x="7085" y="6323"/>
                  </a:lnTo>
                  <a:lnTo>
                    <a:pt x="4251" y="3573"/>
                  </a:lnTo>
                  <a:lnTo>
                    <a:pt x="4870" y="1298"/>
                  </a:lnTo>
                  <a:close/>
                  <a:moveTo>
                    <a:pt x="10037" y="1251"/>
                  </a:moveTo>
                  <a:lnTo>
                    <a:pt x="10704" y="3644"/>
                  </a:lnTo>
                  <a:lnTo>
                    <a:pt x="7942" y="6323"/>
                  </a:lnTo>
                  <a:lnTo>
                    <a:pt x="7942" y="2430"/>
                  </a:lnTo>
                  <a:lnTo>
                    <a:pt x="10037" y="1251"/>
                  </a:lnTo>
                  <a:close/>
                  <a:moveTo>
                    <a:pt x="11371" y="4132"/>
                  </a:moveTo>
                  <a:lnTo>
                    <a:pt x="13716" y="4751"/>
                  </a:lnTo>
                  <a:lnTo>
                    <a:pt x="12430" y="6894"/>
                  </a:lnTo>
                  <a:lnTo>
                    <a:pt x="8513" y="6894"/>
                  </a:lnTo>
                  <a:lnTo>
                    <a:pt x="11371" y="4132"/>
                  </a:lnTo>
                  <a:close/>
                  <a:moveTo>
                    <a:pt x="3739" y="4227"/>
                  </a:moveTo>
                  <a:lnTo>
                    <a:pt x="6501" y="6906"/>
                  </a:lnTo>
                  <a:lnTo>
                    <a:pt x="2489" y="6906"/>
                  </a:lnTo>
                  <a:lnTo>
                    <a:pt x="1274" y="4870"/>
                  </a:lnTo>
                  <a:lnTo>
                    <a:pt x="3739" y="4227"/>
                  </a:lnTo>
                  <a:close/>
                  <a:moveTo>
                    <a:pt x="12550" y="7728"/>
                  </a:moveTo>
                  <a:lnTo>
                    <a:pt x="13752" y="9764"/>
                  </a:lnTo>
                  <a:lnTo>
                    <a:pt x="11299" y="10407"/>
                  </a:lnTo>
                  <a:lnTo>
                    <a:pt x="8537" y="7728"/>
                  </a:lnTo>
                  <a:close/>
                  <a:moveTo>
                    <a:pt x="6501" y="7728"/>
                  </a:moveTo>
                  <a:lnTo>
                    <a:pt x="3656" y="10478"/>
                  </a:lnTo>
                  <a:lnTo>
                    <a:pt x="1310" y="9871"/>
                  </a:lnTo>
                  <a:lnTo>
                    <a:pt x="2596" y="7728"/>
                  </a:lnTo>
                  <a:close/>
                  <a:moveTo>
                    <a:pt x="7942" y="8299"/>
                  </a:moveTo>
                  <a:lnTo>
                    <a:pt x="10775" y="11062"/>
                  </a:lnTo>
                  <a:lnTo>
                    <a:pt x="10156" y="13336"/>
                  </a:lnTo>
                  <a:lnTo>
                    <a:pt x="7942" y="12097"/>
                  </a:lnTo>
                  <a:lnTo>
                    <a:pt x="7942" y="8299"/>
                  </a:lnTo>
                  <a:close/>
                  <a:moveTo>
                    <a:pt x="7108" y="8299"/>
                  </a:moveTo>
                  <a:lnTo>
                    <a:pt x="7108" y="12205"/>
                  </a:lnTo>
                  <a:lnTo>
                    <a:pt x="7085" y="12205"/>
                  </a:lnTo>
                  <a:lnTo>
                    <a:pt x="4989" y="13383"/>
                  </a:lnTo>
                  <a:lnTo>
                    <a:pt x="4334" y="10978"/>
                  </a:lnTo>
                  <a:lnTo>
                    <a:pt x="7108" y="8299"/>
                  </a:lnTo>
                  <a:close/>
                  <a:moveTo>
                    <a:pt x="10573" y="1"/>
                  </a:moveTo>
                  <a:lnTo>
                    <a:pt x="9811" y="417"/>
                  </a:lnTo>
                  <a:lnTo>
                    <a:pt x="7418" y="1751"/>
                  </a:lnTo>
                  <a:lnTo>
                    <a:pt x="5108" y="465"/>
                  </a:lnTo>
                  <a:lnTo>
                    <a:pt x="4346" y="48"/>
                  </a:lnTo>
                  <a:lnTo>
                    <a:pt x="4132" y="858"/>
                  </a:lnTo>
                  <a:lnTo>
                    <a:pt x="3417" y="3453"/>
                  </a:lnTo>
                  <a:lnTo>
                    <a:pt x="834" y="4120"/>
                  </a:lnTo>
                  <a:lnTo>
                    <a:pt x="0"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16" y="7216"/>
                  </a:lnTo>
                  <a:lnTo>
                    <a:pt x="14562" y="4966"/>
                  </a:lnTo>
                  <a:lnTo>
                    <a:pt x="14990" y="4239"/>
                  </a:lnTo>
                  <a:lnTo>
                    <a:pt x="14145" y="4013"/>
                  </a:lnTo>
                  <a:lnTo>
                    <a:pt x="11478" y="3322"/>
                  </a:lnTo>
                  <a:lnTo>
                    <a:pt x="10799" y="822"/>
                  </a:lnTo>
                  <a:lnTo>
                    <a:pt x="10573"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6" name="Google Shape;966;p23"/>
            <p:cNvSpPr/>
            <p:nvPr/>
          </p:nvSpPr>
          <p:spPr>
            <a:xfrm>
              <a:off x="5139025" y="4134575"/>
              <a:ext cx="376250" cy="365525"/>
            </a:xfrm>
            <a:custGeom>
              <a:avLst/>
              <a:gdLst/>
              <a:ahLst/>
              <a:cxnLst/>
              <a:rect l="l" t="t" r="r" b="b"/>
              <a:pathLst>
                <a:path w="15050" h="14621" extrusionOk="0">
                  <a:moveTo>
                    <a:pt x="4882" y="1286"/>
                  </a:moveTo>
                  <a:lnTo>
                    <a:pt x="7097" y="2512"/>
                  </a:lnTo>
                  <a:lnTo>
                    <a:pt x="7097" y="6310"/>
                  </a:lnTo>
                  <a:lnTo>
                    <a:pt x="4263" y="3560"/>
                  </a:lnTo>
                  <a:lnTo>
                    <a:pt x="4882" y="1286"/>
                  </a:lnTo>
                  <a:close/>
                  <a:moveTo>
                    <a:pt x="10049" y="1238"/>
                  </a:moveTo>
                  <a:lnTo>
                    <a:pt x="10704" y="3632"/>
                  </a:lnTo>
                  <a:lnTo>
                    <a:pt x="7930" y="6310"/>
                  </a:lnTo>
                  <a:lnTo>
                    <a:pt x="7930" y="2417"/>
                  </a:lnTo>
                  <a:lnTo>
                    <a:pt x="7954" y="2417"/>
                  </a:lnTo>
                  <a:lnTo>
                    <a:pt x="10049" y="1238"/>
                  </a:lnTo>
                  <a:close/>
                  <a:moveTo>
                    <a:pt x="11383" y="4132"/>
                  </a:moveTo>
                  <a:lnTo>
                    <a:pt x="13728" y="4739"/>
                  </a:lnTo>
                  <a:lnTo>
                    <a:pt x="12442" y="6882"/>
                  </a:lnTo>
                  <a:lnTo>
                    <a:pt x="8525" y="6882"/>
                  </a:lnTo>
                  <a:lnTo>
                    <a:pt x="11383" y="4132"/>
                  </a:lnTo>
                  <a:close/>
                  <a:moveTo>
                    <a:pt x="3751" y="4215"/>
                  </a:moveTo>
                  <a:lnTo>
                    <a:pt x="6525" y="6894"/>
                  </a:lnTo>
                  <a:lnTo>
                    <a:pt x="2501" y="6894"/>
                  </a:lnTo>
                  <a:lnTo>
                    <a:pt x="1298" y="4858"/>
                  </a:lnTo>
                  <a:lnTo>
                    <a:pt x="3751" y="4215"/>
                  </a:lnTo>
                  <a:close/>
                  <a:moveTo>
                    <a:pt x="12550" y="7715"/>
                  </a:moveTo>
                  <a:lnTo>
                    <a:pt x="13764" y="9751"/>
                  </a:lnTo>
                  <a:lnTo>
                    <a:pt x="11299" y="10394"/>
                  </a:lnTo>
                  <a:lnTo>
                    <a:pt x="8525" y="7715"/>
                  </a:lnTo>
                  <a:close/>
                  <a:moveTo>
                    <a:pt x="6513" y="7715"/>
                  </a:moveTo>
                  <a:lnTo>
                    <a:pt x="3668" y="10466"/>
                  </a:lnTo>
                  <a:lnTo>
                    <a:pt x="1322" y="9859"/>
                  </a:lnTo>
                  <a:lnTo>
                    <a:pt x="2608" y="7715"/>
                  </a:lnTo>
                  <a:close/>
                  <a:moveTo>
                    <a:pt x="7954" y="8299"/>
                  </a:moveTo>
                  <a:lnTo>
                    <a:pt x="10787" y="11049"/>
                  </a:lnTo>
                  <a:lnTo>
                    <a:pt x="10168" y="13323"/>
                  </a:lnTo>
                  <a:lnTo>
                    <a:pt x="7942" y="12085"/>
                  </a:lnTo>
                  <a:lnTo>
                    <a:pt x="7942" y="8299"/>
                  </a:lnTo>
                  <a:close/>
                  <a:moveTo>
                    <a:pt x="7097" y="8299"/>
                  </a:moveTo>
                  <a:lnTo>
                    <a:pt x="7097" y="12192"/>
                  </a:lnTo>
                  <a:lnTo>
                    <a:pt x="5001" y="13371"/>
                  </a:lnTo>
                  <a:lnTo>
                    <a:pt x="4334" y="10978"/>
                  </a:lnTo>
                  <a:lnTo>
                    <a:pt x="7097" y="8299"/>
                  </a:lnTo>
                  <a:close/>
                  <a:moveTo>
                    <a:pt x="10585" y="0"/>
                  </a:moveTo>
                  <a:lnTo>
                    <a:pt x="9823" y="417"/>
                  </a:lnTo>
                  <a:lnTo>
                    <a:pt x="7430" y="1762"/>
                  </a:lnTo>
                  <a:lnTo>
                    <a:pt x="5120" y="465"/>
                  </a:lnTo>
                  <a:lnTo>
                    <a:pt x="4358" y="48"/>
                  </a:lnTo>
                  <a:lnTo>
                    <a:pt x="4144" y="869"/>
                  </a:lnTo>
                  <a:lnTo>
                    <a:pt x="3429" y="3453"/>
                  </a:lnTo>
                  <a:lnTo>
                    <a:pt x="846" y="4132"/>
                  </a:lnTo>
                  <a:lnTo>
                    <a:pt x="0" y="4346"/>
                  </a:lnTo>
                  <a:lnTo>
                    <a:pt x="429" y="5084"/>
                  </a:lnTo>
                  <a:lnTo>
                    <a:pt x="1822"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23"/>
            <p:cNvSpPr/>
            <p:nvPr/>
          </p:nvSpPr>
          <p:spPr>
            <a:xfrm>
              <a:off x="5139025" y="3403825"/>
              <a:ext cx="376250" cy="365550"/>
            </a:xfrm>
            <a:custGeom>
              <a:avLst/>
              <a:gdLst/>
              <a:ahLst/>
              <a:cxnLst/>
              <a:rect l="l" t="t" r="r" b="b"/>
              <a:pathLst>
                <a:path w="15050" h="14622" extrusionOk="0">
                  <a:moveTo>
                    <a:pt x="4882" y="1286"/>
                  </a:moveTo>
                  <a:lnTo>
                    <a:pt x="7097" y="2525"/>
                  </a:lnTo>
                  <a:lnTo>
                    <a:pt x="7097" y="6311"/>
                  </a:lnTo>
                  <a:lnTo>
                    <a:pt x="4263" y="3560"/>
                  </a:lnTo>
                  <a:lnTo>
                    <a:pt x="4882" y="1286"/>
                  </a:lnTo>
                  <a:close/>
                  <a:moveTo>
                    <a:pt x="10049" y="1239"/>
                  </a:moveTo>
                  <a:lnTo>
                    <a:pt x="10716" y="3632"/>
                  </a:lnTo>
                  <a:lnTo>
                    <a:pt x="7954" y="6311"/>
                  </a:lnTo>
                  <a:lnTo>
                    <a:pt x="7954" y="2417"/>
                  </a:lnTo>
                  <a:lnTo>
                    <a:pt x="10049" y="1239"/>
                  </a:lnTo>
                  <a:close/>
                  <a:moveTo>
                    <a:pt x="3751" y="4215"/>
                  </a:moveTo>
                  <a:lnTo>
                    <a:pt x="6525" y="6894"/>
                  </a:lnTo>
                  <a:lnTo>
                    <a:pt x="2501" y="6894"/>
                  </a:lnTo>
                  <a:lnTo>
                    <a:pt x="1286" y="4858"/>
                  </a:lnTo>
                  <a:lnTo>
                    <a:pt x="3751" y="4215"/>
                  </a:lnTo>
                  <a:close/>
                  <a:moveTo>
                    <a:pt x="11383" y="4144"/>
                  </a:moveTo>
                  <a:lnTo>
                    <a:pt x="13728" y="4751"/>
                  </a:lnTo>
                  <a:lnTo>
                    <a:pt x="12442" y="6894"/>
                  </a:lnTo>
                  <a:lnTo>
                    <a:pt x="8525" y="6894"/>
                  </a:lnTo>
                  <a:lnTo>
                    <a:pt x="11383" y="4144"/>
                  </a:lnTo>
                  <a:close/>
                  <a:moveTo>
                    <a:pt x="12550" y="7716"/>
                  </a:moveTo>
                  <a:lnTo>
                    <a:pt x="13764" y="9752"/>
                  </a:lnTo>
                  <a:lnTo>
                    <a:pt x="11299" y="10395"/>
                  </a:lnTo>
                  <a:lnTo>
                    <a:pt x="8525" y="7716"/>
                  </a:lnTo>
                  <a:close/>
                  <a:moveTo>
                    <a:pt x="6501" y="7728"/>
                  </a:moveTo>
                  <a:lnTo>
                    <a:pt x="3668" y="10478"/>
                  </a:lnTo>
                  <a:lnTo>
                    <a:pt x="1310" y="9871"/>
                  </a:lnTo>
                  <a:lnTo>
                    <a:pt x="2596" y="7728"/>
                  </a:lnTo>
                  <a:close/>
                  <a:moveTo>
                    <a:pt x="7954" y="8299"/>
                  </a:moveTo>
                  <a:lnTo>
                    <a:pt x="10787" y="11049"/>
                  </a:lnTo>
                  <a:lnTo>
                    <a:pt x="10168" y="13323"/>
                  </a:lnTo>
                  <a:lnTo>
                    <a:pt x="7942" y="12085"/>
                  </a:lnTo>
                  <a:lnTo>
                    <a:pt x="7942" y="8299"/>
                  </a:lnTo>
                  <a:close/>
                  <a:moveTo>
                    <a:pt x="7120" y="8299"/>
                  </a:moveTo>
                  <a:lnTo>
                    <a:pt x="7120" y="12192"/>
                  </a:lnTo>
                  <a:lnTo>
                    <a:pt x="7097" y="12192"/>
                  </a:lnTo>
                  <a:lnTo>
                    <a:pt x="5001" y="13371"/>
                  </a:lnTo>
                  <a:lnTo>
                    <a:pt x="4346" y="10978"/>
                  </a:lnTo>
                  <a:lnTo>
                    <a:pt x="7120" y="8299"/>
                  </a:lnTo>
                  <a:close/>
                  <a:moveTo>
                    <a:pt x="10585" y="0"/>
                  </a:moveTo>
                  <a:lnTo>
                    <a:pt x="9823" y="417"/>
                  </a:lnTo>
                  <a:lnTo>
                    <a:pt x="7430" y="1763"/>
                  </a:lnTo>
                  <a:lnTo>
                    <a:pt x="5120" y="465"/>
                  </a:lnTo>
                  <a:lnTo>
                    <a:pt x="4358" y="48"/>
                  </a:lnTo>
                  <a:lnTo>
                    <a:pt x="4132" y="870"/>
                  </a:lnTo>
                  <a:lnTo>
                    <a:pt x="3418" y="3453"/>
                  </a:lnTo>
                  <a:lnTo>
                    <a:pt x="846" y="4132"/>
                  </a:lnTo>
                  <a:lnTo>
                    <a:pt x="0" y="4346"/>
                  </a:lnTo>
                  <a:lnTo>
                    <a:pt x="429" y="5084"/>
                  </a:lnTo>
                  <a:lnTo>
                    <a:pt x="1822"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7"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23"/>
            <p:cNvSpPr/>
            <p:nvPr/>
          </p:nvSpPr>
          <p:spPr>
            <a:xfrm>
              <a:off x="5139025" y="3769350"/>
              <a:ext cx="376250" cy="365250"/>
            </a:xfrm>
            <a:custGeom>
              <a:avLst/>
              <a:gdLst/>
              <a:ahLst/>
              <a:cxnLst/>
              <a:rect l="l" t="t" r="r" b="b"/>
              <a:pathLst>
                <a:path w="15050" h="14610" extrusionOk="0">
                  <a:moveTo>
                    <a:pt x="4882" y="1274"/>
                  </a:moveTo>
                  <a:lnTo>
                    <a:pt x="7097" y="2512"/>
                  </a:lnTo>
                  <a:lnTo>
                    <a:pt x="7097" y="6311"/>
                  </a:lnTo>
                  <a:lnTo>
                    <a:pt x="4263" y="3560"/>
                  </a:lnTo>
                  <a:lnTo>
                    <a:pt x="4882" y="1274"/>
                  </a:lnTo>
                  <a:close/>
                  <a:moveTo>
                    <a:pt x="10049" y="1238"/>
                  </a:moveTo>
                  <a:lnTo>
                    <a:pt x="10704" y="3632"/>
                  </a:lnTo>
                  <a:lnTo>
                    <a:pt x="7930" y="6311"/>
                  </a:lnTo>
                  <a:lnTo>
                    <a:pt x="7930" y="2405"/>
                  </a:lnTo>
                  <a:lnTo>
                    <a:pt x="7954" y="2405"/>
                  </a:lnTo>
                  <a:lnTo>
                    <a:pt x="10049" y="1238"/>
                  </a:lnTo>
                  <a:close/>
                  <a:moveTo>
                    <a:pt x="3751" y="4215"/>
                  </a:moveTo>
                  <a:lnTo>
                    <a:pt x="6525" y="6894"/>
                  </a:lnTo>
                  <a:lnTo>
                    <a:pt x="2501" y="6894"/>
                  </a:lnTo>
                  <a:lnTo>
                    <a:pt x="1286" y="4846"/>
                  </a:lnTo>
                  <a:lnTo>
                    <a:pt x="3751" y="4215"/>
                  </a:lnTo>
                  <a:close/>
                  <a:moveTo>
                    <a:pt x="11383" y="4132"/>
                  </a:moveTo>
                  <a:lnTo>
                    <a:pt x="13740" y="4751"/>
                  </a:lnTo>
                  <a:lnTo>
                    <a:pt x="12454" y="6894"/>
                  </a:lnTo>
                  <a:lnTo>
                    <a:pt x="8549" y="6894"/>
                  </a:lnTo>
                  <a:lnTo>
                    <a:pt x="11383" y="4132"/>
                  </a:lnTo>
                  <a:close/>
                  <a:moveTo>
                    <a:pt x="12550" y="7704"/>
                  </a:moveTo>
                  <a:lnTo>
                    <a:pt x="13764" y="9751"/>
                  </a:lnTo>
                  <a:lnTo>
                    <a:pt x="11299" y="10382"/>
                  </a:lnTo>
                  <a:lnTo>
                    <a:pt x="8525" y="7704"/>
                  </a:lnTo>
                  <a:close/>
                  <a:moveTo>
                    <a:pt x="6513" y="7704"/>
                  </a:moveTo>
                  <a:lnTo>
                    <a:pt x="3668" y="10466"/>
                  </a:lnTo>
                  <a:lnTo>
                    <a:pt x="1322" y="9847"/>
                  </a:lnTo>
                  <a:lnTo>
                    <a:pt x="2608" y="7704"/>
                  </a:lnTo>
                  <a:close/>
                  <a:moveTo>
                    <a:pt x="7954" y="8287"/>
                  </a:moveTo>
                  <a:lnTo>
                    <a:pt x="10787" y="11037"/>
                  </a:lnTo>
                  <a:lnTo>
                    <a:pt x="10168" y="13323"/>
                  </a:lnTo>
                  <a:lnTo>
                    <a:pt x="7942" y="12085"/>
                  </a:lnTo>
                  <a:lnTo>
                    <a:pt x="7942"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7"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23"/>
            <p:cNvSpPr/>
            <p:nvPr/>
          </p:nvSpPr>
          <p:spPr>
            <a:xfrm>
              <a:off x="5518225" y="3038600"/>
              <a:ext cx="376275" cy="365250"/>
            </a:xfrm>
            <a:custGeom>
              <a:avLst/>
              <a:gdLst/>
              <a:ahLst/>
              <a:cxnLst/>
              <a:rect l="l" t="t" r="r" b="b"/>
              <a:pathLst>
                <a:path w="15051" h="14610" extrusionOk="0">
                  <a:moveTo>
                    <a:pt x="10050" y="1239"/>
                  </a:moveTo>
                  <a:lnTo>
                    <a:pt x="10705" y="3632"/>
                  </a:lnTo>
                  <a:lnTo>
                    <a:pt x="7931" y="6311"/>
                  </a:lnTo>
                  <a:lnTo>
                    <a:pt x="7931" y="2405"/>
                  </a:lnTo>
                  <a:lnTo>
                    <a:pt x="7942" y="2405"/>
                  </a:lnTo>
                  <a:lnTo>
                    <a:pt x="10050" y="1239"/>
                  </a:lnTo>
                  <a:close/>
                  <a:moveTo>
                    <a:pt x="4883" y="1298"/>
                  </a:moveTo>
                  <a:lnTo>
                    <a:pt x="7097" y="2525"/>
                  </a:lnTo>
                  <a:lnTo>
                    <a:pt x="7097" y="6323"/>
                  </a:lnTo>
                  <a:lnTo>
                    <a:pt x="4252" y="3572"/>
                  </a:lnTo>
                  <a:lnTo>
                    <a:pt x="4883" y="1298"/>
                  </a:lnTo>
                  <a:close/>
                  <a:moveTo>
                    <a:pt x="3751" y="4215"/>
                  </a:moveTo>
                  <a:lnTo>
                    <a:pt x="6514"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7" y="9752"/>
                  </a:lnTo>
                  <a:lnTo>
                    <a:pt x="11312" y="10383"/>
                  </a:lnTo>
                  <a:lnTo>
                    <a:pt x="8538" y="7704"/>
                  </a:lnTo>
                  <a:close/>
                  <a:moveTo>
                    <a:pt x="6514" y="7704"/>
                  </a:moveTo>
                  <a:lnTo>
                    <a:pt x="3656" y="10478"/>
                  </a:lnTo>
                  <a:lnTo>
                    <a:pt x="1323" y="9871"/>
                  </a:lnTo>
                  <a:lnTo>
                    <a:pt x="2608" y="7704"/>
                  </a:lnTo>
                  <a:close/>
                  <a:moveTo>
                    <a:pt x="7942" y="8287"/>
                  </a:moveTo>
                  <a:lnTo>
                    <a:pt x="10788" y="11038"/>
                  </a:lnTo>
                  <a:lnTo>
                    <a:pt x="10169" y="13324"/>
                  </a:lnTo>
                  <a:lnTo>
                    <a:pt x="7942" y="12085"/>
                  </a:lnTo>
                  <a:lnTo>
                    <a:pt x="7942" y="8287"/>
                  </a:lnTo>
                  <a:close/>
                  <a:moveTo>
                    <a:pt x="7109" y="8287"/>
                  </a:moveTo>
                  <a:lnTo>
                    <a:pt x="7109" y="12192"/>
                  </a:lnTo>
                  <a:lnTo>
                    <a:pt x="7097" y="12192"/>
                  </a:lnTo>
                  <a:lnTo>
                    <a:pt x="5002" y="13359"/>
                  </a:lnTo>
                  <a:lnTo>
                    <a:pt x="4347" y="10966"/>
                  </a:lnTo>
                  <a:lnTo>
                    <a:pt x="7109" y="8287"/>
                  </a:lnTo>
                  <a:close/>
                  <a:moveTo>
                    <a:pt x="10586" y="0"/>
                  </a:moveTo>
                  <a:lnTo>
                    <a:pt x="9824" y="417"/>
                  </a:lnTo>
                  <a:lnTo>
                    <a:pt x="7430" y="1751"/>
                  </a:lnTo>
                  <a:lnTo>
                    <a:pt x="5121" y="453"/>
                  </a:lnTo>
                  <a:lnTo>
                    <a:pt x="4359" y="48"/>
                  </a:lnTo>
                  <a:lnTo>
                    <a:pt x="4132" y="858"/>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28" y="14193"/>
                  </a:lnTo>
                  <a:lnTo>
                    <a:pt x="7621" y="12859"/>
                  </a:lnTo>
                  <a:lnTo>
                    <a:pt x="9931"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8" y="4013"/>
                  </a:lnTo>
                  <a:lnTo>
                    <a:pt x="11491" y="3322"/>
                  </a:lnTo>
                  <a:lnTo>
                    <a:pt x="10800"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23"/>
            <p:cNvSpPr/>
            <p:nvPr/>
          </p:nvSpPr>
          <p:spPr>
            <a:xfrm>
              <a:off x="5139025" y="2673075"/>
              <a:ext cx="376250" cy="365550"/>
            </a:xfrm>
            <a:custGeom>
              <a:avLst/>
              <a:gdLst/>
              <a:ahLst/>
              <a:cxnLst/>
              <a:rect l="l" t="t" r="r" b="b"/>
              <a:pathLst>
                <a:path w="15050" h="14622" extrusionOk="0">
                  <a:moveTo>
                    <a:pt x="4894" y="1286"/>
                  </a:moveTo>
                  <a:lnTo>
                    <a:pt x="7120" y="2525"/>
                  </a:lnTo>
                  <a:lnTo>
                    <a:pt x="7120" y="6311"/>
                  </a:lnTo>
                  <a:lnTo>
                    <a:pt x="4275" y="3561"/>
                  </a:lnTo>
                  <a:lnTo>
                    <a:pt x="4894" y="1286"/>
                  </a:lnTo>
                  <a:close/>
                  <a:moveTo>
                    <a:pt x="10049" y="1251"/>
                  </a:moveTo>
                  <a:lnTo>
                    <a:pt x="10704" y="3656"/>
                  </a:lnTo>
                  <a:lnTo>
                    <a:pt x="7930" y="6335"/>
                  </a:lnTo>
                  <a:lnTo>
                    <a:pt x="7930" y="2429"/>
                  </a:lnTo>
                  <a:lnTo>
                    <a:pt x="7954" y="2429"/>
                  </a:lnTo>
                  <a:lnTo>
                    <a:pt x="10049" y="1251"/>
                  </a:lnTo>
                  <a:close/>
                  <a:moveTo>
                    <a:pt x="11383" y="4144"/>
                  </a:moveTo>
                  <a:lnTo>
                    <a:pt x="13728" y="4751"/>
                  </a:lnTo>
                  <a:lnTo>
                    <a:pt x="12442" y="6894"/>
                  </a:lnTo>
                  <a:lnTo>
                    <a:pt x="8525" y="6894"/>
                  </a:lnTo>
                  <a:lnTo>
                    <a:pt x="11383" y="4144"/>
                  </a:lnTo>
                  <a:close/>
                  <a:moveTo>
                    <a:pt x="3751" y="4227"/>
                  </a:moveTo>
                  <a:lnTo>
                    <a:pt x="6513" y="6906"/>
                  </a:lnTo>
                  <a:lnTo>
                    <a:pt x="2501" y="6906"/>
                  </a:lnTo>
                  <a:lnTo>
                    <a:pt x="1286" y="4870"/>
                  </a:lnTo>
                  <a:lnTo>
                    <a:pt x="3751" y="4227"/>
                  </a:lnTo>
                  <a:close/>
                  <a:moveTo>
                    <a:pt x="12562" y="7728"/>
                  </a:moveTo>
                  <a:lnTo>
                    <a:pt x="13788" y="9764"/>
                  </a:lnTo>
                  <a:lnTo>
                    <a:pt x="11311" y="10407"/>
                  </a:lnTo>
                  <a:lnTo>
                    <a:pt x="8549" y="7728"/>
                  </a:lnTo>
                  <a:close/>
                  <a:moveTo>
                    <a:pt x="6525" y="7716"/>
                  </a:moveTo>
                  <a:lnTo>
                    <a:pt x="3679" y="10466"/>
                  </a:lnTo>
                  <a:lnTo>
                    <a:pt x="1346" y="9859"/>
                  </a:lnTo>
                  <a:lnTo>
                    <a:pt x="2608" y="7716"/>
                  </a:lnTo>
                  <a:close/>
                  <a:moveTo>
                    <a:pt x="7954" y="8299"/>
                  </a:moveTo>
                  <a:lnTo>
                    <a:pt x="10787" y="11050"/>
                  </a:lnTo>
                  <a:lnTo>
                    <a:pt x="10168" y="13324"/>
                  </a:lnTo>
                  <a:lnTo>
                    <a:pt x="7942" y="12085"/>
                  </a:lnTo>
                  <a:lnTo>
                    <a:pt x="7942" y="8299"/>
                  </a:lnTo>
                  <a:close/>
                  <a:moveTo>
                    <a:pt x="7120" y="8287"/>
                  </a:moveTo>
                  <a:lnTo>
                    <a:pt x="7120" y="12193"/>
                  </a:lnTo>
                  <a:lnTo>
                    <a:pt x="7097" y="12193"/>
                  </a:lnTo>
                  <a:lnTo>
                    <a:pt x="5001" y="13371"/>
                  </a:lnTo>
                  <a:lnTo>
                    <a:pt x="4346" y="10966"/>
                  </a:lnTo>
                  <a:lnTo>
                    <a:pt x="7120" y="8287"/>
                  </a:lnTo>
                  <a:close/>
                  <a:moveTo>
                    <a:pt x="10585" y="1"/>
                  </a:moveTo>
                  <a:lnTo>
                    <a:pt x="9823" y="417"/>
                  </a:lnTo>
                  <a:lnTo>
                    <a:pt x="7430" y="1763"/>
                  </a:lnTo>
                  <a:lnTo>
                    <a:pt x="5120" y="465"/>
                  </a:lnTo>
                  <a:lnTo>
                    <a:pt x="4358" y="48"/>
                  </a:lnTo>
                  <a:lnTo>
                    <a:pt x="4144" y="870"/>
                  </a:lnTo>
                  <a:lnTo>
                    <a:pt x="3429" y="3453"/>
                  </a:lnTo>
                  <a:lnTo>
                    <a:pt x="846" y="4132"/>
                  </a:lnTo>
                  <a:lnTo>
                    <a:pt x="0" y="4346"/>
                  </a:lnTo>
                  <a:lnTo>
                    <a:pt x="429" y="5085"/>
                  </a:lnTo>
                  <a:lnTo>
                    <a:pt x="1822"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7"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23"/>
            <p:cNvSpPr/>
            <p:nvPr/>
          </p:nvSpPr>
          <p:spPr>
            <a:xfrm>
              <a:off x="5139025" y="846375"/>
              <a:ext cx="376250" cy="365250"/>
            </a:xfrm>
            <a:custGeom>
              <a:avLst/>
              <a:gdLst/>
              <a:ahLst/>
              <a:cxnLst/>
              <a:rect l="l" t="t" r="r" b="b"/>
              <a:pathLst>
                <a:path w="15050" h="14610" extrusionOk="0">
                  <a:moveTo>
                    <a:pt x="10049" y="1250"/>
                  </a:moveTo>
                  <a:lnTo>
                    <a:pt x="10704" y="3643"/>
                  </a:lnTo>
                  <a:lnTo>
                    <a:pt x="7930" y="6322"/>
                  </a:lnTo>
                  <a:lnTo>
                    <a:pt x="7930" y="2429"/>
                  </a:lnTo>
                  <a:lnTo>
                    <a:pt x="7954" y="2429"/>
                  </a:lnTo>
                  <a:lnTo>
                    <a:pt x="10049" y="1250"/>
                  </a:lnTo>
                  <a:close/>
                  <a:moveTo>
                    <a:pt x="4882" y="1310"/>
                  </a:moveTo>
                  <a:lnTo>
                    <a:pt x="7097" y="2548"/>
                  </a:lnTo>
                  <a:lnTo>
                    <a:pt x="7097" y="6334"/>
                  </a:lnTo>
                  <a:lnTo>
                    <a:pt x="4263" y="3584"/>
                  </a:lnTo>
                  <a:lnTo>
                    <a:pt x="4882" y="1310"/>
                  </a:lnTo>
                  <a:close/>
                  <a:moveTo>
                    <a:pt x="3751" y="4227"/>
                  </a:moveTo>
                  <a:lnTo>
                    <a:pt x="6513" y="6906"/>
                  </a:lnTo>
                  <a:lnTo>
                    <a:pt x="2501" y="6906"/>
                  </a:lnTo>
                  <a:lnTo>
                    <a:pt x="1286" y="4870"/>
                  </a:lnTo>
                  <a:lnTo>
                    <a:pt x="3751" y="4227"/>
                  </a:lnTo>
                  <a:close/>
                  <a:moveTo>
                    <a:pt x="11371" y="4143"/>
                  </a:moveTo>
                  <a:lnTo>
                    <a:pt x="13705" y="4763"/>
                  </a:lnTo>
                  <a:lnTo>
                    <a:pt x="12442" y="6906"/>
                  </a:lnTo>
                  <a:lnTo>
                    <a:pt x="8525" y="6906"/>
                  </a:lnTo>
                  <a:lnTo>
                    <a:pt x="11371" y="4143"/>
                  </a:lnTo>
                  <a:close/>
                  <a:moveTo>
                    <a:pt x="12550" y="7727"/>
                  </a:moveTo>
                  <a:lnTo>
                    <a:pt x="13764" y="9763"/>
                  </a:lnTo>
                  <a:lnTo>
                    <a:pt x="11299" y="10406"/>
                  </a:lnTo>
                  <a:lnTo>
                    <a:pt x="8525" y="7727"/>
                  </a:lnTo>
                  <a:close/>
                  <a:moveTo>
                    <a:pt x="6513" y="7739"/>
                  </a:moveTo>
                  <a:lnTo>
                    <a:pt x="3668" y="10489"/>
                  </a:lnTo>
                  <a:lnTo>
                    <a:pt x="1322" y="9882"/>
                  </a:lnTo>
                  <a:lnTo>
                    <a:pt x="2608" y="7739"/>
                  </a:lnTo>
                  <a:close/>
                  <a:moveTo>
                    <a:pt x="7954" y="8299"/>
                  </a:moveTo>
                  <a:lnTo>
                    <a:pt x="10787" y="11061"/>
                  </a:lnTo>
                  <a:lnTo>
                    <a:pt x="10168" y="13335"/>
                  </a:lnTo>
                  <a:lnTo>
                    <a:pt x="7954" y="12097"/>
                  </a:lnTo>
                  <a:lnTo>
                    <a:pt x="7954" y="8299"/>
                  </a:lnTo>
                  <a:close/>
                  <a:moveTo>
                    <a:pt x="7120" y="8299"/>
                  </a:moveTo>
                  <a:lnTo>
                    <a:pt x="7120" y="12204"/>
                  </a:lnTo>
                  <a:lnTo>
                    <a:pt x="7097" y="12204"/>
                  </a:lnTo>
                  <a:lnTo>
                    <a:pt x="5001" y="13383"/>
                  </a:lnTo>
                  <a:lnTo>
                    <a:pt x="4346" y="10978"/>
                  </a:lnTo>
                  <a:lnTo>
                    <a:pt x="7120" y="8299"/>
                  </a:lnTo>
                  <a:close/>
                  <a:moveTo>
                    <a:pt x="10585" y="0"/>
                  </a:moveTo>
                  <a:lnTo>
                    <a:pt x="9823" y="417"/>
                  </a:lnTo>
                  <a:lnTo>
                    <a:pt x="7430" y="1750"/>
                  </a:lnTo>
                  <a:lnTo>
                    <a:pt x="5120" y="464"/>
                  </a:lnTo>
                  <a:lnTo>
                    <a:pt x="4358" y="48"/>
                  </a:lnTo>
                  <a:lnTo>
                    <a:pt x="4144" y="857"/>
                  </a:lnTo>
                  <a:lnTo>
                    <a:pt x="3429" y="3453"/>
                  </a:lnTo>
                  <a:lnTo>
                    <a:pt x="846" y="4120"/>
                  </a:lnTo>
                  <a:lnTo>
                    <a:pt x="0" y="4346"/>
                  </a:lnTo>
                  <a:lnTo>
                    <a:pt x="429" y="5072"/>
                  </a:lnTo>
                  <a:lnTo>
                    <a:pt x="1822" y="7394"/>
                  </a:lnTo>
                  <a:lnTo>
                    <a:pt x="477" y="9644"/>
                  </a:lnTo>
                  <a:lnTo>
                    <a:pt x="48" y="10370"/>
                  </a:lnTo>
                  <a:lnTo>
                    <a:pt x="893" y="10597"/>
                  </a:lnTo>
                  <a:lnTo>
                    <a:pt x="3560" y="11299"/>
                  </a:lnTo>
                  <a:lnTo>
                    <a:pt x="4239" y="13799"/>
                  </a:lnTo>
                  <a:lnTo>
                    <a:pt x="4465" y="14609"/>
                  </a:lnTo>
                  <a:lnTo>
                    <a:pt x="5227" y="14192"/>
                  </a:lnTo>
                  <a:lnTo>
                    <a:pt x="7620" y="12859"/>
                  </a:lnTo>
                  <a:lnTo>
                    <a:pt x="9942" y="14157"/>
                  </a:lnTo>
                  <a:lnTo>
                    <a:pt x="10704" y="14573"/>
                  </a:lnTo>
                  <a:lnTo>
                    <a:pt x="10930" y="13752"/>
                  </a:lnTo>
                  <a:lnTo>
                    <a:pt x="11645" y="11156"/>
                  </a:lnTo>
                  <a:lnTo>
                    <a:pt x="14216" y="10489"/>
                  </a:lnTo>
                  <a:lnTo>
                    <a:pt x="15050" y="10263"/>
                  </a:lnTo>
                  <a:lnTo>
                    <a:pt x="14609" y="9537"/>
                  </a:lnTo>
                  <a:lnTo>
                    <a:pt x="13228" y="7215"/>
                  </a:lnTo>
                  <a:lnTo>
                    <a:pt x="14574" y="4965"/>
                  </a:lnTo>
                  <a:lnTo>
                    <a:pt x="15002" y="4239"/>
                  </a:lnTo>
                  <a:lnTo>
                    <a:pt x="14157" y="4012"/>
                  </a:lnTo>
                  <a:lnTo>
                    <a:pt x="11490" y="3322"/>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23"/>
            <p:cNvSpPr/>
            <p:nvPr/>
          </p:nvSpPr>
          <p:spPr>
            <a:xfrm>
              <a:off x="5139025" y="3038600"/>
              <a:ext cx="376250" cy="365250"/>
            </a:xfrm>
            <a:custGeom>
              <a:avLst/>
              <a:gdLst/>
              <a:ahLst/>
              <a:cxnLst/>
              <a:rect l="l" t="t" r="r" b="b"/>
              <a:pathLst>
                <a:path w="15050" h="14610" extrusionOk="0">
                  <a:moveTo>
                    <a:pt x="10049" y="1239"/>
                  </a:moveTo>
                  <a:lnTo>
                    <a:pt x="10704" y="3632"/>
                  </a:lnTo>
                  <a:lnTo>
                    <a:pt x="7930" y="6311"/>
                  </a:lnTo>
                  <a:lnTo>
                    <a:pt x="7930" y="2405"/>
                  </a:lnTo>
                  <a:lnTo>
                    <a:pt x="7954" y="2405"/>
                  </a:lnTo>
                  <a:lnTo>
                    <a:pt x="10049" y="1239"/>
                  </a:lnTo>
                  <a:close/>
                  <a:moveTo>
                    <a:pt x="4882" y="1298"/>
                  </a:moveTo>
                  <a:lnTo>
                    <a:pt x="7097" y="2525"/>
                  </a:lnTo>
                  <a:lnTo>
                    <a:pt x="7097" y="6323"/>
                  </a:lnTo>
                  <a:lnTo>
                    <a:pt x="4263" y="3572"/>
                  </a:lnTo>
                  <a:lnTo>
                    <a:pt x="4882" y="1298"/>
                  </a:lnTo>
                  <a:close/>
                  <a:moveTo>
                    <a:pt x="3751" y="4215"/>
                  </a:moveTo>
                  <a:lnTo>
                    <a:pt x="6513" y="6894"/>
                  </a:lnTo>
                  <a:lnTo>
                    <a:pt x="2501" y="6894"/>
                  </a:lnTo>
                  <a:lnTo>
                    <a:pt x="1286" y="4846"/>
                  </a:lnTo>
                  <a:lnTo>
                    <a:pt x="3751" y="4215"/>
                  </a:lnTo>
                  <a:close/>
                  <a:moveTo>
                    <a:pt x="11383" y="4132"/>
                  </a:moveTo>
                  <a:lnTo>
                    <a:pt x="13728" y="4751"/>
                  </a:lnTo>
                  <a:lnTo>
                    <a:pt x="12442" y="6894"/>
                  </a:lnTo>
                  <a:lnTo>
                    <a:pt x="8525" y="6894"/>
                  </a:lnTo>
                  <a:lnTo>
                    <a:pt x="11383" y="4132"/>
                  </a:lnTo>
                  <a:close/>
                  <a:moveTo>
                    <a:pt x="12562" y="7704"/>
                  </a:moveTo>
                  <a:lnTo>
                    <a:pt x="13764" y="9752"/>
                  </a:lnTo>
                  <a:lnTo>
                    <a:pt x="11311" y="10383"/>
                  </a:lnTo>
                  <a:lnTo>
                    <a:pt x="8549" y="7704"/>
                  </a:lnTo>
                  <a:close/>
                  <a:moveTo>
                    <a:pt x="6513" y="7704"/>
                  </a:moveTo>
                  <a:lnTo>
                    <a:pt x="3668" y="10478"/>
                  </a:lnTo>
                  <a:lnTo>
                    <a:pt x="1322" y="9871"/>
                  </a:lnTo>
                  <a:lnTo>
                    <a:pt x="2608" y="7704"/>
                  </a:lnTo>
                  <a:close/>
                  <a:moveTo>
                    <a:pt x="7954" y="8287"/>
                  </a:moveTo>
                  <a:lnTo>
                    <a:pt x="10787" y="11038"/>
                  </a:lnTo>
                  <a:lnTo>
                    <a:pt x="10168" y="13324"/>
                  </a:lnTo>
                  <a:lnTo>
                    <a:pt x="7954" y="12085"/>
                  </a:lnTo>
                  <a:lnTo>
                    <a:pt x="7954"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7" y="13752"/>
                  </a:lnTo>
                  <a:lnTo>
                    <a:pt x="11621" y="11157"/>
                  </a:lnTo>
                  <a:lnTo>
                    <a:pt x="14205" y="10490"/>
                  </a:lnTo>
                  <a:lnTo>
                    <a:pt x="15050" y="10264"/>
                  </a:lnTo>
                  <a:lnTo>
                    <a:pt x="14621" y="9537"/>
                  </a:lnTo>
                  <a:lnTo>
                    <a:pt x="13228" y="7216"/>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23"/>
            <p:cNvSpPr/>
            <p:nvPr/>
          </p:nvSpPr>
          <p:spPr>
            <a:xfrm>
              <a:off x="5138725"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61" y="1250"/>
                  </a:moveTo>
                  <a:lnTo>
                    <a:pt x="10716" y="3643"/>
                  </a:lnTo>
                  <a:lnTo>
                    <a:pt x="7942" y="6322"/>
                  </a:lnTo>
                  <a:lnTo>
                    <a:pt x="7942" y="2417"/>
                  </a:lnTo>
                  <a:lnTo>
                    <a:pt x="7966" y="2417"/>
                  </a:lnTo>
                  <a:lnTo>
                    <a:pt x="10061" y="1250"/>
                  </a:lnTo>
                  <a:close/>
                  <a:moveTo>
                    <a:pt x="3763" y="4203"/>
                  </a:moveTo>
                  <a:lnTo>
                    <a:pt x="6537" y="6882"/>
                  </a:lnTo>
                  <a:lnTo>
                    <a:pt x="2513" y="6882"/>
                  </a:lnTo>
                  <a:lnTo>
                    <a:pt x="1310" y="4846"/>
                  </a:lnTo>
                  <a:lnTo>
                    <a:pt x="3763" y="4203"/>
                  </a:lnTo>
                  <a:close/>
                  <a:moveTo>
                    <a:pt x="11395" y="4132"/>
                  </a:moveTo>
                  <a:lnTo>
                    <a:pt x="13740" y="4739"/>
                  </a:lnTo>
                  <a:lnTo>
                    <a:pt x="12454" y="6882"/>
                  </a:lnTo>
                  <a:lnTo>
                    <a:pt x="8537" y="6882"/>
                  </a:lnTo>
                  <a:lnTo>
                    <a:pt x="11395" y="4132"/>
                  </a:lnTo>
                  <a:close/>
                  <a:moveTo>
                    <a:pt x="12562" y="7715"/>
                  </a:moveTo>
                  <a:lnTo>
                    <a:pt x="13776" y="9763"/>
                  </a:lnTo>
                  <a:lnTo>
                    <a:pt x="11311" y="10394"/>
                  </a:lnTo>
                  <a:lnTo>
                    <a:pt x="8537" y="7715"/>
                  </a:lnTo>
                  <a:close/>
                  <a:moveTo>
                    <a:pt x="6525" y="7715"/>
                  </a:moveTo>
                  <a:lnTo>
                    <a:pt x="3680" y="10478"/>
                  </a:lnTo>
                  <a:lnTo>
                    <a:pt x="1334" y="9858"/>
                  </a:lnTo>
                  <a:lnTo>
                    <a:pt x="2620" y="7715"/>
                  </a:lnTo>
                  <a:close/>
                  <a:moveTo>
                    <a:pt x="7966" y="8287"/>
                  </a:moveTo>
                  <a:lnTo>
                    <a:pt x="10799" y="11037"/>
                  </a:lnTo>
                  <a:lnTo>
                    <a:pt x="10180" y="13311"/>
                  </a:lnTo>
                  <a:lnTo>
                    <a:pt x="7954" y="12085"/>
                  </a:lnTo>
                  <a:lnTo>
                    <a:pt x="7954" y="8287"/>
                  </a:lnTo>
                  <a:close/>
                  <a:moveTo>
                    <a:pt x="7132" y="8299"/>
                  </a:moveTo>
                  <a:lnTo>
                    <a:pt x="7132" y="12204"/>
                  </a:lnTo>
                  <a:lnTo>
                    <a:pt x="7109" y="12204"/>
                  </a:lnTo>
                  <a:lnTo>
                    <a:pt x="5013" y="13371"/>
                  </a:lnTo>
                  <a:lnTo>
                    <a:pt x="4358" y="10978"/>
                  </a:lnTo>
                  <a:lnTo>
                    <a:pt x="7132"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34" y="7394"/>
                  </a:lnTo>
                  <a:lnTo>
                    <a:pt x="489" y="9632"/>
                  </a:lnTo>
                  <a:lnTo>
                    <a:pt x="60" y="10370"/>
                  </a:lnTo>
                  <a:lnTo>
                    <a:pt x="905" y="10597"/>
                  </a:lnTo>
                  <a:lnTo>
                    <a:pt x="3572" y="11287"/>
                  </a:lnTo>
                  <a:lnTo>
                    <a:pt x="4251" y="13788"/>
                  </a:lnTo>
                  <a:lnTo>
                    <a:pt x="4477" y="14609"/>
                  </a:lnTo>
                  <a:lnTo>
                    <a:pt x="5239" y="14192"/>
                  </a:lnTo>
                  <a:lnTo>
                    <a:pt x="7632" y="12859"/>
                  </a:lnTo>
                  <a:lnTo>
                    <a:pt x="9942" y="14145"/>
                  </a:lnTo>
                  <a:lnTo>
                    <a:pt x="10692" y="14561"/>
                  </a:lnTo>
                  <a:lnTo>
                    <a:pt x="10919" y="13752"/>
                  </a:lnTo>
                  <a:lnTo>
                    <a:pt x="11633" y="11156"/>
                  </a:lnTo>
                  <a:lnTo>
                    <a:pt x="14205" y="10489"/>
                  </a:lnTo>
                  <a:lnTo>
                    <a:pt x="15038" y="10263"/>
                  </a:lnTo>
                  <a:lnTo>
                    <a:pt x="14609" y="9537"/>
                  </a:lnTo>
                  <a:lnTo>
                    <a:pt x="13228" y="7215"/>
                  </a:lnTo>
                  <a:lnTo>
                    <a:pt x="14562" y="4965"/>
                  </a:lnTo>
                  <a:lnTo>
                    <a:pt x="15002" y="4239"/>
                  </a:lnTo>
                  <a:lnTo>
                    <a:pt x="14145" y="4012"/>
                  </a:lnTo>
                  <a:lnTo>
                    <a:pt x="11490" y="3310"/>
                  </a:lnTo>
                  <a:lnTo>
                    <a:pt x="10799"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23"/>
            <p:cNvSpPr/>
            <p:nvPr/>
          </p:nvSpPr>
          <p:spPr>
            <a:xfrm>
              <a:off x="5518225" y="4134575"/>
              <a:ext cx="375975" cy="365525"/>
            </a:xfrm>
            <a:custGeom>
              <a:avLst/>
              <a:gdLst/>
              <a:ahLst/>
              <a:cxnLst/>
              <a:rect l="l" t="t" r="r" b="b"/>
              <a:pathLst>
                <a:path w="15039" h="14621" extrusionOk="0">
                  <a:moveTo>
                    <a:pt x="4883" y="1286"/>
                  </a:moveTo>
                  <a:lnTo>
                    <a:pt x="7097" y="2512"/>
                  </a:lnTo>
                  <a:lnTo>
                    <a:pt x="7097" y="6310"/>
                  </a:lnTo>
                  <a:lnTo>
                    <a:pt x="4252" y="3560"/>
                  </a:lnTo>
                  <a:lnTo>
                    <a:pt x="4883" y="1286"/>
                  </a:lnTo>
                  <a:close/>
                  <a:moveTo>
                    <a:pt x="10050" y="1238"/>
                  </a:moveTo>
                  <a:lnTo>
                    <a:pt x="10705" y="3632"/>
                  </a:lnTo>
                  <a:lnTo>
                    <a:pt x="7931" y="6310"/>
                  </a:lnTo>
                  <a:lnTo>
                    <a:pt x="7931" y="2417"/>
                  </a:lnTo>
                  <a:lnTo>
                    <a:pt x="7942" y="2417"/>
                  </a:lnTo>
                  <a:lnTo>
                    <a:pt x="10050" y="1238"/>
                  </a:lnTo>
                  <a:close/>
                  <a:moveTo>
                    <a:pt x="11383" y="4132"/>
                  </a:moveTo>
                  <a:lnTo>
                    <a:pt x="13717" y="4739"/>
                  </a:lnTo>
                  <a:lnTo>
                    <a:pt x="12443" y="6882"/>
                  </a:lnTo>
                  <a:lnTo>
                    <a:pt x="8526" y="6882"/>
                  </a:lnTo>
                  <a:lnTo>
                    <a:pt x="11383" y="4132"/>
                  </a:lnTo>
                  <a:close/>
                  <a:moveTo>
                    <a:pt x="3751" y="4215"/>
                  </a:moveTo>
                  <a:lnTo>
                    <a:pt x="6514" y="6894"/>
                  </a:lnTo>
                  <a:lnTo>
                    <a:pt x="2501" y="6894"/>
                  </a:lnTo>
                  <a:lnTo>
                    <a:pt x="1299" y="4858"/>
                  </a:lnTo>
                  <a:lnTo>
                    <a:pt x="3751" y="4215"/>
                  </a:lnTo>
                  <a:close/>
                  <a:moveTo>
                    <a:pt x="12550" y="7715"/>
                  </a:moveTo>
                  <a:lnTo>
                    <a:pt x="13765" y="9751"/>
                  </a:lnTo>
                  <a:lnTo>
                    <a:pt x="11300" y="10394"/>
                  </a:lnTo>
                  <a:lnTo>
                    <a:pt x="8526" y="7715"/>
                  </a:lnTo>
                  <a:close/>
                  <a:moveTo>
                    <a:pt x="6514" y="7715"/>
                  </a:moveTo>
                  <a:lnTo>
                    <a:pt x="3656" y="10466"/>
                  </a:lnTo>
                  <a:lnTo>
                    <a:pt x="1323" y="9859"/>
                  </a:lnTo>
                  <a:lnTo>
                    <a:pt x="2608"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49" y="10382"/>
                  </a:lnTo>
                  <a:lnTo>
                    <a:pt x="894" y="10597"/>
                  </a:lnTo>
                  <a:lnTo>
                    <a:pt x="3561"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23"/>
            <p:cNvSpPr/>
            <p:nvPr/>
          </p:nvSpPr>
          <p:spPr>
            <a:xfrm>
              <a:off x="5897750" y="3769050"/>
              <a:ext cx="372100" cy="365250"/>
            </a:xfrm>
            <a:custGeom>
              <a:avLst/>
              <a:gdLst/>
              <a:ahLst/>
              <a:cxnLst/>
              <a:rect l="l" t="t" r="r" b="b"/>
              <a:pathLst>
                <a:path w="14884" h="14610" extrusionOk="0">
                  <a:moveTo>
                    <a:pt x="4870" y="1286"/>
                  </a:moveTo>
                  <a:lnTo>
                    <a:pt x="7085" y="2524"/>
                  </a:lnTo>
                  <a:lnTo>
                    <a:pt x="7085" y="6323"/>
                  </a:lnTo>
                  <a:lnTo>
                    <a:pt x="4239" y="3572"/>
                  </a:lnTo>
                  <a:lnTo>
                    <a:pt x="4870" y="1286"/>
                  </a:lnTo>
                  <a:close/>
                  <a:moveTo>
                    <a:pt x="10026" y="1250"/>
                  </a:moveTo>
                  <a:lnTo>
                    <a:pt x="10680" y="3644"/>
                  </a:lnTo>
                  <a:lnTo>
                    <a:pt x="7918" y="6323"/>
                  </a:lnTo>
                  <a:lnTo>
                    <a:pt x="7918" y="2417"/>
                  </a:lnTo>
                  <a:lnTo>
                    <a:pt x="7930" y="2417"/>
                  </a:lnTo>
                  <a:lnTo>
                    <a:pt x="10026" y="1250"/>
                  </a:lnTo>
                  <a:close/>
                  <a:moveTo>
                    <a:pt x="3727" y="4227"/>
                  </a:moveTo>
                  <a:lnTo>
                    <a:pt x="6501" y="6906"/>
                  </a:lnTo>
                  <a:lnTo>
                    <a:pt x="2477" y="6906"/>
                  </a:lnTo>
                  <a:lnTo>
                    <a:pt x="1263" y="4858"/>
                  </a:lnTo>
                  <a:lnTo>
                    <a:pt x="3727" y="4227"/>
                  </a:lnTo>
                  <a:close/>
                  <a:moveTo>
                    <a:pt x="11371" y="4144"/>
                  </a:moveTo>
                  <a:lnTo>
                    <a:pt x="13716" y="4763"/>
                  </a:lnTo>
                  <a:lnTo>
                    <a:pt x="12442" y="6906"/>
                  </a:lnTo>
                  <a:lnTo>
                    <a:pt x="8525" y="6906"/>
                  </a:lnTo>
                  <a:lnTo>
                    <a:pt x="11371" y="4144"/>
                  </a:lnTo>
                  <a:close/>
                  <a:moveTo>
                    <a:pt x="12526" y="7716"/>
                  </a:moveTo>
                  <a:lnTo>
                    <a:pt x="13752" y="9763"/>
                  </a:lnTo>
                  <a:lnTo>
                    <a:pt x="11276" y="10394"/>
                  </a:lnTo>
                  <a:lnTo>
                    <a:pt x="8513" y="7716"/>
                  </a:lnTo>
                  <a:close/>
                  <a:moveTo>
                    <a:pt x="6501" y="7716"/>
                  </a:moveTo>
                  <a:lnTo>
                    <a:pt x="3644" y="10478"/>
                  </a:lnTo>
                  <a:lnTo>
                    <a:pt x="1310" y="9859"/>
                  </a:lnTo>
                  <a:lnTo>
                    <a:pt x="2584" y="7716"/>
                  </a:lnTo>
                  <a:close/>
                  <a:moveTo>
                    <a:pt x="7930" y="8299"/>
                  </a:moveTo>
                  <a:lnTo>
                    <a:pt x="10776" y="11049"/>
                  </a:lnTo>
                  <a:lnTo>
                    <a:pt x="10145" y="13335"/>
                  </a:lnTo>
                  <a:lnTo>
                    <a:pt x="7930" y="12097"/>
                  </a:lnTo>
                  <a:lnTo>
                    <a:pt x="7930" y="8299"/>
                  </a:lnTo>
                  <a:close/>
                  <a:moveTo>
                    <a:pt x="7097" y="8299"/>
                  </a:moveTo>
                  <a:lnTo>
                    <a:pt x="7097" y="12204"/>
                  </a:lnTo>
                  <a:lnTo>
                    <a:pt x="7085" y="12204"/>
                  </a:lnTo>
                  <a:lnTo>
                    <a:pt x="4989" y="13371"/>
                  </a:lnTo>
                  <a:lnTo>
                    <a:pt x="4334" y="10978"/>
                  </a:lnTo>
                  <a:lnTo>
                    <a:pt x="7097" y="8299"/>
                  </a:lnTo>
                  <a:close/>
                  <a:moveTo>
                    <a:pt x="10585" y="0"/>
                  </a:moveTo>
                  <a:lnTo>
                    <a:pt x="9823" y="417"/>
                  </a:lnTo>
                  <a:lnTo>
                    <a:pt x="7430" y="1751"/>
                  </a:lnTo>
                  <a:lnTo>
                    <a:pt x="5120" y="453"/>
                  </a:lnTo>
                  <a:lnTo>
                    <a:pt x="4358" y="36"/>
                  </a:lnTo>
                  <a:lnTo>
                    <a:pt x="4132" y="858"/>
                  </a:lnTo>
                  <a:lnTo>
                    <a:pt x="3418" y="3441"/>
                  </a:lnTo>
                  <a:lnTo>
                    <a:pt x="846" y="4120"/>
                  </a:lnTo>
                  <a:lnTo>
                    <a:pt x="0" y="4334"/>
                  </a:lnTo>
                  <a:lnTo>
                    <a:pt x="429" y="5072"/>
                  </a:lnTo>
                  <a:lnTo>
                    <a:pt x="1810" y="7394"/>
                  </a:lnTo>
                  <a:lnTo>
                    <a:pt x="477" y="9644"/>
                  </a:lnTo>
                  <a:lnTo>
                    <a:pt x="48" y="10371"/>
                  </a:lnTo>
                  <a:lnTo>
                    <a:pt x="893" y="10585"/>
                  </a:lnTo>
                  <a:lnTo>
                    <a:pt x="3560" y="11287"/>
                  </a:lnTo>
                  <a:lnTo>
                    <a:pt x="4239" y="13788"/>
                  </a:lnTo>
                  <a:lnTo>
                    <a:pt x="4465" y="14609"/>
                  </a:lnTo>
                  <a:lnTo>
                    <a:pt x="5227" y="14193"/>
                  </a:lnTo>
                  <a:lnTo>
                    <a:pt x="7620" y="12859"/>
                  </a:lnTo>
                  <a:lnTo>
                    <a:pt x="9930" y="14145"/>
                  </a:lnTo>
                  <a:lnTo>
                    <a:pt x="10680" y="14562"/>
                  </a:lnTo>
                  <a:lnTo>
                    <a:pt x="10907" y="13752"/>
                  </a:lnTo>
                  <a:lnTo>
                    <a:pt x="11621" y="11156"/>
                  </a:lnTo>
                  <a:lnTo>
                    <a:pt x="14193" y="10490"/>
                  </a:lnTo>
                  <a:lnTo>
                    <a:pt x="14883" y="10311"/>
                  </a:lnTo>
                  <a:lnTo>
                    <a:pt x="14883" y="10013"/>
                  </a:lnTo>
                  <a:lnTo>
                    <a:pt x="14598" y="9537"/>
                  </a:lnTo>
                  <a:lnTo>
                    <a:pt x="13216" y="7215"/>
                  </a:lnTo>
                  <a:lnTo>
                    <a:pt x="14550" y="4965"/>
                  </a:lnTo>
                  <a:lnTo>
                    <a:pt x="14883" y="4418"/>
                  </a:lnTo>
                  <a:lnTo>
                    <a:pt x="14883" y="4203"/>
                  </a:lnTo>
                  <a:lnTo>
                    <a:pt x="14157" y="4013"/>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23"/>
            <p:cNvSpPr/>
            <p:nvPr/>
          </p:nvSpPr>
          <p:spPr>
            <a:xfrm>
              <a:off x="5897450" y="3403825"/>
              <a:ext cx="372100" cy="365550"/>
            </a:xfrm>
            <a:custGeom>
              <a:avLst/>
              <a:gdLst/>
              <a:ahLst/>
              <a:cxnLst/>
              <a:rect l="l" t="t" r="r" b="b"/>
              <a:pathLst>
                <a:path w="14884" h="14622" extrusionOk="0">
                  <a:moveTo>
                    <a:pt x="4882" y="1286"/>
                  </a:moveTo>
                  <a:lnTo>
                    <a:pt x="7097" y="2525"/>
                  </a:lnTo>
                  <a:lnTo>
                    <a:pt x="7097" y="6311"/>
                  </a:lnTo>
                  <a:lnTo>
                    <a:pt x="4251" y="3560"/>
                  </a:lnTo>
                  <a:lnTo>
                    <a:pt x="4882" y="1286"/>
                  </a:lnTo>
                  <a:close/>
                  <a:moveTo>
                    <a:pt x="10038" y="1239"/>
                  </a:moveTo>
                  <a:lnTo>
                    <a:pt x="10692" y="3632"/>
                  </a:lnTo>
                  <a:lnTo>
                    <a:pt x="7930" y="6311"/>
                  </a:lnTo>
                  <a:lnTo>
                    <a:pt x="7930" y="2417"/>
                  </a:lnTo>
                  <a:lnTo>
                    <a:pt x="7942" y="2417"/>
                  </a:lnTo>
                  <a:lnTo>
                    <a:pt x="10038" y="1239"/>
                  </a:lnTo>
                  <a:close/>
                  <a:moveTo>
                    <a:pt x="3739" y="4215"/>
                  </a:moveTo>
                  <a:lnTo>
                    <a:pt x="6513" y="6894"/>
                  </a:lnTo>
                  <a:lnTo>
                    <a:pt x="2489" y="6894"/>
                  </a:lnTo>
                  <a:lnTo>
                    <a:pt x="1275" y="4858"/>
                  </a:lnTo>
                  <a:lnTo>
                    <a:pt x="3739" y="4215"/>
                  </a:lnTo>
                  <a:close/>
                  <a:moveTo>
                    <a:pt x="11371" y="4144"/>
                  </a:moveTo>
                  <a:lnTo>
                    <a:pt x="13705" y="4751"/>
                  </a:lnTo>
                  <a:lnTo>
                    <a:pt x="12443" y="6894"/>
                  </a:lnTo>
                  <a:lnTo>
                    <a:pt x="8525" y="6894"/>
                  </a:lnTo>
                  <a:lnTo>
                    <a:pt x="11371" y="4144"/>
                  </a:lnTo>
                  <a:close/>
                  <a:moveTo>
                    <a:pt x="12538" y="7716"/>
                  </a:moveTo>
                  <a:lnTo>
                    <a:pt x="13764" y="9752"/>
                  </a:lnTo>
                  <a:lnTo>
                    <a:pt x="11288" y="10395"/>
                  </a:lnTo>
                  <a:lnTo>
                    <a:pt x="8525" y="7716"/>
                  </a:lnTo>
                  <a:close/>
                  <a:moveTo>
                    <a:pt x="6501" y="7728"/>
                  </a:moveTo>
                  <a:lnTo>
                    <a:pt x="3656" y="10478"/>
                  </a:lnTo>
                  <a:lnTo>
                    <a:pt x="1310" y="9871"/>
                  </a:lnTo>
                  <a:lnTo>
                    <a:pt x="2584"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5" y="14205"/>
                  </a:lnTo>
                  <a:lnTo>
                    <a:pt x="7621" y="12859"/>
                  </a:lnTo>
                  <a:lnTo>
                    <a:pt x="9918" y="14157"/>
                  </a:lnTo>
                  <a:lnTo>
                    <a:pt x="10680" y="14574"/>
                  </a:lnTo>
                  <a:lnTo>
                    <a:pt x="10907" y="13752"/>
                  </a:lnTo>
                  <a:lnTo>
                    <a:pt x="11621" y="11168"/>
                  </a:lnTo>
                  <a:lnTo>
                    <a:pt x="14193" y="10502"/>
                  </a:lnTo>
                  <a:lnTo>
                    <a:pt x="14883" y="10323"/>
                  </a:lnTo>
                  <a:lnTo>
                    <a:pt x="14883" y="10025"/>
                  </a:lnTo>
                  <a:lnTo>
                    <a:pt x="14598" y="9549"/>
                  </a:lnTo>
                  <a:lnTo>
                    <a:pt x="13216" y="7227"/>
                  </a:lnTo>
                  <a:lnTo>
                    <a:pt x="14550" y="4977"/>
                  </a:lnTo>
                  <a:lnTo>
                    <a:pt x="14883" y="4418"/>
                  </a:lnTo>
                  <a:lnTo>
                    <a:pt x="14883" y="4215"/>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23"/>
            <p:cNvSpPr/>
            <p:nvPr/>
          </p:nvSpPr>
          <p:spPr>
            <a:xfrm>
              <a:off x="5897750" y="1942025"/>
              <a:ext cx="372100" cy="365550"/>
            </a:xfrm>
            <a:custGeom>
              <a:avLst/>
              <a:gdLst/>
              <a:ahLst/>
              <a:cxnLst/>
              <a:rect l="l" t="t" r="r" b="b"/>
              <a:pathLst>
                <a:path w="14884" h="14622" extrusionOk="0">
                  <a:moveTo>
                    <a:pt x="4870" y="1311"/>
                  </a:moveTo>
                  <a:lnTo>
                    <a:pt x="7085" y="2549"/>
                  </a:lnTo>
                  <a:lnTo>
                    <a:pt x="7085" y="6347"/>
                  </a:lnTo>
                  <a:lnTo>
                    <a:pt x="4239" y="3585"/>
                  </a:lnTo>
                  <a:lnTo>
                    <a:pt x="4870" y="1311"/>
                  </a:lnTo>
                  <a:close/>
                  <a:moveTo>
                    <a:pt x="10026" y="1263"/>
                  </a:moveTo>
                  <a:lnTo>
                    <a:pt x="10680" y="3668"/>
                  </a:lnTo>
                  <a:lnTo>
                    <a:pt x="7918" y="6347"/>
                  </a:lnTo>
                  <a:lnTo>
                    <a:pt x="7918" y="2442"/>
                  </a:lnTo>
                  <a:lnTo>
                    <a:pt x="7930" y="2442"/>
                  </a:lnTo>
                  <a:lnTo>
                    <a:pt x="10026" y="1263"/>
                  </a:lnTo>
                  <a:close/>
                  <a:moveTo>
                    <a:pt x="11371" y="4156"/>
                  </a:moveTo>
                  <a:lnTo>
                    <a:pt x="13705" y="4763"/>
                  </a:lnTo>
                  <a:lnTo>
                    <a:pt x="12431" y="6907"/>
                  </a:lnTo>
                  <a:lnTo>
                    <a:pt x="8513" y="6907"/>
                  </a:lnTo>
                  <a:lnTo>
                    <a:pt x="11371" y="4156"/>
                  </a:lnTo>
                  <a:close/>
                  <a:moveTo>
                    <a:pt x="3727" y="4240"/>
                  </a:moveTo>
                  <a:lnTo>
                    <a:pt x="6501" y="6918"/>
                  </a:lnTo>
                  <a:lnTo>
                    <a:pt x="2477" y="6918"/>
                  </a:lnTo>
                  <a:lnTo>
                    <a:pt x="1263" y="4882"/>
                  </a:lnTo>
                  <a:lnTo>
                    <a:pt x="3727" y="4240"/>
                  </a:lnTo>
                  <a:close/>
                  <a:moveTo>
                    <a:pt x="12550" y="7740"/>
                  </a:moveTo>
                  <a:lnTo>
                    <a:pt x="13764" y="9776"/>
                  </a:lnTo>
                  <a:lnTo>
                    <a:pt x="11299" y="10419"/>
                  </a:lnTo>
                  <a:lnTo>
                    <a:pt x="8525" y="7740"/>
                  </a:lnTo>
                  <a:close/>
                  <a:moveTo>
                    <a:pt x="6501" y="7740"/>
                  </a:moveTo>
                  <a:lnTo>
                    <a:pt x="3644" y="10490"/>
                  </a:lnTo>
                  <a:lnTo>
                    <a:pt x="1310" y="9883"/>
                  </a:lnTo>
                  <a:lnTo>
                    <a:pt x="2584" y="7740"/>
                  </a:lnTo>
                  <a:close/>
                  <a:moveTo>
                    <a:pt x="7930" y="8323"/>
                  </a:moveTo>
                  <a:lnTo>
                    <a:pt x="10776" y="11074"/>
                  </a:lnTo>
                  <a:lnTo>
                    <a:pt x="10145" y="13348"/>
                  </a:lnTo>
                  <a:lnTo>
                    <a:pt x="7930" y="12121"/>
                  </a:lnTo>
                  <a:lnTo>
                    <a:pt x="7930" y="8323"/>
                  </a:lnTo>
                  <a:close/>
                  <a:moveTo>
                    <a:pt x="7097" y="8323"/>
                  </a:moveTo>
                  <a:lnTo>
                    <a:pt x="7097" y="12217"/>
                  </a:lnTo>
                  <a:lnTo>
                    <a:pt x="7085" y="12217"/>
                  </a:lnTo>
                  <a:lnTo>
                    <a:pt x="4989" y="13395"/>
                  </a:lnTo>
                  <a:lnTo>
                    <a:pt x="4334" y="11002"/>
                  </a:lnTo>
                  <a:lnTo>
                    <a:pt x="7097" y="8323"/>
                  </a:lnTo>
                  <a:close/>
                  <a:moveTo>
                    <a:pt x="10585" y="1"/>
                  </a:moveTo>
                  <a:lnTo>
                    <a:pt x="9823" y="418"/>
                  </a:lnTo>
                  <a:lnTo>
                    <a:pt x="7430" y="1763"/>
                  </a:lnTo>
                  <a:lnTo>
                    <a:pt x="5120" y="465"/>
                  </a:lnTo>
                  <a:lnTo>
                    <a:pt x="4358" y="49"/>
                  </a:lnTo>
                  <a:lnTo>
                    <a:pt x="4132" y="870"/>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22"/>
                  </a:lnTo>
                  <a:lnTo>
                    <a:pt x="5227" y="14193"/>
                  </a:lnTo>
                  <a:lnTo>
                    <a:pt x="7620" y="12860"/>
                  </a:lnTo>
                  <a:lnTo>
                    <a:pt x="9930" y="14157"/>
                  </a:lnTo>
                  <a:lnTo>
                    <a:pt x="10680" y="14574"/>
                  </a:lnTo>
                  <a:lnTo>
                    <a:pt x="10907" y="13753"/>
                  </a:lnTo>
                  <a:lnTo>
                    <a:pt x="11621" y="11169"/>
                  </a:lnTo>
                  <a:lnTo>
                    <a:pt x="14193" y="10490"/>
                  </a:lnTo>
                  <a:lnTo>
                    <a:pt x="14883" y="10312"/>
                  </a:lnTo>
                  <a:lnTo>
                    <a:pt x="14883" y="10002"/>
                  </a:lnTo>
                  <a:lnTo>
                    <a:pt x="14598" y="9562"/>
                  </a:lnTo>
                  <a:lnTo>
                    <a:pt x="13216" y="7240"/>
                  </a:lnTo>
                  <a:lnTo>
                    <a:pt x="14550" y="4990"/>
                  </a:lnTo>
                  <a:lnTo>
                    <a:pt x="14883" y="4442"/>
                  </a:lnTo>
                  <a:lnTo>
                    <a:pt x="14883" y="4216"/>
                  </a:lnTo>
                  <a:lnTo>
                    <a:pt x="14157" y="4013"/>
                  </a:lnTo>
                  <a:lnTo>
                    <a:pt x="11490" y="3323"/>
                  </a:lnTo>
                  <a:lnTo>
                    <a:pt x="10799"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23"/>
            <p:cNvSpPr/>
            <p:nvPr/>
          </p:nvSpPr>
          <p:spPr>
            <a:xfrm>
              <a:off x="5897750" y="4499800"/>
              <a:ext cx="372100" cy="365250"/>
            </a:xfrm>
            <a:custGeom>
              <a:avLst/>
              <a:gdLst/>
              <a:ahLst/>
              <a:cxnLst/>
              <a:rect l="l" t="t" r="r" b="b"/>
              <a:pathLst>
                <a:path w="14884" h="14610" extrusionOk="0">
                  <a:moveTo>
                    <a:pt x="4870" y="1286"/>
                  </a:moveTo>
                  <a:lnTo>
                    <a:pt x="7085" y="2524"/>
                  </a:lnTo>
                  <a:lnTo>
                    <a:pt x="7085" y="6322"/>
                  </a:lnTo>
                  <a:lnTo>
                    <a:pt x="4239" y="3572"/>
                  </a:lnTo>
                  <a:lnTo>
                    <a:pt x="4870" y="1286"/>
                  </a:lnTo>
                  <a:close/>
                  <a:moveTo>
                    <a:pt x="10026" y="1250"/>
                  </a:moveTo>
                  <a:lnTo>
                    <a:pt x="10680" y="3643"/>
                  </a:lnTo>
                  <a:lnTo>
                    <a:pt x="7918" y="6322"/>
                  </a:lnTo>
                  <a:lnTo>
                    <a:pt x="7918" y="2417"/>
                  </a:lnTo>
                  <a:lnTo>
                    <a:pt x="7930" y="2417"/>
                  </a:lnTo>
                  <a:lnTo>
                    <a:pt x="10026" y="1250"/>
                  </a:lnTo>
                  <a:close/>
                  <a:moveTo>
                    <a:pt x="11371" y="4132"/>
                  </a:moveTo>
                  <a:lnTo>
                    <a:pt x="13705" y="4739"/>
                  </a:lnTo>
                  <a:lnTo>
                    <a:pt x="12431" y="6882"/>
                  </a:lnTo>
                  <a:lnTo>
                    <a:pt x="8513" y="6882"/>
                  </a:lnTo>
                  <a:lnTo>
                    <a:pt x="11371" y="4132"/>
                  </a:lnTo>
                  <a:close/>
                  <a:moveTo>
                    <a:pt x="3727" y="4227"/>
                  </a:moveTo>
                  <a:lnTo>
                    <a:pt x="6501" y="6906"/>
                  </a:lnTo>
                  <a:lnTo>
                    <a:pt x="2477" y="6906"/>
                  </a:lnTo>
                  <a:lnTo>
                    <a:pt x="1263" y="4858"/>
                  </a:lnTo>
                  <a:lnTo>
                    <a:pt x="3727" y="4227"/>
                  </a:lnTo>
                  <a:close/>
                  <a:moveTo>
                    <a:pt x="12526" y="7715"/>
                  </a:moveTo>
                  <a:lnTo>
                    <a:pt x="13752" y="9763"/>
                  </a:lnTo>
                  <a:lnTo>
                    <a:pt x="11276" y="10394"/>
                  </a:lnTo>
                  <a:lnTo>
                    <a:pt x="8513" y="7715"/>
                  </a:lnTo>
                  <a:close/>
                  <a:moveTo>
                    <a:pt x="6501" y="7715"/>
                  </a:moveTo>
                  <a:lnTo>
                    <a:pt x="3644" y="10478"/>
                  </a:lnTo>
                  <a:lnTo>
                    <a:pt x="1310" y="9858"/>
                  </a:lnTo>
                  <a:lnTo>
                    <a:pt x="2584" y="7715"/>
                  </a:lnTo>
                  <a:close/>
                  <a:moveTo>
                    <a:pt x="7930" y="8299"/>
                  </a:moveTo>
                  <a:lnTo>
                    <a:pt x="10776" y="11049"/>
                  </a:lnTo>
                  <a:lnTo>
                    <a:pt x="10145" y="13335"/>
                  </a:lnTo>
                  <a:lnTo>
                    <a:pt x="7930" y="12097"/>
                  </a:lnTo>
                  <a:lnTo>
                    <a:pt x="7930" y="8299"/>
                  </a:lnTo>
                  <a:close/>
                  <a:moveTo>
                    <a:pt x="7085" y="8299"/>
                  </a:moveTo>
                  <a:lnTo>
                    <a:pt x="7085" y="12204"/>
                  </a:lnTo>
                  <a:lnTo>
                    <a:pt x="4989" y="13371"/>
                  </a:lnTo>
                  <a:lnTo>
                    <a:pt x="4311" y="10978"/>
                  </a:lnTo>
                  <a:lnTo>
                    <a:pt x="7085" y="8299"/>
                  </a:lnTo>
                  <a:close/>
                  <a:moveTo>
                    <a:pt x="10585" y="0"/>
                  </a:moveTo>
                  <a:lnTo>
                    <a:pt x="9823" y="405"/>
                  </a:lnTo>
                  <a:lnTo>
                    <a:pt x="7430" y="1750"/>
                  </a:lnTo>
                  <a:lnTo>
                    <a:pt x="5120" y="453"/>
                  </a:lnTo>
                  <a:lnTo>
                    <a:pt x="4358" y="36"/>
                  </a:lnTo>
                  <a:lnTo>
                    <a:pt x="4132" y="857"/>
                  </a:lnTo>
                  <a:lnTo>
                    <a:pt x="3418" y="3441"/>
                  </a:lnTo>
                  <a:lnTo>
                    <a:pt x="846" y="4120"/>
                  </a:lnTo>
                  <a:lnTo>
                    <a:pt x="0" y="4334"/>
                  </a:lnTo>
                  <a:lnTo>
                    <a:pt x="429" y="5072"/>
                  </a:lnTo>
                  <a:lnTo>
                    <a:pt x="1810" y="7394"/>
                  </a:lnTo>
                  <a:lnTo>
                    <a:pt x="477" y="9632"/>
                  </a:lnTo>
                  <a:lnTo>
                    <a:pt x="48" y="10370"/>
                  </a:lnTo>
                  <a:lnTo>
                    <a:pt x="893" y="10585"/>
                  </a:lnTo>
                  <a:lnTo>
                    <a:pt x="3560" y="11287"/>
                  </a:lnTo>
                  <a:lnTo>
                    <a:pt x="4239" y="13788"/>
                  </a:lnTo>
                  <a:lnTo>
                    <a:pt x="4465" y="14609"/>
                  </a:lnTo>
                  <a:lnTo>
                    <a:pt x="5227" y="14192"/>
                  </a:lnTo>
                  <a:lnTo>
                    <a:pt x="7620" y="12847"/>
                  </a:lnTo>
                  <a:lnTo>
                    <a:pt x="9930" y="14145"/>
                  </a:lnTo>
                  <a:lnTo>
                    <a:pt x="10680" y="14561"/>
                  </a:lnTo>
                  <a:lnTo>
                    <a:pt x="10907" y="13740"/>
                  </a:lnTo>
                  <a:lnTo>
                    <a:pt x="11621" y="11156"/>
                  </a:lnTo>
                  <a:lnTo>
                    <a:pt x="14193" y="10489"/>
                  </a:lnTo>
                  <a:lnTo>
                    <a:pt x="14883" y="10311"/>
                  </a:lnTo>
                  <a:lnTo>
                    <a:pt x="14883" y="9989"/>
                  </a:lnTo>
                  <a:lnTo>
                    <a:pt x="14598" y="9537"/>
                  </a:lnTo>
                  <a:lnTo>
                    <a:pt x="13216" y="7215"/>
                  </a:lnTo>
                  <a:lnTo>
                    <a:pt x="14550" y="4965"/>
                  </a:lnTo>
                  <a:lnTo>
                    <a:pt x="14883" y="4417"/>
                  </a:lnTo>
                  <a:lnTo>
                    <a:pt x="14883" y="4203"/>
                  </a:lnTo>
                  <a:lnTo>
                    <a:pt x="14157" y="4012"/>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23"/>
            <p:cNvSpPr/>
            <p:nvPr/>
          </p:nvSpPr>
          <p:spPr>
            <a:xfrm>
              <a:off x="5897750" y="2307850"/>
              <a:ext cx="372100" cy="365250"/>
            </a:xfrm>
            <a:custGeom>
              <a:avLst/>
              <a:gdLst/>
              <a:ahLst/>
              <a:cxnLst/>
              <a:rect l="l" t="t" r="r" b="b"/>
              <a:pathLst>
                <a:path w="14884" h="14610" extrusionOk="0">
                  <a:moveTo>
                    <a:pt x="4870" y="1298"/>
                  </a:moveTo>
                  <a:lnTo>
                    <a:pt x="7085" y="2525"/>
                  </a:lnTo>
                  <a:lnTo>
                    <a:pt x="7085" y="6323"/>
                  </a:lnTo>
                  <a:lnTo>
                    <a:pt x="4239" y="3573"/>
                  </a:lnTo>
                  <a:lnTo>
                    <a:pt x="4870" y="1298"/>
                  </a:lnTo>
                  <a:close/>
                  <a:moveTo>
                    <a:pt x="10026" y="1251"/>
                  </a:moveTo>
                  <a:lnTo>
                    <a:pt x="10680" y="3644"/>
                  </a:lnTo>
                  <a:lnTo>
                    <a:pt x="7918" y="6323"/>
                  </a:lnTo>
                  <a:lnTo>
                    <a:pt x="7918" y="2430"/>
                  </a:lnTo>
                  <a:lnTo>
                    <a:pt x="7930" y="2430"/>
                  </a:lnTo>
                  <a:lnTo>
                    <a:pt x="10026" y="1251"/>
                  </a:lnTo>
                  <a:close/>
                  <a:moveTo>
                    <a:pt x="11371" y="4132"/>
                  </a:moveTo>
                  <a:lnTo>
                    <a:pt x="13705" y="4751"/>
                  </a:lnTo>
                  <a:lnTo>
                    <a:pt x="12431" y="6894"/>
                  </a:lnTo>
                  <a:lnTo>
                    <a:pt x="8513" y="6894"/>
                  </a:lnTo>
                  <a:lnTo>
                    <a:pt x="11371" y="4132"/>
                  </a:lnTo>
                  <a:close/>
                  <a:moveTo>
                    <a:pt x="3727" y="4227"/>
                  </a:moveTo>
                  <a:lnTo>
                    <a:pt x="6501" y="6906"/>
                  </a:lnTo>
                  <a:lnTo>
                    <a:pt x="2477" y="6906"/>
                  </a:lnTo>
                  <a:lnTo>
                    <a:pt x="1263" y="4870"/>
                  </a:lnTo>
                  <a:lnTo>
                    <a:pt x="3727" y="4227"/>
                  </a:lnTo>
                  <a:close/>
                  <a:moveTo>
                    <a:pt x="12550" y="7728"/>
                  </a:moveTo>
                  <a:lnTo>
                    <a:pt x="13764" y="9764"/>
                  </a:lnTo>
                  <a:lnTo>
                    <a:pt x="11299" y="10407"/>
                  </a:lnTo>
                  <a:lnTo>
                    <a:pt x="8525" y="7728"/>
                  </a:lnTo>
                  <a:close/>
                  <a:moveTo>
                    <a:pt x="6501" y="7728"/>
                  </a:moveTo>
                  <a:lnTo>
                    <a:pt x="3644" y="10478"/>
                  </a:lnTo>
                  <a:lnTo>
                    <a:pt x="1310" y="9871"/>
                  </a:lnTo>
                  <a:lnTo>
                    <a:pt x="2584" y="7728"/>
                  </a:lnTo>
                  <a:close/>
                  <a:moveTo>
                    <a:pt x="7930" y="8299"/>
                  </a:moveTo>
                  <a:lnTo>
                    <a:pt x="10776" y="11062"/>
                  </a:lnTo>
                  <a:lnTo>
                    <a:pt x="10145" y="13336"/>
                  </a:lnTo>
                  <a:lnTo>
                    <a:pt x="7930" y="12097"/>
                  </a:lnTo>
                  <a:lnTo>
                    <a:pt x="7930" y="8299"/>
                  </a:lnTo>
                  <a:close/>
                  <a:moveTo>
                    <a:pt x="7097" y="8299"/>
                  </a:moveTo>
                  <a:lnTo>
                    <a:pt x="7097" y="12205"/>
                  </a:lnTo>
                  <a:lnTo>
                    <a:pt x="7085" y="12205"/>
                  </a:lnTo>
                  <a:lnTo>
                    <a:pt x="4989" y="13383"/>
                  </a:lnTo>
                  <a:lnTo>
                    <a:pt x="4334" y="10978"/>
                  </a:lnTo>
                  <a:lnTo>
                    <a:pt x="7097" y="8299"/>
                  </a:lnTo>
                  <a:close/>
                  <a:moveTo>
                    <a:pt x="10585" y="1"/>
                  </a:moveTo>
                  <a:lnTo>
                    <a:pt x="9823" y="417"/>
                  </a:lnTo>
                  <a:lnTo>
                    <a:pt x="7430" y="1751"/>
                  </a:lnTo>
                  <a:lnTo>
                    <a:pt x="5120" y="465"/>
                  </a:lnTo>
                  <a:lnTo>
                    <a:pt x="4358" y="48"/>
                  </a:lnTo>
                  <a:lnTo>
                    <a:pt x="4132" y="858"/>
                  </a:lnTo>
                  <a:lnTo>
                    <a:pt x="3418"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7" y="13752"/>
                  </a:lnTo>
                  <a:lnTo>
                    <a:pt x="11621" y="11157"/>
                  </a:lnTo>
                  <a:lnTo>
                    <a:pt x="14193" y="10490"/>
                  </a:lnTo>
                  <a:lnTo>
                    <a:pt x="14883" y="10311"/>
                  </a:lnTo>
                  <a:lnTo>
                    <a:pt x="14883" y="10002"/>
                  </a:lnTo>
                  <a:lnTo>
                    <a:pt x="14598" y="9538"/>
                  </a:lnTo>
                  <a:lnTo>
                    <a:pt x="13216" y="7216"/>
                  </a:lnTo>
                  <a:lnTo>
                    <a:pt x="14550" y="4966"/>
                  </a:lnTo>
                  <a:lnTo>
                    <a:pt x="14883" y="4418"/>
                  </a:lnTo>
                  <a:lnTo>
                    <a:pt x="14883" y="4215"/>
                  </a:lnTo>
                  <a:lnTo>
                    <a:pt x="14157" y="4013"/>
                  </a:lnTo>
                  <a:lnTo>
                    <a:pt x="11490" y="3322"/>
                  </a:lnTo>
                  <a:lnTo>
                    <a:pt x="10799"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23"/>
            <p:cNvSpPr/>
            <p:nvPr/>
          </p:nvSpPr>
          <p:spPr>
            <a:xfrm>
              <a:off x="5897450" y="1212175"/>
              <a:ext cx="372100" cy="365250"/>
            </a:xfrm>
            <a:custGeom>
              <a:avLst/>
              <a:gdLst/>
              <a:ahLst/>
              <a:cxnLst/>
              <a:rect l="l" t="t" r="r" b="b"/>
              <a:pathLst>
                <a:path w="14884" h="14610" extrusionOk="0">
                  <a:moveTo>
                    <a:pt x="4882" y="1275"/>
                  </a:moveTo>
                  <a:lnTo>
                    <a:pt x="7097" y="2513"/>
                  </a:lnTo>
                  <a:lnTo>
                    <a:pt x="7097" y="6311"/>
                  </a:lnTo>
                  <a:lnTo>
                    <a:pt x="4251" y="3549"/>
                  </a:lnTo>
                  <a:lnTo>
                    <a:pt x="4882" y="1275"/>
                  </a:lnTo>
                  <a:close/>
                  <a:moveTo>
                    <a:pt x="10038" y="1227"/>
                  </a:moveTo>
                  <a:lnTo>
                    <a:pt x="10692" y="3632"/>
                  </a:lnTo>
                  <a:lnTo>
                    <a:pt x="7930" y="6311"/>
                  </a:lnTo>
                  <a:lnTo>
                    <a:pt x="7930" y="2406"/>
                  </a:lnTo>
                  <a:lnTo>
                    <a:pt x="7942" y="2406"/>
                  </a:lnTo>
                  <a:lnTo>
                    <a:pt x="10038" y="1227"/>
                  </a:lnTo>
                  <a:close/>
                  <a:moveTo>
                    <a:pt x="3739" y="4204"/>
                  </a:moveTo>
                  <a:lnTo>
                    <a:pt x="6513" y="6883"/>
                  </a:lnTo>
                  <a:lnTo>
                    <a:pt x="2489" y="6883"/>
                  </a:lnTo>
                  <a:lnTo>
                    <a:pt x="1275" y="4847"/>
                  </a:lnTo>
                  <a:lnTo>
                    <a:pt x="3739" y="4204"/>
                  </a:lnTo>
                  <a:close/>
                  <a:moveTo>
                    <a:pt x="11371" y="4132"/>
                  </a:moveTo>
                  <a:lnTo>
                    <a:pt x="13705" y="4740"/>
                  </a:lnTo>
                  <a:lnTo>
                    <a:pt x="12443" y="6883"/>
                  </a:lnTo>
                  <a:lnTo>
                    <a:pt x="8525" y="6883"/>
                  </a:lnTo>
                  <a:lnTo>
                    <a:pt x="11371" y="4132"/>
                  </a:lnTo>
                  <a:close/>
                  <a:moveTo>
                    <a:pt x="12538" y="7704"/>
                  </a:moveTo>
                  <a:lnTo>
                    <a:pt x="13764" y="9740"/>
                  </a:lnTo>
                  <a:lnTo>
                    <a:pt x="11288" y="10383"/>
                  </a:lnTo>
                  <a:lnTo>
                    <a:pt x="8525" y="7704"/>
                  </a:lnTo>
                  <a:close/>
                  <a:moveTo>
                    <a:pt x="6513" y="7716"/>
                  </a:moveTo>
                  <a:lnTo>
                    <a:pt x="3656" y="10478"/>
                  </a:lnTo>
                  <a:lnTo>
                    <a:pt x="1322" y="9859"/>
                  </a:lnTo>
                  <a:lnTo>
                    <a:pt x="2596" y="7716"/>
                  </a:lnTo>
                  <a:close/>
                  <a:moveTo>
                    <a:pt x="7942" y="8288"/>
                  </a:moveTo>
                  <a:lnTo>
                    <a:pt x="10788" y="11038"/>
                  </a:lnTo>
                  <a:lnTo>
                    <a:pt x="10157" y="13312"/>
                  </a:lnTo>
                  <a:lnTo>
                    <a:pt x="7942" y="12074"/>
                  </a:lnTo>
                  <a:lnTo>
                    <a:pt x="7942" y="8288"/>
                  </a:lnTo>
                  <a:close/>
                  <a:moveTo>
                    <a:pt x="7109" y="8288"/>
                  </a:moveTo>
                  <a:lnTo>
                    <a:pt x="7109" y="12181"/>
                  </a:lnTo>
                  <a:lnTo>
                    <a:pt x="7097" y="12181"/>
                  </a:lnTo>
                  <a:lnTo>
                    <a:pt x="5001" y="13360"/>
                  </a:lnTo>
                  <a:lnTo>
                    <a:pt x="4346" y="10966"/>
                  </a:lnTo>
                  <a:lnTo>
                    <a:pt x="7109" y="8288"/>
                  </a:lnTo>
                  <a:close/>
                  <a:moveTo>
                    <a:pt x="10573" y="1"/>
                  </a:moveTo>
                  <a:lnTo>
                    <a:pt x="9823" y="418"/>
                  </a:lnTo>
                  <a:lnTo>
                    <a:pt x="7418" y="1751"/>
                  </a:lnTo>
                  <a:lnTo>
                    <a:pt x="5120" y="453"/>
                  </a:lnTo>
                  <a:lnTo>
                    <a:pt x="4358" y="37"/>
                  </a:lnTo>
                  <a:lnTo>
                    <a:pt x="4132" y="858"/>
                  </a:lnTo>
                  <a:lnTo>
                    <a:pt x="3418" y="3454"/>
                  </a:lnTo>
                  <a:lnTo>
                    <a:pt x="846" y="4120"/>
                  </a:lnTo>
                  <a:lnTo>
                    <a:pt x="1" y="4347"/>
                  </a:lnTo>
                  <a:lnTo>
                    <a:pt x="429" y="5073"/>
                  </a:lnTo>
                  <a:lnTo>
                    <a:pt x="1810" y="7395"/>
                  </a:lnTo>
                  <a:lnTo>
                    <a:pt x="477" y="9645"/>
                  </a:lnTo>
                  <a:lnTo>
                    <a:pt x="36" y="10371"/>
                  </a:lnTo>
                  <a:lnTo>
                    <a:pt x="894" y="10597"/>
                  </a:lnTo>
                  <a:lnTo>
                    <a:pt x="3549" y="11288"/>
                  </a:lnTo>
                  <a:lnTo>
                    <a:pt x="4239" y="13788"/>
                  </a:lnTo>
                  <a:lnTo>
                    <a:pt x="4465" y="14610"/>
                  </a:lnTo>
                  <a:lnTo>
                    <a:pt x="5215" y="14193"/>
                  </a:lnTo>
                  <a:lnTo>
                    <a:pt x="7621" y="12860"/>
                  </a:lnTo>
                  <a:lnTo>
                    <a:pt x="9918" y="14145"/>
                  </a:lnTo>
                  <a:lnTo>
                    <a:pt x="10680" y="14562"/>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04"/>
                  </a:lnTo>
                  <a:lnTo>
                    <a:pt x="14145" y="4013"/>
                  </a:lnTo>
                  <a:lnTo>
                    <a:pt x="11490" y="3311"/>
                  </a:lnTo>
                  <a:lnTo>
                    <a:pt x="10800" y="810"/>
                  </a:lnTo>
                  <a:lnTo>
                    <a:pt x="10573"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23"/>
            <p:cNvSpPr/>
            <p:nvPr/>
          </p:nvSpPr>
          <p:spPr>
            <a:xfrm>
              <a:off x="5897750" y="4134275"/>
              <a:ext cx="372100" cy="365550"/>
            </a:xfrm>
            <a:custGeom>
              <a:avLst/>
              <a:gdLst/>
              <a:ahLst/>
              <a:cxnLst/>
              <a:rect l="l" t="t" r="r" b="b"/>
              <a:pathLst>
                <a:path w="14884" h="14622" extrusionOk="0">
                  <a:moveTo>
                    <a:pt x="4870" y="1298"/>
                  </a:moveTo>
                  <a:lnTo>
                    <a:pt x="7085" y="2536"/>
                  </a:lnTo>
                  <a:lnTo>
                    <a:pt x="7085" y="6322"/>
                  </a:lnTo>
                  <a:lnTo>
                    <a:pt x="4239" y="3572"/>
                  </a:lnTo>
                  <a:lnTo>
                    <a:pt x="4870" y="1298"/>
                  </a:lnTo>
                  <a:close/>
                  <a:moveTo>
                    <a:pt x="10026" y="1250"/>
                  </a:moveTo>
                  <a:lnTo>
                    <a:pt x="10680" y="3644"/>
                  </a:lnTo>
                  <a:lnTo>
                    <a:pt x="7918" y="6322"/>
                  </a:lnTo>
                  <a:lnTo>
                    <a:pt x="7918" y="2429"/>
                  </a:lnTo>
                  <a:lnTo>
                    <a:pt x="7930" y="2429"/>
                  </a:lnTo>
                  <a:lnTo>
                    <a:pt x="10026" y="1250"/>
                  </a:lnTo>
                  <a:close/>
                  <a:moveTo>
                    <a:pt x="11371" y="4144"/>
                  </a:moveTo>
                  <a:lnTo>
                    <a:pt x="13705" y="4751"/>
                  </a:lnTo>
                  <a:lnTo>
                    <a:pt x="12431" y="6894"/>
                  </a:lnTo>
                  <a:lnTo>
                    <a:pt x="8513" y="6894"/>
                  </a:lnTo>
                  <a:lnTo>
                    <a:pt x="11371" y="4144"/>
                  </a:lnTo>
                  <a:close/>
                  <a:moveTo>
                    <a:pt x="3727" y="4227"/>
                  </a:moveTo>
                  <a:lnTo>
                    <a:pt x="6501" y="6906"/>
                  </a:lnTo>
                  <a:lnTo>
                    <a:pt x="2477" y="6906"/>
                  </a:lnTo>
                  <a:lnTo>
                    <a:pt x="1263" y="4870"/>
                  </a:lnTo>
                  <a:lnTo>
                    <a:pt x="3727" y="4227"/>
                  </a:lnTo>
                  <a:close/>
                  <a:moveTo>
                    <a:pt x="12526" y="7727"/>
                  </a:moveTo>
                  <a:lnTo>
                    <a:pt x="13752" y="9763"/>
                  </a:lnTo>
                  <a:lnTo>
                    <a:pt x="11276" y="10406"/>
                  </a:lnTo>
                  <a:lnTo>
                    <a:pt x="8513" y="7727"/>
                  </a:lnTo>
                  <a:close/>
                  <a:moveTo>
                    <a:pt x="6501" y="7727"/>
                  </a:moveTo>
                  <a:lnTo>
                    <a:pt x="3644" y="10478"/>
                  </a:lnTo>
                  <a:lnTo>
                    <a:pt x="1310" y="9871"/>
                  </a:lnTo>
                  <a:lnTo>
                    <a:pt x="2584" y="7727"/>
                  </a:lnTo>
                  <a:close/>
                  <a:moveTo>
                    <a:pt x="7930" y="8311"/>
                  </a:moveTo>
                  <a:lnTo>
                    <a:pt x="10776" y="11061"/>
                  </a:lnTo>
                  <a:lnTo>
                    <a:pt x="10145" y="13335"/>
                  </a:lnTo>
                  <a:lnTo>
                    <a:pt x="7930" y="12097"/>
                  </a:lnTo>
                  <a:lnTo>
                    <a:pt x="7930" y="8311"/>
                  </a:lnTo>
                  <a:close/>
                  <a:moveTo>
                    <a:pt x="7097" y="8311"/>
                  </a:moveTo>
                  <a:lnTo>
                    <a:pt x="7097" y="12204"/>
                  </a:lnTo>
                  <a:lnTo>
                    <a:pt x="7085" y="12204"/>
                  </a:lnTo>
                  <a:lnTo>
                    <a:pt x="4989" y="13383"/>
                  </a:lnTo>
                  <a:lnTo>
                    <a:pt x="4334" y="10990"/>
                  </a:lnTo>
                  <a:lnTo>
                    <a:pt x="7097" y="8311"/>
                  </a:lnTo>
                  <a:close/>
                  <a:moveTo>
                    <a:pt x="10585" y="0"/>
                  </a:moveTo>
                  <a:lnTo>
                    <a:pt x="9823" y="417"/>
                  </a:lnTo>
                  <a:lnTo>
                    <a:pt x="7430" y="1762"/>
                  </a:lnTo>
                  <a:lnTo>
                    <a:pt x="5120" y="465"/>
                  </a:lnTo>
                  <a:lnTo>
                    <a:pt x="4358" y="48"/>
                  </a:lnTo>
                  <a:lnTo>
                    <a:pt x="4132" y="869"/>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21"/>
                  </a:lnTo>
                  <a:lnTo>
                    <a:pt x="5227" y="14204"/>
                  </a:lnTo>
                  <a:lnTo>
                    <a:pt x="7620" y="12859"/>
                  </a:lnTo>
                  <a:lnTo>
                    <a:pt x="9930" y="14157"/>
                  </a:lnTo>
                  <a:lnTo>
                    <a:pt x="10680" y="14573"/>
                  </a:lnTo>
                  <a:lnTo>
                    <a:pt x="10907" y="13752"/>
                  </a:lnTo>
                  <a:lnTo>
                    <a:pt x="11621" y="11168"/>
                  </a:lnTo>
                  <a:lnTo>
                    <a:pt x="14193" y="10490"/>
                  </a:lnTo>
                  <a:lnTo>
                    <a:pt x="14883" y="10311"/>
                  </a:lnTo>
                  <a:lnTo>
                    <a:pt x="14883" y="10013"/>
                  </a:lnTo>
                  <a:lnTo>
                    <a:pt x="14598" y="9561"/>
                  </a:lnTo>
                  <a:lnTo>
                    <a:pt x="13216" y="7215"/>
                  </a:lnTo>
                  <a:lnTo>
                    <a:pt x="14550" y="4977"/>
                  </a:lnTo>
                  <a:lnTo>
                    <a:pt x="14883" y="4417"/>
                  </a:lnTo>
                  <a:lnTo>
                    <a:pt x="14883" y="4215"/>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23"/>
            <p:cNvSpPr/>
            <p:nvPr/>
          </p:nvSpPr>
          <p:spPr>
            <a:xfrm>
              <a:off x="5897750" y="846675"/>
              <a:ext cx="372100" cy="365525"/>
            </a:xfrm>
            <a:custGeom>
              <a:avLst/>
              <a:gdLst/>
              <a:ahLst/>
              <a:cxnLst/>
              <a:rect l="l" t="t" r="r" b="b"/>
              <a:pathLst>
                <a:path w="14884" h="14621" extrusionOk="0">
                  <a:moveTo>
                    <a:pt x="10026" y="1238"/>
                  </a:moveTo>
                  <a:lnTo>
                    <a:pt x="10680" y="3631"/>
                  </a:lnTo>
                  <a:lnTo>
                    <a:pt x="7918" y="6310"/>
                  </a:lnTo>
                  <a:lnTo>
                    <a:pt x="7918" y="2417"/>
                  </a:lnTo>
                  <a:lnTo>
                    <a:pt x="7930" y="2417"/>
                  </a:lnTo>
                  <a:lnTo>
                    <a:pt x="10026" y="1238"/>
                  </a:lnTo>
                  <a:close/>
                  <a:moveTo>
                    <a:pt x="4870" y="1298"/>
                  </a:moveTo>
                  <a:lnTo>
                    <a:pt x="7085" y="2536"/>
                  </a:lnTo>
                  <a:lnTo>
                    <a:pt x="7085" y="6322"/>
                  </a:lnTo>
                  <a:lnTo>
                    <a:pt x="4239" y="3572"/>
                  </a:lnTo>
                  <a:lnTo>
                    <a:pt x="4870" y="1298"/>
                  </a:lnTo>
                  <a:close/>
                  <a:moveTo>
                    <a:pt x="3727" y="4215"/>
                  </a:moveTo>
                  <a:lnTo>
                    <a:pt x="6501" y="6894"/>
                  </a:lnTo>
                  <a:lnTo>
                    <a:pt x="2477" y="6894"/>
                  </a:lnTo>
                  <a:lnTo>
                    <a:pt x="1263" y="4858"/>
                  </a:lnTo>
                  <a:lnTo>
                    <a:pt x="3727" y="4215"/>
                  </a:lnTo>
                  <a:close/>
                  <a:moveTo>
                    <a:pt x="11359" y="4131"/>
                  </a:moveTo>
                  <a:lnTo>
                    <a:pt x="13693" y="4751"/>
                  </a:lnTo>
                  <a:lnTo>
                    <a:pt x="12431" y="6894"/>
                  </a:lnTo>
                  <a:lnTo>
                    <a:pt x="8513" y="6894"/>
                  </a:lnTo>
                  <a:lnTo>
                    <a:pt x="11359" y="4131"/>
                  </a:lnTo>
                  <a:close/>
                  <a:moveTo>
                    <a:pt x="12526" y="7715"/>
                  </a:moveTo>
                  <a:lnTo>
                    <a:pt x="13752" y="9751"/>
                  </a:lnTo>
                  <a:lnTo>
                    <a:pt x="11276" y="10394"/>
                  </a:lnTo>
                  <a:lnTo>
                    <a:pt x="8513" y="7715"/>
                  </a:lnTo>
                  <a:close/>
                  <a:moveTo>
                    <a:pt x="6501" y="7727"/>
                  </a:moveTo>
                  <a:lnTo>
                    <a:pt x="3644" y="10477"/>
                  </a:lnTo>
                  <a:lnTo>
                    <a:pt x="1310" y="9870"/>
                  </a:lnTo>
                  <a:lnTo>
                    <a:pt x="2584" y="7727"/>
                  </a:lnTo>
                  <a:close/>
                  <a:moveTo>
                    <a:pt x="7930" y="8287"/>
                  </a:moveTo>
                  <a:lnTo>
                    <a:pt x="10776" y="11049"/>
                  </a:lnTo>
                  <a:lnTo>
                    <a:pt x="10145" y="13323"/>
                  </a:lnTo>
                  <a:lnTo>
                    <a:pt x="7930" y="12085"/>
                  </a:lnTo>
                  <a:lnTo>
                    <a:pt x="7930" y="8287"/>
                  </a:lnTo>
                  <a:close/>
                  <a:moveTo>
                    <a:pt x="7085" y="8287"/>
                  </a:moveTo>
                  <a:lnTo>
                    <a:pt x="7085" y="12192"/>
                  </a:lnTo>
                  <a:lnTo>
                    <a:pt x="4989" y="13371"/>
                  </a:lnTo>
                  <a:lnTo>
                    <a:pt x="4311" y="10966"/>
                  </a:lnTo>
                  <a:lnTo>
                    <a:pt x="7085" y="8287"/>
                  </a:lnTo>
                  <a:close/>
                  <a:moveTo>
                    <a:pt x="10573" y="0"/>
                  </a:moveTo>
                  <a:lnTo>
                    <a:pt x="9823" y="417"/>
                  </a:lnTo>
                  <a:lnTo>
                    <a:pt x="7430" y="1762"/>
                  </a:lnTo>
                  <a:lnTo>
                    <a:pt x="5120" y="464"/>
                  </a:lnTo>
                  <a:lnTo>
                    <a:pt x="4358" y="48"/>
                  </a:lnTo>
                  <a:lnTo>
                    <a:pt x="4132" y="869"/>
                  </a:lnTo>
                  <a:lnTo>
                    <a:pt x="3418"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489"/>
                  </a:lnTo>
                  <a:lnTo>
                    <a:pt x="14883" y="10311"/>
                  </a:lnTo>
                  <a:lnTo>
                    <a:pt x="14883" y="10001"/>
                  </a:lnTo>
                  <a:lnTo>
                    <a:pt x="14598" y="9537"/>
                  </a:lnTo>
                  <a:lnTo>
                    <a:pt x="13216" y="7215"/>
                  </a:lnTo>
                  <a:lnTo>
                    <a:pt x="14550" y="4977"/>
                  </a:lnTo>
                  <a:lnTo>
                    <a:pt x="14883" y="4417"/>
                  </a:lnTo>
                  <a:lnTo>
                    <a:pt x="14883" y="4215"/>
                  </a:lnTo>
                  <a:lnTo>
                    <a:pt x="14145" y="4024"/>
                  </a:lnTo>
                  <a:lnTo>
                    <a:pt x="11490"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23"/>
            <p:cNvSpPr/>
            <p:nvPr/>
          </p:nvSpPr>
          <p:spPr>
            <a:xfrm>
              <a:off x="5897150" y="2672775"/>
              <a:ext cx="372100" cy="365850"/>
            </a:xfrm>
            <a:custGeom>
              <a:avLst/>
              <a:gdLst/>
              <a:ahLst/>
              <a:cxnLst/>
              <a:rect l="l" t="t" r="r" b="b"/>
              <a:pathLst>
                <a:path w="14884" h="14634" extrusionOk="0">
                  <a:moveTo>
                    <a:pt x="4906" y="1298"/>
                  </a:moveTo>
                  <a:lnTo>
                    <a:pt x="7121" y="2537"/>
                  </a:lnTo>
                  <a:lnTo>
                    <a:pt x="7121" y="6323"/>
                  </a:lnTo>
                  <a:lnTo>
                    <a:pt x="4275" y="3573"/>
                  </a:lnTo>
                  <a:lnTo>
                    <a:pt x="4906" y="1298"/>
                  </a:lnTo>
                  <a:close/>
                  <a:moveTo>
                    <a:pt x="10050" y="1263"/>
                  </a:moveTo>
                  <a:lnTo>
                    <a:pt x="10728" y="3668"/>
                  </a:lnTo>
                  <a:lnTo>
                    <a:pt x="7954" y="6347"/>
                  </a:lnTo>
                  <a:lnTo>
                    <a:pt x="7954" y="2441"/>
                  </a:lnTo>
                  <a:lnTo>
                    <a:pt x="10050" y="1263"/>
                  </a:lnTo>
                  <a:close/>
                  <a:moveTo>
                    <a:pt x="11395" y="4156"/>
                  </a:moveTo>
                  <a:lnTo>
                    <a:pt x="13729" y="4763"/>
                  </a:lnTo>
                  <a:lnTo>
                    <a:pt x="12455" y="6906"/>
                  </a:lnTo>
                  <a:lnTo>
                    <a:pt x="8537" y="6906"/>
                  </a:lnTo>
                  <a:lnTo>
                    <a:pt x="11395" y="4156"/>
                  </a:lnTo>
                  <a:close/>
                  <a:moveTo>
                    <a:pt x="3751" y="4239"/>
                  </a:moveTo>
                  <a:lnTo>
                    <a:pt x="6525" y="6918"/>
                  </a:lnTo>
                  <a:lnTo>
                    <a:pt x="2501" y="6918"/>
                  </a:lnTo>
                  <a:lnTo>
                    <a:pt x="1287" y="4882"/>
                  </a:lnTo>
                  <a:lnTo>
                    <a:pt x="3751" y="4239"/>
                  </a:lnTo>
                  <a:close/>
                  <a:moveTo>
                    <a:pt x="12574" y="7740"/>
                  </a:moveTo>
                  <a:lnTo>
                    <a:pt x="13788" y="9776"/>
                  </a:lnTo>
                  <a:lnTo>
                    <a:pt x="11323" y="10419"/>
                  </a:lnTo>
                  <a:lnTo>
                    <a:pt x="8549" y="7740"/>
                  </a:lnTo>
                  <a:close/>
                  <a:moveTo>
                    <a:pt x="6525" y="7728"/>
                  </a:moveTo>
                  <a:lnTo>
                    <a:pt x="3680" y="10478"/>
                  </a:lnTo>
                  <a:lnTo>
                    <a:pt x="1346" y="9871"/>
                  </a:lnTo>
                  <a:lnTo>
                    <a:pt x="2608" y="7728"/>
                  </a:lnTo>
                  <a:close/>
                  <a:moveTo>
                    <a:pt x="7954" y="8311"/>
                  </a:moveTo>
                  <a:lnTo>
                    <a:pt x="10800" y="11062"/>
                  </a:lnTo>
                  <a:lnTo>
                    <a:pt x="10169" y="13336"/>
                  </a:lnTo>
                  <a:lnTo>
                    <a:pt x="7954" y="12097"/>
                  </a:lnTo>
                  <a:lnTo>
                    <a:pt x="7954" y="8311"/>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95"/>
                  </a:lnTo>
                  <a:lnTo>
                    <a:pt x="906" y="10609"/>
                  </a:lnTo>
                  <a:lnTo>
                    <a:pt x="3561" y="11312"/>
                  </a:lnTo>
                  <a:lnTo>
                    <a:pt x="4251" y="13812"/>
                  </a:lnTo>
                  <a:lnTo>
                    <a:pt x="4477" y="14633"/>
                  </a:lnTo>
                  <a:lnTo>
                    <a:pt x="5227" y="14217"/>
                  </a:lnTo>
                  <a:lnTo>
                    <a:pt x="7621" y="12871"/>
                  </a:lnTo>
                  <a:lnTo>
                    <a:pt x="9930" y="14169"/>
                  </a:lnTo>
                  <a:lnTo>
                    <a:pt x="10692" y="14586"/>
                  </a:lnTo>
                  <a:lnTo>
                    <a:pt x="10919" y="13764"/>
                  </a:lnTo>
                  <a:lnTo>
                    <a:pt x="11633" y="11181"/>
                  </a:lnTo>
                  <a:lnTo>
                    <a:pt x="14205" y="10514"/>
                  </a:lnTo>
                  <a:lnTo>
                    <a:pt x="14883" y="10335"/>
                  </a:lnTo>
                  <a:lnTo>
                    <a:pt x="14883" y="10014"/>
                  </a:lnTo>
                  <a:lnTo>
                    <a:pt x="14610" y="9561"/>
                  </a:lnTo>
                  <a:lnTo>
                    <a:pt x="13217" y="7240"/>
                  </a:lnTo>
                  <a:lnTo>
                    <a:pt x="14562" y="4989"/>
                  </a:lnTo>
                  <a:lnTo>
                    <a:pt x="14883" y="4430"/>
                  </a:lnTo>
                  <a:lnTo>
                    <a:pt x="14883" y="4215"/>
                  </a:lnTo>
                  <a:lnTo>
                    <a:pt x="14157" y="4013"/>
                  </a:lnTo>
                  <a:lnTo>
                    <a:pt x="11490" y="3323"/>
                  </a:lnTo>
                  <a:lnTo>
                    <a:pt x="10812"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23"/>
            <p:cNvSpPr/>
            <p:nvPr/>
          </p:nvSpPr>
          <p:spPr>
            <a:xfrm>
              <a:off x="5518225" y="2307850"/>
              <a:ext cx="376275" cy="365250"/>
            </a:xfrm>
            <a:custGeom>
              <a:avLst/>
              <a:gdLst/>
              <a:ahLst/>
              <a:cxnLst/>
              <a:rect l="l" t="t" r="r" b="b"/>
              <a:pathLst>
                <a:path w="15051" h="14610" extrusionOk="0">
                  <a:moveTo>
                    <a:pt x="4883" y="1298"/>
                  </a:moveTo>
                  <a:lnTo>
                    <a:pt x="7097" y="2525"/>
                  </a:lnTo>
                  <a:lnTo>
                    <a:pt x="7097" y="6323"/>
                  </a:lnTo>
                  <a:lnTo>
                    <a:pt x="4252" y="3573"/>
                  </a:lnTo>
                  <a:lnTo>
                    <a:pt x="4883" y="1298"/>
                  </a:lnTo>
                  <a:close/>
                  <a:moveTo>
                    <a:pt x="10050" y="1251"/>
                  </a:moveTo>
                  <a:lnTo>
                    <a:pt x="10705" y="3644"/>
                  </a:lnTo>
                  <a:lnTo>
                    <a:pt x="7931" y="6323"/>
                  </a:lnTo>
                  <a:lnTo>
                    <a:pt x="7931" y="2430"/>
                  </a:lnTo>
                  <a:lnTo>
                    <a:pt x="7942" y="2430"/>
                  </a:lnTo>
                  <a:lnTo>
                    <a:pt x="10050" y="1251"/>
                  </a:lnTo>
                  <a:close/>
                  <a:moveTo>
                    <a:pt x="11383" y="4132"/>
                  </a:moveTo>
                  <a:lnTo>
                    <a:pt x="13717" y="4751"/>
                  </a:lnTo>
                  <a:lnTo>
                    <a:pt x="12443" y="6894"/>
                  </a:lnTo>
                  <a:lnTo>
                    <a:pt x="8526" y="6894"/>
                  </a:lnTo>
                  <a:lnTo>
                    <a:pt x="11383" y="4132"/>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28"/>
                  </a:moveTo>
                  <a:lnTo>
                    <a:pt x="3656" y="10478"/>
                  </a:lnTo>
                  <a:lnTo>
                    <a:pt x="1323" y="9871"/>
                  </a:lnTo>
                  <a:lnTo>
                    <a:pt x="2608"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2" y="13383"/>
                  </a:lnTo>
                  <a:lnTo>
                    <a:pt x="4347" y="10978"/>
                  </a:lnTo>
                  <a:lnTo>
                    <a:pt x="7109" y="8299"/>
                  </a:lnTo>
                  <a:close/>
                  <a:moveTo>
                    <a:pt x="10586" y="1"/>
                  </a:moveTo>
                  <a:lnTo>
                    <a:pt x="9824" y="417"/>
                  </a:lnTo>
                  <a:lnTo>
                    <a:pt x="7430" y="1751"/>
                  </a:lnTo>
                  <a:lnTo>
                    <a:pt x="5121" y="465"/>
                  </a:lnTo>
                  <a:lnTo>
                    <a:pt x="4359" y="48"/>
                  </a:lnTo>
                  <a:lnTo>
                    <a:pt x="4132" y="858"/>
                  </a:lnTo>
                  <a:lnTo>
                    <a:pt x="3418" y="3453"/>
                  </a:lnTo>
                  <a:lnTo>
                    <a:pt x="846" y="4120"/>
                  </a:lnTo>
                  <a:lnTo>
                    <a:pt x="1" y="4346"/>
                  </a:lnTo>
                  <a:lnTo>
                    <a:pt x="430" y="5073"/>
                  </a:lnTo>
                  <a:lnTo>
                    <a:pt x="1811" y="7394"/>
                  </a:lnTo>
                  <a:lnTo>
                    <a:pt x="477" y="9645"/>
                  </a:lnTo>
                  <a:lnTo>
                    <a:pt x="49" y="10371"/>
                  </a:lnTo>
                  <a:lnTo>
                    <a:pt x="894" y="10597"/>
                  </a:lnTo>
                  <a:lnTo>
                    <a:pt x="3561" y="11300"/>
                  </a:lnTo>
                  <a:lnTo>
                    <a:pt x="4240" y="13800"/>
                  </a:lnTo>
                  <a:lnTo>
                    <a:pt x="4466" y="14610"/>
                  </a:lnTo>
                  <a:lnTo>
                    <a:pt x="5228" y="14193"/>
                  </a:lnTo>
                  <a:lnTo>
                    <a:pt x="7621" y="12859"/>
                  </a:lnTo>
                  <a:lnTo>
                    <a:pt x="9931"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8" y="4013"/>
                  </a:lnTo>
                  <a:lnTo>
                    <a:pt x="11491" y="3322"/>
                  </a:lnTo>
                  <a:lnTo>
                    <a:pt x="10800" y="822"/>
                  </a:lnTo>
                  <a:lnTo>
                    <a:pt x="10586"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23"/>
            <p:cNvSpPr/>
            <p:nvPr/>
          </p:nvSpPr>
          <p:spPr>
            <a:xfrm>
              <a:off x="5518225" y="1211600"/>
              <a:ext cx="375675" cy="365525"/>
            </a:xfrm>
            <a:custGeom>
              <a:avLst/>
              <a:gdLst/>
              <a:ahLst/>
              <a:cxnLst/>
              <a:rect l="l" t="t" r="r" b="b"/>
              <a:pathLst>
                <a:path w="15027" h="14621" extrusionOk="0">
                  <a:moveTo>
                    <a:pt x="4883" y="1298"/>
                  </a:moveTo>
                  <a:lnTo>
                    <a:pt x="7097" y="2536"/>
                  </a:lnTo>
                  <a:lnTo>
                    <a:pt x="7097" y="6334"/>
                  </a:lnTo>
                  <a:lnTo>
                    <a:pt x="4252" y="3572"/>
                  </a:lnTo>
                  <a:lnTo>
                    <a:pt x="4883" y="1298"/>
                  </a:lnTo>
                  <a:close/>
                  <a:moveTo>
                    <a:pt x="10050" y="1250"/>
                  </a:moveTo>
                  <a:lnTo>
                    <a:pt x="10705" y="3655"/>
                  </a:lnTo>
                  <a:lnTo>
                    <a:pt x="7931" y="6334"/>
                  </a:lnTo>
                  <a:lnTo>
                    <a:pt x="7931" y="2429"/>
                  </a:lnTo>
                  <a:lnTo>
                    <a:pt x="7942" y="2429"/>
                  </a:lnTo>
                  <a:lnTo>
                    <a:pt x="10050" y="1250"/>
                  </a:lnTo>
                  <a:close/>
                  <a:moveTo>
                    <a:pt x="3751" y="4227"/>
                  </a:moveTo>
                  <a:lnTo>
                    <a:pt x="6514" y="6906"/>
                  </a:lnTo>
                  <a:lnTo>
                    <a:pt x="2501" y="6906"/>
                  </a:lnTo>
                  <a:lnTo>
                    <a:pt x="1275" y="4870"/>
                  </a:lnTo>
                  <a:lnTo>
                    <a:pt x="3751" y="4227"/>
                  </a:lnTo>
                  <a:close/>
                  <a:moveTo>
                    <a:pt x="11383" y="4155"/>
                  </a:moveTo>
                  <a:lnTo>
                    <a:pt x="13717" y="4763"/>
                  </a:lnTo>
                  <a:lnTo>
                    <a:pt x="12443" y="6906"/>
                  </a:lnTo>
                  <a:lnTo>
                    <a:pt x="8526" y="6906"/>
                  </a:lnTo>
                  <a:lnTo>
                    <a:pt x="11383" y="4155"/>
                  </a:lnTo>
                  <a:close/>
                  <a:moveTo>
                    <a:pt x="12550" y="7727"/>
                  </a:moveTo>
                  <a:lnTo>
                    <a:pt x="13765" y="9763"/>
                  </a:lnTo>
                  <a:lnTo>
                    <a:pt x="11300" y="10406"/>
                  </a:lnTo>
                  <a:lnTo>
                    <a:pt x="8526" y="7727"/>
                  </a:lnTo>
                  <a:close/>
                  <a:moveTo>
                    <a:pt x="6514" y="7739"/>
                  </a:moveTo>
                  <a:lnTo>
                    <a:pt x="3656" y="10501"/>
                  </a:lnTo>
                  <a:lnTo>
                    <a:pt x="1323" y="9882"/>
                  </a:lnTo>
                  <a:lnTo>
                    <a:pt x="2608"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2" y="13383"/>
                  </a:lnTo>
                  <a:lnTo>
                    <a:pt x="4347" y="10989"/>
                  </a:lnTo>
                  <a:lnTo>
                    <a:pt x="7109" y="8311"/>
                  </a:lnTo>
                  <a:close/>
                  <a:moveTo>
                    <a:pt x="10586" y="0"/>
                  </a:moveTo>
                  <a:lnTo>
                    <a:pt x="9824" y="417"/>
                  </a:lnTo>
                  <a:lnTo>
                    <a:pt x="7430" y="1762"/>
                  </a:lnTo>
                  <a:lnTo>
                    <a:pt x="5121" y="464"/>
                  </a:lnTo>
                  <a:lnTo>
                    <a:pt x="4359" y="48"/>
                  </a:lnTo>
                  <a:lnTo>
                    <a:pt x="4132" y="869"/>
                  </a:lnTo>
                  <a:lnTo>
                    <a:pt x="3418" y="3453"/>
                  </a:lnTo>
                  <a:lnTo>
                    <a:pt x="846" y="4120"/>
                  </a:lnTo>
                  <a:lnTo>
                    <a:pt x="1" y="4346"/>
                  </a:lnTo>
                  <a:lnTo>
                    <a:pt x="430" y="5072"/>
                  </a:lnTo>
                  <a:lnTo>
                    <a:pt x="1811"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81" y="14573"/>
                  </a:lnTo>
                  <a:lnTo>
                    <a:pt x="10907" y="13752"/>
                  </a:lnTo>
                  <a:lnTo>
                    <a:pt x="11621" y="11168"/>
                  </a:lnTo>
                  <a:lnTo>
                    <a:pt x="14193" y="10489"/>
                  </a:lnTo>
                  <a:lnTo>
                    <a:pt x="15027" y="10275"/>
                  </a:lnTo>
                  <a:lnTo>
                    <a:pt x="14598" y="9537"/>
                  </a:lnTo>
                  <a:lnTo>
                    <a:pt x="13229" y="7227"/>
                  </a:lnTo>
                  <a:lnTo>
                    <a:pt x="14574" y="4977"/>
                  </a:lnTo>
                  <a:lnTo>
                    <a:pt x="15003" y="4251"/>
                  </a:lnTo>
                  <a:lnTo>
                    <a:pt x="14158" y="4024"/>
                  </a:lnTo>
                  <a:lnTo>
                    <a:pt x="11491" y="3322"/>
                  </a:lnTo>
                  <a:lnTo>
                    <a:pt x="10800"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23"/>
            <p:cNvSpPr/>
            <p:nvPr/>
          </p:nvSpPr>
          <p:spPr>
            <a:xfrm>
              <a:off x="5518225" y="3403825"/>
              <a:ext cx="375975" cy="365550"/>
            </a:xfrm>
            <a:custGeom>
              <a:avLst/>
              <a:gdLst/>
              <a:ahLst/>
              <a:cxnLst/>
              <a:rect l="l" t="t" r="r" b="b"/>
              <a:pathLst>
                <a:path w="15039" h="14622" extrusionOk="0">
                  <a:moveTo>
                    <a:pt x="4883" y="1286"/>
                  </a:moveTo>
                  <a:lnTo>
                    <a:pt x="7097" y="2525"/>
                  </a:lnTo>
                  <a:lnTo>
                    <a:pt x="7097" y="6311"/>
                  </a:lnTo>
                  <a:lnTo>
                    <a:pt x="4252" y="3560"/>
                  </a:lnTo>
                  <a:lnTo>
                    <a:pt x="4883" y="1286"/>
                  </a:lnTo>
                  <a:close/>
                  <a:moveTo>
                    <a:pt x="10050" y="1239"/>
                  </a:moveTo>
                  <a:lnTo>
                    <a:pt x="10705" y="3632"/>
                  </a:lnTo>
                  <a:lnTo>
                    <a:pt x="7931" y="6311"/>
                  </a:lnTo>
                  <a:lnTo>
                    <a:pt x="7931" y="2417"/>
                  </a:lnTo>
                  <a:lnTo>
                    <a:pt x="7942" y="2417"/>
                  </a:lnTo>
                  <a:lnTo>
                    <a:pt x="10050" y="1239"/>
                  </a:lnTo>
                  <a:close/>
                  <a:moveTo>
                    <a:pt x="3751" y="4215"/>
                  </a:moveTo>
                  <a:lnTo>
                    <a:pt x="6514"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5" y="9752"/>
                  </a:lnTo>
                  <a:lnTo>
                    <a:pt x="11300" y="10395"/>
                  </a:lnTo>
                  <a:lnTo>
                    <a:pt x="8526" y="7716"/>
                  </a:lnTo>
                  <a:close/>
                  <a:moveTo>
                    <a:pt x="6514" y="7728"/>
                  </a:moveTo>
                  <a:lnTo>
                    <a:pt x="3656" y="10478"/>
                  </a:lnTo>
                  <a:lnTo>
                    <a:pt x="1323" y="9871"/>
                  </a:lnTo>
                  <a:lnTo>
                    <a:pt x="2608"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49" y="10383"/>
                  </a:lnTo>
                  <a:lnTo>
                    <a:pt x="894" y="10597"/>
                  </a:lnTo>
                  <a:lnTo>
                    <a:pt x="3561"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23"/>
            <p:cNvSpPr/>
            <p:nvPr/>
          </p:nvSpPr>
          <p:spPr>
            <a:xfrm>
              <a:off x="5518225" y="1577100"/>
              <a:ext cx="376275" cy="365250"/>
            </a:xfrm>
            <a:custGeom>
              <a:avLst/>
              <a:gdLst/>
              <a:ahLst/>
              <a:cxnLst/>
              <a:rect l="l" t="t" r="r" b="b"/>
              <a:pathLst>
                <a:path w="15051" h="14610" extrusionOk="0">
                  <a:moveTo>
                    <a:pt x="4883" y="1299"/>
                  </a:moveTo>
                  <a:lnTo>
                    <a:pt x="7097" y="2525"/>
                  </a:lnTo>
                  <a:lnTo>
                    <a:pt x="7097" y="6323"/>
                  </a:lnTo>
                  <a:lnTo>
                    <a:pt x="4252" y="3573"/>
                  </a:lnTo>
                  <a:lnTo>
                    <a:pt x="4883" y="1299"/>
                  </a:lnTo>
                  <a:close/>
                  <a:moveTo>
                    <a:pt x="10050" y="1251"/>
                  </a:moveTo>
                  <a:lnTo>
                    <a:pt x="10705" y="3644"/>
                  </a:lnTo>
                  <a:lnTo>
                    <a:pt x="7931" y="6323"/>
                  </a:lnTo>
                  <a:lnTo>
                    <a:pt x="7931" y="2430"/>
                  </a:lnTo>
                  <a:lnTo>
                    <a:pt x="7942" y="2430"/>
                  </a:lnTo>
                  <a:lnTo>
                    <a:pt x="10050" y="1251"/>
                  </a:lnTo>
                  <a:close/>
                  <a:moveTo>
                    <a:pt x="3751" y="4228"/>
                  </a:moveTo>
                  <a:lnTo>
                    <a:pt x="6514"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5" y="9764"/>
                  </a:lnTo>
                  <a:lnTo>
                    <a:pt x="11312" y="10407"/>
                  </a:lnTo>
                  <a:lnTo>
                    <a:pt x="8538" y="7728"/>
                  </a:lnTo>
                  <a:close/>
                  <a:moveTo>
                    <a:pt x="6514" y="7704"/>
                  </a:moveTo>
                  <a:lnTo>
                    <a:pt x="3656" y="10478"/>
                  </a:lnTo>
                  <a:lnTo>
                    <a:pt x="1323" y="9859"/>
                  </a:lnTo>
                  <a:lnTo>
                    <a:pt x="2608"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2" y="13383"/>
                  </a:lnTo>
                  <a:lnTo>
                    <a:pt x="4347" y="10978"/>
                  </a:lnTo>
                  <a:lnTo>
                    <a:pt x="7109" y="8300"/>
                  </a:lnTo>
                  <a:close/>
                  <a:moveTo>
                    <a:pt x="10586" y="1"/>
                  </a:moveTo>
                  <a:lnTo>
                    <a:pt x="9824" y="418"/>
                  </a:lnTo>
                  <a:lnTo>
                    <a:pt x="7430" y="1751"/>
                  </a:lnTo>
                  <a:lnTo>
                    <a:pt x="5121" y="465"/>
                  </a:lnTo>
                  <a:lnTo>
                    <a:pt x="4359" y="49"/>
                  </a:lnTo>
                  <a:lnTo>
                    <a:pt x="4132" y="858"/>
                  </a:lnTo>
                  <a:lnTo>
                    <a:pt x="3418" y="3454"/>
                  </a:lnTo>
                  <a:lnTo>
                    <a:pt x="846" y="4120"/>
                  </a:lnTo>
                  <a:lnTo>
                    <a:pt x="1" y="4347"/>
                  </a:lnTo>
                  <a:lnTo>
                    <a:pt x="430" y="5073"/>
                  </a:lnTo>
                  <a:lnTo>
                    <a:pt x="1811"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8" y="4013"/>
                  </a:lnTo>
                  <a:lnTo>
                    <a:pt x="11491" y="3323"/>
                  </a:lnTo>
                  <a:lnTo>
                    <a:pt x="10800" y="822"/>
                  </a:lnTo>
                  <a:lnTo>
                    <a:pt x="10586"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23"/>
            <p:cNvSpPr/>
            <p:nvPr/>
          </p:nvSpPr>
          <p:spPr>
            <a:xfrm>
              <a:off x="5518225" y="3769350"/>
              <a:ext cx="375975" cy="365250"/>
            </a:xfrm>
            <a:custGeom>
              <a:avLst/>
              <a:gdLst/>
              <a:ahLst/>
              <a:cxnLst/>
              <a:rect l="l" t="t" r="r" b="b"/>
              <a:pathLst>
                <a:path w="15039" h="14610" extrusionOk="0">
                  <a:moveTo>
                    <a:pt x="4883" y="1274"/>
                  </a:moveTo>
                  <a:lnTo>
                    <a:pt x="7097" y="2512"/>
                  </a:lnTo>
                  <a:lnTo>
                    <a:pt x="7097" y="6311"/>
                  </a:lnTo>
                  <a:lnTo>
                    <a:pt x="4252" y="3560"/>
                  </a:lnTo>
                  <a:lnTo>
                    <a:pt x="4883" y="1274"/>
                  </a:lnTo>
                  <a:close/>
                  <a:moveTo>
                    <a:pt x="10050" y="1238"/>
                  </a:moveTo>
                  <a:lnTo>
                    <a:pt x="10705" y="3632"/>
                  </a:lnTo>
                  <a:lnTo>
                    <a:pt x="7931" y="6311"/>
                  </a:lnTo>
                  <a:lnTo>
                    <a:pt x="7931" y="2405"/>
                  </a:lnTo>
                  <a:lnTo>
                    <a:pt x="7942" y="2405"/>
                  </a:lnTo>
                  <a:lnTo>
                    <a:pt x="10050" y="1238"/>
                  </a:lnTo>
                  <a:close/>
                  <a:moveTo>
                    <a:pt x="3751" y="4215"/>
                  </a:moveTo>
                  <a:lnTo>
                    <a:pt x="6514" y="6894"/>
                  </a:lnTo>
                  <a:lnTo>
                    <a:pt x="2501" y="6894"/>
                  </a:lnTo>
                  <a:lnTo>
                    <a:pt x="1299" y="4846"/>
                  </a:lnTo>
                  <a:lnTo>
                    <a:pt x="3751" y="4215"/>
                  </a:lnTo>
                  <a:close/>
                  <a:moveTo>
                    <a:pt x="11383" y="4132"/>
                  </a:moveTo>
                  <a:lnTo>
                    <a:pt x="13717" y="4751"/>
                  </a:lnTo>
                  <a:lnTo>
                    <a:pt x="12443" y="6894"/>
                  </a:lnTo>
                  <a:lnTo>
                    <a:pt x="8526" y="6894"/>
                  </a:lnTo>
                  <a:lnTo>
                    <a:pt x="11383" y="4132"/>
                  </a:lnTo>
                  <a:close/>
                  <a:moveTo>
                    <a:pt x="12550" y="7704"/>
                  </a:moveTo>
                  <a:lnTo>
                    <a:pt x="13765" y="9751"/>
                  </a:lnTo>
                  <a:lnTo>
                    <a:pt x="11300" y="10382"/>
                  </a:lnTo>
                  <a:lnTo>
                    <a:pt x="8526" y="7704"/>
                  </a:lnTo>
                  <a:close/>
                  <a:moveTo>
                    <a:pt x="6514" y="7704"/>
                  </a:moveTo>
                  <a:lnTo>
                    <a:pt x="3656" y="10466"/>
                  </a:lnTo>
                  <a:lnTo>
                    <a:pt x="1323"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23"/>
            <p:cNvSpPr/>
            <p:nvPr/>
          </p:nvSpPr>
          <p:spPr>
            <a:xfrm>
              <a:off x="551822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17" y="3656"/>
                  </a:lnTo>
                  <a:lnTo>
                    <a:pt x="7942" y="6335"/>
                  </a:lnTo>
                  <a:lnTo>
                    <a:pt x="7942" y="2429"/>
                  </a:lnTo>
                  <a:lnTo>
                    <a:pt x="10050" y="1251"/>
                  </a:lnTo>
                  <a:close/>
                  <a:moveTo>
                    <a:pt x="11383" y="4144"/>
                  </a:moveTo>
                  <a:lnTo>
                    <a:pt x="13717" y="4751"/>
                  </a:lnTo>
                  <a:lnTo>
                    <a:pt x="12443" y="6894"/>
                  </a:lnTo>
                  <a:lnTo>
                    <a:pt x="8526" y="6894"/>
                  </a:lnTo>
                  <a:lnTo>
                    <a:pt x="11383" y="4144"/>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30" y="1763"/>
                  </a:lnTo>
                  <a:lnTo>
                    <a:pt x="5121" y="465"/>
                  </a:lnTo>
                  <a:lnTo>
                    <a:pt x="4359" y="48"/>
                  </a:lnTo>
                  <a:lnTo>
                    <a:pt x="4132" y="870"/>
                  </a:lnTo>
                  <a:lnTo>
                    <a:pt x="3418" y="3453"/>
                  </a:lnTo>
                  <a:lnTo>
                    <a:pt x="846" y="4132"/>
                  </a:lnTo>
                  <a:lnTo>
                    <a:pt x="1" y="4346"/>
                  </a:lnTo>
                  <a:lnTo>
                    <a:pt x="430" y="5085"/>
                  </a:lnTo>
                  <a:lnTo>
                    <a:pt x="1811" y="7406"/>
                  </a:lnTo>
                  <a:lnTo>
                    <a:pt x="477" y="9645"/>
                  </a:lnTo>
                  <a:lnTo>
                    <a:pt x="49" y="10383"/>
                  </a:lnTo>
                  <a:lnTo>
                    <a:pt x="894" y="10597"/>
                  </a:lnTo>
                  <a:lnTo>
                    <a:pt x="3561" y="11300"/>
                  </a:lnTo>
                  <a:lnTo>
                    <a:pt x="4240" y="13800"/>
                  </a:lnTo>
                  <a:lnTo>
                    <a:pt x="4466" y="14621"/>
                  </a:lnTo>
                  <a:lnTo>
                    <a:pt x="5228" y="14205"/>
                  </a:lnTo>
                  <a:lnTo>
                    <a:pt x="7621" y="12859"/>
                  </a:lnTo>
                  <a:lnTo>
                    <a:pt x="9931"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1" y="3322"/>
                  </a:lnTo>
                  <a:lnTo>
                    <a:pt x="10800" y="822"/>
                  </a:lnTo>
                  <a:lnTo>
                    <a:pt x="10574"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23"/>
            <p:cNvSpPr/>
            <p:nvPr/>
          </p:nvSpPr>
          <p:spPr>
            <a:xfrm>
              <a:off x="5518225" y="1942325"/>
              <a:ext cx="376275" cy="365550"/>
            </a:xfrm>
            <a:custGeom>
              <a:avLst/>
              <a:gdLst/>
              <a:ahLst/>
              <a:cxnLst/>
              <a:rect l="l" t="t" r="r" b="b"/>
              <a:pathLst>
                <a:path w="15051" h="14622" extrusionOk="0">
                  <a:moveTo>
                    <a:pt x="4883" y="1299"/>
                  </a:moveTo>
                  <a:lnTo>
                    <a:pt x="7097" y="2537"/>
                  </a:lnTo>
                  <a:lnTo>
                    <a:pt x="7097" y="6335"/>
                  </a:lnTo>
                  <a:lnTo>
                    <a:pt x="4252" y="3573"/>
                  </a:lnTo>
                  <a:lnTo>
                    <a:pt x="4883" y="1299"/>
                  </a:lnTo>
                  <a:close/>
                  <a:moveTo>
                    <a:pt x="10050" y="1251"/>
                  </a:moveTo>
                  <a:lnTo>
                    <a:pt x="10705" y="3656"/>
                  </a:lnTo>
                  <a:lnTo>
                    <a:pt x="7931" y="6335"/>
                  </a:lnTo>
                  <a:lnTo>
                    <a:pt x="7931" y="2430"/>
                  </a:lnTo>
                  <a:lnTo>
                    <a:pt x="7942" y="2430"/>
                  </a:lnTo>
                  <a:lnTo>
                    <a:pt x="10050" y="1251"/>
                  </a:lnTo>
                  <a:close/>
                  <a:moveTo>
                    <a:pt x="11383" y="4144"/>
                  </a:moveTo>
                  <a:lnTo>
                    <a:pt x="13717" y="4751"/>
                  </a:lnTo>
                  <a:lnTo>
                    <a:pt x="12443" y="6895"/>
                  </a:lnTo>
                  <a:lnTo>
                    <a:pt x="8526" y="6895"/>
                  </a:lnTo>
                  <a:lnTo>
                    <a:pt x="11383" y="4144"/>
                  </a:lnTo>
                  <a:close/>
                  <a:moveTo>
                    <a:pt x="3751" y="4228"/>
                  </a:moveTo>
                  <a:lnTo>
                    <a:pt x="6514" y="6906"/>
                  </a:lnTo>
                  <a:lnTo>
                    <a:pt x="2501" y="6906"/>
                  </a:lnTo>
                  <a:lnTo>
                    <a:pt x="1275" y="4870"/>
                  </a:lnTo>
                  <a:lnTo>
                    <a:pt x="3751" y="4228"/>
                  </a:lnTo>
                  <a:close/>
                  <a:moveTo>
                    <a:pt x="12562" y="7728"/>
                  </a:moveTo>
                  <a:lnTo>
                    <a:pt x="13765" y="9764"/>
                  </a:lnTo>
                  <a:lnTo>
                    <a:pt x="11312" y="10407"/>
                  </a:lnTo>
                  <a:lnTo>
                    <a:pt x="8538" y="7728"/>
                  </a:lnTo>
                  <a:close/>
                  <a:moveTo>
                    <a:pt x="6514" y="7728"/>
                  </a:moveTo>
                  <a:lnTo>
                    <a:pt x="3656" y="10478"/>
                  </a:lnTo>
                  <a:lnTo>
                    <a:pt x="1323" y="9871"/>
                  </a:lnTo>
                  <a:lnTo>
                    <a:pt x="2608"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2" y="13383"/>
                  </a:lnTo>
                  <a:lnTo>
                    <a:pt x="4347" y="10990"/>
                  </a:lnTo>
                  <a:lnTo>
                    <a:pt x="7109" y="8311"/>
                  </a:lnTo>
                  <a:close/>
                  <a:moveTo>
                    <a:pt x="10586" y="1"/>
                  </a:moveTo>
                  <a:lnTo>
                    <a:pt x="9824" y="418"/>
                  </a:lnTo>
                  <a:lnTo>
                    <a:pt x="7430" y="1763"/>
                  </a:lnTo>
                  <a:lnTo>
                    <a:pt x="5121" y="465"/>
                  </a:lnTo>
                  <a:lnTo>
                    <a:pt x="4359" y="48"/>
                  </a:lnTo>
                  <a:lnTo>
                    <a:pt x="4132" y="870"/>
                  </a:lnTo>
                  <a:lnTo>
                    <a:pt x="3418" y="3454"/>
                  </a:lnTo>
                  <a:lnTo>
                    <a:pt x="846" y="4132"/>
                  </a:lnTo>
                  <a:lnTo>
                    <a:pt x="1" y="4347"/>
                  </a:lnTo>
                  <a:lnTo>
                    <a:pt x="430" y="5085"/>
                  </a:lnTo>
                  <a:lnTo>
                    <a:pt x="1811"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8" y="4025"/>
                  </a:lnTo>
                  <a:lnTo>
                    <a:pt x="11491" y="3323"/>
                  </a:lnTo>
                  <a:lnTo>
                    <a:pt x="10800" y="822"/>
                  </a:lnTo>
                  <a:lnTo>
                    <a:pt x="10586"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23"/>
            <p:cNvSpPr/>
            <p:nvPr/>
          </p:nvSpPr>
          <p:spPr>
            <a:xfrm>
              <a:off x="5518225" y="846375"/>
              <a:ext cx="376275" cy="365250"/>
            </a:xfrm>
            <a:custGeom>
              <a:avLst/>
              <a:gdLst/>
              <a:ahLst/>
              <a:cxnLst/>
              <a:rect l="l" t="t" r="r" b="b"/>
              <a:pathLst>
                <a:path w="15051" h="14610" extrusionOk="0">
                  <a:moveTo>
                    <a:pt x="10050" y="1250"/>
                  </a:moveTo>
                  <a:lnTo>
                    <a:pt x="10705" y="3643"/>
                  </a:lnTo>
                  <a:lnTo>
                    <a:pt x="7931" y="6322"/>
                  </a:lnTo>
                  <a:lnTo>
                    <a:pt x="7931" y="2429"/>
                  </a:lnTo>
                  <a:lnTo>
                    <a:pt x="7942" y="2429"/>
                  </a:lnTo>
                  <a:lnTo>
                    <a:pt x="10050" y="1250"/>
                  </a:lnTo>
                  <a:close/>
                  <a:moveTo>
                    <a:pt x="4883" y="1310"/>
                  </a:moveTo>
                  <a:lnTo>
                    <a:pt x="7097" y="2548"/>
                  </a:lnTo>
                  <a:lnTo>
                    <a:pt x="7097" y="6334"/>
                  </a:lnTo>
                  <a:lnTo>
                    <a:pt x="4252" y="3584"/>
                  </a:lnTo>
                  <a:lnTo>
                    <a:pt x="4883" y="1310"/>
                  </a:lnTo>
                  <a:close/>
                  <a:moveTo>
                    <a:pt x="3751" y="4227"/>
                  </a:moveTo>
                  <a:lnTo>
                    <a:pt x="6514" y="6906"/>
                  </a:lnTo>
                  <a:lnTo>
                    <a:pt x="2501" y="6906"/>
                  </a:lnTo>
                  <a:lnTo>
                    <a:pt x="1275" y="4870"/>
                  </a:lnTo>
                  <a:lnTo>
                    <a:pt x="3751" y="4227"/>
                  </a:lnTo>
                  <a:close/>
                  <a:moveTo>
                    <a:pt x="11371" y="4143"/>
                  </a:moveTo>
                  <a:lnTo>
                    <a:pt x="13705" y="4763"/>
                  </a:lnTo>
                  <a:lnTo>
                    <a:pt x="12443" y="6906"/>
                  </a:lnTo>
                  <a:lnTo>
                    <a:pt x="8526" y="6906"/>
                  </a:lnTo>
                  <a:lnTo>
                    <a:pt x="11371" y="4143"/>
                  </a:lnTo>
                  <a:close/>
                  <a:moveTo>
                    <a:pt x="12550" y="7727"/>
                  </a:moveTo>
                  <a:lnTo>
                    <a:pt x="13765" y="9763"/>
                  </a:lnTo>
                  <a:lnTo>
                    <a:pt x="11300" y="10406"/>
                  </a:lnTo>
                  <a:lnTo>
                    <a:pt x="8526" y="7727"/>
                  </a:lnTo>
                  <a:close/>
                  <a:moveTo>
                    <a:pt x="6514" y="7739"/>
                  </a:moveTo>
                  <a:lnTo>
                    <a:pt x="3656" y="10489"/>
                  </a:lnTo>
                  <a:lnTo>
                    <a:pt x="1323" y="9882"/>
                  </a:lnTo>
                  <a:lnTo>
                    <a:pt x="2608"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2" y="13383"/>
                  </a:lnTo>
                  <a:lnTo>
                    <a:pt x="4347" y="10978"/>
                  </a:lnTo>
                  <a:lnTo>
                    <a:pt x="7109" y="8299"/>
                  </a:lnTo>
                  <a:close/>
                  <a:moveTo>
                    <a:pt x="10586" y="0"/>
                  </a:moveTo>
                  <a:lnTo>
                    <a:pt x="9824" y="417"/>
                  </a:lnTo>
                  <a:lnTo>
                    <a:pt x="7430" y="1750"/>
                  </a:lnTo>
                  <a:lnTo>
                    <a:pt x="5121" y="464"/>
                  </a:lnTo>
                  <a:lnTo>
                    <a:pt x="4359" y="48"/>
                  </a:lnTo>
                  <a:lnTo>
                    <a:pt x="4132" y="857"/>
                  </a:lnTo>
                  <a:lnTo>
                    <a:pt x="3418" y="3453"/>
                  </a:lnTo>
                  <a:lnTo>
                    <a:pt x="846" y="4120"/>
                  </a:lnTo>
                  <a:lnTo>
                    <a:pt x="1" y="4346"/>
                  </a:lnTo>
                  <a:lnTo>
                    <a:pt x="430" y="5072"/>
                  </a:lnTo>
                  <a:lnTo>
                    <a:pt x="1811" y="7394"/>
                  </a:lnTo>
                  <a:lnTo>
                    <a:pt x="477" y="9644"/>
                  </a:lnTo>
                  <a:lnTo>
                    <a:pt x="49" y="10370"/>
                  </a:lnTo>
                  <a:lnTo>
                    <a:pt x="894" y="10597"/>
                  </a:lnTo>
                  <a:lnTo>
                    <a:pt x="3561" y="11299"/>
                  </a:lnTo>
                  <a:lnTo>
                    <a:pt x="4240" y="13799"/>
                  </a:lnTo>
                  <a:lnTo>
                    <a:pt x="4466" y="14609"/>
                  </a:lnTo>
                  <a:lnTo>
                    <a:pt x="5228" y="14192"/>
                  </a:lnTo>
                  <a:lnTo>
                    <a:pt x="7621" y="12859"/>
                  </a:lnTo>
                  <a:lnTo>
                    <a:pt x="9931"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8" y="4012"/>
                  </a:lnTo>
                  <a:lnTo>
                    <a:pt x="11491" y="3322"/>
                  </a:lnTo>
                  <a:lnTo>
                    <a:pt x="10800" y="810"/>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23"/>
            <p:cNvSpPr/>
            <p:nvPr/>
          </p:nvSpPr>
          <p:spPr>
            <a:xfrm>
              <a:off x="5897750" y="1577100"/>
              <a:ext cx="372100" cy="365250"/>
            </a:xfrm>
            <a:custGeom>
              <a:avLst/>
              <a:gdLst/>
              <a:ahLst/>
              <a:cxnLst/>
              <a:rect l="l" t="t" r="r" b="b"/>
              <a:pathLst>
                <a:path w="14884" h="14610" extrusionOk="0">
                  <a:moveTo>
                    <a:pt x="4870" y="1299"/>
                  </a:moveTo>
                  <a:lnTo>
                    <a:pt x="7085" y="2525"/>
                  </a:lnTo>
                  <a:lnTo>
                    <a:pt x="7085" y="6323"/>
                  </a:lnTo>
                  <a:lnTo>
                    <a:pt x="4239" y="3573"/>
                  </a:lnTo>
                  <a:lnTo>
                    <a:pt x="4870" y="1299"/>
                  </a:lnTo>
                  <a:close/>
                  <a:moveTo>
                    <a:pt x="10026" y="1251"/>
                  </a:moveTo>
                  <a:lnTo>
                    <a:pt x="10680" y="3644"/>
                  </a:lnTo>
                  <a:lnTo>
                    <a:pt x="7918" y="6323"/>
                  </a:lnTo>
                  <a:lnTo>
                    <a:pt x="7918" y="2430"/>
                  </a:lnTo>
                  <a:lnTo>
                    <a:pt x="7930" y="2430"/>
                  </a:lnTo>
                  <a:lnTo>
                    <a:pt x="10026" y="1251"/>
                  </a:lnTo>
                  <a:close/>
                  <a:moveTo>
                    <a:pt x="3727" y="4228"/>
                  </a:moveTo>
                  <a:lnTo>
                    <a:pt x="6501" y="6906"/>
                  </a:lnTo>
                  <a:lnTo>
                    <a:pt x="2477" y="6906"/>
                  </a:lnTo>
                  <a:lnTo>
                    <a:pt x="1263" y="4871"/>
                  </a:lnTo>
                  <a:lnTo>
                    <a:pt x="3727" y="4228"/>
                  </a:lnTo>
                  <a:close/>
                  <a:moveTo>
                    <a:pt x="11371" y="4156"/>
                  </a:moveTo>
                  <a:lnTo>
                    <a:pt x="13705" y="4763"/>
                  </a:lnTo>
                  <a:lnTo>
                    <a:pt x="12431" y="6906"/>
                  </a:lnTo>
                  <a:lnTo>
                    <a:pt x="8513" y="6906"/>
                  </a:lnTo>
                  <a:lnTo>
                    <a:pt x="11371" y="4156"/>
                  </a:lnTo>
                  <a:close/>
                  <a:moveTo>
                    <a:pt x="12550" y="7728"/>
                  </a:moveTo>
                  <a:lnTo>
                    <a:pt x="13764" y="9764"/>
                  </a:lnTo>
                  <a:lnTo>
                    <a:pt x="11299" y="10407"/>
                  </a:lnTo>
                  <a:lnTo>
                    <a:pt x="8525" y="7728"/>
                  </a:lnTo>
                  <a:close/>
                  <a:moveTo>
                    <a:pt x="6501" y="7704"/>
                  </a:moveTo>
                  <a:lnTo>
                    <a:pt x="3644" y="10478"/>
                  </a:lnTo>
                  <a:lnTo>
                    <a:pt x="1310" y="9859"/>
                  </a:lnTo>
                  <a:lnTo>
                    <a:pt x="2584" y="7704"/>
                  </a:lnTo>
                  <a:close/>
                  <a:moveTo>
                    <a:pt x="7930" y="8300"/>
                  </a:moveTo>
                  <a:lnTo>
                    <a:pt x="10776" y="11050"/>
                  </a:lnTo>
                  <a:lnTo>
                    <a:pt x="10145" y="13336"/>
                  </a:lnTo>
                  <a:lnTo>
                    <a:pt x="7930" y="12098"/>
                  </a:lnTo>
                  <a:lnTo>
                    <a:pt x="7930" y="8300"/>
                  </a:lnTo>
                  <a:close/>
                  <a:moveTo>
                    <a:pt x="7097" y="8300"/>
                  </a:moveTo>
                  <a:lnTo>
                    <a:pt x="7097" y="12205"/>
                  </a:lnTo>
                  <a:lnTo>
                    <a:pt x="7085" y="12205"/>
                  </a:lnTo>
                  <a:lnTo>
                    <a:pt x="4989" y="13383"/>
                  </a:lnTo>
                  <a:lnTo>
                    <a:pt x="4334" y="10978"/>
                  </a:lnTo>
                  <a:lnTo>
                    <a:pt x="7097" y="8300"/>
                  </a:lnTo>
                  <a:close/>
                  <a:moveTo>
                    <a:pt x="10585" y="1"/>
                  </a:moveTo>
                  <a:lnTo>
                    <a:pt x="9823" y="418"/>
                  </a:lnTo>
                  <a:lnTo>
                    <a:pt x="7430" y="1751"/>
                  </a:lnTo>
                  <a:lnTo>
                    <a:pt x="5120" y="465"/>
                  </a:lnTo>
                  <a:lnTo>
                    <a:pt x="4358" y="49"/>
                  </a:lnTo>
                  <a:lnTo>
                    <a:pt x="4132" y="858"/>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80" y="14574"/>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16"/>
                  </a:lnTo>
                  <a:lnTo>
                    <a:pt x="14157" y="4013"/>
                  </a:lnTo>
                  <a:lnTo>
                    <a:pt x="11490" y="3323"/>
                  </a:lnTo>
                  <a:lnTo>
                    <a:pt x="10799"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23"/>
            <p:cNvSpPr/>
            <p:nvPr/>
          </p:nvSpPr>
          <p:spPr>
            <a:xfrm>
              <a:off x="5518225" y="4499800"/>
              <a:ext cx="375975" cy="365250"/>
            </a:xfrm>
            <a:custGeom>
              <a:avLst/>
              <a:gdLst/>
              <a:ahLst/>
              <a:cxnLst/>
              <a:rect l="l" t="t" r="r" b="b"/>
              <a:pathLst>
                <a:path w="15039" h="14610" extrusionOk="0">
                  <a:moveTo>
                    <a:pt x="4883" y="1286"/>
                  </a:moveTo>
                  <a:lnTo>
                    <a:pt x="7097" y="2524"/>
                  </a:lnTo>
                  <a:lnTo>
                    <a:pt x="7097" y="6322"/>
                  </a:lnTo>
                  <a:lnTo>
                    <a:pt x="4252" y="3572"/>
                  </a:lnTo>
                  <a:lnTo>
                    <a:pt x="4883" y="1286"/>
                  </a:lnTo>
                  <a:close/>
                  <a:moveTo>
                    <a:pt x="10050" y="1250"/>
                  </a:moveTo>
                  <a:lnTo>
                    <a:pt x="10705" y="3643"/>
                  </a:lnTo>
                  <a:lnTo>
                    <a:pt x="7931" y="6322"/>
                  </a:lnTo>
                  <a:lnTo>
                    <a:pt x="7931" y="2417"/>
                  </a:lnTo>
                  <a:lnTo>
                    <a:pt x="7942" y="2417"/>
                  </a:lnTo>
                  <a:lnTo>
                    <a:pt x="10050" y="1250"/>
                  </a:lnTo>
                  <a:close/>
                  <a:moveTo>
                    <a:pt x="3751" y="4203"/>
                  </a:moveTo>
                  <a:lnTo>
                    <a:pt x="6514" y="6882"/>
                  </a:lnTo>
                  <a:lnTo>
                    <a:pt x="2501" y="6882"/>
                  </a:lnTo>
                  <a:lnTo>
                    <a:pt x="1299" y="4846"/>
                  </a:lnTo>
                  <a:lnTo>
                    <a:pt x="3751" y="4203"/>
                  </a:lnTo>
                  <a:close/>
                  <a:moveTo>
                    <a:pt x="11383" y="4132"/>
                  </a:moveTo>
                  <a:lnTo>
                    <a:pt x="13717" y="4739"/>
                  </a:lnTo>
                  <a:lnTo>
                    <a:pt x="12443" y="6882"/>
                  </a:lnTo>
                  <a:lnTo>
                    <a:pt x="8526" y="6882"/>
                  </a:lnTo>
                  <a:lnTo>
                    <a:pt x="11383" y="4132"/>
                  </a:lnTo>
                  <a:close/>
                  <a:moveTo>
                    <a:pt x="12550" y="7715"/>
                  </a:moveTo>
                  <a:lnTo>
                    <a:pt x="13765" y="9763"/>
                  </a:lnTo>
                  <a:lnTo>
                    <a:pt x="11300" y="10394"/>
                  </a:lnTo>
                  <a:lnTo>
                    <a:pt x="8526" y="7715"/>
                  </a:lnTo>
                  <a:close/>
                  <a:moveTo>
                    <a:pt x="6514" y="7715"/>
                  </a:moveTo>
                  <a:lnTo>
                    <a:pt x="3656" y="10478"/>
                  </a:lnTo>
                  <a:lnTo>
                    <a:pt x="1323" y="9858"/>
                  </a:lnTo>
                  <a:lnTo>
                    <a:pt x="2608"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49" y="10370"/>
                  </a:lnTo>
                  <a:lnTo>
                    <a:pt x="894" y="10597"/>
                  </a:lnTo>
                  <a:lnTo>
                    <a:pt x="3561"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1" y="3310"/>
                  </a:lnTo>
                  <a:lnTo>
                    <a:pt x="10800" y="810"/>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23"/>
            <p:cNvSpPr/>
            <p:nvPr/>
          </p:nvSpPr>
          <p:spPr>
            <a:xfrm>
              <a:off x="7027350"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38" y="1251"/>
                  </a:moveTo>
                  <a:lnTo>
                    <a:pt x="10704" y="3656"/>
                  </a:lnTo>
                  <a:lnTo>
                    <a:pt x="7930" y="6335"/>
                  </a:lnTo>
                  <a:lnTo>
                    <a:pt x="7930" y="2429"/>
                  </a:lnTo>
                  <a:lnTo>
                    <a:pt x="7942" y="2429"/>
                  </a:lnTo>
                  <a:lnTo>
                    <a:pt x="10038"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57" y="13324"/>
                  </a:lnTo>
                  <a:lnTo>
                    <a:pt x="7942" y="12085"/>
                  </a:lnTo>
                  <a:lnTo>
                    <a:pt x="7942" y="8299"/>
                  </a:lnTo>
                  <a:close/>
                  <a:moveTo>
                    <a:pt x="7133" y="8287"/>
                  </a:moveTo>
                  <a:lnTo>
                    <a:pt x="7133" y="12193"/>
                  </a:lnTo>
                  <a:lnTo>
                    <a:pt x="7109" y="12193"/>
                  </a:lnTo>
                  <a:lnTo>
                    <a:pt x="5013" y="13371"/>
                  </a:lnTo>
                  <a:lnTo>
                    <a:pt x="4358" y="10966"/>
                  </a:lnTo>
                  <a:lnTo>
                    <a:pt x="7133" y="8287"/>
                  </a:lnTo>
                  <a:close/>
                  <a:moveTo>
                    <a:pt x="10573"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38" y="10276"/>
                  </a:lnTo>
                  <a:lnTo>
                    <a:pt x="14610" y="9549"/>
                  </a:lnTo>
                  <a:lnTo>
                    <a:pt x="13229" y="7228"/>
                  </a:lnTo>
                  <a:lnTo>
                    <a:pt x="14562" y="4977"/>
                  </a:lnTo>
                  <a:lnTo>
                    <a:pt x="15003" y="4251"/>
                  </a:lnTo>
                  <a:lnTo>
                    <a:pt x="14145" y="4025"/>
                  </a:lnTo>
                  <a:lnTo>
                    <a:pt x="11490" y="3322"/>
                  </a:lnTo>
                  <a:lnTo>
                    <a:pt x="10800" y="822"/>
                  </a:lnTo>
                  <a:lnTo>
                    <a:pt x="10573"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23"/>
            <p:cNvSpPr/>
            <p:nvPr/>
          </p:nvSpPr>
          <p:spPr>
            <a:xfrm>
              <a:off x="7027350"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38" y="1251"/>
                  </a:moveTo>
                  <a:lnTo>
                    <a:pt x="10704" y="3644"/>
                  </a:lnTo>
                  <a:lnTo>
                    <a:pt x="7930" y="6323"/>
                  </a:lnTo>
                  <a:lnTo>
                    <a:pt x="7930" y="2430"/>
                  </a:lnTo>
                  <a:lnTo>
                    <a:pt x="7942" y="2430"/>
                  </a:lnTo>
                  <a:lnTo>
                    <a:pt x="10038"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7" y="4013"/>
                  </a:lnTo>
                  <a:lnTo>
                    <a:pt x="11490" y="3322"/>
                  </a:lnTo>
                  <a:lnTo>
                    <a:pt x="10800"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23"/>
            <p:cNvSpPr/>
            <p:nvPr/>
          </p:nvSpPr>
          <p:spPr>
            <a:xfrm>
              <a:off x="7027350"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38" y="1251"/>
                  </a:moveTo>
                  <a:lnTo>
                    <a:pt x="10704" y="3656"/>
                  </a:lnTo>
                  <a:lnTo>
                    <a:pt x="7930" y="6335"/>
                  </a:lnTo>
                  <a:lnTo>
                    <a:pt x="7930" y="2430"/>
                  </a:lnTo>
                  <a:lnTo>
                    <a:pt x="7942" y="2430"/>
                  </a:lnTo>
                  <a:lnTo>
                    <a:pt x="10038"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6" y="14622"/>
                  </a:lnTo>
                  <a:lnTo>
                    <a:pt x="5228" y="14205"/>
                  </a:lnTo>
                  <a:lnTo>
                    <a:pt x="7621" y="12860"/>
                  </a:lnTo>
                  <a:lnTo>
                    <a:pt x="9930"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7" y="4025"/>
                  </a:lnTo>
                  <a:lnTo>
                    <a:pt x="11490" y="3323"/>
                  </a:lnTo>
                  <a:lnTo>
                    <a:pt x="10800"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23"/>
            <p:cNvSpPr/>
            <p:nvPr/>
          </p:nvSpPr>
          <p:spPr>
            <a:xfrm>
              <a:off x="7027350" y="846375"/>
              <a:ext cx="376275" cy="365250"/>
            </a:xfrm>
            <a:custGeom>
              <a:avLst/>
              <a:gdLst/>
              <a:ahLst/>
              <a:cxnLst/>
              <a:rect l="l" t="t" r="r" b="b"/>
              <a:pathLst>
                <a:path w="15051" h="14610" extrusionOk="0">
                  <a:moveTo>
                    <a:pt x="10038" y="1250"/>
                  </a:moveTo>
                  <a:lnTo>
                    <a:pt x="10704" y="3643"/>
                  </a:lnTo>
                  <a:lnTo>
                    <a:pt x="7930" y="6322"/>
                  </a:lnTo>
                  <a:lnTo>
                    <a:pt x="7930" y="2429"/>
                  </a:lnTo>
                  <a:lnTo>
                    <a:pt x="7942" y="2429"/>
                  </a:lnTo>
                  <a:lnTo>
                    <a:pt x="10038"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85"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6" y="14609"/>
                  </a:lnTo>
                  <a:lnTo>
                    <a:pt x="5228" y="14192"/>
                  </a:lnTo>
                  <a:lnTo>
                    <a:pt x="7621" y="12859"/>
                  </a:lnTo>
                  <a:lnTo>
                    <a:pt x="9930"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7" y="4012"/>
                  </a:lnTo>
                  <a:lnTo>
                    <a:pt x="11490" y="3322"/>
                  </a:lnTo>
                  <a:lnTo>
                    <a:pt x="10800"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23"/>
            <p:cNvSpPr/>
            <p:nvPr/>
          </p:nvSpPr>
          <p:spPr>
            <a:xfrm>
              <a:off x="7027350"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38" y="1250"/>
                  </a:moveTo>
                  <a:lnTo>
                    <a:pt x="10704" y="3655"/>
                  </a:lnTo>
                  <a:lnTo>
                    <a:pt x="7930" y="6334"/>
                  </a:lnTo>
                  <a:lnTo>
                    <a:pt x="7930" y="2429"/>
                  </a:lnTo>
                  <a:lnTo>
                    <a:pt x="7942" y="2429"/>
                  </a:lnTo>
                  <a:lnTo>
                    <a:pt x="10038"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489"/>
                  </a:lnTo>
                  <a:lnTo>
                    <a:pt x="15050" y="10275"/>
                  </a:lnTo>
                  <a:lnTo>
                    <a:pt x="14610" y="9537"/>
                  </a:lnTo>
                  <a:lnTo>
                    <a:pt x="13229" y="7227"/>
                  </a:lnTo>
                  <a:lnTo>
                    <a:pt x="14574" y="4977"/>
                  </a:lnTo>
                  <a:lnTo>
                    <a:pt x="15003" y="4251"/>
                  </a:lnTo>
                  <a:lnTo>
                    <a:pt x="14157" y="4024"/>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23"/>
            <p:cNvSpPr/>
            <p:nvPr/>
          </p:nvSpPr>
          <p:spPr>
            <a:xfrm>
              <a:off x="7027350"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38" y="1251"/>
                  </a:moveTo>
                  <a:lnTo>
                    <a:pt x="10704" y="3644"/>
                  </a:lnTo>
                  <a:lnTo>
                    <a:pt x="7930" y="6323"/>
                  </a:lnTo>
                  <a:lnTo>
                    <a:pt x="7930" y="2430"/>
                  </a:lnTo>
                  <a:lnTo>
                    <a:pt x="7942" y="2430"/>
                  </a:lnTo>
                  <a:lnTo>
                    <a:pt x="10038"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6" y="14610"/>
                  </a:lnTo>
                  <a:lnTo>
                    <a:pt x="5228" y="14193"/>
                  </a:lnTo>
                  <a:lnTo>
                    <a:pt x="7621" y="12860"/>
                  </a:lnTo>
                  <a:lnTo>
                    <a:pt x="9930"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7" y="4013"/>
                  </a:lnTo>
                  <a:lnTo>
                    <a:pt x="11490" y="3323"/>
                  </a:lnTo>
                  <a:lnTo>
                    <a:pt x="10800"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23"/>
            <p:cNvSpPr/>
            <p:nvPr/>
          </p:nvSpPr>
          <p:spPr>
            <a:xfrm>
              <a:off x="70273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38" y="1239"/>
                  </a:moveTo>
                  <a:lnTo>
                    <a:pt x="10704" y="3632"/>
                  </a:lnTo>
                  <a:lnTo>
                    <a:pt x="7930" y="6311"/>
                  </a:lnTo>
                  <a:lnTo>
                    <a:pt x="7930" y="2417"/>
                  </a:lnTo>
                  <a:lnTo>
                    <a:pt x="7942" y="2417"/>
                  </a:lnTo>
                  <a:lnTo>
                    <a:pt x="10038" y="1239"/>
                  </a:lnTo>
                  <a:close/>
                  <a:moveTo>
                    <a:pt x="3751" y="4215"/>
                  </a:moveTo>
                  <a:lnTo>
                    <a:pt x="6513" y="6894"/>
                  </a:lnTo>
                  <a:lnTo>
                    <a:pt x="2501" y="6894"/>
                  </a:lnTo>
                  <a:lnTo>
                    <a:pt x="1298"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9" y="7227"/>
                  </a:lnTo>
                  <a:lnTo>
                    <a:pt x="14562" y="4977"/>
                  </a:lnTo>
                  <a:lnTo>
                    <a:pt x="15003" y="4251"/>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23"/>
            <p:cNvSpPr/>
            <p:nvPr/>
          </p:nvSpPr>
          <p:spPr>
            <a:xfrm>
              <a:off x="6648150"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25"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2" y="10502"/>
                  </a:lnTo>
                  <a:lnTo>
                    <a:pt x="15050" y="10275"/>
                  </a:lnTo>
                  <a:lnTo>
                    <a:pt x="14609" y="9549"/>
                  </a:lnTo>
                  <a:lnTo>
                    <a:pt x="13228" y="7227"/>
                  </a:lnTo>
                  <a:lnTo>
                    <a:pt x="14573" y="4977"/>
                  </a:lnTo>
                  <a:lnTo>
                    <a:pt x="15002" y="4251"/>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23"/>
            <p:cNvSpPr/>
            <p:nvPr/>
          </p:nvSpPr>
          <p:spPr>
            <a:xfrm>
              <a:off x="6268925" y="3038600"/>
              <a:ext cx="376275" cy="365250"/>
            </a:xfrm>
            <a:custGeom>
              <a:avLst/>
              <a:gdLst/>
              <a:ahLst/>
              <a:cxnLst/>
              <a:rect l="l" t="t" r="r" b="b"/>
              <a:pathLst>
                <a:path w="15051" h="14610" extrusionOk="0">
                  <a:moveTo>
                    <a:pt x="10049" y="1239"/>
                  </a:moveTo>
                  <a:lnTo>
                    <a:pt x="10704" y="3632"/>
                  </a:lnTo>
                  <a:lnTo>
                    <a:pt x="7942" y="6311"/>
                  </a:lnTo>
                  <a:lnTo>
                    <a:pt x="7942" y="2405"/>
                  </a:lnTo>
                  <a:lnTo>
                    <a:pt x="7954" y="2405"/>
                  </a:lnTo>
                  <a:lnTo>
                    <a:pt x="10049" y="1239"/>
                  </a:lnTo>
                  <a:close/>
                  <a:moveTo>
                    <a:pt x="4906" y="1298"/>
                  </a:moveTo>
                  <a:lnTo>
                    <a:pt x="7120" y="2525"/>
                  </a:lnTo>
                  <a:lnTo>
                    <a:pt x="7120" y="6323"/>
                  </a:lnTo>
                  <a:lnTo>
                    <a:pt x="4275" y="3572"/>
                  </a:lnTo>
                  <a:lnTo>
                    <a:pt x="4906" y="1298"/>
                  </a:lnTo>
                  <a:close/>
                  <a:moveTo>
                    <a:pt x="3751" y="4215"/>
                  </a:moveTo>
                  <a:lnTo>
                    <a:pt x="6525" y="6894"/>
                  </a:lnTo>
                  <a:lnTo>
                    <a:pt x="2501" y="6894"/>
                  </a:lnTo>
                  <a:lnTo>
                    <a:pt x="1286" y="4846"/>
                  </a:lnTo>
                  <a:lnTo>
                    <a:pt x="3751" y="4215"/>
                  </a:lnTo>
                  <a:close/>
                  <a:moveTo>
                    <a:pt x="11395" y="4132"/>
                  </a:moveTo>
                  <a:lnTo>
                    <a:pt x="13728" y="4751"/>
                  </a:lnTo>
                  <a:lnTo>
                    <a:pt x="12443" y="6894"/>
                  </a:lnTo>
                  <a:lnTo>
                    <a:pt x="8537" y="6894"/>
                  </a:lnTo>
                  <a:lnTo>
                    <a:pt x="11395" y="4132"/>
                  </a:lnTo>
                  <a:close/>
                  <a:moveTo>
                    <a:pt x="12562" y="7704"/>
                  </a:moveTo>
                  <a:lnTo>
                    <a:pt x="13788" y="9752"/>
                  </a:lnTo>
                  <a:lnTo>
                    <a:pt x="11311" y="10383"/>
                  </a:lnTo>
                  <a:lnTo>
                    <a:pt x="8549" y="7704"/>
                  </a:lnTo>
                  <a:close/>
                  <a:moveTo>
                    <a:pt x="6537" y="7704"/>
                  </a:moveTo>
                  <a:lnTo>
                    <a:pt x="3680" y="10478"/>
                  </a:lnTo>
                  <a:lnTo>
                    <a:pt x="1346" y="9871"/>
                  </a:lnTo>
                  <a:lnTo>
                    <a:pt x="2620" y="7704"/>
                  </a:lnTo>
                  <a:close/>
                  <a:moveTo>
                    <a:pt x="7954" y="8287"/>
                  </a:moveTo>
                  <a:lnTo>
                    <a:pt x="10800" y="11038"/>
                  </a:lnTo>
                  <a:lnTo>
                    <a:pt x="10168" y="13324"/>
                  </a:lnTo>
                  <a:lnTo>
                    <a:pt x="7954" y="12085"/>
                  </a:lnTo>
                  <a:lnTo>
                    <a:pt x="7954" y="8287"/>
                  </a:lnTo>
                  <a:close/>
                  <a:moveTo>
                    <a:pt x="7132" y="8287"/>
                  </a:moveTo>
                  <a:lnTo>
                    <a:pt x="7132" y="12192"/>
                  </a:lnTo>
                  <a:lnTo>
                    <a:pt x="7120" y="12192"/>
                  </a:lnTo>
                  <a:lnTo>
                    <a:pt x="5025" y="13359"/>
                  </a:lnTo>
                  <a:lnTo>
                    <a:pt x="4370" y="10966"/>
                  </a:lnTo>
                  <a:lnTo>
                    <a:pt x="7132"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23"/>
            <p:cNvSpPr/>
            <p:nvPr/>
          </p:nvSpPr>
          <p:spPr>
            <a:xfrm>
              <a:off x="6268925"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34" y="9859"/>
                  </a:lnTo>
                  <a:lnTo>
                    <a:pt x="2608" y="7704"/>
                  </a:lnTo>
                  <a:close/>
                  <a:moveTo>
                    <a:pt x="7954" y="8300"/>
                  </a:moveTo>
                  <a:lnTo>
                    <a:pt x="10800"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23"/>
            <p:cNvSpPr/>
            <p:nvPr/>
          </p:nvSpPr>
          <p:spPr>
            <a:xfrm>
              <a:off x="6268925"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49" y="1239"/>
                  </a:moveTo>
                  <a:lnTo>
                    <a:pt x="10704" y="3632"/>
                  </a:lnTo>
                  <a:lnTo>
                    <a:pt x="7942" y="6311"/>
                  </a:lnTo>
                  <a:lnTo>
                    <a:pt x="7942" y="2417"/>
                  </a:lnTo>
                  <a:lnTo>
                    <a:pt x="7954" y="2417"/>
                  </a:lnTo>
                  <a:lnTo>
                    <a:pt x="10049" y="1239"/>
                  </a:lnTo>
                  <a:close/>
                  <a:moveTo>
                    <a:pt x="3751" y="4215"/>
                  </a:moveTo>
                  <a:lnTo>
                    <a:pt x="6525" y="6894"/>
                  </a:lnTo>
                  <a:lnTo>
                    <a:pt x="2501" y="6894"/>
                  </a:lnTo>
                  <a:lnTo>
                    <a:pt x="1298" y="4858"/>
                  </a:lnTo>
                  <a:lnTo>
                    <a:pt x="3751" y="4215"/>
                  </a:lnTo>
                  <a:close/>
                  <a:moveTo>
                    <a:pt x="11395" y="4144"/>
                  </a:moveTo>
                  <a:lnTo>
                    <a:pt x="13728" y="4751"/>
                  </a:lnTo>
                  <a:lnTo>
                    <a:pt x="12443" y="6894"/>
                  </a:lnTo>
                  <a:lnTo>
                    <a:pt x="8537" y="6894"/>
                  </a:lnTo>
                  <a:lnTo>
                    <a:pt x="11395" y="4144"/>
                  </a:lnTo>
                  <a:close/>
                  <a:moveTo>
                    <a:pt x="12550" y="7716"/>
                  </a:moveTo>
                  <a:lnTo>
                    <a:pt x="13776" y="9752"/>
                  </a:lnTo>
                  <a:lnTo>
                    <a:pt x="11300" y="10395"/>
                  </a:lnTo>
                  <a:lnTo>
                    <a:pt x="8537" y="7716"/>
                  </a:lnTo>
                  <a:close/>
                  <a:moveTo>
                    <a:pt x="6525" y="7728"/>
                  </a:moveTo>
                  <a:lnTo>
                    <a:pt x="3668" y="10478"/>
                  </a:lnTo>
                  <a:lnTo>
                    <a:pt x="1334" y="9871"/>
                  </a:lnTo>
                  <a:lnTo>
                    <a:pt x="2608" y="7728"/>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3"/>
                  </a:lnTo>
                  <a:lnTo>
                    <a:pt x="5120" y="465"/>
                  </a:lnTo>
                  <a:lnTo>
                    <a:pt x="4358" y="48"/>
                  </a:lnTo>
                  <a:lnTo>
                    <a:pt x="4144" y="870"/>
                  </a:lnTo>
                  <a:lnTo>
                    <a:pt x="3430" y="3453"/>
                  </a:lnTo>
                  <a:lnTo>
                    <a:pt x="858" y="4132"/>
                  </a:lnTo>
                  <a:lnTo>
                    <a:pt x="1" y="4346"/>
                  </a:lnTo>
                  <a:lnTo>
                    <a:pt x="441" y="5084"/>
                  </a:lnTo>
                  <a:lnTo>
                    <a:pt x="1822" y="7406"/>
                  </a:lnTo>
                  <a:lnTo>
                    <a:pt x="477" y="9644"/>
                  </a:lnTo>
                  <a:lnTo>
                    <a:pt x="48" y="10383"/>
                  </a:lnTo>
                  <a:lnTo>
                    <a:pt x="894" y="10597"/>
                  </a:lnTo>
                  <a:lnTo>
                    <a:pt x="3561" y="11299"/>
                  </a:lnTo>
                  <a:lnTo>
                    <a:pt x="4251" y="13800"/>
                  </a:lnTo>
                  <a:lnTo>
                    <a:pt x="4465" y="14621"/>
                  </a:lnTo>
                  <a:lnTo>
                    <a:pt x="5227" y="14205"/>
                  </a:lnTo>
                  <a:lnTo>
                    <a:pt x="7621" y="12859"/>
                  </a:lnTo>
                  <a:lnTo>
                    <a:pt x="9930" y="14157"/>
                  </a:lnTo>
                  <a:lnTo>
                    <a:pt x="10692" y="14574"/>
                  </a:lnTo>
                  <a:lnTo>
                    <a:pt x="10907" y="13752"/>
                  </a:lnTo>
                  <a:lnTo>
                    <a:pt x="11621" y="11168"/>
                  </a:lnTo>
                  <a:lnTo>
                    <a:pt x="14205" y="10502"/>
                  </a:lnTo>
                  <a:lnTo>
                    <a:pt x="15050" y="10275"/>
                  </a:lnTo>
                  <a:lnTo>
                    <a:pt x="14621" y="9549"/>
                  </a:lnTo>
                  <a:lnTo>
                    <a:pt x="13228" y="7227"/>
                  </a:lnTo>
                  <a:lnTo>
                    <a:pt x="14574" y="4977"/>
                  </a:lnTo>
                  <a:lnTo>
                    <a:pt x="15002" y="4251"/>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23"/>
            <p:cNvSpPr/>
            <p:nvPr/>
          </p:nvSpPr>
          <p:spPr>
            <a:xfrm>
              <a:off x="6268925"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76" y="9763"/>
                  </a:lnTo>
                  <a:lnTo>
                    <a:pt x="11311" y="10406"/>
                  </a:lnTo>
                  <a:lnTo>
                    <a:pt x="8549" y="7727"/>
                  </a:lnTo>
                  <a:close/>
                  <a:moveTo>
                    <a:pt x="6525" y="7739"/>
                  </a:moveTo>
                  <a:lnTo>
                    <a:pt x="3668" y="10501"/>
                  </a:lnTo>
                  <a:lnTo>
                    <a:pt x="1334" y="9882"/>
                  </a:lnTo>
                  <a:lnTo>
                    <a:pt x="2608" y="7739"/>
                  </a:lnTo>
                  <a:close/>
                  <a:moveTo>
                    <a:pt x="7954" y="8311"/>
                  </a:moveTo>
                  <a:lnTo>
                    <a:pt x="10800"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23"/>
            <p:cNvSpPr/>
            <p:nvPr/>
          </p:nvSpPr>
          <p:spPr>
            <a:xfrm>
              <a:off x="6268925" y="4134575"/>
              <a:ext cx="376275" cy="365525"/>
            </a:xfrm>
            <a:custGeom>
              <a:avLst/>
              <a:gdLst/>
              <a:ahLst/>
              <a:cxnLst/>
              <a:rect l="l" t="t" r="r" b="b"/>
              <a:pathLst>
                <a:path w="15051" h="14621" extrusionOk="0">
                  <a:moveTo>
                    <a:pt x="4906" y="1286"/>
                  </a:moveTo>
                  <a:lnTo>
                    <a:pt x="7120" y="2512"/>
                  </a:lnTo>
                  <a:lnTo>
                    <a:pt x="7120" y="6310"/>
                  </a:lnTo>
                  <a:lnTo>
                    <a:pt x="4275" y="3560"/>
                  </a:lnTo>
                  <a:lnTo>
                    <a:pt x="4906" y="1286"/>
                  </a:lnTo>
                  <a:close/>
                  <a:moveTo>
                    <a:pt x="10049" y="1238"/>
                  </a:moveTo>
                  <a:lnTo>
                    <a:pt x="10704" y="3632"/>
                  </a:lnTo>
                  <a:lnTo>
                    <a:pt x="7942" y="6310"/>
                  </a:lnTo>
                  <a:lnTo>
                    <a:pt x="7942" y="2417"/>
                  </a:lnTo>
                  <a:lnTo>
                    <a:pt x="7954" y="2417"/>
                  </a:lnTo>
                  <a:lnTo>
                    <a:pt x="10049" y="1238"/>
                  </a:lnTo>
                  <a:close/>
                  <a:moveTo>
                    <a:pt x="11395" y="4132"/>
                  </a:moveTo>
                  <a:lnTo>
                    <a:pt x="13728" y="4739"/>
                  </a:lnTo>
                  <a:lnTo>
                    <a:pt x="12443" y="6882"/>
                  </a:lnTo>
                  <a:lnTo>
                    <a:pt x="8537" y="6882"/>
                  </a:lnTo>
                  <a:lnTo>
                    <a:pt x="11395" y="4132"/>
                  </a:lnTo>
                  <a:close/>
                  <a:moveTo>
                    <a:pt x="3751" y="4215"/>
                  </a:moveTo>
                  <a:lnTo>
                    <a:pt x="6525" y="6894"/>
                  </a:lnTo>
                  <a:lnTo>
                    <a:pt x="2501" y="6894"/>
                  </a:lnTo>
                  <a:lnTo>
                    <a:pt x="1286" y="4858"/>
                  </a:lnTo>
                  <a:lnTo>
                    <a:pt x="3751" y="4215"/>
                  </a:lnTo>
                  <a:close/>
                  <a:moveTo>
                    <a:pt x="12562" y="7715"/>
                  </a:moveTo>
                  <a:lnTo>
                    <a:pt x="13788" y="9751"/>
                  </a:lnTo>
                  <a:lnTo>
                    <a:pt x="11311" y="10394"/>
                  </a:lnTo>
                  <a:lnTo>
                    <a:pt x="8549" y="7715"/>
                  </a:lnTo>
                  <a:close/>
                  <a:moveTo>
                    <a:pt x="6525" y="7715"/>
                  </a:moveTo>
                  <a:lnTo>
                    <a:pt x="3668" y="10466"/>
                  </a:lnTo>
                  <a:lnTo>
                    <a:pt x="1334" y="9859"/>
                  </a:lnTo>
                  <a:lnTo>
                    <a:pt x="2608" y="7715"/>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2"/>
                  </a:lnTo>
                  <a:lnTo>
                    <a:pt x="5120" y="465"/>
                  </a:lnTo>
                  <a:lnTo>
                    <a:pt x="4358" y="48"/>
                  </a:lnTo>
                  <a:lnTo>
                    <a:pt x="4144" y="869"/>
                  </a:lnTo>
                  <a:lnTo>
                    <a:pt x="3430" y="3453"/>
                  </a:lnTo>
                  <a:lnTo>
                    <a:pt x="858" y="4132"/>
                  </a:lnTo>
                  <a:lnTo>
                    <a:pt x="1" y="4346"/>
                  </a:lnTo>
                  <a:lnTo>
                    <a:pt x="441" y="5084"/>
                  </a:lnTo>
                  <a:lnTo>
                    <a:pt x="1822" y="7406"/>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07" y="13752"/>
                  </a:lnTo>
                  <a:lnTo>
                    <a:pt x="11621" y="11168"/>
                  </a:lnTo>
                  <a:lnTo>
                    <a:pt x="14205" y="10501"/>
                  </a:lnTo>
                  <a:lnTo>
                    <a:pt x="15050" y="10275"/>
                  </a:lnTo>
                  <a:lnTo>
                    <a:pt x="14621" y="9549"/>
                  </a:lnTo>
                  <a:lnTo>
                    <a:pt x="13228" y="7227"/>
                  </a:lnTo>
                  <a:lnTo>
                    <a:pt x="14574"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23"/>
            <p:cNvSpPr/>
            <p:nvPr/>
          </p:nvSpPr>
          <p:spPr>
            <a:xfrm>
              <a:off x="6268925"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98" y="4846"/>
                  </a:lnTo>
                  <a:lnTo>
                    <a:pt x="3751" y="4215"/>
                  </a:lnTo>
                  <a:close/>
                  <a:moveTo>
                    <a:pt x="11395" y="4132"/>
                  </a:moveTo>
                  <a:lnTo>
                    <a:pt x="13728" y="4751"/>
                  </a:lnTo>
                  <a:lnTo>
                    <a:pt x="12443" y="6894"/>
                  </a:lnTo>
                  <a:lnTo>
                    <a:pt x="8537" y="6894"/>
                  </a:lnTo>
                  <a:lnTo>
                    <a:pt x="11395" y="4132"/>
                  </a:lnTo>
                  <a:close/>
                  <a:moveTo>
                    <a:pt x="12562" y="7704"/>
                  </a:moveTo>
                  <a:lnTo>
                    <a:pt x="13788" y="9751"/>
                  </a:lnTo>
                  <a:lnTo>
                    <a:pt x="11311" y="10382"/>
                  </a:lnTo>
                  <a:lnTo>
                    <a:pt x="8549" y="7704"/>
                  </a:lnTo>
                  <a:close/>
                  <a:moveTo>
                    <a:pt x="6525" y="7704"/>
                  </a:moveTo>
                  <a:lnTo>
                    <a:pt x="3668" y="10466"/>
                  </a:lnTo>
                  <a:lnTo>
                    <a:pt x="1334" y="9847"/>
                  </a:lnTo>
                  <a:lnTo>
                    <a:pt x="2608" y="7704"/>
                  </a:lnTo>
                  <a:close/>
                  <a:moveTo>
                    <a:pt x="7954" y="8287"/>
                  </a:moveTo>
                  <a:lnTo>
                    <a:pt x="10800" y="11037"/>
                  </a:lnTo>
                  <a:lnTo>
                    <a:pt x="10168" y="13323"/>
                  </a:lnTo>
                  <a:lnTo>
                    <a:pt x="7954" y="12085"/>
                  </a:lnTo>
                  <a:lnTo>
                    <a:pt x="7954" y="8287"/>
                  </a:lnTo>
                  <a:close/>
                  <a:moveTo>
                    <a:pt x="7120" y="8287"/>
                  </a:moveTo>
                  <a:lnTo>
                    <a:pt x="7120" y="12192"/>
                  </a:lnTo>
                  <a:lnTo>
                    <a:pt x="7109"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2"/>
                  </a:lnTo>
                  <a:lnTo>
                    <a:pt x="7621" y="12859"/>
                  </a:lnTo>
                  <a:lnTo>
                    <a:pt x="9930" y="14157"/>
                  </a:lnTo>
                  <a:lnTo>
                    <a:pt x="10692" y="14573"/>
                  </a:lnTo>
                  <a:lnTo>
                    <a:pt x="10907" y="13752"/>
                  </a:lnTo>
                  <a:lnTo>
                    <a:pt x="11621" y="11156"/>
                  </a:lnTo>
                  <a:lnTo>
                    <a:pt x="14205" y="10490"/>
                  </a:lnTo>
                  <a:lnTo>
                    <a:pt x="15050" y="10263"/>
                  </a:lnTo>
                  <a:lnTo>
                    <a:pt x="14621" y="9537"/>
                  </a:lnTo>
                  <a:lnTo>
                    <a:pt x="13228" y="7215"/>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23"/>
            <p:cNvSpPr/>
            <p:nvPr/>
          </p:nvSpPr>
          <p:spPr>
            <a:xfrm>
              <a:off x="6648150" y="2307850"/>
              <a:ext cx="376250" cy="365250"/>
            </a:xfrm>
            <a:custGeom>
              <a:avLst/>
              <a:gdLst/>
              <a:ahLst/>
              <a:cxnLst/>
              <a:rect l="l" t="t" r="r" b="b"/>
              <a:pathLst>
                <a:path w="15050" h="14610" extrusionOk="0">
                  <a:moveTo>
                    <a:pt x="4894" y="1298"/>
                  </a:moveTo>
                  <a:lnTo>
                    <a:pt x="7120" y="2525"/>
                  </a:lnTo>
                  <a:lnTo>
                    <a:pt x="7120" y="6323"/>
                  </a:lnTo>
                  <a:lnTo>
                    <a:pt x="4274" y="3573"/>
                  </a:lnTo>
                  <a:lnTo>
                    <a:pt x="4894"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25"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37" y="7728"/>
                  </a:moveTo>
                  <a:lnTo>
                    <a:pt x="3679" y="10478"/>
                  </a:lnTo>
                  <a:lnTo>
                    <a:pt x="1346" y="9871"/>
                  </a:lnTo>
                  <a:lnTo>
                    <a:pt x="2619" y="7728"/>
                  </a:lnTo>
                  <a:close/>
                  <a:moveTo>
                    <a:pt x="7942" y="8299"/>
                  </a:moveTo>
                  <a:lnTo>
                    <a:pt x="10787" y="11062"/>
                  </a:lnTo>
                  <a:lnTo>
                    <a:pt x="10168" y="13336"/>
                  </a:lnTo>
                  <a:lnTo>
                    <a:pt x="7942" y="12097"/>
                  </a:lnTo>
                  <a:lnTo>
                    <a:pt x="7942" y="8299"/>
                  </a:lnTo>
                  <a:close/>
                  <a:moveTo>
                    <a:pt x="7132" y="8299"/>
                  </a:moveTo>
                  <a:lnTo>
                    <a:pt x="7132" y="12205"/>
                  </a:lnTo>
                  <a:lnTo>
                    <a:pt x="7120" y="12205"/>
                  </a:lnTo>
                  <a:lnTo>
                    <a:pt x="5013" y="13383"/>
                  </a:lnTo>
                  <a:lnTo>
                    <a:pt x="4358" y="10978"/>
                  </a:lnTo>
                  <a:lnTo>
                    <a:pt x="7132" y="8299"/>
                  </a:lnTo>
                  <a:close/>
                  <a:moveTo>
                    <a:pt x="10585" y="1"/>
                  </a:moveTo>
                  <a:lnTo>
                    <a:pt x="9823" y="417"/>
                  </a:lnTo>
                  <a:lnTo>
                    <a:pt x="7430" y="1751"/>
                  </a:lnTo>
                  <a:lnTo>
                    <a:pt x="5120" y="465"/>
                  </a:lnTo>
                  <a:lnTo>
                    <a:pt x="4358" y="48"/>
                  </a:lnTo>
                  <a:lnTo>
                    <a:pt x="4143" y="858"/>
                  </a:lnTo>
                  <a:lnTo>
                    <a:pt x="3429" y="3453"/>
                  </a:lnTo>
                  <a:lnTo>
                    <a:pt x="845"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204"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23"/>
            <p:cNvSpPr/>
            <p:nvPr/>
          </p:nvSpPr>
          <p:spPr>
            <a:xfrm>
              <a:off x="6648150"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25" y="6906"/>
                  </a:lnTo>
                  <a:lnTo>
                    <a:pt x="11382" y="4156"/>
                  </a:lnTo>
                  <a:close/>
                  <a:moveTo>
                    <a:pt x="12561" y="7728"/>
                  </a:moveTo>
                  <a:lnTo>
                    <a:pt x="13788" y="9764"/>
                  </a:lnTo>
                  <a:lnTo>
                    <a:pt x="11311" y="10407"/>
                  </a:lnTo>
                  <a:lnTo>
                    <a:pt x="8549" y="7728"/>
                  </a:lnTo>
                  <a:close/>
                  <a:moveTo>
                    <a:pt x="6525" y="7704"/>
                  </a:moveTo>
                  <a:lnTo>
                    <a:pt x="3667" y="10478"/>
                  </a:lnTo>
                  <a:lnTo>
                    <a:pt x="1322" y="9859"/>
                  </a:lnTo>
                  <a:lnTo>
                    <a:pt x="2608" y="7704"/>
                  </a:lnTo>
                  <a:close/>
                  <a:moveTo>
                    <a:pt x="7942" y="8300"/>
                  </a:moveTo>
                  <a:lnTo>
                    <a:pt x="10787" y="11050"/>
                  </a:lnTo>
                  <a:lnTo>
                    <a:pt x="10168" y="13336"/>
                  </a:lnTo>
                  <a:lnTo>
                    <a:pt x="7942" y="12098"/>
                  </a:lnTo>
                  <a:lnTo>
                    <a:pt x="7942"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43" y="858"/>
                  </a:lnTo>
                  <a:lnTo>
                    <a:pt x="3429" y="3454"/>
                  </a:lnTo>
                  <a:lnTo>
                    <a:pt x="845"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204"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0" name="Google Shape;1010;p23"/>
            <p:cNvSpPr/>
            <p:nvPr/>
          </p:nvSpPr>
          <p:spPr>
            <a:xfrm>
              <a:off x="6648450" y="846675"/>
              <a:ext cx="376250" cy="365525"/>
            </a:xfrm>
            <a:custGeom>
              <a:avLst/>
              <a:gdLst/>
              <a:ahLst/>
              <a:cxnLst/>
              <a:rect l="l" t="t" r="r" b="b"/>
              <a:pathLst>
                <a:path w="15050" h="14621" extrusionOk="0">
                  <a:moveTo>
                    <a:pt x="10037" y="1238"/>
                  </a:moveTo>
                  <a:lnTo>
                    <a:pt x="10692" y="3631"/>
                  </a:lnTo>
                  <a:lnTo>
                    <a:pt x="7918" y="6310"/>
                  </a:lnTo>
                  <a:lnTo>
                    <a:pt x="7918" y="2417"/>
                  </a:lnTo>
                  <a:lnTo>
                    <a:pt x="7941" y="2417"/>
                  </a:lnTo>
                  <a:lnTo>
                    <a:pt x="10037" y="1238"/>
                  </a:lnTo>
                  <a:close/>
                  <a:moveTo>
                    <a:pt x="4870" y="1298"/>
                  </a:moveTo>
                  <a:lnTo>
                    <a:pt x="7084" y="2536"/>
                  </a:lnTo>
                  <a:lnTo>
                    <a:pt x="7084" y="6322"/>
                  </a:lnTo>
                  <a:lnTo>
                    <a:pt x="4251" y="3572"/>
                  </a:lnTo>
                  <a:lnTo>
                    <a:pt x="4870" y="1298"/>
                  </a:lnTo>
                  <a:close/>
                  <a:moveTo>
                    <a:pt x="3739" y="4215"/>
                  </a:moveTo>
                  <a:lnTo>
                    <a:pt x="6513" y="6894"/>
                  </a:lnTo>
                  <a:lnTo>
                    <a:pt x="2488" y="6894"/>
                  </a:lnTo>
                  <a:lnTo>
                    <a:pt x="1274" y="4858"/>
                  </a:lnTo>
                  <a:lnTo>
                    <a:pt x="3739" y="4215"/>
                  </a:lnTo>
                  <a:close/>
                  <a:moveTo>
                    <a:pt x="11359" y="4131"/>
                  </a:moveTo>
                  <a:lnTo>
                    <a:pt x="13692" y="4751"/>
                  </a:lnTo>
                  <a:lnTo>
                    <a:pt x="12430" y="6894"/>
                  </a:lnTo>
                  <a:lnTo>
                    <a:pt x="8513" y="6894"/>
                  </a:lnTo>
                  <a:lnTo>
                    <a:pt x="11359" y="4131"/>
                  </a:lnTo>
                  <a:close/>
                  <a:moveTo>
                    <a:pt x="12549" y="7715"/>
                  </a:moveTo>
                  <a:lnTo>
                    <a:pt x="13776" y="9751"/>
                  </a:lnTo>
                  <a:lnTo>
                    <a:pt x="11299" y="10394"/>
                  </a:lnTo>
                  <a:lnTo>
                    <a:pt x="8537" y="7715"/>
                  </a:lnTo>
                  <a:close/>
                  <a:moveTo>
                    <a:pt x="6513" y="7727"/>
                  </a:moveTo>
                  <a:lnTo>
                    <a:pt x="3655" y="10477"/>
                  </a:lnTo>
                  <a:lnTo>
                    <a:pt x="1310" y="9870"/>
                  </a:lnTo>
                  <a:lnTo>
                    <a:pt x="2596" y="7727"/>
                  </a:lnTo>
                  <a:close/>
                  <a:moveTo>
                    <a:pt x="7930" y="8287"/>
                  </a:moveTo>
                  <a:lnTo>
                    <a:pt x="10775" y="11049"/>
                  </a:lnTo>
                  <a:lnTo>
                    <a:pt x="10156" y="13323"/>
                  </a:lnTo>
                  <a:lnTo>
                    <a:pt x="7930" y="12085"/>
                  </a:lnTo>
                  <a:lnTo>
                    <a:pt x="7930" y="8287"/>
                  </a:lnTo>
                  <a:close/>
                  <a:moveTo>
                    <a:pt x="7108" y="8287"/>
                  </a:moveTo>
                  <a:lnTo>
                    <a:pt x="7108" y="12192"/>
                  </a:lnTo>
                  <a:lnTo>
                    <a:pt x="7084" y="12192"/>
                  </a:lnTo>
                  <a:lnTo>
                    <a:pt x="4989" y="13371"/>
                  </a:lnTo>
                  <a:lnTo>
                    <a:pt x="4334" y="10966"/>
                  </a:lnTo>
                  <a:lnTo>
                    <a:pt x="7108"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2" y="11168"/>
                  </a:lnTo>
                  <a:lnTo>
                    <a:pt x="14204" y="10489"/>
                  </a:lnTo>
                  <a:lnTo>
                    <a:pt x="15050" y="10275"/>
                  </a:lnTo>
                  <a:lnTo>
                    <a:pt x="14621" y="9537"/>
                  </a:lnTo>
                  <a:lnTo>
                    <a:pt x="13240" y="7215"/>
                  </a:lnTo>
                  <a:lnTo>
                    <a:pt x="14573" y="4965"/>
                  </a:lnTo>
                  <a:lnTo>
                    <a:pt x="14990" y="4227"/>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1" name="Google Shape;1011;p23"/>
            <p:cNvSpPr/>
            <p:nvPr/>
          </p:nvSpPr>
          <p:spPr>
            <a:xfrm>
              <a:off x="6648150"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16" y="3656"/>
                  </a:lnTo>
                  <a:lnTo>
                    <a:pt x="7953" y="6335"/>
                  </a:lnTo>
                  <a:lnTo>
                    <a:pt x="7953" y="2430"/>
                  </a:lnTo>
                  <a:lnTo>
                    <a:pt x="10049" y="1251"/>
                  </a:lnTo>
                  <a:close/>
                  <a:moveTo>
                    <a:pt x="11382" y="4144"/>
                  </a:moveTo>
                  <a:lnTo>
                    <a:pt x="13728" y="4751"/>
                  </a:lnTo>
                  <a:lnTo>
                    <a:pt x="12442" y="6895"/>
                  </a:lnTo>
                  <a:lnTo>
                    <a:pt x="8525"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42" y="8311"/>
                  </a:moveTo>
                  <a:lnTo>
                    <a:pt x="10787" y="11062"/>
                  </a:lnTo>
                  <a:lnTo>
                    <a:pt x="10168" y="13336"/>
                  </a:lnTo>
                  <a:lnTo>
                    <a:pt x="7942" y="12109"/>
                  </a:lnTo>
                  <a:lnTo>
                    <a:pt x="7942"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43" y="870"/>
                  </a:lnTo>
                  <a:lnTo>
                    <a:pt x="3429" y="3454"/>
                  </a:lnTo>
                  <a:lnTo>
                    <a:pt x="845"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204"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23"/>
            <p:cNvSpPr/>
            <p:nvPr/>
          </p:nvSpPr>
          <p:spPr>
            <a:xfrm>
              <a:off x="70273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38" y="1238"/>
                  </a:moveTo>
                  <a:lnTo>
                    <a:pt x="10704" y="3632"/>
                  </a:lnTo>
                  <a:lnTo>
                    <a:pt x="7930" y="6311"/>
                  </a:lnTo>
                  <a:lnTo>
                    <a:pt x="7930" y="2405"/>
                  </a:lnTo>
                  <a:lnTo>
                    <a:pt x="7942" y="2405"/>
                  </a:lnTo>
                  <a:lnTo>
                    <a:pt x="10038"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56" y="10466"/>
                  </a:lnTo>
                  <a:lnTo>
                    <a:pt x="1322" y="9847"/>
                  </a:lnTo>
                  <a:lnTo>
                    <a:pt x="2596"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38" y="10263"/>
                  </a:lnTo>
                  <a:lnTo>
                    <a:pt x="14610" y="9537"/>
                  </a:lnTo>
                  <a:lnTo>
                    <a:pt x="13229" y="7215"/>
                  </a:lnTo>
                  <a:lnTo>
                    <a:pt x="14562" y="4965"/>
                  </a:lnTo>
                  <a:lnTo>
                    <a:pt x="15003" y="4239"/>
                  </a:lnTo>
                  <a:lnTo>
                    <a:pt x="14145" y="4013"/>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23"/>
            <p:cNvSpPr/>
            <p:nvPr/>
          </p:nvSpPr>
          <p:spPr>
            <a:xfrm>
              <a:off x="6648150"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25"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46" y="9859"/>
                  </a:lnTo>
                  <a:lnTo>
                    <a:pt x="2608" y="7716"/>
                  </a:lnTo>
                  <a:close/>
                  <a:moveTo>
                    <a:pt x="7953" y="8299"/>
                  </a:moveTo>
                  <a:lnTo>
                    <a:pt x="10787" y="11050"/>
                  </a:lnTo>
                  <a:lnTo>
                    <a:pt x="10168" y="13324"/>
                  </a:lnTo>
                  <a:lnTo>
                    <a:pt x="7942" y="12085"/>
                  </a:lnTo>
                  <a:lnTo>
                    <a:pt x="7942"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2" y="10502"/>
                  </a:lnTo>
                  <a:lnTo>
                    <a:pt x="15050" y="10276"/>
                  </a:lnTo>
                  <a:lnTo>
                    <a:pt x="14609" y="9549"/>
                  </a:lnTo>
                  <a:lnTo>
                    <a:pt x="13228" y="7228"/>
                  </a:lnTo>
                  <a:lnTo>
                    <a:pt x="14573" y="4977"/>
                  </a:lnTo>
                  <a:lnTo>
                    <a:pt x="15002" y="4251"/>
                  </a:lnTo>
                  <a:lnTo>
                    <a:pt x="14157" y="4025"/>
                  </a:lnTo>
                  <a:lnTo>
                    <a:pt x="11490" y="3322"/>
                  </a:lnTo>
                  <a:lnTo>
                    <a:pt x="10799"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23"/>
            <p:cNvSpPr/>
            <p:nvPr/>
          </p:nvSpPr>
          <p:spPr>
            <a:xfrm>
              <a:off x="7027350" y="4134575"/>
              <a:ext cx="375975" cy="365525"/>
            </a:xfrm>
            <a:custGeom>
              <a:avLst/>
              <a:gdLst/>
              <a:ahLst/>
              <a:cxnLst/>
              <a:rect l="l" t="t" r="r" b="b"/>
              <a:pathLst>
                <a:path w="15039" h="14621" extrusionOk="0">
                  <a:moveTo>
                    <a:pt x="4894" y="1286"/>
                  </a:moveTo>
                  <a:lnTo>
                    <a:pt x="7109" y="2512"/>
                  </a:lnTo>
                  <a:lnTo>
                    <a:pt x="7109" y="6310"/>
                  </a:lnTo>
                  <a:lnTo>
                    <a:pt x="4275" y="3560"/>
                  </a:lnTo>
                  <a:lnTo>
                    <a:pt x="4894" y="1286"/>
                  </a:lnTo>
                  <a:close/>
                  <a:moveTo>
                    <a:pt x="10038" y="1238"/>
                  </a:moveTo>
                  <a:lnTo>
                    <a:pt x="10704" y="3632"/>
                  </a:lnTo>
                  <a:lnTo>
                    <a:pt x="7930" y="6310"/>
                  </a:lnTo>
                  <a:lnTo>
                    <a:pt x="7930" y="2417"/>
                  </a:lnTo>
                  <a:lnTo>
                    <a:pt x="7942" y="2417"/>
                  </a:lnTo>
                  <a:lnTo>
                    <a:pt x="10038" y="1238"/>
                  </a:lnTo>
                  <a:close/>
                  <a:moveTo>
                    <a:pt x="11383" y="4132"/>
                  </a:moveTo>
                  <a:lnTo>
                    <a:pt x="13717" y="4739"/>
                  </a:lnTo>
                  <a:lnTo>
                    <a:pt x="12443" y="6882"/>
                  </a:lnTo>
                  <a:lnTo>
                    <a:pt x="8526" y="6882"/>
                  </a:lnTo>
                  <a:lnTo>
                    <a:pt x="11383" y="4132"/>
                  </a:lnTo>
                  <a:close/>
                  <a:moveTo>
                    <a:pt x="3751" y="4215"/>
                  </a:moveTo>
                  <a:lnTo>
                    <a:pt x="6513" y="6894"/>
                  </a:lnTo>
                  <a:lnTo>
                    <a:pt x="2501" y="6894"/>
                  </a:lnTo>
                  <a:lnTo>
                    <a:pt x="1298" y="4858"/>
                  </a:lnTo>
                  <a:lnTo>
                    <a:pt x="3751" y="4215"/>
                  </a:lnTo>
                  <a:close/>
                  <a:moveTo>
                    <a:pt x="12562" y="7715"/>
                  </a:moveTo>
                  <a:lnTo>
                    <a:pt x="13776" y="9751"/>
                  </a:lnTo>
                  <a:lnTo>
                    <a:pt x="11312" y="10394"/>
                  </a:lnTo>
                  <a:lnTo>
                    <a:pt x="8537"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38" y="10275"/>
                  </a:lnTo>
                  <a:lnTo>
                    <a:pt x="14610" y="9549"/>
                  </a:lnTo>
                  <a:lnTo>
                    <a:pt x="13229" y="7227"/>
                  </a:lnTo>
                  <a:lnTo>
                    <a:pt x="14562" y="4977"/>
                  </a:lnTo>
                  <a:lnTo>
                    <a:pt x="15003" y="4251"/>
                  </a:lnTo>
                  <a:lnTo>
                    <a:pt x="14145" y="4024"/>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23"/>
            <p:cNvSpPr/>
            <p:nvPr/>
          </p:nvSpPr>
          <p:spPr>
            <a:xfrm>
              <a:off x="7027350"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38" y="1250"/>
                  </a:moveTo>
                  <a:lnTo>
                    <a:pt x="10704" y="3643"/>
                  </a:lnTo>
                  <a:lnTo>
                    <a:pt x="7930" y="6322"/>
                  </a:lnTo>
                  <a:lnTo>
                    <a:pt x="7930" y="2417"/>
                  </a:lnTo>
                  <a:lnTo>
                    <a:pt x="7942" y="2417"/>
                  </a:lnTo>
                  <a:lnTo>
                    <a:pt x="10038"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30"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38" y="10263"/>
                  </a:lnTo>
                  <a:lnTo>
                    <a:pt x="14610" y="9537"/>
                  </a:lnTo>
                  <a:lnTo>
                    <a:pt x="13229" y="7215"/>
                  </a:lnTo>
                  <a:lnTo>
                    <a:pt x="14562" y="4965"/>
                  </a:lnTo>
                  <a:lnTo>
                    <a:pt x="15003" y="4239"/>
                  </a:lnTo>
                  <a:lnTo>
                    <a:pt x="14145" y="4012"/>
                  </a:lnTo>
                  <a:lnTo>
                    <a:pt x="11490" y="3310"/>
                  </a:lnTo>
                  <a:lnTo>
                    <a:pt x="10800"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23"/>
            <p:cNvSpPr/>
            <p:nvPr/>
          </p:nvSpPr>
          <p:spPr>
            <a:xfrm>
              <a:off x="7027350" y="3038600"/>
              <a:ext cx="376275" cy="365250"/>
            </a:xfrm>
            <a:custGeom>
              <a:avLst/>
              <a:gdLst/>
              <a:ahLst/>
              <a:cxnLst/>
              <a:rect l="l" t="t" r="r" b="b"/>
              <a:pathLst>
                <a:path w="15051" h="14610" extrusionOk="0">
                  <a:moveTo>
                    <a:pt x="10038" y="1239"/>
                  </a:moveTo>
                  <a:lnTo>
                    <a:pt x="10704" y="3632"/>
                  </a:lnTo>
                  <a:lnTo>
                    <a:pt x="7930" y="6311"/>
                  </a:lnTo>
                  <a:lnTo>
                    <a:pt x="7930" y="2405"/>
                  </a:lnTo>
                  <a:lnTo>
                    <a:pt x="7942" y="2405"/>
                  </a:lnTo>
                  <a:lnTo>
                    <a:pt x="10038"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7" y="4013"/>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23"/>
            <p:cNvSpPr/>
            <p:nvPr/>
          </p:nvSpPr>
          <p:spPr>
            <a:xfrm>
              <a:off x="6648150"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98"/>
                  </a:moveTo>
                  <a:lnTo>
                    <a:pt x="7120" y="2525"/>
                  </a:lnTo>
                  <a:lnTo>
                    <a:pt x="7120" y="6323"/>
                  </a:lnTo>
                  <a:lnTo>
                    <a:pt x="4274" y="3572"/>
                  </a:lnTo>
                  <a:lnTo>
                    <a:pt x="4894" y="1298"/>
                  </a:lnTo>
                  <a:close/>
                  <a:moveTo>
                    <a:pt x="3751" y="4215"/>
                  </a:moveTo>
                  <a:lnTo>
                    <a:pt x="6525" y="6894"/>
                  </a:lnTo>
                  <a:lnTo>
                    <a:pt x="2500" y="6894"/>
                  </a:lnTo>
                  <a:lnTo>
                    <a:pt x="1286" y="4846"/>
                  </a:lnTo>
                  <a:lnTo>
                    <a:pt x="3751" y="4215"/>
                  </a:lnTo>
                  <a:close/>
                  <a:moveTo>
                    <a:pt x="11382" y="4132"/>
                  </a:moveTo>
                  <a:lnTo>
                    <a:pt x="13728" y="4751"/>
                  </a:lnTo>
                  <a:lnTo>
                    <a:pt x="12442" y="6894"/>
                  </a:lnTo>
                  <a:lnTo>
                    <a:pt x="8525" y="6894"/>
                  </a:lnTo>
                  <a:lnTo>
                    <a:pt x="11382" y="4132"/>
                  </a:lnTo>
                  <a:close/>
                  <a:moveTo>
                    <a:pt x="12561" y="7704"/>
                  </a:moveTo>
                  <a:lnTo>
                    <a:pt x="13764" y="9752"/>
                  </a:lnTo>
                  <a:lnTo>
                    <a:pt x="11311" y="10383"/>
                  </a:lnTo>
                  <a:lnTo>
                    <a:pt x="8549" y="7704"/>
                  </a:lnTo>
                  <a:close/>
                  <a:moveTo>
                    <a:pt x="6537" y="7704"/>
                  </a:moveTo>
                  <a:lnTo>
                    <a:pt x="3679" y="10478"/>
                  </a:lnTo>
                  <a:lnTo>
                    <a:pt x="1346" y="9871"/>
                  </a:lnTo>
                  <a:lnTo>
                    <a:pt x="2619" y="7704"/>
                  </a:lnTo>
                  <a:close/>
                  <a:moveTo>
                    <a:pt x="7942" y="8287"/>
                  </a:moveTo>
                  <a:lnTo>
                    <a:pt x="10787" y="11038"/>
                  </a:lnTo>
                  <a:lnTo>
                    <a:pt x="10168" y="13324"/>
                  </a:lnTo>
                  <a:lnTo>
                    <a:pt x="7942" y="12085"/>
                  </a:lnTo>
                  <a:lnTo>
                    <a:pt x="7942"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43" y="858"/>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204"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23"/>
            <p:cNvSpPr/>
            <p:nvPr/>
          </p:nvSpPr>
          <p:spPr>
            <a:xfrm>
              <a:off x="6268925" y="846675"/>
              <a:ext cx="376275" cy="365525"/>
            </a:xfrm>
            <a:custGeom>
              <a:avLst/>
              <a:gdLst/>
              <a:ahLst/>
              <a:cxnLst/>
              <a:rect l="l" t="t" r="r" b="b"/>
              <a:pathLst>
                <a:path w="15051"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13" y="7727"/>
                  </a:moveTo>
                  <a:lnTo>
                    <a:pt x="3668" y="10477"/>
                  </a:lnTo>
                  <a:lnTo>
                    <a:pt x="1310" y="9870"/>
                  </a:lnTo>
                  <a:lnTo>
                    <a:pt x="2596" y="7727"/>
                  </a:lnTo>
                  <a:close/>
                  <a:moveTo>
                    <a:pt x="7954" y="8287"/>
                  </a:moveTo>
                  <a:lnTo>
                    <a:pt x="10800"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23"/>
            <p:cNvSpPr/>
            <p:nvPr/>
          </p:nvSpPr>
          <p:spPr>
            <a:xfrm>
              <a:off x="6648150"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25" y="6906"/>
                  </a:lnTo>
                  <a:lnTo>
                    <a:pt x="11382" y="4155"/>
                  </a:lnTo>
                  <a:close/>
                  <a:moveTo>
                    <a:pt x="12561" y="7727"/>
                  </a:moveTo>
                  <a:lnTo>
                    <a:pt x="13788" y="9763"/>
                  </a:lnTo>
                  <a:lnTo>
                    <a:pt x="11311" y="10406"/>
                  </a:lnTo>
                  <a:lnTo>
                    <a:pt x="8549" y="7727"/>
                  </a:lnTo>
                  <a:close/>
                  <a:moveTo>
                    <a:pt x="6525" y="7739"/>
                  </a:moveTo>
                  <a:lnTo>
                    <a:pt x="3667" y="10501"/>
                  </a:lnTo>
                  <a:lnTo>
                    <a:pt x="1322" y="9882"/>
                  </a:lnTo>
                  <a:lnTo>
                    <a:pt x="2608" y="7739"/>
                  </a:lnTo>
                  <a:close/>
                  <a:moveTo>
                    <a:pt x="7942" y="8311"/>
                  </a:moveTo>
                  <a:lnTo>
                    <a:pt x="10787" y="11061"/>
                  </a:lnTo>
                  <a:lnTo>
                    <a:pt x="10168" y="13335"/>
                  </a:lnTo>
                  <a:lnTo>
                    <a:pt x="7942" y="12097"/>
                  </a:lnTo>
                  <a:lnTo>
                    <a:pt x="7942"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43" y="869"/>
                  </a:lnTo>
                  <a:lnTo>
                    <a:pt x="3429" y="3453"/>
                  </a:lnTo>
                  <a:lnTo>
                    <a:pt x="845"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23"/>
            <p:cNvSpPr/>
            <p:nvPr/>
          </p:nvSpPr>
          <p:spPr>
            <a:xfrm>
              <a:off x="6268925" y="1942325"/>
              <a:ext cx="376275" cy="365550"/>
            </a:xfrm>
            <a:custGeom>
              <a:avLst/>
              <a:gdLst/>
              <a:ahLst/>
              <a:cxnLst/>
              <a:rect l="l" t="t" r="r" b="b"/>
              <a:pathLst>
                <a:path w="15051" h="14622" extrusionOk="0">
                  <a:moveTo>
                    <a:pt x="4906" y="1299"/>
                  </a:moveTo>
                  <a:lnTo>
                    <a:pt x="7120" y="2537"/>
                  </a:lnTo>
                  <a:lnTo>
                    <a:pt x="7120" y="6335"/>
                  </a:lnTo>
                  <a:lnTo>
                    <a:pt x="4275" y="3573"/>
                  </a:lnTo>
                  <a:lnTo>
                    <a:pt x="4906"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34" y="9871"/>
                  </a:lnTo>
                  <a:lnTo>
                    <a:pt x="2608" y="7728"/>
                  </a:lnTo>
                  <a:close/>
                  <a:moveTo>
                    <a:pt x="7954" y="8311"/>
                  </a:moveTo>
                  <a:lnTo>
                    <a:pt x="10800" y="11062"/>
                  </a:lnTo>
                  <a:lnTo>
                    <a:pt x="10168" y="13336"/>
                  </a:lnTo>
                  <a:lnTo>
                    <a:pt x="7954" y="12109"/>
                  </a:lnTo>
                  <a:lnTo>
                    <a:pt x="7954" y="8311"/>
                  </a:lnTo>
                  <a:close/>
                  <a:moveTo>
                    <a:pt x="7132" y="8311"/>
                  </a:moveTo>
                  <a:lnTo>
                    <a:pt x="7132" y="12205"/>
                  </a:lnTo>
                  <a:lnTo>
                    <a:pt x="7120" y="12205"/>
                  </a:lnTo>
                  <a:lnTo>
                    <a:pt x="5025" y="13383"/>
                  </a:lnTo>
                  <a:lnTo>
                    <a:pt x="4370" y="10990"/>
                  </a:lnTo>
                  <a:lnTo>
                    <a:pt x="7132"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23"/>
            <p:cNvSpPr/>
            <p:nvPr/>
          </p:nvSpPr>
          <p:spPr>
            <a:xfrm>
              <a:off x="6268925" y="2307850"/>
              <a:ext cx="376275" cy="365250"/>
            </a:xfrm>
            <a:custGeom>
              <a:avLst/>
              <a:gdLst/>
              <a:ahLst/>
              <a:cxnLst/>
              <a:rect l="l" t="t" r="r" b="b"/>
              <a:pathLst>
                <a:path w="15051"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37" y="7728"/>
                  </a:moveTo>
                  <a:lnTo>
                    <a:pt x="3680" y="10478"/>
                  </a:lnTo>
                  <a:lnTo>
                    <a:pt x="1346" y="9871"/>
                  </a:lnTo>
                  <a:lnTo>
                    <a:pt x="2620" y="7728"/>
                  </a:lnTo>
                  <a:close/>
                  <a:moveTo>
                    <a:pt x="7954" y="8299"/>
                  </a:moveTo>
                  <a:lnTo>
                    <a:pt x="10800"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23"/>
            <p:cNvSpPr/>
            <p:nvPr/>
          </p:nvSpPr>
          <p:spPr>
            <a:xfrm>
              <a:off x="6268925" y="2673075"/>
              <a:ext cx="376275" cy="365550"/>
            </a:xfrm>
            <a:custGeom>
              <a:avLst/>
              <a:gdLst/>
              <a:ahLst/>
              <a:cxnLst/>
              <a:rect l="l" t="t" r="r" b="b"/>
              <a:pathLst>
                <a:path w="15051"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800"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4" y="10597"/>
                  </a:lnTo>
                  <a:lnTo>
                    <a:pt x="3561" y="11300"/>
                  </a:lnTo>
                  <a:lnTo>
                    <a:pt x="4251" y="13800"/>
                  </a:lnTo>
                  <a:lnTo>
                    <a:pt x="4465" y="14621"/>
                  </a:lnTo>
                  <a:lnTo>
                    <a:pt x="5227" y="14205"/>
                  </a:lnTo>
                  <a:lnTo>
                    <a:pt x="7621" y="12859"/>
                  </a:lnTo>
                  <a:lnTo>
                    <a:pt x="9930" y="14157"/>
                  </a:lnTo>
                  <a:lnTo>
                    <a:pt x="10692" y="14574"/>
                  </a:lnTo>
                  <a:lnTo>
                    <a:pt x="10907" y="13752"/>
                  </a:lnTo>
                  <a:lnTo>
                    <a:pt x="11621" y="11169"/>
                  </a:lnTo>
                  <a:lnTo>
                    <a:pt x="14205" y="10502"/>
                  </a:lnTo>
                  <a:lnTo>
                    <a:pt x="15050" y="10276"/>
                  </a:lnTo>
                  <a:lnTo>
                    <a:pt x="14621" y="9549"/>
                  </a:lnTo>
                  <a:lnTo>
                    <a:pt x="13228" y="7228"/>
                  </a:lnTo>
                  <a:lnTo>
                    <a:pt x="14574" y="4977"/>
                  </a:lnTo>
                  <a:lnTo>
                    <a:pt x="15002" y="4251"/>
                  </a:lnTo>
                  <a:lnTo>
                    <a:pt x="14157" y="4025"/>
                  </a:lnTo>
                  <a:lnTo>
                    <a:pt x="11490" y="3322"/>
                  </a:lnTo>
                  <a:lnTo>
                    <a:pt x="10811"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23"/>
            <p:cNvSpPr/>
            <p:nvPr/>
          </p:nvSpPr>
          <p:spPr>
            <a:xfrm>
              <a:off x="6648150"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25"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42" y="12085"/>
                  </a:lnTo>
                  <a:lnTo>
                    <a:pt x="7942"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2" y="10490"/>
                  </a:lnTo>
                  <a:lnTo>
                    <a:pt x="15050" y="10263"/>
                  </a:lnTo>
                  <a:lnTo>
                    <a:pt x="14609" y="9537"/>
                  </a:lnTo>
                  <a:lnTo>
                    <a:pt x="13228" y="7215"/>
                  </a:lnTo>
                  <a:lnTo>
                    <a:pt x="14573"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23"/>
            <p:cNvSpPr/>
            <p:nvPr/>
          </p:nvSpPr>
          <p:spPr>
            <a:xfrm>
              <a:off x="6648150" y="4134575"/>
              <a:ext cx="376250" cy="365525"/>
            </a:xfrm>
            <a:custGeom>
              <a:avLst/>
              <a:gdLst/>
              <a:ahLst/>
              <a:cxnLst/>
              <a:rect l="l" t="t" r="r" b="b"/>
              <a:pathLst>
                <a:path w="15050" h="14621" extrusionOk="0">
                  <a:moveTo>
                    <a:pt x="4894" y="1286"/>
                  </a:moveTo>
                  <a:lnTo>
                    <a:pt x="7120" y="2512"/>
                  </a:lnTo>
                  <a:lnTo>
                    <a:pt x="7120" y="6310"/>
                  </a:lnTo>
                  <a:lnTo>
                    <a:pt x="4274" y="3560"/>
                  </a:lnTo>
                  <a:lnTo>
                    <a:pt x="4894"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25"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2" y="10501"/>
                  </a:lnTo>
                  <a:lnTo>
                    <a:pt x="15050" y="10275"/>
                  </a:lnTo>
                  <a:lnTo>
                    <a:pt x="14609" y="9549"/>
                  </a:lnTo>
                  <a:lnTo>
                    <a:pt x="13228" y="7227"/>
                  </a:lnTo>
                  <a:lnTo>
                    <a:pt x="14573" y="4977"/>
                  </a:lnTo>
                  <a:lnTo>
                    <a:pt x="15002" y="4251"/>
                  </a:lnTo>
                  <a:lnTo>
                    <a:pt x="14157" y="4024"/>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23"/>
            <p:cNvSpPr/>
            <p:nvPr/>
          </p:nvSpPr>
          <p:spPr>
            <a:xfrm>
              <a:off x="6648150"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86" y="4846"/>
                  </a:lnTo>
                  <a:lnTo>
                    <a:pt x="3751" y="4203"/>
                  </a:lnTo>
                  <a:close/>
                  <a:moveTo>
                    <a:pt x="11382" y="4132"/>
                  </a:moveTo>
                  <a:lnTo>
                    <a:pt x="13728" y="4739"/>
                  </a:lnTo>
                  <a:lnTo>
                    <a:pt x="12442" y="6882"/>
                  </a:lnTo>
                  <a:lnTo>
                    <a:pt x="8525"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42" y="12085"/>
                  </a:lnTo>
                  <a:lnTo>
                    <a:pt x="7942"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53"/>
                  </a:lnTo>
                  <a:lnTo>
                    <a:pt x="4358" y="36"/>
                  </a:lnTo>
                  <a:lnTo>
                    <a:pt x="4143" y="857"/>
                  </a:lnTo>
                  <a:lnTo>
                    <a:pt x="3429" y="3441"/>
                  </a:lnTo>
                  <a:lnTo>
                    <a:pt x="845" y="4120"/>
                  </a:lnTo>
                  <a:lnTo>
                    <a:pt x="0" y="4334"/>
                  </a:lnTo>
                  <a:lnTo>
                    <a:pt x="429" y="5072"/>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80" y="14561"/>
                  </a:lnTo>
                  <a:lnTo>
                    <a:pt x="10906" y="13752"/>
                  </a:lnTo>
                  <a:lnTo>
                    <a:pt x="11621" y="11156"/>
                  </a:lnTo>
                  <a:lnTo>
                    <a:pt x="14192" y="10489"/>
                  </a:lnTo>
                  <a:lnTo>
                    <a:pt x="15050" y="10263"/>
                  </a:lnTo>
                  <a:lnTo>
                    <a:pt x="14609" y="9537"/>
                  </a:lnTo>
                  <a:lnTo>
                    <a:pt x="13228" y="7215"/>
                  </a:lnTo>
                  <a:lnTo>
                    <a:pt x="14573" y="4965"/>
                  </a:lnTo>
                  <a:lnTo>
                    <a:pt x="15002" y="4239"/>
                  </a:lnTo>
                  <a:lnTo>
                    <a:pt x="14157" y="4012"/>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23"/>
            <p:cNvSpPr/>
            <p:nvPr/>
          </p:nvSpPr>
          <p:spPr>
            <a:xfrm>
              <a:off x="6268925" y="4499800"/>
              <a:ext cx="376275" cy="365250"/>
            </a:xfrm>
            <a:custGeom>
              <a:avLst/>
              <a:gdLst/>
              <a:ahLst/>
              <a:cxnLst/>
              <a:rect l="l" t="t" r="r" b="b"/>
              <a:pathLst>
                <a:path w="15051" h="14610" extrusionOk="0">
                  <a:moveTo>
                    <a:pt x="4906" y="1286"/>
                  </a:moveTo>
                  <a:lnTo>
                    <a:pt x="7120" y="2524"/>
                  </a:lnTo>
                  <a:lnTo>
                    <a:pt x="7120" y="6322"/>
                  </a:lnTo>
                  <a:lnTo>
                    <a:pt x="4275" y="3572"/>
                  </a:lnTo>
                  <a:lnTo>
                    <a:pt x="4906"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43" y="6882"/>
                  </a:lnTo>
                  <a:lnTo>
                    <a:pt x="8537" y="6882"/>
                  </a:lnTo>
                  <a:lnTo>
                    <a:pt x="11395" y="4132"/>
                  </a:lnTo>
                  <a:close/>
                  <a:moveTo>
                    <a:pt x="12562" y="7715"/>
                  </a:moveTo>
                  <a:lnTo>
                    <a:pt x="13788" y="9763"/>
                  </a:lnTo>
                  <a:lnTo>
                    <a:pt x="11311" y="10394"/>
                  </a:lnTo>
                  <a:lnTo>
                    <a:pt x="8549" y="7715"/>
                  </a:lnTo>
                  <a:close/>
                  <a:moveTo>
                    <a:pt x="6513" y="7715"/>
                  </a:moveTo>
                  <a:lnTo>
                    <a:pt x="3668" y="10478"/>
                  </a:lnTo>
                  <a:lnTo>
                    <a:pt x="1310" y="9858"/>
                  </a:lnTo>
                  <a:lnTo>
                    <a:pt x="2596" y="7715"/>
                  </a:lnTo>
                  <a:close/>
                  <a:moveTo>
                    <a:pt x="7954" y="8287"/>
                  </a:moveTo>
                  <a:lnTo>
                    <a:pt x="10800" y="11037"/>
                  </a:lnTo>
                  <a:lnTo>
                    <a:pt x="10168" y="13311"/>
                  </a:lnTo>
                  <a:lnTo>
                    <a:pt x="7954" y="12085"/>
                  </a:lnTo>
                  <a:lnTo>
                    <a:pt x="7954" y="8287"/>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41" y="5072"/>
                  </a:lnTo>
                  <a:lnTo>
                    <a:pt x="1822" y="7394"/>
                  </a:lnTo>
                  <a:lnTo>
                    <a:pt x="477" y="9632"/>
                  </a:lnTo>
                  <a:lnTo>
                    <a:pt x="48" y="10370"/>
                  </a:lnTo>
                  <a:lnTo>
                    <a:pt x="894" y="10597"/>
                  </a:lnTo>
                  <a:lnTo>
                    <a:pt x="3561" y="11287"/>
                  </a:lnTo>
                  <a:lnTo>
                    <a:pt x="4251" y="13788"/>
                  </a:lnTo>
                  <a:lnTo>
                    <a:pt x="4465" y="14609"/>
                  </a:lnTo>
                  <a:lnTo>
                    <a:pt x="5227" y="14192"/>
                  </a:lnTo>
                  <a:lnTo>
                    <a:pt x="7621" y="12859"/>
                  </a:lnTo>
                  <a:lnTo>
                    <a:pt x="9930" y="14145"/>
                  </a:lnTo>
                  <a:lnTo>
                    <a:pt x="10692" y="14561"/>
                  </a:lnTo>
                  <a:lnTo>
                    <a:pt x="10907" y="13752"/>
                  </a:lnTo>
                  <a:lnTo>
                    <a:pt x="11621" y="11156"/>
                  </a:lnTo>
                  <a:lnTo>
                    <a:pt x="14205" y="10489"/>
                  </a:lnTo>
                  <a:lnTo>
                    <a:pt x="15050" y="10263"/>
                  </a:lnTo>
                  <a:lnTo>
                    <a:pt x="14621" y="9537"/>
                  </a:lnTo>
                  <a:lnTo>
                    <a:pt x="13228" y="7215"/>
                  </a:lnTo>
                  <a:lnTo>
                    <a:pt x="14574"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37331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bg>
      <p:bgPr>
        <a:gradFill>
          <a:gsLst>
            <a:gs pos="0">
              <a:schemeClr val="accent3"/>
            </a:gs>
            <a:gs pos="100000">
              <a:schemeClr val="accent4"/>
            </a:gs>
          </a:gsLst>
          <a:lin ang="5400700" scaled="0"/>
        </a:gradFill>
        <a:effectLst/>
      </p:bgPr>
    </p:bg>
    <p:spTree>
      <p:nvGrpSpPr>
        <p:cNvPr id="1" name="Shape 400"/>
        <p:cNvGrpSpPr/>
        <p:nvPr/>
      </p:nvGrpSpPr>
      <p:grpSpPr>
        <a:xfrm>
          <a:off x="0" y="0"/>
          <a:ext cx="0" cy="0"/>
          <a:chOff x="0" y="0"/>
          <a:chExt cx="0" cy="0"/>
        </a:xfrm>
      </p:grpSpPr>
      <p:grpSp>
        <p:nvGrpSpPr>
          <p:cNvPr id="401" name="Google Shape;401;p11"/>
          <p:cNvGrpSpPr/>
          <p:nvPr/>
        </p:nvGrpSpPr>
        <p:grpSpPr>
          <a:xfrm>
            <a:off x="9" y="15011"/>
            <a:ext cx="9144293" cy="5113712"/>
            <a:chOff x="216975" y="846375"/>
            <a:chExt cx="7186650" cy="4018950"/>
          </a:xfrm>
        </p:grpSpPr>
        <p:sp>
          <p:nvSpPr>
            <p:cNvPr id="402" name="Google Shape;402;p11"/>
            <p:cNvSpPr/>
            <p:nvPr/>
          </p:nvSpPr>
          <p:spPr>
            <a:xfrm>
              <a:off x="2488100" y="1577100"/>
              <a:ext cx="376250" cy="365250"/>
            </a:xfrm>
            <a:custGeom>
              <a:avLst/>
              <a:gdLst/>
              <a:ahLst/>
              <a:cxnLst/>
              <a:rect l="l" t="t" r="r" b="b"/>
              <a:pathLst>
                <a:path w="15050" h="14610" extrusionOk="0">
                  <a:moveTo>
                    <a:pt x="4882" y="1299"/>
                  </a:moveTo>
                  <a:lnTo>
                    <a:pt x="7096" y="2525"/>
                  </a:lnTo>
                  <a:lnTo>
                    <a:pt x="7096" y="6323"/>
                  </a:lnTo>
                  <a:lnTo>
                    <a:pt x="4251" y="3573"/>
                  </a:lnTo>
                  <a:lnTo>
                    <a:pt x="4882" y="1299"/>
                  </a:lnTo>
                  <a:close/>
                  <a:moveTo>
                    <a:pt x="10049" y="1251"/>
                  </a:moveTo>
                  <a:lnTo>
                    <a:pt x="10704" y="3644"/>
                  </a:lnTo>
                  <a:lnTo>
                    <a:pt x="7930" y="6323"/>
                  </a:lnTo>
                  <a:lnTo>
                    <a:pt x="7930" y="2430"/>
                  </a:lnTo>
                  <a:lnTo>
                    <a:pt x="7942" y="2430"/>
                  </a:lnTo>
                  <a:lnTo>
                    <a:pt x="10049" y="1251"/>
                  </a:lnTo>
                  <a:close/>
                  <a:moveTo>
                    <a:pt x="3739" y="4228"/>
                  </a:moveTo>
                  <a:lnTo>
                    <a:pt x="6501" y="6906"/>
                  </a:lnTo>
                  <a:lnTo>
                    <a:pt x="2489" y="6906"/>
                  </a:lnTo>
                  <a:lnTo>
                    <a:pt x="1262" y="4871"/>
                  </a:lnTo>
                  <a:lnTo>
                    <a:pt x="3739" y="4228"/>
                  </a:lnTo>
                  <a:close/>
                  <a:moveTo>
                    <a:pt x="11383" y="4156"/>
                  </a:moveTo>
                  <a:lnTo>
                    <a:pt x="13716" y="4763"/>
                  </a:lnTo>
                  <a:lnTo>
                    <a:pt x="12442" y="6906"/>
                  </a:lnTo>
                  <a:lnTo>
                    <a:pt x="8525" y="6906"/>
                  </a:lnTo>
                  <a:lnTo>
                    <a:pt x="11383" y="4156"/>
                  </a:lnTo>
                  <a:close/>
                  <a:moveTo>
                    <a:pt x="12550" y="7728"/>
                  </a:moveTo>
                  <a:lnTo>
                    <a:pt x="13752" y="9764"/>
                  </a:lnTo>
                  <a:lnTo>
                    <a:pt x="11299" y="10407"/>
                  </a:lnTo>
                  <a:lnTo>
                    <a:pt x="8525" y="7728"/>
                  </a:lnTo>
                  <a:close/>
                  <a:moveTo>
                    <a:pt x="6513" y="7704"/>
                  </a:moveTo>
                  <a:lnTo>
                    <a:pt x="3656" y="10478"/>
                  </a:lnTo>
                  <a:lnTo>
                    <a:pt x="1322" y="9859"/>
                  </a:lnTo>
                  <a:lnTo>
                    <a:pt x="2596" y="7704"/>
                  </a:lnTo>
                  <a:close/>
                  <a:moveTo>
                    <a:pt x="7930" y="8300"/>
                  </a:moveTo>
                  <a:lnTo>
                    <a:pt x="10776" y="11050"/>
                  </a:lnTo>
                  <a:lnTo>
                    <a:pt x="10144" y="13336"/>
                  </a:lnTo>
                  <a:lnTo>
                    <a:pt x="7930" y="12098"/>
                  </a:lnTo>
                  <a:lnTo>
                    <a:pt x="7930" y="8300"/>
                  </a:lnTo>
                  <a:close/>
                  <a:moveTo>
                    <a:pt x="7108" y="8300"/>
                  </a:moveTo>
                  <a:lnTo>
                    <a:pt x="7108" y="12205"/>
                  </a:lnTo>
                  <a:lnTo>
                    <a:pt x="7096" y="12205"/>
                  </a:lnTo>
                  <a:lnTo>
                    <a:pt x="5001" y="13383"/>
                  </a:lnTo>
                  <a:lnTo>
                    <a:pt x="4346" y="10978"/>
                  </a:lnTo>
                  <a:lnTo>
                    <a:pt x="7108" y="8300"/>
                  </a:lnTo>
                  <a:close/>
                  <a:moveTo>
                    <a:pt x="10585"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7" y="9645"/>
                  </a:lnTo>
                  <a:lnTo>
                    <a:pt x="36" y="10371"/>
                  </a:lnTo>
                  <a:lnTo>
                    <a:pt x="893" y="10597"/>
                  </a:lnTo>
                  <a:lnTo>
                    <a:pt x="3548" y="11300"/>
                  </a:lnTo>
                  <a:lnTo>
                    <a:pt x="4239" y="13800"/>
                  </a:lnTo>
                  <a:lnTo>
                    <a:pt x="4465" y="14610"/>
                  </a:lnTo>
                  <a:lnTo>
                    <a:pt x="5215" y="14193"/>
                  </a:lnTo>
                  <a:lnTo>
                    <a:pt x="7620" y="12860"/>
                  </a:lnTo>
                  <a:lnTo>
                    <a:pt x="9930" y="14145"/>
                  </a:lnTo>
                  <a:lnTo>
                    <a:pt x="10680" y="14574"/>
                  </a:lnTo>
                  <a:lnTo>
                    <a:pt x="10906" y="13753"/>
                  </a:lnTo>
                  <a:lnTo>
                    <a:pt x="11621" y="11157"/>
                  </a:lnTo>
                  <a:lnTo>
                    <a:pt x="14193" y="10490"/>
                  </a:lnTo>
                  <a:lnTo>
                    <a:pt x="15050" y="10264"/>
                  </a:lnTo>
                  <a:lnTo>
                    <a:pt x="14609" y="9538"/>
                  </a:lnTo>
                  <a:lnTo>
                    <a:pt x="13228" y="7216"/>
                  </a:lnTo>
                  <a:lnTo>
                    <a:pt x="14574" y="4966"/>
                  </a:lnTo>
                  <a:lnTo>
                    <a:pt x="15002" y="4239"/>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1"/>
            <p:cNvSpPr/>
            <p:nvPr/>
          </p:nvSpPr>
          <p:spPr>
            <a:xfrm>
              <a:off x="3243250"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906" y="1274"/>
                  </a:moveTo>
                  <a:lnTo>
                    <a:pt x="7120" y="2513"/>
                  </a:lnTo>
                  <a:lnTo>
                    <a:pt x="7120" y="6323"/>
                  </a:lnTo>
                  <a:lnTo>
                    <a:pt x="4275" y="3560"/>
                  </a:lnTo>
                  <a:lnTo>
                    <a:pt x="4906" y="1274"/>
                  </a:lnTo>
                  <a:close/>
                  <a:moveTo>
                    <a:pt x="3751" y="4215"/>
                  </a:moveTo>
                  <a:lnTo>
                    <a:pt x="6525" y="6894"/>
                  </a:lnTo>
                  <a:lnTo>
                    <a:pt x="2501" y="6894"/>
                  </a:lnTo>
                  <a:lnTo>
                    <a:pt x="1286" y="4846"/>
                  </a:lnTo>
                  <a:lnTo>
                    <a:pt x="3751" y="4215"/>
                  </a:lnTo>
                  <a:close/>
                  <a:moveTo>
                    <a:pt x="11395" y="4132"/>
                  </a:moveTo>
                  <a:lnTo>
                    <a:pt x="13740" y="4751"/>
                  </a:lnTo>
                  <a:lnTo>
                    <a:pt x="12466" y="6894"/>
                  </a:lnTo>
                  <a:lnTo>
                    <a:pt x="8549" y="6894"/>
                  </a:lnTo>
                  <a:lnTo>
                    <a:pt x="11395" y="4132"/>
                  </a:lnTo>
                  <a:close/>
                  <a:moveTo>
                    <a:pt x="12562" y="7704"/>
                  </a:moveTo>
                  <a:lnTo>
                    <a:pt x="13776" y="9752"/>
                  </a:lnTo>
                  <a:lnTo>
                    <a:pt x="11311" y="10383"/>
                  </a:lnTo>
                  <a:lnTo>
                    <a:pt x="8549" y="7704"/>
                  </a:lnTo>
                  <a:close/>
                  <a:moveTo>
                    <a:pt x="6537" y="7704"/>
                  </a:moveTo>
                  <a:lnTo>
                    <a:pt x="3680" y="10478"/>
                  </a:lnTo>
                  <a:lnTo>
                    <a:pt x="1346" y="9871"/>
                  </a:lnTo>
                  <a:lnTo>
                    <a:pt x="2620" y="7704"/>
                  </a:lnTo>
                  <a:close/>
                  <a:moveTo>
                    <a:pt x="7954" y="8287"/>
                  </a:moveTo>
                  <a:lnTo>
                    <a:pt x="10799" y="11038"/>
                  </a:lnTo>
                  <a:lnTo>
                    <a:pt x="10168" y="13324"/>
                  </a:lnTo>
                  <a:lnTo>
                    <a:pt x="7954" y="12085"/>
                  </a:lnTo>
                  <a:lnTo>
                    <a:pt x="7954" y="8287"/>
                  </a:lnTo>
                  <a:close/>
                  <a:moveTo>
                    <a:pt x="7120" y="8287"/>
                  </a:moveTo>
                  <a:lnTo>
                    <a:pt x="7120" y="12192"/>
                  </a:lnTo>
                  <a:lnTo>
                    <a:pt x="5025" y="13359"/>
                  </a:lnTo>
                  <a:lnTo>
                    <a:pt x="4346" y="10966"/>
                  </a:lnTo>
                  <a:lnTo>
                    <a:pt x="7120" y="8287"/>
                  </a:lnTo>
                  <a:close/>
                  <a:moveTo>
                    <a:pt x="10585" y="0"/>
                  </a:moveTo>
                  <a:lnTo>
                    <a:pt x="9823" y="417"/>
                  </a:lnTo>
                  <a:lnTo>
                    <a:pt x="7430" y="1751"/>
                  </a:lnTo>
                  <a:lnTo>
                    <a:pt x="5120" y="453"/>
                  </a:lnTo>
                  <a:lnTo>
                    <a:pt x="4358" y="48"/>
                  </a:lnTo>
                  <a:lnTo>
                    <a:pt x="4144" y="858"/>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1"/>
            <p:cNvSpPr/>
            <p:nvPr/>
          </p:nvSpPr>
          <p:spPr>
            <a:xfrm>
              <a:off x="2488100" y="3769350"/>
              <a:ext cx="376250" cy="365250"/>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1"/>
            <p:cNvSpPr/>
            <p:nvPr/>
          </p:nvSpPr>
          <p:spPr>
            <a:xfrm>
              <a:off x="24881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49" y="1251"/>
                  </a:moveTo>
                  <a:lnTo>
                    <a:pt x="10704" y="3656"/>
                  </a:lnTo>
                  <a:lnTo>
                    <a:pt x="7930" y="6335"/>
                  </a:lnTo>
                  <a:lnTo>
                    <a:pt x="7930" y="2430"/>
                  </a:lnTo>
                  <a:lnTo>
                    <a:pt x="7942" y="2430"/>
                  </a:lnTo>
                  <a:lnTo>
                    <a:pt x="10049" y="1251"/>
                  </a:lnTo>
                  <a:close/>
                  <a:moveTo>
                    <a:pt x="11383" y="4144"/>
                  </a:moveTo>
                  <a:lnTo>
                    <a:pt x="13716" y="4751"/>
                  </a:lnTo>
                  <a:lnTo>
                    <a:pt x="12442" y="6895"/>
                  </a:lnTo>
                  <a:lnTo>
                    <a:pt x="8525" y="6895"/>
                  </a:lnTo>
                  <a:lnTo>
                    <a:pt x="11383" y="4144"/>
                  </a:lnTo>
                  <a:close/>
                  <a:moveTo>
                    <a:pt x="3739" y="4228"/>
                  </a:moveTo>
                  <a:lnTo>
                    <a:pt x="6501" y="6906"/>
                  </a:lnTo>
                  <a:lnTo>
                    <a:pt x="2489" y="6906"/>
                  </a:lnTo>
                  <a:lnTo>
                    <a:pt x="1262" y="4870"/>
                  </a:lnTo>
                  <a:lnTo>
                    <a:pt x="3739" y="4228"/>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311"/>
                  </a:moveTo>
                  <a:lnTo>
                    <a:pt x="10776"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7" y="9645"/>
                  </a:lnTo>
                  <a:lnTo>
                    <a:pt x="36" y="10383"/>
                  </a:lnTo>
                  <a:lnTo>
                    <a:pt x="893" y="10597"/>
                  </a:lnTo>
                  <a:lnTo>
                    <a:pt x="3548" y="11300"/>
                  </a:lnTo>
                  <a:lnTo>
                    <a:pt x="4239" y="13800"/>
                  </a:lnTo>
                  <a:lnTo>
                    <a:pt x="4465" y="14622"/>
                  </a:lnTo>
                  <a:lnTo>
                    <a:pt x="5215" y="14205"/>
                  </a:lnTo>
                  <a:lnTo>
                    <a:pt x="7620" y="12860"/>
                  </a:lnTo>
                  <a:lnTo>
                    <a:pt x="9930" y="14157"/>
                  </a:lnTo>
                  <a:lnTo>
                    <a:pt x="10680" y="14574"/>
                  </a:lnTo>
                  <a:lnTo>
                    <a:pt x="10906" y="13753"/>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1"/>
            <p:cNvSpPr/>
            <p:nvPr/>
          </p:nvSpPr>
          <p:spPr>
            <a:xfrm>
              <a:off x="2488100" y="3403825"/>
              <a:ext cx="376250" cy="365550"/>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1"/>
            <p:cNvSpPr/>
            <p:nvPr/>
          </p:nvSpPr>
          <p:spPr>
            <a:xfrm>
              <a:off x="2488100" y="846675"/>
              <a:ext cx="376250" cy="365525"/>
            </a:xfrm>
            <a:custGeom>
              <a:avLst/>
              <a:gdLst/>
              <a:ahLst/>
              <a:cxnLst/>
              <a:rect l="l" t="t" r="r" b="b"/>
              <a:pathLst>
                <a:path w="15050" h="14621" extrusionOk="0">
                  <a:moveTo>
                    <a:pt x="10025" y="1238"/>
                  </a:moveTo>
                  <a:lnTo>
                    <a:pt x="10680" y="3631"/>
                  </a:lnTo>
                  <a:lnTo>
                    <a:pt x="7918" y="6310"/>
                  </a:lnTo>
                  <a:lnTo>
                    <a:pt x="7918" y="2417"/>
                  </a:lnTo>
                  <a:lnTo>
                    <a:pt x="7930" y="2417"/>
                  </a:lnTo>
                  <a:lnTo>
                    <a:pt x="10025" y="1238"/>
                  </a:lnTo>
                  <a:close/>
                  <a:moveTo>
                    <a:pt x="4882" y="1298"/>
                  </a:moveTo>
                  <a:lnTo>
                    <a:pt x="7096" y="2536"/>
                  </a:lnTo>
                  <a:lnTo>
                    <a:pt x="7096" y="6322"/>
                  </a:lnTo>
                  <a:lnTo>
                    <a:pt x="4251" y="3572"/>
                  </a:lnTo>
                  <a:lnTo>
                    <a:pt x="4882" y="1298"/>
                  </a:lnTo>
                  <a:close/>
                  <a:moveTo>
                    <a:pt x="3739" y="4215"/>
                  </a:moveTo>
                  <a:lnTo>
                    <a:pt x="6501" y="6894"/>
                  </a:lnTo>
                  <a:lnTo>
                    <a:pt x="2489" y="6894"/>
                  </a:lnTo>
                  <a:lnTo>
                    <a:pt x="1262" y="4858"/>
                  </a:lnTo>
                  <a:lnTo>
                    <a:pt x="3739" y="4215"/>
                  </a:lnTo>
                  <a:close/>
                  <a:moveTo>
                    <a:pt x="11371" y="4131"/>
                  </a:moveTo>
                  <a:lnTo>
                    <a:pt x="13704" y="4751"/>
                  </a:lnTo>
                  <a:lnTo>
                    <a:pt x="12442" y="6894"/>
                  </a:lnTo>
                  <a:lnTo>
                    <a:pt x="8525" y="6894"/>
                  </a:lnTo>
                  <a:lnTo>
                    <a:pt x="11371" y="4131"/>
                  </a:lnTo>
                  <a:close/>
                  <a:moveTo>
                    <a:pt x="12550" y="7715"/>
                  </a:moveTo>
                  <a:lnTo>
                    <a:pt x="13764" y="9751"/>
                  </a:lnTo>
                  <a:lnTo>
                    <a:pt x="11299" y="10394"/>
                  </a:lnTo>
                  <a:lnTo>
                    <a:pt x="8525" y="7715"/>
                  </a:lnTo>
                  <a:close/>
                  <a:moveTo>
                    <a:pt x="6513" y="7727"/>
                  </a:moveTo>
                  <a:lnTo>
                    <a:pt x="3656" y="10477"/>
                  </a:lnTo>
                  <a:lnTo>
                    <a:pt x="1322" y="9870"/>
                  </a:lnTo>
                  <a:lnTo>
                    <a:pt x="2596" y="7727"/>
                  </a:lnTo>
                  <a:close/>
                  <a:moveTo>
                    <a:pt x="7930" y="8287"/>
                  </a:moveTo>
                  <a:lnTo>
                    <a:pt x="10776" y="11049"/>
                  </a:lnTo>
                  <a:lnTo>
                    <a:pt x="10144" y="13323"/>
                  </a:lnTo>
                  <a:lnTo>
                    <a:pt x="7930" y="12085"/>
                  </a:lnTo>
                  <a:lnTo>
                    <a:pt x="7930" y="8287"/>
                  </a:lnTo>
                  <a:close/>
                  <a:moveTo>
                    <a:pt x="7108" y="8287"/>
                  </a:moveTo>
                  <a:lnTo>
                    <a:pt x="7108" y="12192"/>
                  </a:lnTo>
                  <a:lnTo>
                    <a:pt x="7096" y="12192"/>
                  </a:lnTo>
                  <a:lnTo>
                    <a:pt x="5001" y="13371"/>
                  </a:lnTo>
                  <a:lnTo>
                    <a:pt x="4346" y="10966"/>
                  </a:lnTo>
                  <a:lnTo>
                    <a:pt x="7108" y="8287"/>
                  </a:lnTo>
                  <a:close/>
                  <a:moveTo>
                    <a:pt x="10561" y="0"/>
                  </a:moveTo>
                  <a:lnTo>
                    <a:pt x="9811" y="417"/>
                  </a:lnTo>
                  <a:lnTo>
                    <a:pt x="7406" y="1762"/>
                  </a:lnTo>
                  <a:lnTo>
                    <a:pt x="5108" y="476"/>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489"/>
                  </a:lnTo>
                  <a:lnTo>
                    <a:pt x="15050" y="10275"/>
                  </a:lnTo>
                  <a:lnTo>
                    <a:pt x="14609" y="9537"/>
                  </a:lnTo>
                  <a:lnTo>
                    <a:pt x="13228" y="7215"/>
                  </a:lnTo>
                  <a:lnTo>
                    <a:pt x="14574" y="4965"/>
                  </a:lnTo>
                  <a:lnTo>
                    <a:pt x="15002" y="4227"/>
                  </a:lnTo>
                  <a:lnTo>
                    <a:pt x="14157" y="4000"/>
                  </a:lnTo>
                  <a:lnTo>
                    <a:pt x="11490" y="3310"/>
                  </a:lnTo>
                  <a:lnTo>
                    <a:pt x="10799" y="798"/>
                  </a:lnTo>
                  <a:lnTo>
                    <a:pt x="10561"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1"/>
            <p:cNvSpPr/>
            <p:nvPr/>
          </p:nvSpPr>
          <p:spPr>
            <a:xfrm>
              <a:off x="24881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49" y="1251"/>
                  </a:moveTo>
                  <a:lnTo>
                    <a:pt x="10704" y="3644"/>
                  </a:lnTo>
                  <a:lnTo>
                    <a:pt x="7930" y="6323"/>
                  </a:lnTo>
                  <a:lnTo>
                    <a:pt x="7930" y="2430"/>
                  </a:lnTo>
                  <a:lnTo>
                    <a:pt x="7942" y="2430"/>
                  </a:lnTo>
                  <a:lnTo>
                    <a:pt x="10049" y="1251"/>
                  </a:lnTo>
                  <a:close/>
                  <a:moveTo>
                    <a:pt x="11383" y="4132"/>
                  </a:moveTo>
                  <a:lnTo>
                    <a:pt x="13716" y="4751"/>
                  </a:lnTo>
                  <a:lnTo>
                    <a:pt x="12442" y="6894"/>
                  </a:lnTo>
                  <a:lnTo>
                    <a:pt x="8525" y="6894"/>
                  </a:lnTo>
                  <a:lnTo>
                    <a:pt x="11383" y="4132"/>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299"/>
                  </a:moveTo>
                  <a:lnTo>
                    <a:pt x="10776"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3" y="10490"/>
                  </a:lnTo>
                  <a:lnTo>
                    <a:pt x="15050" y="10264"/>
                  </a:lnTo>
                  <a:lnTo>
                    <a:pt x="14609" y="9538"/>
                  </a:lnTo>
                  <a:lnTo>
                    <a:pt x="13228" y="7216"/>
                  </a:lnTo>
                  <a:lnTo>
                    <a:pt x="14574"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1"/>
            <p:cNvSpPr/>
            <p:nvPr/>
          </p:nvSpPr>
          <p:spPr>
            <a:xfrm>
              <a:off x="2488100" y="2673075"/>
              <a:ext cx="376250" cy="365550"/>
            </a:xfrm>
            <a:custGeom>
              <a:avLst/>
              <a:gdLst/>
              <a:ahLst/>
              <a:cxnLst/>
              <a:rect l="l" t="t" r="r" b="b"/>
              <a:pathLst>
                <a:path w="15050" h="14622" extrusionOk="0">
                  <a:moveTo>
                    <a:pt x="4882" y="1286"/>
                  </a:moveTo>
                  <a:lnTo>
                    <a:pt x="7096" y="2525"/>
                  </a:lnTo>
                  <a:lnTo>
                    <a:pt x="7096" y="6311"/>
                  </a:lnTo>
                  <a:lnTo>
                    <a:pt x="4251" y="3561"/>
                  </a:lnTo>
                  <a:lnTo>
                    <a:pt x="4882" y="1286"/>
                  </a:lnTo>
                  <a:close/>
                  <a:moveTo>
                    <a:pt x="10049" y="1251"/>
                  </a:moveTo>
                  <a:lnTo>
                    <a:pt x="10704" y="3656"/>
                  </a:lnTo>
                  <a:lnTo>
                    <a:pt x="7930" y="6335"/>
                  </a:lnTo>
                  <a:lnTo>
                    <a:pt x="7930" y="2429"/>
                  </a:lnTo>
                  <a:lnTo>
                    <a:pt x="7942" y="2429"/>
                  </a:lnTo>
                  <a:lnTo>
                    <a:pt x="10049" y="1251"/>
                  </a:lnTo>
                  <a:close/>
                  <a:moveTo>
                    <a:pt x="11383" y="4144"/>
                  </a:moveTo>
                  <a:lnTo>
                    <a:pt x="13716" y="4751"/>
                  </a:lnTo>
                  <a:lnTo>
                    <a:pt x="12442" y="6894"/>
                  </a:lnTo>
                  <a:lnTo>
                    <a:pt x="8525" y="6894"/>
                  </a:lnTo>
                  <a:lnTo>
                    <a:pt x="11383" y="4144"/>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16"/>
                  </a:moveTo>
                  <a:lnTo>
                    <a:pt x="3679" y="10466"/>
                  </a:lnTo>
                  <a:lnTo>
                    <a:pt x="1334" y="9859"/>
                  </a:lnTo>
                  <a:lnTo>
                    <a:pt x="2608" y="7716"/>
                  </a:lnTo>
                  <a:close/>
                  <a:moveTo>
                    <a:pt x="7942" y="8299"/>
                  </a:moveTo>
                  <a:lnTo>
                    <a:pt x="10787" y="11050"/>
                  </a:lnTo>
                  <a:lnTo>
                    <a:pt x="10168" y="13324"/>
                  </a:lnTo>
                  <a:lnTo>
                    <a:pt x="7942" y="12085"/>
                  </a:lnTo>
                  <a:lnTo>
                    <a:pt x="7942" y="8299"/>
                  </a:lnTo>
                  <a:close/>
                  <a:moveTo>
                    <a:pt x="7108" y="8287"/>
                  </a:moveTo>
                  <a:lnTo>
                    <a:pt x="7108" y="12193"/>
                  </a:lnTo>
                  <a:lnTo>
                    <a:pt x="7096" y="12193"/>
                  </a:lnTo>
                  <a:lnTo>
                    <a:pt x="5001" y="13371"/>
                  </a:lnTo>
                  <a:lnTo>
                    <a:pt x="4346" y="10966"/>
                  </a:lnTo>
                  <a:lnTo>
                    <a:pt x="7108" y="8287"/>
                  </a:lnTo>
                  <a:close/>
                  <a:moveTo>
                    <a:pt x="10585" y="1"/>
                  </a:moveTo>
                  <a:lnTo>
                    <a:pt x="9823" y="417"/>
                  </a:lnTo>
                  <a:lnTo>
                    <a:pt x="7430" y="1763"/>
                  </a:lnTo>
                  <a:lnTo>
                    <a:pt x="5120" y="465"/>
                  </a:lnTo>
                  <a:lnTo>
                    <a:pt x="4358" y="48"/>
                  </a:lnTo>
                  <a:lnTo>
                    <a:pt x="4132" y="870"/>
                  </a:lnTo>
                  <a:lnTo>
                    <a:pt x="3417" y="3453"/>
                  </a:lnTo>
                  <a:lnTo>
                    <a:pt x="846" y="4132"/>
                  </a:lnTo>
                  <a:lnTo>
                    <a:pt x="0" y="4346"/>
                  </a:lnTo>
                  <a:lnTo>
                    <a:pt x="429" y="5085"/>
                  </a:lnTo>
                  <a:lnTo>
                    <a:pt x="1810"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1"/>
            <p:cNvSpPr/>
            <p:nvPr/>
          </p:nvSpPr>
          <p:spPr>
            <a:xfrm>
              <a:off x="2488100" y="1211875"/>
              <a:ext cx="376250" cy="365550"/>
            </a:xfrm>
            <a:custGeom>
              <a:avLst/>
              <a:gdLst/>
              <a:ahLst/>
              <a:cxnLst/>
              <a:rect l="l" t="t" r="r" b="b"/>
              <a:pathLst>
                <a:path w="15050" h="14622" extrusionOk="0">
                  <a:moveTo>
                    <a:pt x="4882" y="1287"/>
                  </a:moveTo>
                  <a:lnTo>
                    <a:pt x="7096" y="2525"/>
                  </a:lnTo>
                  <a:lnTo>
                    <a:pt x="7096" y="6323"/>
                  </a:lnTo>
                  <a:lnTo>
                    <a:pt x="4251" y="3561"/>
                  </a:lnTo>
                  <a:lnTo>
                    <a:pt x="4882" y="1287"/>
                  </a:lnTo>
                  <a:close/>
                  <a:moveTo>
                    <a:pt x="10049" y="1239"/>
                  </a:moveTo>
                  <a:lnTo>
                    <a:pt x="10704" y="3644"/>
                  </a:lnTo>
                  <a:lnTo>
                    <a:pt x="7930" y="6323"/>
                  </a:lnTo>
                  <a:lnTo>
                    <a:pt x="7930" y="2418"/>
                  </a:lnTo>
                  <a:lnTo>
                    <a:pt x="7942" y="2418"/>
                  </a:lnTo>
                  <a:lnTo>
                    <a:pt x="10049" y="1239"/>
                  </a:lnTo>
                  <a:close/>
                  <a:moveTo>
                    <a:pt x="3727" y="4216"/>
                  </a:moveTo>
                  <a:lnTo>
                    <a:pt x="6501" y="6895"/>
                  </a:lnTo>
                  <a:lnTo>
                    <a:pt x="2489" y="6895"/>
                  </a:lnTo>
                  <a:lnTo>
                    <a:pt x="1274" y="4859"/>
                  </a:lnTo>
                  <a:lnTo>
                    <a:pt x="3727" y="4216"/>
                  </a:lnTo>
                  <a:close/>
                  <a:moveTo>
                    <a:pt x="11383" y="4144"/>
                  </a:moveTo>
                  <a:lnTo>
                    <a:pt x="13716" y="4752"/>
                  </a:lnTo>
                  <a:lnTo>
                    <a:pt x="12442" y="6895"/>
                  </a:lnTo>
                  <a:lnTo>
                    <a:pt x="8525" y="6895"/>
                  </a:lnTo>
                  <a:lnTo>
                    <a:pt x="11383" y="4144"/>
                  </a:lnTo>
                  <a:close/>
                  <a:moveTo>
                    <a:pt x="12550" y="7716"/>
                  </a:moveTo>
                  <a:lnTo>
                    <a:pt x="13764" y="9752"/>
                  </a:lnTo>
                  <a:lnTo>
                    <a:pt x="11299" y="10395"/>
                  </a:lnTo>
                  <a:lnTo>
                    <a:pt x="8525" y="7716"/>
                  </a:lnTo>
                  <a:close/>
                  <a:moveTo>
                    <a:pt x="6513" y="7728"/>
                  </a:moveTo>
                  <a:lnTo>
                    <a:pt x="3656" y="10490"/>
                  </a:lnTo>
                  <a:lnTo>
                    <a:pt x="1322" y="9871"/>
                  </a:lnTo>
                  <a:lnTo>
                    <a:pt x="2596" y="7728"/>
                  </a:lnTo>
                  <a:close/>
                  <a:moveTo>
                    <a:pt x="7942" y="8300"/>
                  </a:moveTo>
                  <a:lnTo>
                    <a:pt x="10787" y="11050"/>
                  </a:lnTo>
                  <a:lnTo>
                    <a:pt x="10168" y="13324"/>
                  </a:lnTo>
                  <a:lnTo>
                    <a:pt x="7942" y="12098"/>
                  </a:lnTo>
                  <a:lnTo>
                    <a:pt x="7942" y="8300"/>
                  </a:lnTo>
                  <a:close/>
                  <a:moveTo>
                    <a:pt x="7108" y="8300"/>
                  </a:moveTo>
                  <a:lnTo>
                    <a:pt x="7108" y="12193"/>
                  </a:lnTo>
                  <a:lnTo>
                    <a:pt x="7096" y="12193"/>
                  </a:lnTo>
                  <a:lnTo>
                    <a:pt x="5001" y="13372"/>
                  </a:lnTo>
                  <a:lnTo>
                    <a:pt x="4346" y="10978"/>
                  </a:lnTo>
                  <a:lnTo>
                    <a:pt x="7108" y="8300"/>
                  </a:lnTo>
                  <a:close/>
                  <a:moveTo>
                    <a:pt x="10585" y="1"/>
                  </a:moveTo>
                  <a:lnTo>
                    <a:pt x="9823" y="418"/>
                  </a:lnTo>
                  <a:lnTo>
                    <a:pt x="7430" y="1763"/>
                  </a:lnTo>
                  <a:lnTo>
                    <a:pt x="5120" y="465"/>
                  </a:lnTo>
                  <a:lnTo>
                    <a:pt x="4358" y="49"/>
                  </a:lnTo>
                  <a:lnTo>
                    <a:pt x="4132" y="870"/>
                  </a:lnTo>
                  <a:lnTo>
                    <a:pt x="3417" y="3454"/>
                  </a:lnTo>
                  <a:lnTo>
                    <a:pt x="846" y="4132"/>
                  </a:lnTo>
                  <a:lnTo>
                    <a:pt x="0" y="4347"/>
                  </a:lnTo>
                  <a:lnTo>
                    <a:pt x="429" y="5085"/>
                  </a:lnTo>
                  <a:lnTo>
                    <a:pt x="1810" y="7407"/>
                  </a:lnTo>
                  <a:lnTo>
                    <a:pt x="477" y="9657"/>
                  </a:lnTo>
                  <a:lnTo>
                    <a:pt x="48" y="10383"/>
                  </a:lnTo>
                  <a:lnTo>
                    <a:pt x="893" y="10609"/>
                  </a:lnTo>
                  <a:lnTo>
                    <a:pt x="3560" y="11300"/>
                  </a:lnTo>
                  <a:lnTo>
                    <a:pt x="4239" y="13800"/>
                  </a:lnTo>
                  <a:lnTo>
                    <a:pt x="4465" y="14622"/>
                  </a:lnTo>
                  <a:lnTo>
                    <a:pt x="5227" y="14205"/>
                  </a:lnTo>
                  <a:lnTo>
                    <a:pt x="7620" y="12872"/>
                  </a:lnTo>
                  <a:lnTo>
                    <a:pt x="9930" y="14157"/>
                  </a:lnTo>
                  <a:lnTo>
                    <a:pt x="10680" y="14574"/>
                  </a:lnTo>
                  <a:lnTo>
                    <a:pt x="10906" y="13765"/>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1"/>
            <p:cNvSpPr/>
            <p:nvPr/>
          </p:nvSpPr>
          <p:spPr>
            <a:xfrm>
              <a:off x="2108875" y="2673075"/>
              <a:ext cx="376275" cy="365550"/>
            </a:xfrm>
            <a:custGeom>
              <a:avLst/>
              <a:gdLst/>
              <a:ahLst/>
              <a:cxnLst/>
              <a:rect l="l" t="t" r="r" b="b"/>
              <a:pathLst>
                <a:path w="15051" h="14622" extrusionOk="0">
                  <a:moveTo>
                    <a:pt x="4882" y="1286"/>
                  </a:moveTo>
                  <a:lnTo>
                    <a:pt x="7097" y="2525"/>
                  </a:lnTo>
                  <a:lnTo>
                    <a:pt x="7097" y="6311"/>
                  </a:lnTo>
                  <a:lnTo>
                    <a:pt x="4263" y="3561"/>
                  </a:lnTo>
                  <a:lnTo>
                    <a:pt x="4882" y="1286"/>
                  </a:lnTo>
                  <a:close/>
                  <a:moveTo>
                    <a:pt x="10050" y="1251"/>
                  </a:moveTo>
                  <a:lnTo>
                    <a:pt x="10705" y="3656"/>
                  </a:lnTo>
                  <a:lnTo>
                    <a:pt x="7930" y="6335"/>
                  </a:lnTo>
                  <a:lnTo>
                    <a:pt x="7930" y="2429"/>
                  </a:lnTo>
                  <a:lnTo>
                    <a:pt x="7954" y="2429"/>
                  </a:lnTo>
                  <a:lnTo>
                    <a:pt x="10050" y="1251"/>
                  </a:lnTo>
                  <a:close/>
                  <a:moveTo>
                    <a:pt x="11383" y="4144"/>
                  </a:moveTo>
                  <a:lnTo>
                    <a:pt x="13729" y="4751"/>
                  </a:lnTo>
                  <a:lnTo>
                    <a:pt x="12443" y="6894"/>
                  </a:lnTo>
                  <a:lnTo>
                    <a:pt x="8526" y="6894"/>
                  </a:lnTo>
                  <a:lnTo>
                    <a:pt x="11383" y="4144"/>
                  </a:lnTo>
                  <a:close/>
                  <a:moveTo>
                    <a:pt x="3739" y="4227"/>
                  </a:moveTo>
                  <a:lnTo>
                    <a:pt x="6502" y="6906"/>
                  </a:lnTo>
                  <a:lnTo>
                    <a:pt x="2489" y="6906"/>
                  </a:lnTo>
                  <a:lnTo>
                    <a:pt x="1263" y="4870"/>
                  </a:lnTo>
                  <a:lnTo>
                    <a:pt x="3739" y="4227"/>
                  </a:lnTo>
                  <a:close/>
                  <a:moveTo>
                    <a:pt x="12550" y="7728"/>
                  </a:moveTo>
                  <a:lnTo>
                    <a:pt x="13764" y="9764"/>
                  </a:lnTo>
                  <a:lnTo>
                    <a:pt x="11300" y="10407"/>
                  </a:lnTo>
                  <a:lnTo>
                    <a:pt x="8526" y="7728"/>
                  </a:lnTo>
                  <a:close/>
                  <a:moveTo>
                    <a:pt x="6514" y="7716"/>
                  </a:moveTo>
                  <a:lnTo>
                    <a:pt x="3680" y="10466"/>
                  </a:lnTo>
                  <a:lnTo>
                    <a:pt x="1334" y="9859"/>
                  </a:lnTo>
                  <a:lnTo>
                    <a:pt x="2608" y="7716"/>
                  </a:lnTo>
                  <a:close/>
                  <a:moveTo>
                    <a:pt x="7954" y="8299"/>
                  </a:moveTo>
                  <a:lnTo>
                    <a:pt x="10788" y="11050"/>
                  </a:lnTo>
                  <a:lnTo>
                    <a:pt x="10169" y="13324"/>
                  </a:lnTo>
                  <a:lnTo>
                    <a:pt x="7954" y="12085"/>
                  </a:lnTo>
                  <a:lnTo>
                    <a:pt x="7954" y="8299"/>
                  </a:lnTo>
                  <a:close/>
                  <a:moveTo>
                    <a:pt x="7121" y="8287"/>
                  </a:moveTo>
                  <a:lnTo>
                    <a:pt x="7121" y="12193"/>
                  </a:lnTo>
                  <a:lnTo>
                    <a:pt x="7097" y="12193"/>
                  </a:lnTo>
                  <a:lnTo>
                    <a:pt x="5001" y="13371"/>
                  </a:lnTo>
                  <a:lnTo>
                    <a:pt x="4347" y="10966"/>
                  </a:lnTo>
                  <a:lnTo>
                    <a:pt x="7121" y="8287"/>
                  </a:lnTo>
                  <a:close/>
                  <a:moveTo>
                    <a:pt x="10585" y="1"/>
                  </a:moveTo>
                  <a:lnTo>
                    <a:pt x="9823" y="417"/>
                  </a:lnTo>
                  <a:lnTo>
                    <a:pt x="7430" y="1763"/>
                  </a:lnTo>
                  <a:lnTo>
                    <a:pt x="5120" y="465"/>
                  </a:lnTo>
                  <a:lnTo>
                    <a:pt x="4358" y="48"/>
                  </a:lnTo>
                  <a:lnTo>
                    <a:pt x="4132" y="870"/>
                  </a:lnTo>
                  <a:lnTo>
                    <a:pt x="3418" y="3453"/>
                  </a:lnTo>
                  <a:lnTo>
                    <a:pt x="846" y="4120"/>
                  </a:lnTo>
                  <a:lnTo>
                    <a:pt x="1" y="4346"/>
                  </a:lnTo>
                  <a:lnTo>
                    <a:pt x="429" y="5073"/>
                  </a:lnTo>
                  <a:lnTo>
                    <a:pt x="1811" y="7394"/>
                  </a:lnTo>
                  <a:lnTo>
                    <a:pt x="477" y="9645"/>
                  </a:lnTo>
                  <a:lnTo>
                    <a:pt x="48" y="10383"/>
                  </a:lnTo>
                  <a:lnTo>
                    <a:pt x="894" y="10597"/>
                  </a:lnTo>
                  <a:lnTo>
                    <a:pt x="3561" y="11300"/>
                  </a:lnTo>
                  <a:lnTo>
                    <a:pt x="4239"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1"/>
            <p:cNvSpPr/>
            <p:nvPr/>
          </p:nvSpPr>
          <p:spPr>
            <a:xfrm>
              <a:off x="2108875" y="2307850"/>
              <a:ext cx="376275" cy="365250"/>
            </a:xfrm>
            <a:custGeom>
              <a:avLst/>
              <a:gdLst/>
              <a:ahLst/>
              <a:cxnLst/>
              <a:rect l="l" t="t" r="r" b="b"/>
              <a:pathLst>
                <a:path w="15051" h="14610" extrusionOk="0">
                  <a:moveTo>
                    <a:pt x="4882" y="1298"/>
                  </a:moveTo>
                  <a:lnTo>
                    <a:pt x="7097" y="2525"/>
                  </a:lnTo>
                  <a:lnTo>
                    <a:pt x="7097" y="6323"/>
                  </a:lnTo>
                  <a:lnTo>
                    <a:pt x="4263" y="3573"/>
                  </a:lnTo>
                  <a:lnTo>
                    <a:pt x="4882" y="1298"/>
                  </a:lnTo>
                  <a:close/>
                  <a:moveTo>
                    <a:pt x="10050" y="1251"/>
                  </a:moveTo>
                  <a:lnTo>
                    <a:pt x="10705" y="3644"/>
                  </a:lnTo>
                  <a:lnTo>
                    <a:pt x="7930" y="6323"/>
                  </a:lnTo>
                  <a:lnTo>
                    <a:pt x="7930" y="2430"/>
                  </a:lnTo>
                  <a:lnTo>
                    <a:pt x="7954" y="2430"/>
                  </a:lnTo>
                  <a:lnTo>
                    <a:pt x="10050" y="1251"/>
                  </a:lnTo>
                  <a:close/>
                  <a:moveTo>
                    <a:pt x="11383" y="4132"/>
                  </a:moveTo>
                  <a:lnTo>
                    <a:pt x="13729" y="4751"/>
                  </a:lnTo>
                  <a:lnTo>
                    <a:pt x="12443" y="6894"/>
                  </a:lnTo>
                  <a:lnTo>
                    <a:pt x="8526" y="6894"/>
                  </a:lnTo>
                  <a:lnTo>
                    <a:pt x="11383" y="4132"/>
                  </a:lnTo>
                  <a:close/>
                  <a:moveTo>
                    <a:pt x="3739" y="4227"/>
                  </a:moveTo>
                  <a:lnTo>
                    <a:pt x="6502" y="6906"/>
                  </a:lnTo>
                  <a:lnTo>
                    <a:pt x="2489" y="6906"/>
                  </a:lnTo>
                  <a:lnTo>
                    <a:pt x="1263" y="4870"/>
                  </a:lnTo>
                  <a:lnTo>
                    <a:pt x="3739" y="4227"/>
                  </a:lnTo>
                  <a:close/>
                  <a:moveTo>
                    <a:pt x="12550" y="7728"/>
                  </a:moveTo>
                  <a:lnTo>
                    <a:pt x="13753" y="9764"/>
                  </a:lnTo>
                  <a:lnTo>
                    <a:pt x="11300" y="10407"/>
                  </a:lnTo>
                  <a:lnTo>
                    <a:pt x="8526" y="7728"/>
                  </a:lnTo>
                  <a:close/>
                  <a:moveTo>
                    <a:pt x="6514" y="7728"/>
                  </a:moveTo>
                  <a:lnTo>
                    <a:pt x="3668" y="10478"/>
                  </a:lnTo>
                  <a:lnTo>
                    <a:pt x="1322" y="9871"/>
                  </a:lnTo>
                  <a:lnTo>
                    <a:pt x="2608" y="7728"/>
                  </a:lnTo>
                  <a:close/>
                  <a:moveTo>
                    <a:pt x="7930" y="8299"/>
                  </a:moveTo>
                  <a:lnTo>
                    <a:pt x="10776" y="11062"/>
                  </a:lnTo>
                  <a:lnTo>
                    <a:pt x="10157" y="13336"/>
                  </a:lnTo>
                  <a:lnTo>
                    <a:pt x="7930" y="12097"/>
                  </a:lnTo>
                  <a:lnTo>
                    <a:pt x="7930" y="8299"/>
                  </a:lnTo>
                  <a:close/>
                  <a:moveTo>
                    <a:pt x="7121" y="8299"/>
                  </a:moveTo>
                  <a:lnTo>
                    <a:pt x="7121" y="12205"/>
                  </a:lnTo>
                  <a:lnTo>
                    <a:pt x="7097" y="12205"/>
                  </a:lnTo>
                  <a:lnTo>
                    <a:pt x="5001" y="13383"/>
                  </a:lnTo>
                  <a:lnTo>
                    <a:pt x="4347" y="10978"/>
                  </a:lnTo>
                  <a:lnTo>
                    <a:pt x="7121"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1" y="7394"/>
                  </a:lnTo>
                  <a:lnTo>
                    <a:pt x="477" y="9645"/>
                  </a:lnTo>
                  <a:lnTo>
                    <a:pt x="48" y="10371"/>
                  </a:lnTo>
                  <a:lnTo>
                    <a:pt x="894" y="10597"/>
                  </a:lnTo>
                  <a:lnTo>
                    <a:pt x="3561" y="11300"/>
                  </a:lnTo>
                  <a:lnTo>
                    <a:pt x="4239" y="13800"/>
                  </a:lnTo>
                  <a:lnTo>
                    <a:pt x="4466" y="14610"/>
                  </a:lnTo>
                  <a:lnTo>
                    <a:pt x="5228" y="14193"/>
                  </a:lnTo>
                  <a:lnTo>
                    <a:pt x="7621" y="12859"/>
                  </a:lnTo>
                  <a:lnTo>
                    <a:pt x="9931" y="14145"/>
                  </a:lnTo>
                  <a:lnTo>
                    <a:pt x="10693" y="14574"/>
                  </a:lnTo>
                  <a:lnTo>
                    <a:pt x="10907" y="13752"/>
                  </a:lnTo>
                  <a:lnTo>
                    <a:pt x="11621" y="11157"/>
                  </a:lnTo>
                  <a:lnTo>
                    <a:pt x="14193" y="10490"/>
                  </a:lnTo>
                  <a:lnTo>
                    <a:pt x="15050" y="10264"/>
                  </a:lnTo>
                  <a:lnTo>
                    <a:pt x="14622" y="9538"/>
                  </a:lnTo>
                  <a:lnTo>
                    <a:pt x="13229" y="7216"/>
                  </a:lnTo>
                  <a:lnTo>
                    <a:pt x="14574" y="4966"/>
                  </a:lnTo>
                  <a:lnTo>
                    <a:pt x="15003" y="4239"/>
                  </a:lnTo>
                  <a:lnTo>
                    <a:pt x="14157" y="4013"/>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1"/>
            <p:cNvSpPr/>
            <p:nvPr/>
          </p:nvSpPr>
          <p:spPr>
            <a:xfrm>
              <a:off x="2108875" y="1942325"/>
              <a:ext cx="376275" cy="365550"/>
            </a:xfrm>
            <a:custGeom>
              <a:avLst/>
              <a:gdLst/>
              <a:ahLst/>
              <a:cxnLst/>
              <a:rect l="l" t="t" r="r" b="b"/>
              <a:pathLst>
                <a:path w="15051" h="14622" extrusionOk="0">
                  <a:moveTo>
                    <a:pt x="4882" y="1299"/>
                  </a:moveTo>
                  <a:lnTo>
                    <a:pt x="7097" y="2537"/>
                  </a:lnTo>
                  <a:lnTo>
                    <a:pt x="7097" y="6335"/>
                  </a:lnTo>
                  <a:lnTo>
                    <a:pt x="4263" y="3573"/>
                  </a:lnTo>
                  <a:lnTo>
                    <a:pt x="4882" y="1299"/>
                  </a:lnTo>
                  <a:close/>
                  <a:moveTo>
                    <a:pt x="10050" y="1251"/>
                  </a:moveTo>
                  <a:lnTo>
                    <a:pt x="10705" y="3656"/>
                  </a:lnTo>
                  <a:lnTo>
                    <a:pt x="7930" y="6335"/>
                  </a:lnTo>
                  <a:lnTo>
                    <a:pt x="7930" y="2430"/>
                  </a:lnTo>
                  <a:lnTo>
                    <a:pt x="7954" y="2430"/>
                  </a:lnTo>
                  <a:lnTo>
                    <a:pt x="10050" y="1251"/>
                  </a:lnTo>
                  <a:close/>
                  <a:moveTo>
                    <a:pt x="11383" y="4144"/>
                  </a:moveTo>
                  <a:lnTo>
                    <a:pt x="13729" y="4751"/>
                  </a:lnTo>
                  <a:lnTo>
                    <a:pt x="12443" y="6895"/>
                  </a:lnTo>
                  <a:lnTo>
                    <a:pt x="8526" y="6895"/>
                  </a:lnTo>
                  <a:lnTo>
                    <a:pt x="11383" y="4144"/>
                  </a:lnTo>
                  <a:close/>
                  <a:moveTo>
                    <a:pt x="3739" y="4228"/>
                  </a:moveTo>
                  <a:lnTo>
                    <a:pt x="6502" y="6906"/>
                  </a:lnTo>
                  <a:lnTo>
                    <a:pt x="2489" y="6906"/>
                  </a:lnTo>
                  <a:lnTo>
                    <a:pt x="1263" y="4870"/>
                  </a:lnTo>
                  <a:lnTo>
                    <a:pt x="3739" y="4228"/>
                  </a:lnTo>
                  <a:close/>
                  <a:moveTo>
                    <a:pt x="12550" y="7728"/>
                  </a:moveTo>
                  <a:lnTo>
                    <a:pt x="13764" y="9764"/>
                  </a:lnTo>
                  <a:lnTo>
                    <a:pt x="11300" y="10407"/>
                  </a:lnTo>
                  <a:lnTo>
                    <a:pt x="8526" y="7728"/>
                  </a:lnTo>
                  <a:close/>
                  <a:moveTo>
                    <a:pt x="6514" y="7728"/>
                  </a:moveTo>
                  <a:lnTo>
                    <a:pt x="3668" y="10478"/>
                  </a:lnTo>
                  <a:lnTo>
                    <a:pt x="1322" y="9871"/>
                  </a:lnTo>
                  <a:lnTo>
                    <a:pt x="2608" y="7728"/>
                  </a:lnTo>
                  <a:close/>
                  <a:moveTo>
                    <a:pt x="7930" y="8311"/>
                  </a:moveTo>
                  <a:lnTo>
                    <a:pt x="10776" y="11062"/>
                  </a:lnTo>
                  <a:lnTo>
                    <a:pt x="10157" y="13336"/>
                  </a:lnTo>
                  <a:lnTo>
                    <a:pt x="7930" y="12109"/>
                  </a:lnTo>
                  <a:lnTo>
                    <a:pt x="7930" y="8311"/>
                  </a:lnTo>
                  <a:close/>
                  <a:moveTo>
                    <a:pt x="7121" y="8311"/>
                  </a:moveTo>
                  <a:lnTo>
                    <a:pt x="7121" y="12205"/>
                  </a:lnTo>
                  <a:lnTo>
                    <a:pt x="7097" y="12205"/>
                  </a:lnTo>
                  <a:lnTo>
                    <a:pt x="5001" y="13383"/>
                  </a:lnTo>
                  <a:lnTo>
                    <a:pt x="4347" y="10990"/>
                  </a:lnTo>
                  <a:lnTo>
                    <a:pt x="7121"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1" y="7406"/>
                  </a:lnTo>
                  <a:lnTo>
                    <a:pt x="477" y="9645"/>
                  </a:lnTo>
                  <a:lnTo>
                    <a:pt x="48" y="10383"/>
                  </a:lnTo>
                  <a:lnTo>
                    <a:pt x="894" y="10597"/>
                  </a:lnTo>
                  <a:lnTo>
                    <a:pt x="3561" y="11300"/>
                  </a:lnTo>
                  <a:lnTo>
                    <a:pt x="4239" y="13800"/>
                  </a:lnTo>
                  <a:lnTo>
                    <a:pt x="4466" y="14622"/>
                  </a:lnTo>
                  <a:lnTo>
                    <a:pt x="5228" y="14205"/>
                  </a:lnTo>
                  <a:lnTo>
                    <a:pt x="7621" y="12860"/>
                  </a:lnTo>
                  <a:lnTo>
                    <a:pt x="9931" y="14157"/>
                  </a:lnTo>
                  <a:lnTo>
                    <a:pt x="10693" y="14574"/>
                  </a:lnTo>
                  <a:lnTo>
                    <a:pt x="10907" y="13753"/>
                  </a:lnTo>
                  <a:lnTo>
                    <a:pt x="11621" y="11169"/>
                  </a:lnTo>
                  <a:lnTo>
                    <a:pt x="14193" y="10502"/>
                  </a:lnTo>
                  <a:lnTo>
                    <a:pt x="15050" y="10276"/>
                  </a:lnTo>
                  <a:lnTo>
                    <a:pt x="14622" y="9550"/>
                  </a:lnTo>
                  <a:lnTo>
                    <a:pt x="13229" y="7228"/>
                  </a:lnTo>
                  <a:lnTo>
                    <a:pt x="14574" y="4978"/>
                  </a:lnTo>
                  <a:lnTo>
                    <a:pt x="15003" y="4251"/>
                  </a:lnTo>
                  <a:lnTo>
                    <a:pt x="14157" y="4025"/>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1"/>
            <p:cNvSpPr/>
            <p:nvPr/>
          </p:nvSpPr>
          <p:spPr>
            <a:xfrm>
              <a:off x="2488100" y="4134575"/>
              <a:ext cx="376250" cy="365525"/>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1"/>
            <p:cNvSpPr/>
            <p:nvPr/>
          </p:nvSpPr>
          <p:spPr>
            <a:xfrm>
              <a:off x="2108575" y="846675"/>
              <a:ext cx="375975" cy="365525"/>
            </a:xfrm>
            <a:custGeom>
              <a:avLst/>
              <a:gdLst/>
              <a:ahLst/>
              <a:cxnLst/>
              <a:rect l="l" t="t" r="r" b="b"/>
              <a:pathLst>
                <a:path w="15039" h="14621" extrusionOk="0">
                  <a:moveTo>
                    <a:pt x="10050" y="1238"/>
                  </a:moveTo>
                  <a:lnTo>
                    <a:pt x="10705" y="3631"/>
                  </a:lnTo>
                  <a:lnTo>
                    <a:pt x="7930" y="6310"/>
                  </a:lnTo>
                  <a:lnTo>
                    <a:pt x="7930" y="2417"/>
                  </a:lnTo>
                  <a:lnTo>
                    <a:pt x="7942" y="2417"/>
                  </a:lnTo>
                  <a:lnTo>
                    <a:pt x="10050" y="1238"/>
                  </a:lnTo>
                  <a:close/>
                  <a:moveTo>
                    <a:pt x="4894" y="1298"/>
                  </a:moveTo>
                  <a:lnTo>
                    <a:pt x="7109" y="2536"/>
                  </a:lnTo>
                  <a:lnTo>
                    <a:pt x="7109" y="6322"/>
                  </a:lnTo>
                  <a:lnTo>
                    <a:pt x="4275" y="3572"/>
                  </a:lnTo>
                  <a:lnTo>
                    <a:pt x="4894" y="1298"/>
                  </a:lnTo>
                  <a:close/>
                  <a:moveTo>
                    <a:pt x="3751" y="4215"/>
                  </a:moveTo>
                  <a:lnTo>
                    <a:pt x="6514" y="6894"/>
                  </a:lnTo>
                  <a:lnTo>
                    <a:pt x="2501" y="6894"/>
                  </a:lnTo>
                  <a:lnTo>
                    <a:pt x="1275" y="4858"/>
                  </a:lnTo>
                  <a:lnTo>
                    <a:pt x="3751" y="4215"/>
                  </a:lnTo>
                  <a:close/>
                  <a:moveTo>
                    <a:pt x="11383" y="4131"/>
                  </a:moveTo>
                  <a:lnTo>
                    <a:pt x="13717" y="4751"/>
                  </a:lnTo>
                  <a:lnTo>
                    <a:pt x="12455" y="6894"/>
                  </a:lnTo>
                  <a:lnTo>
                    <a:pt x="8538" y="6894"/>
                  </a:lnTo>
                  <a:lnTo>
                    <a:pt x="11383" y="4131"/>
                  </a:lnTo>
                  <a:close/>
                  <a:moveTo>
                    <a:pt x="12562" y="7715"/>
                  </a:moveTo>
                  <a:lnTo>
                    <a:pt x="13776" y="9751"/>
                  </a:lnTo>
                  <a:lnTo>
                    <a:pt x="11312" y="10394"/>
                  </a:lnTo>
                  <a:lnTo>
                    <a:pt x="8538" y="7715"/>
                  </a:lnTo>
                  <a:close/>
                  <a:moveTo>
                    <a:pt x="6526" y="7727"/>
                  </a:moveTo>
                  <a:lnTo>
                    <a:pt x="3680" y="10477"/>
                  </a:lnTo>
                  <a:lnTo>
                    <a:pt x="1334" y="9870"/>
                  </a:lnTo>
                  <a:lnTo>
                    <a:pt x="2620"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9" y="10966"/>
                  </a:lnTo>
                  <a:lnTo>
                    <a:pt x="7133" y="8287"/>
                  </a:lnTo>
                  <a:close/>
                  <a:moveTo>
                    <a:pt x="10574" y="0"/>
                  </a:moveTo>
                  <a:lnTo>
                    <a:pt x="9824" y="417"/>
                  </a:lnTo>
                  <a:lnTo>
                    <a:pt x="7418" y="1762"/>
                  </a:lnTo>
                  <a:lnTo>
                    <a:pt x="5121" y="464"/>
                  </a:lnTo>
                  <a:lnTo>
                    <a:pt x="4359" y="48"/>
                  </a:lnTo>
                  <a:lnTo>
                    <a:pt x="4132" y="869"/>
                  </a:lnTo>
                  <a:lnTo>
                    <a:pt x="3418" y="3453"/>
                  </a:lnTo>
                  <a:lnTo>
                    <a:pt x="846" y="4120"/>
                  </a:lnTo>
                  <a:lnTo>
                    <a:pt x="1" y="4346"/>
                  </a:lnTo>
                  <a:lnTo>
                    <a:pt x="430" y="5072"/>
                  </a:lnTo>
                  <a:lnTo>
                    <a:pt x="1811" y="7394"/>
                  </a:lnTo>
                  <a:lnTo>
                    <a:pt x="477" y="9644"/>
                  </a:lnTo>
                  <a:lnTo>
                    <a:pt x="37" y="10370"/>
                  </a:lnTo>
                  <a:lnTo>
                    <a:pt x="894" y="10597"/>
                  </a:lnTo>
                  <a:lnTo>
                    <a:pt x="3549" y="11299"/>
                  </a:lnTo>
                  <a:lnTo>
                    <a:pt x="4240" y="13799"/>
                  </a:lnTo>
                  <a:lnTo>
                    <a:pt x="4466" y="14621"/>
                  </a:lnTo>
                  <a:lnTo>
                    <a:pt x="5216" y="14204"/>
                  </a:lnTo>
                  <a:lnTo>
                    <a:pt x="7621" y="12859"/>
                  </a:lnTo>
                  <a:lnTo>
                    <a:pt x="9931" y="14157"/>
                  </a:lnTo>
                  <a:lnTo>
                    <a:pt x="10681" y="14573"/>
                  </a:lnTo>
                  <a:lnTo>
                    <a:pt x="10907" y="13752"/>
                  </a:lnTo>
                  <a:lnTo>
                    <a:pt x="11621" y="11168"/>
                  </a:lnTo>
                  <a:lnTo>
                    <a:pt x="14193" y="10489"/>
                  </a:lnTo>
                  <a:lnTo>
                    <a:pt x="15038" y="10275"/>
                  </a:lnTo>
                  <a:lnTo>
                    <a:pt x="14610" y="9537"/>
                  </a:lnTo>
                  <a:lnTo>
                    <a:pt x="13229" y="7215"/>
                  </a:lnTo>
                  <a:lnTo>
                    <a:pt x="14574" y="4965"/>
                  </a:lnTo>
                  <a:lnTo>
                    <a:pt x="15015" y="4227"/>
                  </a:lnTo>
                  <a:lnTo>
                    <a:pt x="14169" y="4000"/>
                  </a:lnTo>
                  <a:lnTo>
                    <a:pt x="11502" y="3322"/>
                  </a:lnTo>
                  <a:lnTo>
                    <a:pt x="10824"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1"/>
            <p:cNvSpPr/>
            <p:nvPr/>
          </p:nvSpPr>
          <p:spPr>
            <a:xfrm>
              <a:off x="2108875" y="1211600"/>
              <a:ext cx="376275" cy="365525"/>
            </a:xfrm>
            <a:custGeom>
              <a:avLst/>
              <a:gdLst/>
              <a:ahLst/>
              <a:cxnLst/>
              <a:rect l="l" t="t" r="r" b="b"/>
              <a:pathLst>
                <a:path w="15051" h="14621" extrusionOk="0">
                  <a:moveTo>
                    <a:pt x="4882" y="1298"/>
                  </a:moveTo>
                  <a:lnTo>
                    <a:pt x="7097" y="2536"/>
                  </a:lnTo>
                  <a:lnTo>
                    <a:pt x="7097" y="6334"/>
                  </a:lnTo>
                  <a:lnTo>
                    <a:pt x="4263" y="3572"/>
                  </a:lnTo>
                  <a:lnTo>
                    <a:pt x="4882" y="1298"/>
                  </a:lnTo>
                  <a:close/>
                  <a:moveTo>
                    <a:pt x="10050" y="1250"/>
                  </a:moveTo>
                  <a:lnTo>
                    <a:pt x="10705" y="3655"/>
                  </a:lnTo>
                  <a:lnTo>
                    <a:pt x="7930" y="6334"/>
                  </a:lnTo>
                  <a:lnTo>
                    <a:pt x="7930" y="2429"/>
                  </a:lnTo>
                  <a:lnTo>
                    <a:pt x="7954" y="2429"/>
                  </a:lnTo>
                  <a:lnTo>
                    <a:pt x="10050" y="1250"/>
                  </a:lnTo>
                  <a:close/>
                  <a:moveTo>
                    <a:pt x="3739" y="4227"/>
                  </a:moveTo>
                  <a:lnTo>
                    <a:pt x="6502" y="6906"/>
                  </a:lnTo>
                  <a:lnTo>
                    <a:pt x="2489" y="6906"/>
                  </a:lnTo>
                  <a:lnTo>
                    <a:pt x="1263" y="4870"/>
                  </a:lnTo>
                  <a:lnTo>
                    <a:pt x="3739" y="4227"/>
                  </a:lnTo>
                  <a:close/>
                  <a:moveTo>
                    <a:pt x="11383" y="4155"/>
                  </a:moveTo>
                  <a:lnTo>
                    <a:pt x="13729" y="4763"/>
                  </a:lnTo>
                  <a:lnTo>
                    <a:pt x="12443" y="6906"/>
                  </a:lnTo>
                  <a:lnTo>
                    <a:pt x="8526" y="6906"/>
                  </a:lnTo>
                  <a:lnTo>
                    <a:pt x="11383" y="4155"/>
                  </a:lnTo>
                  <a:close/>
                  <a:moveTo>
                    <a:pt x="12550" y="7727"/>
                  </a:moveTo>
                  <a:lnTo>
                    <a:pt x="13764" y="9763"/>
                  </a:lnTo>
                  <a:lnTo>
                    <a:pt x="11300" y="10406"/>
                  </a:lnTo>
                  <a:lnTo>
                    <a:pt x="8526" y="7727"/>
                  </a:lnTo>
                  <a:close/>
                  <a:moveTo>
                    <a:pt x="6514" y="7739"/>
                  </a:moveTo>
                  <a:lnTo>
                    <a:pt x="3668" y="10501"/>
                  </a:lnTo>
                  <a:lnTo>
                    <a:pt x="1322" y="9882"/>
                  </a:lnTo>
                  <a:lnTo>
                    <a:pt x="2608" y="7739"/>
                  </a:lnTo>
                  <a:close/>
                  <a:moveTo>
                    <a:pt x="7930" y="8311"/>
                  </a:moveTo>
                  <a:lnTo>
                    <a:pt x="10776" y="11061"/>
                  </a:lnTo>
                  <a:lnTo>
                    <a:pt x="10157" y="13335"/>
                  </a:lnTo>
                  <a:lnTo>
                    <a:pt x="7930" y="12097"/>
                  </a:lnTo>
                  <a:lnTo>
                    <a:pt x="7930" y="8311"/>
                  </a:lnTo>
                  <a:close/>
                  <a:moveTo>
                    <a:pt x="7121" y="8311"/>
                  </a:moveTo>
                  <a:lnTo>
                    <a:pt x="7121" y="12204"/>
                  </a:lnTo>
                  <a:lnTo>
                    <a:pt x="7097" y="12204"/>
                  </a:lnTo>
                  <a:lnTo>
                    <a:pt x="5001" y="13383"/>
                  </a:lnTo>
                  <a:lnTo>
                    <a:pt x="4347" y="10989"/>
                  </a:lnTo>
                  <a:lnTo>
                    <a:pt x="7121"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1" y="7394"/>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193" y="10489"/>
                  </a:lnTo>
                  <a:lnTo>
                    <a:pt x="15050" y="10275"/>
                  </a:lnTo>
                  <a:lnTo>
                    <a:pt x="14622" y="9537"/>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1"/>
            <p:cNvSpPr/>
            <p:nvPr/>
          </p:nvSpPr>
          <p:spPr>
            <a:xfrm>
              <a:off x="2108875" y="1577100"/>
              <a:ext cx="376275" cy="365250"/>
            </a:xfrm>
            <a:custGeom>
              <a:avLst/>
              <a:gdLst/>
              <a:ahLst/>
              <a:cxnLst/>
              <a:rect l="l" t="t" r="r" b="b"/>
              <a:pathLst>
                <a:path w="15051" h="14610" extrusionOk="0">
                  <a:moveTo>
                    <a:pt x="4882" y="1299"/>
                  </a:moveTo>
                  <a:lnTo>
                    <a:pt x="7097" y="2525"/>
                  </a:lnTo>
                  <a:lnTo>
                    <a:pt x="7097" y="6323"/>
                  </a:lnTo>
                  <a:lnTo>
                    <a:pt x="4263" y="3573"/>
                  </a:lnTo>
                  <a:lnTo>
                    <a:pt x="4882" y="1299"/>
                  </a:lnTo>
                  <a:close/>
                  <a:moveTo>
                    <a:pt x="10050" y="1251"/>
                  </a:moveTo>
                  <a:lnTo>
                    <a:pt x="10705" y="3644"/>
                  </a:lnTo>
                  <a:lnTo>
                    <a:pt x="7930" y="6323"/>
                  </a:lnTo>
                  <a:lnTo>
                    <a:pt x="7930" y="2430"/>
                  </a:lnTo>
                  <a:lnTo>
                    <a:pt x="7954" y="2430"/>
                  </a:lnTo>
                  <a:lnTo>
                    <a:pt x="10050" y="1251"/>
                  </a:lnTo>
                  <a:close/>
                  <a:moveTo>
                    <a:pt x="3739" y="4228"/>
                  </a:moveTo>
                  <a:lnTo>
                    <a:pt x="6502" y="6906"/>
                  </a:lnTo>
                  <a:lnTo>
                    <a:pt x="2489" y="6906"/>
                  </a:lnTo>
                  <a:lnTo>
                    <a:pt x="1263" y="4871"/>
                  </a:lnTo>
                  <a:lnTo>
                    <a:pt x="3739" y="4228"/>
                  </a:lnTo>
                  <a:close/>
                  <a:moveTo>
                    <a:pt x="11383" y="4156"/>
                  </a:moveTo>
                  <a:lnTo>
                    <a:pt x="13729" y="4763"/>
                  </a:lnTo>
                  <a:lnTo>
                    <a:pt x="12443" y="6906"/>
                  </a:lnTo>
                  <a:lnTo>
                    <a:pt x="8526" y="6906"/>
                  </a:lnTo>
                  <a:lnTo>
                    <a:pt x="11383" y="4156"/>
                  </a:lnTo>
                  <a:close/>
                  <a:moveTo>
                    <a:pt x="12550" y="7728"/>
                  </a:moveTo>
                  <a:lnTo>
                    <a:pt x="13753" y="9764"/>
                  </a:lnTo>
                  <a:lnTo>
                    <a:pt x="11300" y="10407"/>
                  </a:lnTo>
                  <a:lnTo>
                    <a:pt x="8526" y="7728"/>
                  </a:lnTo>
                  <a:close/>
                  <a:moveTo>
                    <a:pt x="6514" y="7704"/>
                  </a:moveTo>
                  <a:lnTo>
                    <a:pt x="3668" y="10478"/>
                  </a:lnTo>
                  <a:lnTo>
                    <a:pt x="1322" y="9859"/>
                  </a:lnTo>
                  <a:lnTo>
                    <a:pt x="2608" y="7704"/>
                  </a:lnTo>
                  <a:close/>
                  <a:moveTo>
                    <a:pt x="7930" y="8300"/>
                  </a:moveTo>
                  <a:lnTo>
                    <a:pt x="10776" y="11050"/>
                  </a:lnTo>
                  <a:lnTo>
                    <a:pt x="10157" y="13336"/>
                  </a:lnTo>
                  <a:lnTo>
                    <a:pt x="7930" y="12098"/>
                  </a:lnTo>
                  <a:lnTo>
                    <a:pt x="7930" y="8300"/>
                  </a:lnTo>
                  <a:close/>
                  <a:moveTo>
                    <a:pt x="7121" y="8300"/>
                  </a:moveTo>
                  <a:lnTo>
                    <a:pt x="7121" y="12205"/>
                  </a:lnTo>
                  <a:lnTo>
                    <a:pt x="7097" y="12205"/>
                  </a:lnTo>
                  <a:lnTo>
                    <a:pt x="5001" y="13383"/>
                  </a:lnTo>
                  <a:lnTo>
                    <a:pt x="4347" y="10978"/>
                  </a:lnTo>
                  <a:lnTo>
                    <a:pt x="7121"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1" y="7395"/>
                  </a:lnTo>
                  <a:lnTo>
                    <a:pt x="477" y="9645"/>
                  </a:lnTo>
                  <a:lnTo>
                    <a:pt x="48" y="10371"/>
                  </a:lnTo>
                  <a:lnTo>
                    <a:pt x="894" y="10597"/>
                  </a:lnTo>
                  <a:lnTo>
                    <a:pt x="3561" y="11300"/>
                  </a:lnTo>
                  <a:lnTo>
                    <a:pt x="4239" y="13800"/>
                  </a:lnTo>
                  <a:lnTo>
                    <a:pt x="4466" y="14610"/>
                  </a:lnTo>
                  <a:lnTo>
                    <a:pt x="5228" y="14193"/>
                  </a:lnTo>
                  <a:lnTo>
                    <a:pt x="7621" y="12860"/>
                  </a:lnTo>
                  <a:lnTo>
                    <a:pt x="9931" y="14145"/>
                  </a:lnTo>
                  <a:lnTo>
                    <a:pt x="10693" y="14574"/>
                  </a:lnTo>
                  <a:lnTo>
                    <a:pt x="10907" y="13753"/>
                  </a:lnTo>
                  <a:lnTo>
                    <a:pt x="11621" y="11157"/>
                  </a:lnTo>
                  <a:lnTo>
                    <a:pt x="14193" y="10490"/>
                  </a:lnTo>
                  <a:lnTo>
                    <a:pt x="15050" y="10264"/>
                  </a:lnTo>
                  <a:lnTo>
                    <a:pt x="14622" y="9538"/>
                  </a:lnTo>
                  <a:lnTo>
                    <a:pt x="13229" y="7216"/>
                  </a:lnTo>
                  <a:lnTo>
                    <a:pt x="14574" y="4966"/>
                  </a:lnTo>
                  <a:lnTo>
                    <a:pt x="15003" y="4239"/>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1"/>
            <p:cNvSpPr/>
            <p:nvPr/>
          </p:nvSpPr>
          <p:spPr>
            <a:xfrm>
              <a:off x="2487800" y="4500100"/>
              <a:ext cx="376550" cy="365225"/>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1"/>
            <p:cNvSpPr/>
            <p:nvPr/>
          </p:nvSpPr>
          <p:spPr>
            <a:xfrm>
              <a:off x="2488100" y="3038600"/>
              <a:ext cx="376250" cy="365250"/>
            </a:xfrm>
            <a:custGeom>
              <a:avLst/>
              <a:gdLst/>
              <a:ahLst/>
              <a:cxnLst/>
              <a:rect l="l" t="t" r="r" b="b"/>
              <a:pathLst>
                <a:path w="15050" h="14610" extrusionOk="0">
                  <a:moveTo>
                    <a:pt x="10049" y="1239"/>
                  </a:moveTo>
                  <a:lnTo>
                    <a:pt x="10704" y="3632"/>
                  </a:lnTo>
                  <a:lnTo>
                    <a:pt x="7930" y="6311"/>
                  </a:lnTo>
                  <a:lnTo>
                    <a:pt x="7930" y="2405"/>
                  </a:lnTo>
                  <a:lnTo>
                    <a:pt x="7942" y="2405"/>
                  </a:lnTo>
                  <a:lnTo>
                    <a:pt x="10049" y="1239"/>
                  </a:lnTo>
                  <a:close/>
                  <a:moveTo>
                    <a:pt x="4882" y="1274"/>
                  </a:moveTo>
                  <a:lnTo>
                    <a:pt x="7096" y="2513"/>
                  </a:lnTo>
                  <a:lnTo>
                    <a:pt x="7096" y="6323"/>
                  </a:lnTo>
                  <a:lnTo>
                    <a:pt x="4251" y="3560"/>
                  </a:lnTo>
                  <a:lnTo>
                    <a:pt x="4882"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50" y="7704"/>
                  </a:moveTo>
                  <a:lnTo>
                    <a:pt x="13764" y="9752"/>
                  </a:lnTo>
                  <a:lnTo>
                    <a:pt x="11299" y="10383"/>
                  </a:lnTo>
                  <a:lnTo>
                    <a:pt x="8525" y="7704"/>
                  </a:lnTo>
                  <a:close/>
                  <a:moveTo>
                    <a:pt x="6513" y="7704"/>
                  </a:moveTo>
                  <a:lnTo>
                    <a:pt x="3656" y="10478"/>
                  </a:lnTo>
                  <a:lnTo>
                    <a:pt x="1322" y="9871"/>
                  </a:lnTo>
                  <a:lnTo>
                    <a:pt x="2596" y="7704"/>
                  </a:lnTo>
                  <a:close/>
                  <a:moveTo>
                    <a:pt x="7942" y="8287"/>
                  </a:moveTo>
                  <a:lnTo>
                    <a:pt x="10787" y="11038"/>
                  </a:lnTo>
                  <a:lnTo>
                    <a:pt x="10168" y="13324"/>
                  </a:lnTo>
                  <a:lnTo>
                    <a:pt x="7942" y="12085"/>
                  </a:lnTo>
                  <a:lnTo>
                    <a:pt x="7942" y="8287"/>
                  </a:lnTo>
                  <a:close/>
                  <a:moveTo>
                    <a:pt x="7096" y="8287"/>
                  </a:moveTo>
                  <a:lnTo>
                    <a:pt x="7096" y="12192"/>
                  </a:lnTo>
                  <a:lnTo>
                    <a:pt x="5001" y="13359"/>
                  </a:lnTo>
                  <a:lnTo>
                    <a:pt x="4322" y="10966"/>
                  </a:lnTo>
                  <a:lnTo>
                    <a:pt x="7096" y="8287"/>
                  </a:lnTo>
                  <a:close/>
                  <a:moveTo>
                    <a:pt x="10585"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7" y="9644"/>
                  </a:lnTo>
                  <a:lnTo>
                    <a:pt x="36" y="10371"/>
                  </a:lnTo>
                  <a:lnTo>
                    <a:pt x="893" y="10597"/>
                  </a:lnTo>
                  <a:lnTo>
                    <a:pt x="3548" y="11299"/>
                  </a:lnTo>
                  <a:lnTo>
                    <a:pt x="4239" y="13800"/>
                  </a:lnTo>
                  <a:lnTo>
                    <a:pt x="4465" y="14609"/>
                  </a:lnTo>
                  <a:lnTo>
                    <a:pt x="5215" y="14193"/>
                  </a:lnTo>
                  <a:lnTo>
                    <a:pt x="7620" y="12859"/>
                  </a:lnTo>
                  <a:lnTo>
                    <a:pt x="9930" y="14157"/>
                  </a:lnTo>
                  <a:lnTo>
                    <a:pt x="10680" y="14574"/>
                  </a:lnTo>
                  <a:lnTo>
                    <a:pt x="10906" y="13752"/>
                  </a:lnTo>
                  <a:lnTo>
                    <a:pt x="11621" y="11157"/>
                  </a:lnTo>
                  <a:lnTo>
                    <a:pt x="14193" y="10490"/>
                  </a:lnTo>
                  <a:lnTo>
                    <a:pt x="15050" y="10264"/>
                  </a:lnTo>
                  <a:lnTo>
                    <a:pt x="14609" y="9537"/>
                  </a:lnTo>
                  <a:lnTo>
                    <a:pt x="13228" y="7216"/>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1"/>
            <p:cNvSpPr/>
            <p:nvPr/>
          </p:nvSpPr>
          <p:spPr>
            <a:xfrm>
              <a:off x="2867025" y="1577100"/>
              <a:ext cx="376250" cy="365250"/>
            </a:xfrm>
            <a:custGeom>
              <a:avLst/>
              <a:gdLst/>
              <a:ahLst/>
              <a:cxnLst/>
              <a:rect l="l" t="t" r="r" b="b"/>
              <a:pathLst>
                <a:path w="15050" h="14610" extrusionOk="0">
                  <a:moveTo>
                    <a:pt x="4893" y="1299"/>
                  </a:moveTo>
                  <a:lnTo>
                    <a:pt x="7108" y="2525"/>
                  </a:lnTo>
                  <a:lnTo>
                    <a:pt x="7108" y="6323"/>
                  </a:lnTo>
                  <a:lnTo>
                    <a:pt x="4262" y="3573"/>
                  </a:lnTo>
                  <a:lnTo>
                    <a:pt x="4893" y="1299"/>
                  </a:lnTo>
                  <a:close/>
                  <a:moveTo>
                    <a:pt x="10049" y="1251"/>
                  </a:moveTo>
                  <a:lnTo>
                    <a:pt x="10704" y="3644"/>
                  </a:lnTo>
                  <a:lnTo>
                    <a:pt x="7941" y="6323"/>
                  </a:lnTo>
                  <a:lnTo>
                    <a:pt x="7941" y="2430"/>
                  </a:lnTo>
                  <a:lnTo>
                    <a:pt x="7953" y="2430"/>
                  </a:lnTo>
                  <a:lnTo>
                    <a:pt x="10049" y="1251"/>
                  </a:lnTo>
                  <a:close/>
                  <a:moveTo>
                    <a:pt x="3739" y="4228"/>
                  </a:moveTo>
                  <a:lnTo>
                    <a:pt x="6513" y="6906"/>
                  </a:lnTo>
                  <a:lnTo>
                    <a:pt x="2488" y="6906"/>
                  </a:lnTo>
                  <a:lnTo>
                    <a:pt x="1274" y="4871"/>
                  </a:lnTo>
                  <a:lnTo>
                    <a:pt x="3739" y="4228"/>
                  </a:lnTo>
                  <a:close/>
                  <a:moveTo>
                    <a:pt x="11394" y="4156"/>
                  </a:moveTo>
                  <a:lnTo>
                    <a:pt x="13728" y="4763"/>
                  </a:lnTo>
                  <a:lnTo>
                    <a:pt x="12454" y="6906"/>
                  </a:lnTo>
                  <a:lnTo>
                    <a:pt x="8549" y="6906"/>
                  </a:lnTo>
                  <a:lnTo>
                    <a:pt x="11394" y="4156"/>
                  </a:lnTo>
                  <a:close/>
                  <a:moveTo>
                    <a:pt x="12549" y="7728"/>
                  </a:moveTo>
                  <a:lnTo>
                    <a:pt x="13776" y="9764"/>
                  </a:lnTo>
                  <a:lnTo>
                    <a:pt x="11299" y="10407"/>
                  </a:lnTo>
                  <a:lnTo>
                    <a:pt x="8537" y="7728"/>
                  </a:lnTo>
                  <a:close/>
                  <a:moveTo>
                    <a:pt x="6525" y="7704"/>
                  </a:moveTo>
                  <a:lnTo>
                    <a:pt x="3667" y="10478"/>
                  </a:lnTo>
                  <a:lnTo>
                    <a:pt x="1334" y="9859"/>
                  </a:lnTo>
                  <a:lnTo>
                    <a:pt x="2607" y="7704"/>
                  </a:lnTo>
                  <a:close/>
                  <a:moveTo>
                    <a:pt x="7941" y="8300"/>
                  </a:moveTo>
                  <a:lnTo>
                    <a:pt x="10787" y="11050"/>
                  </a:lnTo>
                  <a:lnTo>
                    <a:pt x="10156" y="13336"/>
                  </a:lnTo>
                  <a:lnTo>
                    <a:pt x="7941" y="12098"/>
                  </a:lnTo>
                  <a:lnTo>
                    <a:pt x="7941" y="8300"/>
                  </a:lnTo>
                  <a:close/>
                  <a:moveTo>
                    <a:pt x="7120" y="8300"/>
                  </a:moveTo>
                  <a:lnTo>
                    <a:pt x="7120" y="12205"/>
                  </a:lnTo>
                  <a:lnTo>
                    <a:pt x="7108" y="12205"/>
                  </a:lnTo>
                  <a:lnTo>
                    <a:pt x="5013" y="13383"/>
                  </a:lnTo>
                  <a:lnTo>
                    <a:pt x="4358" y="10978"/>
                  </a:lnTo>
                  <a:lnTo>
                    <a:pt x="7120" y="8300"/>
                  </a:lnTo>
                  <a:close/>
                  <a:moveTo>
                    <a:pt x="10585" y="1"/>
                  </a:moveTo>
                  <a:lnTo>
                    <a:pt x="9823" y="418"/>
                  </a:lnTo>
                  <a:lnTo>
                    <a:pt x="7430" y="1751"/>
                  </a:lnTo>
                  <a:lnTo>
                    <a:pt x="5120" y="465"/>
                  </a:lnTo>
                  <a:lnTo>
                    <a:pt x="4370" y="49"/>
                  </a:lnTo>
                  <a:lnTo>
                    <a:pt x="4143" y="858"/>
                  </a:lnTo>
                  <a:lnTo>
                    <a:pt x="3429" y="3454"/>
                  </a:lnTo>
                  <a:lnTo>
                    <a:pt x="857" y="4120"/>
                  </a:lnTo>
                  <a:lnTo>
                    <a:pt x="0" y="4347"/>
                  </a:lnTo>
                  <a:lnTo>
                    <a:pt x="441" y="5073"/>
                  </a:lnTo>
                  <a:lnTo>
                    <a:pt x="1822" y="7395"/>
                  </a:lnTo>
                  <a:lnTo>
                    <a:pt x="476" y="9645"/>
                  </a:lnTo>
                  <a:lnTo>
                    <a:pt x="48" y="10371"/>
                  </a:lnTo>
                  <a:lnTo>
                    <a:pt x="893" y="10597"/>
                  </a:lnTo>
                  <a:lnTo>
                    <a:pt x="3560" y="11300"/>
                  </a:lnTo>
                  <a:lnTo>
                    <a:pt x="4251" y="13800"/>
                  </a:lnTo>
                  <a:lnTo>
                    <a:pt x="4465" y="14610"/>
                  </a:lnTo>
                  <a:lnTo>
                    <a:pt x="5227" y="14193"/>
                  </a:lnTo>
                  <a:lnTo>
                    <a:pt x="7632" y="12860"/>
                  </a:lnTo>
                  <a:lnTo>
                    <a:pt x="9930" y="14145"/>
                  </a:lnTo>
                  <a:lnTo>
                    <a:pt x="10692" y="14574"/>
                  </a:lnTo>
                  <a:lnTo>
                    <a:pt x="10918" y="13753"/>
                  </a:lnTo>
                  <a:lnTo>
                    <a:pt x="11632" y="11157"/>
                  </a:lnTo>
                  <a:lnTo>
                    <a:pt x="14204" y="10490"/>
                  </a:lnTo>
                  <a:lnTo>
                    <a:pt x="15050" y="10264"/>
                  </a:lnTo>
                  <a:lnTo>
                    <a:pt x="14621" y="9538"/>
                  </a:lnTo>
                  <a:lnTo>
                    <a:pt x="13240" y="7216"/>
                  </a:lnTo>
                  <a:lnTo>
                    <a:pt x="14573" y="4966"/>
                  </a:lnTo>
                  <a:lnTo>
                    <a:pt x="15014" y="4239"/>
                  </a:lnTo>
                  <a:lnTo>
                    <a:pt x="14157" y="4013"/>
                  </a:lnTo>
                  <a:lnTo>
                    <a:pt x="11501"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1"/>
            <p:cNvSpPr/>
            <p:nvPr/>
          </p:nvSpPr>
          <p:spPr>
            <a:xfrm>
              <a:off x="3243250" y="4499800"/>
              <a:ext cx="376250" cy="365250"/>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1"/>
            <p:cNvSpPr/>
            <p:nvPr/>
          </p:nvSpPr>
          <p:spPr>
            <a:xfrm>
              <a:off x="3243250" y="4134275"/>
              <a:ext cx="376250" cy="365550"/>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1"/>
            <p:cNvSpPr/>
            <p:nvPr/>
          </p:nvSpPr>
          <p:spPr>
            <a:xfrm>
              <a:off x="3243250" y="3769050"/>
              <a:ext cx="376250" cy="365250"/>
            </a:xfrm>
            <a:custGeom>
              <a:avLst/>
              <a:gdLst/>
              <a:ahLst/>
              <a:cxnLst/>
              <a:rect l="l" t="t" r="r" b="b"/>
              <a:pathLst>
                <a:path w="15050" h="14610" extrusionOk="0">
                  <a:moveTo>
                    <a:pt x="4882" y="1286"/>
                  </a:moveTo>
                  <a:lnTo>
                    <a:pt x="7109" y="2524"/>
                  </a:lnTo>
                  <a:lnTo>
                    <a:pt x="7109" y="6323"/>
                  </a:lnTo>
                  <a:lnTo>
                    <a:pt x="4263" y="3572"/>
                  </a:lnTo>
                  <a:lnTo>
                    <a:pt x="4882" y="1286"/>
                  </a:lnTo>
                  <a:close/>
                  <a:moveTo>
                    <a:pt x="10049" y="1250"/>
                  </a:moveTo>
                  <a:lnTo>
                    <a:pt x="10704" y="3644"/>
                  </a:lnTo>
                  <a:lnTo>
                    <a:pt x="7942" y="6323"/>
                  </a:lnTo>
                  <a:lnTo>
                    <a:pt x="7942" y="2417"/>
                  </a:lnTo>
                  <a:lnTo>
                    <a:pt x="7954" y="2417"/>
                  </a:lnTo>
                  <a:lnTo>
                    <a:pt x="10049" y="1250"/>
                  </a:lnTo>
                  <a:close/>
                  <a:moveTo>
                    <a:pt x="3751" y="4227"/>
                  </a:moveTo>
                  <a:lnTo>
                    <a:pt x="6525" y="6906"/>
                  </a:lnTo>
                  <a:lnTo>
                    <a:pt x="2501" y="6906"/>
                  </a:lnTo>
                  <a:lnTo>
                    <a:pt x="1286" y="4858"/>
                  </a:lnTo>
                  <a:lnTo>
                    <a:pt x="3751" y="4227"/>
                  </a:lnTo>
                  <a:close/>
                  <a:moveTo>
                    <a:pt x="11395" y="4144"/>
                  </a:moveTo>
                  <a:lnTo>
                    <a:pt x="13728" y="4763"/>
                  </a:lnTo>
                  <a:lnTo>
                    <a:pt x="12443" y="6906"/>
                  </a:lnTo>
                  <a:lnTo>
                    <a:pt x="8537" y="6906"/>
                  </a:lnTo>
                  <a:lnTo>
                    <a:pt x="11395" y="4144"/>
                  </a:lnTo>
                  <a:close/>
                  <a:moveTo>
                    <a:pt x="12550" y="7716"/>
                  </a:moveTo>
                  <a:lnTo>
                    <a:pt x="13776" y="9763"/>
                  </a:lnTo>
                  <a:lnTo>
                    <a:pt x="11300" y="10394"/>
                  </a:lnTo>
                  <a:lnTo>
                    <a:pt x="8537" y="7716"/>
                  </a:lnTo>
                  <a:close/>
                  <a:moveTo>
                    <a:pt x="6525" y="7716"/>
                  </a:moveTo>
                  <a:lnTo>
                    <a:pt x="3668" y="10478"/>
                  </a:lnTo>
                  <a:lnTo>
                    <a:pt x="1322" y="9859"/>
                  </a:lnTo>
                  <a:lnTo>
                    <a:pt x="2608" y="7716"/>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17"/>
                  </a:lnTo>
                  <a:lnTo>
                    <a:pt x="7430" y="1751"/>
                  </a:lnTo>
                  <a:lnTo>
                    <a:pt x="5120" y="453"/>
                  </a:lnTo>
                  <a:lnTo>
                    <a:pt x="4358" y="36"/>
                  </a:lnTo>
                  <a:lnTo>
                    <a:pt x="4144" y="858"/>
                  </a:lnTo>
                  <a:lnTo>
                    <a:pt x="3430" y="3441"/>
                  </a:lnTo>
                  <a:lnTo>
                    <a:pt x="858" y="4120"/>
                  </a:lnTo>
                  <a:lnTo>
                    <a:pt x="1" y="4334"/>
                  </a:lnTo>
                  <a:lnTo>
                    <a:pt x="429" y="5072"/>
                  </a:lnTo>
                  <a:lnTo>
                    <a:pt x="1822" y="7394"/>
                  </a:lnTo>
                  <a:lnTo>
                    <a:pt x="477" y="9644"/>
                  </a:lnTo>
                  <a:lnTo>
                    <a:pt x="48" y="10371"/>
                  </a:lnTo>
                  <a:lnTo>
                    <a:pt x="893" y="10585"/>
                  </a:lnTo>
                  <a:lnTo>
                    <a:pt x="3560" y="11287"/>
                  </a:lnTo>
                  <a:lnTo>
                    <a:pt x="4251" y="13788"/>
                  </a:lnTo>
                  <a:lnTo>
                    <a:pt x="4465" y="14609"/>
                  </a:lnTo>
                  <a:lnTo>
                    <a:pt x="5227" y="14193"/>
                  </a:lnTo>
                  <a:lnTo>
                    <a:pt x="7621" y="12859"/>
                  </a:lnTo>
                  <a:lnTo>
                    <a:pt x="9930" y="14145"/>
                  </a:lnTo>
                  <a:lnTo>
                    <a:pt x="10692" y="14562"/>
                  </a:lnTo>
                  <a:lnTo>
                    <a:pt x="10919" y="13752"/>
                  </a:lnTo>
                  <a:lnTo>
                    <a:pt x="11633" y="11156"/>
                  </a:lnTo>
                  <a:lnTo>
                    <a:pt x="14205" y="10490"/>
                  </a:lnTo>
                  <a:lnTo>
                    <a:pt x="15050" y="10263"/>
                  </a:lnTo>
                  <a:lnTo>
                    <a:pt x="14621" y="9537"/>
                  </a:lnTo>
                  <a:lnTo>
                    <a:pt x="13240" y="7215"/>
                  </a:lnTo>
                  <a:lnTo>
                    <a:pt x="14574" y="4965"/>
                  </a:lnTo>
                  <a:lnTo>
                    <a:pt x="15002" y="4239"/>
                  </a:lnTo>
                  <a:lnTo>
                    <a:pt x="14157" y="4013"/>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1"/>
            <p:cNvSpPr/>
            <p:nvPr/>
          </p:nvSpPr>
          <p:spPr>
            <a:xfrm>
              <a:off x="2867025" y="3038300"/>
              <a:ext cx="376250" cy="365250"/>
            </a:xfrm>
            <a:custGeom>
              <a:avLst/>
              <a:gdLst/>
              <a:ahLst/>
              <a:cxnLst/>
              <a:rect l="l" t="t" r="r" b="b"/>
              <a:pathLst>
                <a:path w="15050" h="14610" extrusionOk="0">
                  <a:moveTo>
                    <a:pt x="10049" y="1251"/>
                  </a:moveTo>
                  <a:lnTo>
                    <a:pt x="10704" y="3644"/>
                  </a:lnTo>
                  <a:lnTo>
                    <a:pt x="7941" y="6323"/>
                  </a:lnTo>
                  <a:lnTo>
                    <a:pt x="7941" y="2417"/>
                  </a:lnTo>
                  <a:lnTo>
                    <a:pt x="7953" y="2417"/>
                  </a:lnTo>
                  <a:lnTo>
                    <a:pt x="10049" y="1251"/>
                  </a:lnTo>
                  <a:close/>
                  <a:moveTo>
                    <a:pt x="4893" y="1286"/>
                  </a:moveTo>
                  <a:lnTo>
                    <a:pt x="7108" y="2525"/>
                  </a:lnTo>
                  <a:lnTo>
                    <a:pt x="7108" y="6335"/>
                  </a:lnTo>
                  <a:lnTo>
                    <a:pt x="4262" y="3572"/>
                  </a:lnTo>
                  <a:lnTo>
                    <a:pt x="4893" y="1286"/>
                  </a:lnTo>
                  <a:close/>
                  <a:moveTo>
                    <a:pt x="3762" y="4227"/>
                  </a:moveTo>
                  <a:lnTo>
                    <a:pt x="6525" y="6906"/>
                  </a:lnTo>
                  <a:lnTo>
                    <a:pt x="2512" y="6906"/>
                  </a:lnTo>
                  <a:lnTo>
                    <a:pt x="1286" y="4858"/>
                  </a:lnTo>
                  <a:lnTo>
                    <a:pt x="3762" y="4227"/>
                  </a:lnTo>
                  <a:close/>
                  <a:moveTo>
                    <a:pt x="11394" y="4144"/>
                  </a:moveTo>
                  <a:lnTo>
                    <a:pt x="13728" y="4763"/>
                  </a:lnTo>
                  <a:lnTo>
                    <a:pt x="12454" y="6906"/>
                  </a:lnTo>
                  <a:lnTo>
                    <a:pt x="8549" y="6906"/>
                  </a:lnTo>
                  <a:lnTo>
                    <a:pt x="11394" y="4144"/>
                  </a:lnTo>
                  <a:close/>
                  <a:moveTo>
                    <a:pt x="12549" y="7716"/>
                  </a:moveTo>
                  <a:lnTo>
                    <a:pt x="13776" y="9764"/>
                  </a:lnTo>
                  <a:lnTo>
                    <a:pt x="11299" y="10395"/>
                  </a:lnTo>
                  <a:lnTo>
                    <a:pt x="8537" y="7716"/>
                  </a:lnTo>
                  <a:close/>
                  <a:moveTo>
                    <a:pt x="6525" y="7716"/>
                  </a:moveTo>
                  <a:lnTo>
                    <a:pt x="3667" y="10490"/>
                  </a:lnTo>
                  <a:lnTo>
                    <a:pt x="1334" y="9883"/>
                  </a:lnTo>
                  <a:lnTo>
                    <a:pt x="2607" y="7716"/>
                  </a:lnTo>
                  <a:close/>
                  <a:moveTo>
                    <a:pt x="7953" y="8299"/>
                  </a:moveTo>
                  <a:lnTo>
                    <a:pt x="10799" y="11050"/>
                  </a:lnTo>
                  <a:lnTo>
                    <a:pt x="10168" y="13336"/>
                  </a:lnTo>
                  <a:lnTo>
                    <a:pt x="7953" y="12097"/>
                  </a:lnTo>
                  <a:lnTo>
                    <a:pt x="7953" y="8299"/>
                  </a:lnTo>
                  <a:close/>
                  <a:moveTo>
                    <a:pt x="7120" y="8299"/>
                  </a:moveTo>
                  <a:lnTo>
                    <a:pt x="7120" y="12204"/>
                  </a:lnTo>
                  <a:lnTo>
                    <a:pt x="7108" y="12204"/>
                  </a:lnTo>
                  <a:lnTo>
                    <a:pt x="5013" y="13371"/>
                  </a:lnTo>
                  <a:lnTo>
                    <a:pt x="4358" y="10978"/>
                  </a:lnTo>
                  <a:lnTo>
                    <a:pt x="7120" y="8299"/>
                  </a:lnTo>
                  <a:close/>
                  <a:moveTo>
                    <a:pt x="10585" y="1"/>
                  </a:moveTo>
                  <a:lnTo>
                    <a:pt x="9823" y="405"/>
                  </a:lnTo>
                  <a:lnTo>
                    <a:pt x="7430" y="1751"/>
                  </a:lnTo>
                  <a:lnTo>
                    <a:pt x="5120" y="453"/>
                  </a:lnTo>
                  <a:lnTo>
                    <a:pt x="4370" y="36"/>
                  </a:lnTo>
                  <a:lnTo>
                    <a:pt x="4143" y="858"/>
                  </a:lnTo>
                  <a:lnTo>
                    <a:pt x="3429" y="3441"/>
                  </a:lnTo>
                  <a:lnTo>
                    <a:pt x="857" y="4120"/>
                  </a:lnTo>
                  <a:lnTo>
                    <a:pt x="0" y="4334"/>
                  </a:lnTo>
                  <a:lnTo>
                    <a:pt x="441" y="5073"/>
                  </a:lnTo>
                  <a:lnTo>
                    <a:pt x="1822" y="7394"/>
                  </a:lnTo>
                  <a:lnTo>
                    <a:pt x="476" y="9633"/>
                  </a:lnTo>
                  <a:lnTo>
                    <a:pt x="48" y="10371"/>
                  </a:lnTo>
                  <a:lnTo>
                    <a:pt x="893" y="10597"/>
                  </a:lnTo>
                  <a:lnTo>
                    <a:pt x="3560" y="11288"/>
                  </a:lnTo>
                  <a:lnTo>
                    <a:pt x="4251" y="13788"/>
                  </a:lnTo>
                  <a:lnTo>
                    <a:pt x="4465" y="14609"/>
                  </a:lnTo>
                  <a:lnTo>
                    <a:pt x="5227" y="14193"/>
                  </a:lnTo>
                  <a:lnTo>
                    <a:pt x="7632" y="12859"/>
                  </a:lnTo>
                  <a:lnTo>
                    <a:pt x="9930" y="14145"/>
                  </a:lnTo>
                  <a:lnTo>
                    <a:pt x="10692" y="14562"/>
                  </a:lnTo>
                  <a:lnTo>
                    <a:pt x="10918" y="13752"/>
                  </a:lnTo>
                  <a:lnTo>
                    <a:pt x="11632" y="11157"/>
                  </a:lnTo>
                  <a:lnTo>
                    <a:pt x="14204" y="10490"/>
                  </a:lnTo>
                  <a:lnTo>
                    <a:pt x="15050" y="10264"/>
                  </a:lnTo>
                  <a:lnTo>
                    <a:pt x="14621" y="9537"/>
                  </a:lnTo>
                  <a:lnTo>
                    <a:pt x="13240" y="7216"/>
                  </a:lnTo>
                  <a:lnTo>
                    <a:pt x="14573" y="4965"/>
                  </a:lnTo>
                  <a:lnTo>
                    <a:pt x="15014" y="4239"/>
                  </a:lnTo>
                  <a:lnTo>
                    <a:pt x="14157" y="4013"/>
                  </a:lnTo>
                  <a:lnTo>
                    <a:pt x="11501" y="3310"/>
                  </a:lnTo>
                  <a:lnTo>
                    <a:pt x="10811" y="810"/>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1"/>
            <p:cNvSpPr/>
            <p:nvPr/>
          </p:nvSpPr>
          <p:spPr>
            <a:xfrm>
              <a:off x="2866725" y="846675"/>
              <a:ext cx="376250" cy="365525"/>
            </a:xfrm>
            <a:custGeom>
              <a:avLst/>
              <a:gdLst/>
              <a:ahLst/>
              <a:cxnLst/>
              <a:rect l="l" t="t" r="r" b="b"/>
              <a:pathLst>
                <a:path w="15050" h="14621" extrusionOk="0">
                  <a:moveTo>
                    <a:pt x="10049" y="1238"/>
                  </a:moveTo>
                  <a:lnTo>
                    <a:pt x="10704" y="3631"/>
                  </a:lnTo>
                  <a:lnTo>
                    <a:pt x="7942" y="6310"/>
                  </a:lnTo>
                  <a:lnTo>
                    <a:pt x="7942" y="2417"/>
                  </a:lnTo>
                  <a:lnTo>
                    <a:pt x="7953" y="2417"/>
                  </a:lnTo>
                  <a:lnTo>
                    <a:pt x="10049" y="1238"/>
                  </a:lnTo>
                  <a:close/>
                  <a:moveTo>
                    <a:pt x="4905" y="1298"/>
                  </a:moveTo>
                  <a:lnTo>
                    <a:pt x="7120" y="2536"/>
                  </a:lnTo>
                  <a:lnTo>
                    <a:pt x="7120" y="6322"/>
                  </a:lnTo>
                  <a:lnTo>
                    <a:pt x="4274" y="3572"/>
                  </a:lnTo>
                  <a:lnTo>
                    <a:pt x="4905" y="1298"/>
                  </a:lnTo>
                  <a:close/>
                  <a:moveTo>
                    <a:pt x="3751" y="4215"/>
                  </a:moveTo>
                  <a:lnTo>
                    <a:pt x="6525" y="6894"/>
                  </a:lnTo>
                  <a:lnTo>
                    <a:pt x="2500" y="6894"/>
                  </a:lnTo>
                  <a:lnTo>
                    <a:pt x="1286" y="4858"/>
                  </a:lnTo>
                  <a:lnTo>
                    <a:pt x="3751" y="4215"/>
                  </a:lnTo>
                  <a:close/>
                  <a:moveTo>
                    <a:pt x="11394" y="4143"/>
                  </a:moveTo>
                  <a:lnTo>
                    <a:pt x="13728" y="4751"/>
                  </a:lnTo>
                  <a:lnTo>
                    <a:pt x="12466" y="6894"/>
                  </a:lnTo>
                  <a:lnTo>
                    <a:pt x="8549" y="6894"/>
                  </a:lnTo>
                  <a:lnTo>
                    <a:pt x="11394" y="4143"/>
                  </a:lnTo>
                  <a:close/>
                  <a:moveTo>
                    <a:pt x="12561" y="7715"/>
                  </a:moveTo>
                  <a:lnTo>
                    <a:pt x="13788" y="9751"/>
                  </a:lnTo>
                  <a:lnTo>
                    <a:pt x="11311" y="10394"/>
                  </a:lnTo>
                  <a:lnTo>
                    <a:pt x="8549" y="7715"/>
                  </a:lnTo>
                  <a:close/>
                  <a:moveTo>
                    <a:pt x="6537" y="7727"/>
                  </a:moveTo>
                  <a:lnTo>
                    <a:pt x="3679" y="10477"/>
                  </a:lnTo>
                  <a:lnTo>
                    <a:pt x="1346" y="9870"/>
                  </a:lnTo>
                  <a:lnTo>
                    <a:pt x="2619" y="7727"/>
                  </a:lnTo>
                  <a:close/>
                  <a:moveTo>
                    <a:pt x="7953" y="8287"/>
                  </a:moveTo>
                  <a:lnTo>
                    <a:pt x="10799" y="11061"/>
                  </a:lnTo>
                  <a:lnTo>
                    <a:pt x="10168" y="13323"/>
                  </a:lnTo>
                  <a:lnTo>
                    <a:pt x="7953" y="12085"/>
                  </a:lnTo>
                  <a:lnTo>
                    <a:pt x="7953" y="8287"/>
                  </a:lnTo>
                  <a:close/>
                  <a:moveTo>
                    <a:pt x="7132" y="8287"/>
                  </a:moveTo>
                  <a:lnTo>
                    <a:pt x="7132" y="12192"/>
                  </a:lnTo>
                  <a:lnTo>
                    <a:pt x="7120" y="12192"/>
                  </a:lnTo>
                  <a:lnTo>
                    <a:pt x="5025" y="13371"/>
                  </a:lnTo>
                  <a:lnTo>
                    <a:pt x="4370" y="10966"/>
                  </a:lnTo>
                  <a:lnTo>
                    <a:pt x="7132"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15"/>
                  </a:lnTo>
                  <a:lnTo>
                    <a:pt x="14573" y="4965"/>
                  </a:lnTo>
                  <a:lnTo>
                    <a:pt x="15026" y="4227"/>
                  </a:lnTo>
                  <a:lnTo>
                    <a:pt x="14169" y="4000"/>
                  </a:lnTo>
                  <a:lnTo>
                    <a:pt x="11513" y="3310"/>
                  </a:lnTo>
                  <a:lnTo>
                    <a:pt x="10823"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1"/>
            <p:cNvSpPr/>
            <p:nvPr/>
          </p:nvSpPr>
          <p:spPr>
            <a:xfrm>
              <a:off x="2867300" y="1942325"/>
              <a:ext cx="375975" cy="365850"/>
            </a:xfrm>
            <a:custGeom>
              <a:avLst/>
              <a:gdLst/>
              <a:ahLst/>
              <a:cxnLst/>
              <a:rect l="l" t="t" r="r" b="b"/>
              <a:pathLst>
                <a:path w="15039" h="14634" extrusionOk="0">
                  <a:moveTo>
                    <a:pt x="4882" y="1299"/>
                  </a:moveTo>
                  <a:lnTo>
                    <a:pt x="7097" y="2537"/>
                  </a:lnTo>
                  <a:lnTo>
                    <a:pt x="7097" y="6335"/>
                  </a:lnTo>
                  <a:lnTo>
                    <a:pt x="4251" y="3573"/>
                  </a:lnTo>
                  <a:lnTo>
                    <a:pt x="4882" y="1299"/>
                  </a:lnTo>
                  <a:close/>
                  <a:moveTo>
                    <a:pt x="10038" y="1251"/>
                  </a:moveTo>
                  <a:lnTo>
                    <a:pt x="10693" y="3656"/>
                  </a:lnTo>
                  <a:lnTo>
                    <a:pt x="7942" y="6335"/>
                  </a:lnTo>
                  <a:lnTo>
                    <a:pt x="7942" y="2430"/>
                  </a:lnTo>
                  <a:lnTo>
                    <a:pt x="10038" y="1251"/>
                  </a:lnTo>
                  <a:close/>
                  <a:moveTo>
                    <a:pt x="11383" y="4144"/>
                  </a:moveTo>
                  <a:lnTo>
                    <a:pt x="13717" y="4751"/>
                  </a:lnTo>
                  <a:lnTo>
                    <a:pt x="12443" y="6895"/>
                  </a:lnTo>
                  <a:lnTo>
                    <a:pt x="8538" y="6895"/>
                  </a:lnTo>
                  <a:lnTo>
                    <a:pt x="11383" y="4144"/>
                  </a:lnTo>
                  <a:close/>
                  <a:moveTo>
                    <a:pt x="3728" y="4228"/>
                  </a:moveTo>
                  <a:lnTo>
                    <a:pt x="6502" y="6906"/>
                  </a:lnTo>
                  <a:lnTo>
                    <a:pt x="2477" y="6906"/>
                  </a:lnTo>
                  <a:lnTo>
                    <a:pt x="1263" y="4870"/>
                  </a:lnTo>
                  <a:lnTo>
                    <a:pt x="3728" y="4228"/>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311"/>
                  </a:moveTo>
                  <a:lnTo>
                    <a:pt x="10788" y="11062"/>
                  </a:lnTo>
                  <a:lnTo>
                    <a:pt x="10157" y="13336"/>
                  </a:lnTo>
                  <a:lnTo>
                    <a:pt x="7942" y="12109"/>
                  </a:lnTo>
                  <a:lnTo>
                    <a:pt x="7942" y="8311"/>
                  </a:lnTo>
                  <a:close/>
                  <a:moveTo>
                    <a:pt x="7109" y="8311"/>
                  </a:moveTo>
                  <a:lnTo>
                    <a:pt x="7109" y="12205"/>
                  </a:lnTo>
                  <a:lnTo>
                    <a:pt x="7097" y="12205"/>
                  </a:lnTo>
                  <a:lnTo>
                    <a:pt x="5002" y="13383"/>
                  </a:lnTo>
                  <a:lnTo>
                    <a:pt x="4347" y="10990"/>
                  </a:lnTo>
                  <a:lnTo>
                    <a:pt x="7109" y="8311"/>
                  </a:lnTo>
                  <a:close/>
                  <a:moveTo>
                    <a:pt x="10574" y="1"/>
                  </a:moveTo>
                  <a:lnTo>
                    <a:pt x="9824" y="418"/>
                  </a:lnTo>
                  <a:lnTo>
                    <a:pt x="7419" y="1763"/>
                  </a:lnTo>
                  <a:lnTo>
                    <a:pt x="5121" y="465"/>
                  </a:lnTo>
                  <a:lnTo>
                    <a:pt x="4359" y="48"/>
                  </a:lnTo>
                  <a:lnTo>
                    <a:pt x="4132" y="870"/>
                  </a:lnTo>
                  <a:lnTo>
                    <a:pt x="3418" y="3454"/>
                  </a:lnTo>
                  <a:lnTo>
                    <a:pt x="846" y="4132"/>
                  </a:lnTo>
                  <a:lnTo>
                    <a:pt x="1" y="4347"/>
                  </a:lnTo>
                  <a:lnTo>
                    <a:pt x="430" y="5085"/>
                  </a:lnTo>
                  <a:lnTo>
                    <a:pt x="1811" y="7418"/>
                  </a:lnTo>
                  <a:lnTo>
                    <a:pt x="477" y="9669"/>
                  </a:lnTo>
                  <a:lnTo>
                    <a:pt x="37" y="10395"/>
                  </a:lnTo>
                  <a:lnTo>
                    <a:pt x="894" y="10621"/>
                  </a:lnTo>
                  <a:lnTo>
                    <a:pt x="3549" y="11312"/>
                  </a:lnTo>
                  <a:lnTo>
                    <a:pt x="4240" y="13812"/>
                  </a:lnTo>
                  <a:lnTo>
                    <a:pt x="4466" y="14634"/>
                  </a:lnTo>
                  <a:lnTo>
                    <a:pt x="5216" y="14217"/>
                  </a:lnTo>
                  <a:lnTo>
                    <a:pt x="7621" y="12883"/>
                  </a:lnTo>
                  <a:lnTo>
                    <a:pt x="9919" y="14169"/>
                  </a:lnTo>
                  <a:lnTo>
                    <a:pt x="10681" y="14586"/>
                  </a:lnTo>
                  <a:lnTo>
                    <a:pt x="10907" y="13776"/>
                  </a:lnTo>
                  <a:lnTo>
                    <a:pt x="11621" y="11181"/>
                  </a:lnTo>
                  <a:lnTo>
                    <a:pt x="14193" y="10502"/>
                  </a:lnTo>
                  <a:lnTo>
                    <a:pt x="15039" y="10276"/>
                  </a:lnTo>
                  <a:lnTo>
                    <a:pt x="14610" y="9550"/>
                  </a:lnTo>
                  <a:lnTo>
                    <a:pt x="13229" y="7228"/>
                  </a:lnTo>
                  <a:lnTo>
                    <a:pt x="14562" y="4978"/>
                  </a:lnTo>
                  <a:lnTo>
                    <a:pt x="15003" y="4251"/>
                  </a:lnTo>
                  <a:lnTo>
                    <a:pt x="14146" y="4025"/>
                  </a:lnTo>
                  <a:lnTo>
                    <a:pt x="11490" y="3323"/>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1"/>
            <p:cNvSpPr/>
            <p:nvPr/>
          </p:nvSpPr>
          <p:spPr>
            <a:xfrm>
              <a:off x="3243250" y="2673075"/>
              <a:ext cx="376250" cy="365550"/>
            </a:xfrm>
            <a:custGeom>
              <a:avLst/>
              <a:gdLst/>
              <a:ahLst/>
              <a:cxnLst/>
              <a:rect l="l" t="t" r="r" b="b"/>
              <a:pathLst>
                <a:path w="15050"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799"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3" y="10597"/>
                  </a:lnTo>
                  <a:lnTo>
                    <a:pt x="3560" y="11300"/>
                  </a:lnTo>
                  <a:lnTo>
                    <a:pt x="4251" y="13800"/>
                  </a:lnTo>
                  <a:lnTo>
                    <a:pt x="4465" y="14621"/>
                  </a:lnTo>
                  <a:lnTo>
                    <a:pt x="5227" y="14205"/>
                  </a:lnTo>
                  <a:lnTo>
                    <a:pt x="7621" y="12859"/>
                  </a:lnTo>
                  <a:lnTo>
                    <a:pt x="9930" y="14157"/>
                  </a:lnTo>
                  <a:lnTo>
                    <a:pt x="10692" y="14574"/>
                  </a:lnTo>
                  <a:lnTo>
                    <a:pt x="10919" y="13752"/>
                  </a:lnTo>
                  <a:lnTo>
                    <a:pt x="11633" y="11169"/>
                  </a:lnTo>
                  <a:lnTo>
                    <a:pt x="14205" y="10502"/>
                  </a:lnTo>
                  <a:lnTo>
                    <a:pt x="15050" y="10276"/>
                  </a:lnTo>
                  <a:lnTo>
                    <a:pt x="14621" y="9549"/>
                  </a:lnTo>
                  <a:lnTo>
                    <a:pt x="13240"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1"/>
            <p:cNvSpPr/>
            <p:nvPr/>
          </p:nvSpPr>
          <p:spPr>
            <a:xfrm>
              <a:off x="3243250" y="846675"/>
              <a:ext cx="376250" cy="365525"/>
            </a:xfrm>
            <a:custGeom>
              <a:avLst/>
              <a:gdLst/>
              <a:ahLst/>
              <a:cxnLst/>
              <a:rect l="l" t="t" r="r" b="b"/>
              <a:pathLst>
                <a:path w="15050"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25" y="7727"/>
                  </a:moveTo>
                  <a:lnTo>
                    <a:pt x="3668" y="10477"/>
                  </a:lnTo>
                  <a:lnTo>
                    <a:pt x="1322" y="9870"/>
                  </a:lnTo>
                  <a:lnTo>
                    <a:pt x="2608" y="7727"/>
                  </a:lnTo>
                  <a:close/>
                  <a:moveTo>
                    <a:pt x="7954" y="8287"/>
                  </a:moveTo>
                  <a:lnTo>
                    <a:pt x="10799"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1"/>
            <p:cNvSpPr/>
            <p:nvPr/>
          </p:nvSpPr>
          <p:spPr>
            <a:xfrm>
              <a:off x="3243250" y="3403525"/>
              <a:ext cx="376250" cy="365850"/>
            </a:xfrm>
            <a:custGeom>
              <a:avLst/>
              <a:gdLst/>
              <a:ahLst/>
              <a:cxnLst/>
              <a:rect l="l" t="t" r="r" b="b"/>
              <a:pathLst>
                <a:path w="15050" h="14634" extrusionOk="0">
                  <a:moveTo>
                    <a:pt x="4882" y="1298"/>
                  </a:moveTo>
                  <a:lnTo>
                    <a:pt x="7109" y="2537"/>
                  </a:lnTo>
                  <a:lnTo>
                    <a:pt x="7109" y="6323"/>
                  </a:lnTo>
                  <a:lnTo>
                    <a:pt x="4263" y="3572"/>
                  </a:lnTo>
                  <a:lnTo>
                    <a:pt x="4882" y="1298"/>
                  </a:lnTo>
                  <a:close/>
                  <a:moveTo>
                    <a:pt x="10049" y="1251"/>
                  </a:moveTo>
                  <a:lnTo>
                    <a:pt x="10704" y="3644"/>
                  </a:lnTo>
                  <a:lnTo>
                    <a:pt x="7942" y="6323"/>
                  </a:lnTo>
                  <a:lnTo>
                    <a:pt x="7942" y="2429"/>
                  </a:lnTo>
                  <a:lnTo>
                    <a:pt x="7954" y="2429"/>
                  </a:lnTo>
                  <a:lnTo>
                    <a:pt x="10049" y="1251"/>
                  </a:lnTo>
                  <a:close/>
                  <a:moveTo>
                    <a:pt x="3751" y="4227"/>
                  </a:moveTo>
                  <a:lnTo>
                    <a:pt x="6525" y="6906"/>
                  </a:lnTo>
                  <a:lnTo>
                    <a:pt x="2501" y="6906"/>
                  </a:lnTo>
                  <a:lnTo>
                    <a:pt x="1286" y="4870"/>
                  </a:lnTo>
                  <a:lnTo>
                    <a:pt x="3751" y="4227"/>
                  </a:lnTo>
                  <a:close/>
                  <a:moveTo>
                    <a:pt x="11371" y="4156"/>
                  </a:moveTo>
                  <a:lnTo>
                    <a:pt x="13717" y="4763"/>
                  </a:lnTo>
                  <a:lnTo>
                    <a:pt x="12443" y="6906"/>
                  </a:lnTo>
                  <a:lnTo>
                    <a:pt x="8537" y="6906"/>
                  </a:lnTo>
                  <a:lnTo>
                    <a:pt x="11371" y="4156"/>
                  </a:lnTo>
                  <a:close/>
                  <a:moveTo>
                    <a:pt x="12550" y="7728"/>
                  </a:moveTo>
                  <a:lnTo>
                    <a:pt x="13776" y="9764"/>
                  </a:lnTo>
                  <a:lnTo>
                    <a:pt x="11300" y="10407"/>
                  </a:lnTo>
                  <a:lnTo>
                    <a:pt x="8537" y="7728"/>
                  </a:lnTo>
                  <a:close/>
                  <a:moveTo>
                    <a:pt x="6525" y="7740"/>
                  </a:moveTo>
                  <a:lnTo>
                    <a:pt x="3668" y="10490"/>
                  </a:lnTo>
                  <a:lnTo>
                    <a:pt x="1322" y="9883"/>
                  </a:lnTo>
                  <a:lnTo>
                    <a:pt x="2608" y="7740"/>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3"/>
                  </a:lnTo>
                  <a:lnTo>
                    <a:pt x="5120" y="465"/>
                  </a:lnTo>
                  <a:lnTo>
                    <a:pt x="4358" y="48"/>
                  </a:lnTo>
                  <a:lnTo>
                    <a:pt x="4144" y="870"/>
                  </a:lnTo>
                  <a:lnTo>
                    <a:pt x="3430" y="3453"/>
                  </a:lnTo>
                  <a:lnTo>
                    <a:pt x="858" y="4120"/>
                  </a:lnTo>
                  <a:lnTo>
                    <a:pt x="1" y="4346"/>
                  </a:lnTo>
                  <a:lnTo>
                    <a:pt x="429" y="5073"/>
                  </a:lnTo>
                  <a:lnTo>
                    <a:pt x="1822" y="7394"/>
                  </a:lnTo>
                  <a:lnTo>
                    <a:pt x="477" y="9645"/>
                  </a:lnTo>
                  <a:lnTo>
                    <a:pt x="48" y="10395"/>
                  </a:lnTo>
                  <a:lnTo>
                    <a:pt x="893" y="10609"/>
                  </a:lnTo>
                  <a:lnTo>
                    <a:pt x="3560" y="11311"/>
                  </a:lnTo>
                  <a:lnTo>
                    <a:pt x="4251" y="13812"/>
                  </a:lnTo>
                  <a:lnTo>
                    <a:pt x="4465" y="14633"/>
                  </a:lnTo>
                  <a:lnTo>
                    <a:pt x="5227" y="14217"/>
                  </a:lnTo>
                  <a:lnTo>
                    <a:pt x="7621" y="12871"/>
                  </a:lnTo>
                  <a:lnTo>
                    <a:pt x="9930" y="14169"/>
                  </a:lnTo>
                  <a:lnTo>
                    <a:pt x="10692" y="14586"/>
                  </a:lnTo>
                  <a:lnTo>
                    <a:pt x="10919" y="13764"/>
                  </a:lnTo>
                  <a:lnTo>
                    <a:pt x="11633" y="11180"/>
                  </a:lnTo>
                  <a:lnTo>
                    <a:pt x="14205" y="10514"/>
                  </a:lnTo>
                  <a:lnTo>
                    <a:pt x="15050" y="10287"/>
                  </a:lnTo>
                  <a:lnTo>
                    <a:pt x="14621" y="9561"/>
                  </a:lnTo>
                  <a:lnTo>
                    <a:pt x="13240" y="7239"/>
                  </a:lnTo>
                  <a:lnTo>
                    <a:pt x="14574" y="4989"/>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1"/>
            <p:cNvSpPr/>
            <p:nvPr/>
          </p:nvSpPr>
          <p:spPr>
            <a:xfrm>
              <a:off x="2108875" y="3403825"/>
              <a:ext cx="376275" cy="365550"/>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1"/>
            <p:cNvSpPr/>
            <p:nvPr/>
          </p:nvSpPr>
          <p:spPr>
            <a:xfrm>
              <a:off x="286730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1"/>
            <p:cNvSpPr/>
            <p:nvPr/>
          </p:nvSpPr>
          <p:spPr>
            <a:xfrm>
              <a:off x="286730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1" y="3632"/>
                  </a:lnTo>
                  <a:lnTo>
                    <a:pt x="7919" y="6311"/>
                  </a:lnTo>
                  <a:lnTo>
                    <a:pt x="7919" y="2417"/>
                  </a:lnTo>
                  <a:lnTo>
                    <a:pt x="7930" y="2417"/>
                  </a:lnTo>
                  <a:lnTo>
                    <a:pt x="10026" y="1239"/>
                  </a:lnTo>
                  <a:close/>
                  <a:moveTo>
                    <a:pt x="3728" y="4215"/>
                  </a:moveTo>
                  <a:lnTo>
                    <a:pt x="6502" y="6894"/>
                  </a:lnTo>
                  <a:lnTo>
                    <a:pt x="2477" y="6894"/>
                  </a:lnTo>
                  <a:lnTo>
                    <a:pt x="1275" y="4858"/>
                  </a:lnTo>
                  <a:lnTo>
                    <a:pt x="3728" y="4215"/>
                  </a:lnTo>
                  <a:close/>
                  <a:moveTo>
                    <a:pt x="11371" y="4144"/>
                  </a:moveTo>
                  <a:lnTo>
                    <a:pt x="13705" y="4751"/>
                  </a:lnTo>
                  <a:lnTo>
                    <a:pt x="12419" y="6894"/>
                  </a:lnTo>
                  <a:lnTo>
                    <a:pt x="8514" y="6894"/>
                  </a:lnTo>
                  <a:lnTo>
                    <a:pt x="11371" y="4144"/>
                  </a:lnTo>
                  <a:close/>
                  <a:moveTo>
                    <a:pt x="12538" y="7716"/>
                  </a:moveTo>
                  <a:lnTo>
                    <a:pt x="13765" y="9752"/>
                  </a:lnTo>
                  <a:lnTo>
                    <a:pt x="11288" y="10395"/>
                  </a:lnTo>
                  <a:lnTo>
                    <a:pt x="8526" y="7716"/>
                  </a:lnTo>
                  <a:close/>
                  <a:moveTo>
                    <a:pt x="6514" y="7728"/>
                  </a:moveTo>
                  <a:lnTo>
                    <a:pt x="3656" y="10478"/>
                  </a:lnTo>
                  <a:lnTo>
                    <a:pt x="1323"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37" y="10383"/>
                  </a:lnTo>
                  <a:lnTo>
                    <a:pt x="894" y="10597"/>
                  </a:lnTo>
                  <a:lnTo>
                    <a:pt x="3549"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1"/>
            <p:cNvSpPr/>
            <p:nvPr/>
          </p:nvSpPr>
          <p:spPr>
            <a:xfrm>
              <a:off x="286730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1"/>
            <p:cNvSpPr/>
            <p:nvPr/>
          </p:nvSpPr>
          <p:spPr>
            <a:xfrm>
              <a:off x="2867025" y="1211600"/>
              <a:ext cx="376250" cy="365525"/>
            </a:xfrm>
            <a:custGeom>
              <a:avLst/>
              <a:gdLst/>
              <a:ahLst/>
              <a:cxnLst/>
              <a:rect l="l" t="t" r="r" b="b"/>
              <a:pathLst>
                <a:path w="15050" h="14621" extrusionOk="0">
                  <a:moveTo>
                    <a:pt x="4893" y="1298"/>
                  </a:moveTo>
                  <a:lnTo>
                    <a:pt x="7108" y="2536"/>
                  </a:lnTo>
                  <a:lnTo>
                    <a:pt x="7108" y="6334"/>
                  </a:lnTo>
                  <a:lnTo>
                    <a:pt x="4262" y="3572"/>
                  </a:lnTo>
                  <a:lnTo>
                    <a:pt x="4893" y="1298"/>
                  </a:lnTo>
                  <a:close/>
                  <a:moveTo>
                    <a:pt x="10037" y="1250"/>
                  </a:moveTo>
                  <a:lnTo>
                    <a:pt x="10692" y="3655"/>
                  </a:lnTo>
                  <a:lnTo>
                    <a:pt x="7930" y="6334"/>
                  </a:lnTo>
                  <a:lnTo>
                    <a:pt x="7930" y="2429"/>
                  </a:lnTo>
                  <a:lnTo>
                    <a:pt x="7941" y="2429"/>
                  </a:lnTo>
                  <a:lnTo>
                    <a:pt x="10037" y="1250"/>
                  </a:lnTo>
                  <a:close/>
                  <a:moveTo>
                    <a:pt x="3739" y="4227"/>
                  </a:moveTo>
                  <a:lnTo>
                    <a:pt x="6513" y="6906"/>
                  </a:lnTo>
                  <a:lnTo>
                    <a:pt x="2488" y="6906"/>
                  </a:lnTo>
                  <a:lnTo>
                    <a:pt x="1274" y="4870"/>
                  </a:lnTo>
                  <a:lnTo>
                    <a:pt x="3739" y="4227"/>
                  </a:lnTo>
                  <a:close/>
                  <a:moveTo>
                    <a:pt x="11382" y="4155"/>
                  </a:moveTo>
                  <a:lnTo>
                    <a:pt x="13716" y="4763"/>
                  </a:lnTo>
                  <a:lnTo>
                    <a:pt x="12430" y="6906"/>
                  </a:lnTo>
                  <a:lnTo>
                    <a:pt x="8525" y="6906"/>
                  </a:lnTo>
                  <a:lnTo>
                    <a:pt x="11382" y="4155"/>
                  </a:lnTo>
                  <a:close/>
                  <a:moveTo>
                    <a:pt x="12549" y="7727"/>
                  </a:moveTo>
                  <a:lnTo>
                    <a:pt x="13776" y="9763"/>
                  </a:lnTo>
                  <a:lnTo>
                    <a:pt x="11299" y="10406"/>
                  </a:lnTo>
                  <a:lnTo>
                    <a:pt x="8537" y="7727"/>
                  </a:lnTo>
                  <a:close/>
                  <a:moveTo>
                    <a:pt x="6513" y="7727"/>
                  </a:moveTo>
                  <a:lnTo>
                    <a:pt x="3667" y="10501"/>
                  </a:lnTo>
                  <a:lnTo>
                    <a:pt x="1334" y="9882"/>
                  </a:lnTo>
                  <a:lnTo>
                    <a:pt x="2596" y="7727"/>
                  </a:lnTo>
                  <a:close/>
                  <a:moveTo>
                    <a:pt x="7941" y="8311"/>
                  </a:moveTo>
                  <a:lnTo>
                    <a:pt x="10787" y="11061"/>
                  </a:lnTo>
                  <a:lnTo>
                    <a:pt x="10156" y="13335"/>
                  </a:lnTo>
                  <a:lnTo>
                    <a:pt x="7941" y="12097"/>
                  </a:lnTo>
                  <a:lnTo>
                    <a:pt x="7941" y="8311"/>
                  </a:lnTo>
                  <a:close/>
                  <a:moveTo>
                    <a:pt x="7120" y="8311"/>
                  </a:moveTo>
                  <a:lnTo>
                    <a:pt x="7120" y="12204"/>
                  </a:lnTo>
                  <a:lnTo>
                    <a:pt x="7108" y="12204"/>
                  </a:lnTo>
                  <a:lnTo>
                    <a:pt x="5013" y="13383"/>
                  </a:lnTo>
                  <a:lnTo>
                    <a:pt x="4358" y="10989"/>
                  </a:lnTo>
                  <a:lnTo>
                    <a:pt x="7120" y="8311"/>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82"/>
                  </a:lnTo>
                  <a:lnTo>
                    <a:pt x="893" y="10597"/>
                  </a:lnTo>
                  <a:lnTo>
                    <a:pt x="3560" y="11299"/>
                  </a:lnTo>
                  <a:lnTo>
                    <a:pt x="4251" y="13799"/>
                  </a:lnTo>
                  <a:lnTo>
                    <a:pt x="4465" y="14621"/>
                  </a:lnTo>
                  <a:lnTo>
                    <a:pt x="5227" y="14204"/>
                  </a:lnTo>
                  <a:lnTo>
                    <a:pt x="7632" y="12859"/>
                  </a:lnTo>
                  <a:lnTo>
                    <a:pt x="9930" y="14157"/>
                  </a:lnTo>
                  <a:lnTo>
                    <a:pt x="10692" y="14573"/>
                  </a:lnTo>
                  <a:lnTo>
                    <a:pt x="10918" y="13752"/>
                  </a:lnTo>
                  <a:lnTo>
                    <a:pt x="11632" y="11168"/>
                  </a:lnTo>
                  <a:lnTo>
                    <a:pt x="14204" y="10489"/>
                  </a:lnTo>
                  <a:lnTo>
                    <a:pt x="15050" y="10275"/>
                  </a:lnTo>
                  <a:lnTo>
                    <a:pt x="14621" y="9537"/>
                  </a:lnTo>
                  <a:lnTo>
                    <a:pt x="13240" y="7227"/>
                  </a:lnTo>
                  <a:lnTo>
                    <a:pt x="14573" y="4977"/>
                  </a:lnTo>
                  <a:lnTo>
                    <a:pt x="15014" y="4251"/>
                  </a:lnTo>
                  <a:lnTo>
                    <a:pt x="14157" y="4024"/>
                  </a:lnTo>
                  <a:lnTo>
                    <a:pt x="11501"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1"/>
            <p:cNvSpPr/>
            <p:nvPr/>
          </p:nvSpPr>
          <p:spPr>
            <a:xfrm>
              <a:off x="286730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1"/>
            <p:cNvSpPr/>
            <p:nvPr/>
          </p:nvSpPr>
          <p:spPr>
            <a:xfrm>
              <a:off x="3243250" y="1211600"/>
              <a:ext cx="376250" cy="365525"/>
            </a:xfrm>
            <a:custGeom>
              <a:avLst/>
              <a:gdLst/>
              <a:ahLst/>
              <a:cxnLst/>
              <a:rect l="l" t="t" r="r" b="b"/>
              <a:pathLst>
                <a:path w="15050"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88" y="9763"/>
                  </a:lnTo>
                  <a:lnTo>
                    <a:pt x="11311" y="10406"/>
                  </a:lnTo>
                  <a:lnTo>
                    <a:pt x="8549" y="7727"/>
                  </a:lnTo>
                  <a:close/>
                  <a:moveTo>
                    <a:pt x="6525" y="7739"/>
                  </a:moveTo>
                  <a:lnTo>
                    <a:pt x="3668" y="10501"/>
                  </a:lnTo>
                  <a:lnTo>
                    <a:pt x="1322" y="9882"/>
                  </a:lnTo>
                  <a:lnTo>
                    <a:pt x="2608" y="7739"/>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30" y="3453"/>
                  </a:lnTo>
                  <a:lnTo>
                    <a:pt x="858" y="4120"/>
                  </a:lnTo>
                  <a:lnTo>
                    <a:pt x="1" y="4346"/>
                  </a:lnTo>
                  <a:lnTo>
                    <a:pt x="429" y="5072"/>
                  </a:lnTo>
                  <a:lnTo>
                    <a:pt x="1822" y="7394"/>
                  </a:lnTo>
                  <a:lnTo>
                    <a:pt x="477" y="9644"/>
                  </a:lnTo>
                  <a:lnTo>
                    <a:pt x="48" y="10382"/>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1"/>
            <p:cNvSpPr/>
            <p:nvPr/>
          </p:nvSpPr>
          <p:spPr>
            <a:xfrm>
              <a:off x="3243250" y="2307850"/>
              <a:ext cx="376250" cy="365250"/>
            </a:xfrm>
            <a:custGeom>
              <a:avLst/>
              <a:gdLst/>
              <a:ahLst/>
              <a:cxnLst/>
              <a:rect l="l" t="t" r="r" b="b"/>
              <a:pathLst>
                <a:path w="15050"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299"/>
                  </a:moveTo>
                  <a:lnTo>
                    <a:pt x="10799"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1"/>
            <p:cNvSpPr/>
            <p:nvPr/>
          </p:nvSpPr>
          <p:spPr>
            <a:xfrm>
              <a:off x="286730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3" y="3656"/>
                  </a:lnTo>
                  <a:lnTo>
                    <a:pt x="7930" y="6335"/>
                  </a:lnTo>
                  <a:lnTo>
                    <a:pt x="7930" y="2429"/>
                  </a:lnTo>
                  <a:lnTo>
                    <a:pt x="7942" y="2429"/>
                  </a:lnTo>
                  <a:lnTo>
                    <a:pt x="10038" y="1251"/>
                  </a:lnTo>
                  <a:close/>
                  <a:moveTo>
                    <a:pt x="3728" y="4215"/>
                  </a:moveTo>
                  <a:lnTo>
                    <a:pt x="6502" y="6894"/>
                  </a:lnTo>
                  <a:lnTo>
                    <a:pt x="2477" y="6894"/>
                  </a:lnTo>
                  <a:lnTo>
                    <a:pt x="1263" y="4858"/>
                  </a:lnTo>
                  <a:lnTo>
                    <a:pt x="3728" y="4215"/>
                  </a:lnTo>
                  <a:close/>
                  <a:moveTo>
                    <a:pt x="11383" y="4144"/>
                  </a:moveTo>
                  <a:lnTo>
                    <a:pt x="13717" y="4751"/>
                  </a:lnTo>
                  <a:lnTo>
                    <a:pt x="12443" y="6894"/>
                  </a:lnTo>
                  <a:lnTo>
                    <a:pt x="8538" y="6894"/>
                  </a:lnTo>
                  <a:lnTo>
                    <a:pt x="11383" y="4144"/>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299"/>
                  </a:moveTo>
                  <a:lnTo>
                    <a:pt x="10788" y="11050"/>
                  </a:lnTo>
                  <a:lnTo>
                    <a:pt x="10157"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32"/>
                  </a:lnTo>
                  <a:lnTo>
                    <a:pt x="1" y="4346"/>
                  </a:lnTo>
                  <a:lnTo>
                    <a:pt x="430" y="5085"/>
                  </a:lnTo>
                  <a:lnTo>
                    <a:pt x="1811" y="7406"/>
                  </a:lnTo>
                  <a:lnTo>
                    <a:pt x="477" y="9645"/>
                  </a:lnTo>
                  <a:lnTo>
                    <a:pt x="37" y="10383"/>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1"/>
            <p:cNvSpPr/>
            <p:nvPr/>
          </p:nvSpPr>
          <p:spPr>
            <a:xfrm>
              <a:off x="3243250" y="1942325"/>
              <a:ext cx="376250" cy="365550"/>
            </a:xfrm>
            <a:custGeom>
              <a:avLst/>
              <a:gdLst/>
              <a:ahLst/>
              <a:cxnLst/>
              <a:rect l="l" t="t" r="r" b="b"/>
              <a:pathLst>
                <a:path w="15050" h="14622" extrusionOk="0">
                  <a:moveTo>
                    <a:pt x="4882" y="1299"/>
                  </a:moveTo>
                  <a:lnTo>
                    <a:pt x="7109" y="2537"/>
                  </a:lnTo>
                  <a:lnTo>
                    <a:pt x="7109" y="6335"/>
                  </a:lnTo>
                  <a:lnTo>
                    <a:pt x="4263" y="3573"/>
                  </a:lnTo>
                  <a:lnTo>
                    <a:pt x="4882"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311"/>
                  </a:moveTo>
                  <a:lnTo>
                    <a:pt x="10799" y="11062"/>
                  </a:lnTo>
                  <a:lnTo>
                    <a:pt x="10168" y="13336"/>
                  </a:lnTo>
                  <a:lnTo>
                    <a:pt x="7954" y="12109"/>
                  </a:lnTo>
                  <a:lnTo>
                    <a:pt x="7954" y="8311"/>
                  </a:lnTo>
                  <a:close/>
                  <a:moveTo>
                    <a:pt x="7120" y="8311"/>
                  </a:moveTo>
                  <a:lnTo>
                    <a:pt x="7120" y="12205"/>
                  </a:lnTo>
                  <a:lnTo>
                    <a:pt x="7109"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30" y="3454"/>
                  </a:lnTo>
                  <a:lnTo>
                    <a:pt x="858" y="4132"/>
                  </a:lnTo>
                  <a:lnTo>
                    <a:pt x="1" y="4347"/>
                  </a:lnTo>
                  <a:lnTo>
                    <a:pt x="429" y="5085"/>
                  </a:lnTo>
                  <a:lnTo>
                    <a:pt x="1822" y="7406"/>
                  </a:lnTo>
                  <a:lnTo>
                    <a:pt x="477" y="9645"/>
                  </a:lnTo>
                  <a:lnTo>
                    <a:pt x="48" y="10383"/>
                  </a:lnTo>
                  <a:lnTo>
                    <a:pt x="893" y="10597"/>
                  </a:lnTo>
                  <a:lnTo>
                    <a:pt x="3560"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1"/>
            <p:cNvSpPr/>
            <p:nvPr/>
          </p:nvSpPr>
          <p:spPr>
            <a:xfrm>
              <a:off x="2867300" y="2308150"/>
              <a:ext cx="375975" cy="365550"/>
            </a:xfrm>
            <a:custGeom>
              <a:avLst/>
              <a:gdLst/>
              <a:ahLst/>
              <a:cxnLst/>
              <a:rect l="l" t="t" r="r" b="b"/>
              <a:pathLst>
                <a:path w="15039" h="14622" extrusionOk="0">
                  <a:moveTo>
                    <a:pt x="4882" y="1286"/>
                  </a:moveTo>
                  <a:lnTo>
                    <a:pt x="7097" y="2513"/>
                  </a:lnTo>
                  <a:lnTo>
                    <a:pt x="7097" y="6311"/>
                  </a:lnTo>
                  <a:lnTo>
                    <a:pt x="4251" y="3561"/>
                  </a:lnTo>
                  <a:lnTo>
                    <a:pt x="4882" y="1286"/>
                  </a:lnTo>
                  <a:close/>
                  <a:moveTo>
                    <a:pt x="10038" y="1239"/>
                  </a:moveTo>
                  <a:lnTo>
                    <a:pt x="10693" y="3632"/>
                  </a:lnTo>
                  <a:lnTo>
                    <a:pt x="7930" y="6311"/>
                  </a:lnTo>
                  <a:lnTo>
                    <a:pt x="7930" y="2418"/>
                  </a:lnTo>
                  <a:lnTo>
                    <a:pt x="7942" y="2418"/>
                  </a:lnTo>
                  <a:lnTo>
                    <a:pt x="10038" y="1239"/>
                  </a:lnTo>
                  <a:close/>
                  <a:moveTo>
                    <a:pt x="3728" y="4203"/>
                  </a:moveTo>
                  <a:lnTo>
                    <a:pt x="6502" y="6882"/>
                  </a:lnTo>
                  <a:lnTo>
                    <a:pt x="2477" y="6882"/>
                  </a:lnTo>
                  <a:lnTo>
                    <a:pt x="1263" y="4834"/>
                  </a:lnTo>
                  <a:lnTo>
                    <a:pt x="3728" y="4203"/>
                  </a:lnTo>
                  <a:close/>
                  <a:moveTo>
                    <a:pt x="11383" y="4120"/>
                  </a:moveTo>
                  <a:lnTo>
                    <a:pt x="13717" y="4739"/>
                  </a:lnTo>
                  <a:lnTo>
                    <a:pt x="12443" y="6882"/>
                  </a:lnTo>
                  <a:lnTo>
                    <a:pt x="8538" y="6882"/>
                  </a:lnTo>
                  <a:lnTo>
                    <a:pt x="11383" y="4120"/>
                  </a:lnTo>
                  <a:close/>
                  <a:moveTo>
                    <a:pt x="12538" y="7716"/>
                  </a:moveTo>
                  <a:lnTo>
                    <a:pt x="13765" y="9752"/>
                  </a:lnTo>
                  <a:lnTo>
                    <a:pt x="11288" y="10395"/>
                  </a:lnTo>
                  <a:lnTo>
                    <a:pt x="8526" y="7716"/>
                  </a:lnTo>
                  <a:close/>
                  <a:moveTo>
                    <a:pt x="6514" y="7716"/>
                  </a:moveTo>
                  <a:lnTo>
                    <a:pt x="3656" y="10466"/>
                  </a:lnTo>
                  <a:lnTo>
                    <a:pt x="1323" y="9859"/>
                  </a:lnTo>
                  <a:lnTo>
                    <a:pt x="2596" y="7716"/>
                  </a:lnTo>
                  <a:close/>
                  <a:moveTo>
                    <a:pt x="7942" y="8275"/>
                  </a:moveTo>
                  <a:lnTo>
                    <a:pt x="10788" y="11026"/>
                  </a:lnTo>
                  <a:lnTo>
                    <a:pt x="10157" y="13312"/>
                  </a:lnTo>
                  <a:lnTo>
                    <a:pt x="7942" y="12073"/>
                  </a:lnTo>
                  <a:lnTo>
                    <a:pt x="7942" y="8275"/>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20"/>
                  </a:lnTo>
                  <a:lnTo>
                    <a:pt x="1" y="4346"/>
                  </a:lnTo>
                  <a:lnTo>
                    <a:pt x="430" y="5073"/>
                  </a:lnTo>
                  <a:lnTo>
                    <a:pt x="1811" y="7394"/>
                  </a:lnTo>
                  <a:lnTo>
                    <a:pt x="477" y="9645"/>
                  </a:lnTo>
                  <a:lnTo>
                    <a:pt x="37" y="10371"/>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490"/>
                  </a:lnTo>
                  <a:lnTo>
                    <a:pt x="15039" y="10276"/>
                  </a:lnTo>
                  <a:lnTo>
                    <a:pt x="14610" y="9537"/>
                  </a:lnTo>
                  <a:lnTo>
                    <a:pt x="13229" y="7216"/>
                  </a:lnTo>
                  <a:lnTo>
                    <a:pt x="14562" y="4977"/>
                  </a:lnTo>
                  <a:lnTo>
                    <a:pt x="15003" y="4239"/>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1"/>
            <p:cNvSpPr/>
            <p:nvPr/>
          </p:nvSpPr>
          <p:spPr>
            <a:xfrm>
              <a:off x="3243250" y="1577100"/>
              <a:ext cx="376250" cy="365250"/>
            </a:xfrm>
            <a:custGeom>
              <a:avLst/>
              <a:gdLst/>
              <a:ahLst/>
              <a:cxnLst/>
              <a:rect l="l" t="t" r="r" b="b"/>
              <a:pathLst>
                <a:path w="15050"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22" y="9859"/>
                  </a:lnTo>
                  <a:lnTo>
                    <a:pt x="2608" y="7704"/>
                  </a:lnTo>
                  <a:close/>
                  <a:moveTo>
                    <a:pt x="7954" y="8300"/>
                  </a:moveTo>
                  <a:lnTo>
                    <a:pt x="10799"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30" y="3454"/>
                  </a:lnTo>
                  <a:lnTo>
                    <a:pt x="858" y="4120"/>
                  </a:lnTo>
                  <a:lnTo>
                    <a:pt x="1" y="4347"/>
                  </a:lnTo>
                  <a:lnTo>
                    <a:pt x="429" y="5073"/>
                  </a:lnTo>
                  <a:lnTo>
                    <a:pt x="1822" y="7395"/>
                  </a:lnTo>
                  <a:lnTo>
                    <a:pt x="477" y="9645"/>
                  </a:lnTo>
                  <a:lnTo>
                    <a:pt x="48" y="10371"/>
                  </a:lnTo>
                  <a:lnTo>
                    <a:pt x="893" y="10597"/>
                  </a:lnTo>
                  <a:lnTo>
                    <a:pt x="3560"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1"/>
            <p:cNvSpPr/>
            <p:nvPr/>
          </p:nvSpPr>
          <p:spPr>
            <a:xfrm>
              <a:off x="1729675" y="3403825"/>
              <a:ext cx="376250" cy="365550"/>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1"/>
            <p:cNvSpPr/>
            <p:nvPr/>
          </p:nvSpPr>
          <p:spPr>
            <a:xfrm>
              <a:off x="1350450" y="3038600"/>
              <a:ext cx="376275" cy="365250"/>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1"/>
            <p:cNvSpPr/>
            <p:nvPr/>
          </p:nvSpPr>
          <p:spPr>
            <a:xfrm>
              <a:off x="135045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4" y="3644"/>
                  </a:lnTo>
                  <a:lnTo>
                    <a:pt x="7942" y="6323"/>
                  </a:lnTo>
                  <a:lnTo>
                    <a:pt x="7942" y="2430"/>
                  </a:lnTo>
                  <a:lnTo>
                    <a:pt x="7954" y="2430"/>
                  </a:lnTo>
                  <a:lnTo>
                    <a:pt x="10050" y="1251"/>
                  </a:lnTo>
                  <a:close/>
                  <a:moveTo>
                    <a:pt x="3739" y="4228"/>
                  </a:moveTo>
                  <a:lnTo>
                    <a:pt x="6513" y="6906"/>
                  </a:lnTo>
                  <a:lnTo>
                    <a:pt x="2489" y="6906"/>
                  </a:lnTo>
                  <a:lnTo>
                    <a:pt x="1275" y="4871"/>
                  </a:lnTo>
                  <a:lnTo>
                    <a:pt x="3739" y="4228"/>
                  </a:lnTo>
                  <a:close/>
                  <a:moveTo>
                    <a:pt x="11395" y="4156"/>
                  </a:moveTo>
                  <a:lnTo>
                    <a:pt x="13729" y="4763"/>
                  </a:lnTo>
                  <a:lnTo>
                    <a:pt x="12455" y="6906"/>
                  </a:lnTo>
                  <a:lnTo>
                    <a:pt x="8537" y="6906"/>
                  </a:lnTo>
                  <a:lnTo>
                    <a:pt x="11395" y="4156"/>
                  </a:lnTo>
                  <a:close/>
                  <a:moveTo>
                    <a:pt x="12550" y="7728"/>
                  </a:moveTo>
                  <a:lnTo>
                    <a:pt x="13776" y="9764"/>
                  </a:lnTo>
                  <a:lnTo>
                    <a:pt x="11300" y="10407"/>
                  </a:lnTo>
                  <a:lnTo>
                    <a:pt x="8537" y="7728"/>
                  </a:lnTo>
                  <a:close/>
                  <a:moveTo>
                    <a:pt x="6525" y="7704"/>
                  </a:moveTo>
                  <a:lnTo>
                    <a:pt x="3668" y="10478"/>
                  </a:lnTo>
                  <a:lnTo>
                    <a:pt x="1334" y="9859"/>
                  </a:lnTo>
                  <a:lnTo>
                    <a:pt x="2608" y="7704"/>
                  </a:lnTo>
                  <a:close/>
                  <a:moveTo>
                    <a:pt x="7942" y="8300"/>
                  </a:moveTo>
                  <a:lnTo>
                    <a:pt x="10788" y="11050"/>
                  </a:lnTo>
                  <a:lnTo>
                    <a:pt x="10157" y="13336"/>
                  </a:lnTo>
                  <a:lnTo>
                    <a:pt x="7942" y="12098"/>
                  </a:lnTo>
                  <a:lnTo>
                    <a:pt x="7942" y="8300"/>
                  </a:lnTo>
                  <a:close/>
                  <a:moveTo>
                    <a:pt x="7121" y="8300"/>
                  </a:moveTo>
                  <a:lnTo>
                    <a:pt x="7121" y="12205"/>
                  </a:lnTo>
                  <a:lnTo>
                    <a:pt x="7109" y="12205"/>
                  </a:lnTo>
                  <a:lnTo>
                    <a:pt x="5013" y="13383"/>
                  </a:lnTo>
                  <a:lnTo>
                    <a:pt x="4358" y="10978"/>
                  </a:lnTo>
                  <a:lnTo>
                    <a:pt x="7121"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6" y="14610"/>
                  </a:lnTo>
                  <a:lnTo>
                    <a:pt x="5228" y="14193"/>
                  </a:lnTo>
                  <a:lnTo>
                    <a:pt x="7621" y="12860"/>
                  </a:lnTo>
                  <a:lnTo>
                    <a:pt x="9930" y="14145"/>
                  </a:lnTo>
                  <a:lnTo>
                    <a:pt x="10692" y="14574"/>
                  </a:lnTo>
                  <a:lnTo>
                    <a:pt x="10919" y="13753"/>
                  </a:lnTo>
                  <a:lnTo>
                    <a:pt x="11633" y="11157"/>
                  </a:lnTo>
                  <a:lnTo>
                    <a:pt x="14205" y="10490"/>
                  </a:lnTo>
                  <a:lnTo>
                    <a:pt x="15050" y="10264"/>
                  </a:lnTo>
                  <a:lnTo>
                    <a:pt x="14622" y="9538"/>
                  </a:lnTo>
                  <a:lnTo>
                    <a:pt x="13240" y="7216"/>
                  </a:lnTo>
                  <a:lnTo>
                    <a:pt x="14574" y="4966"/>
                  </a:lnTo>
                  <a:lnTo>
                    <a:pt x="15003" y="4239"/>
                  </a:lnTo>
                  <a:lnTo>
                    <a:pt x="14157" y="4013"/>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1"/>
            <p:cNvSpPr/>
            <p:nvPr/>
          </p:nvSpPr>
          <p:spPr>
            <a:xfrm>
              <a:off x="13507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1"/>
            <p:cNvSpPr/>
            <p:nvPr/>
          </p:nvSpPr>
          <p:spPr>
            <a:xfrm>
              <a:off x="1350450" y="1211600"/>
              <a:ext cx="376275" cy="365825"/>
            </a:xfrm>
            <a:custGeom>
              <a:avLst/>
              <a:gdLst/>
              <a:ahLst/>
              <a:cxnLst/>
              <a:rect l="l" t="t" r="r" b="b"/>
              <a:pathLst>
                <a:path w="15051" h="14633" extrusionOk="0">
                  <a:moveTo>
                    <a:pt x="4882" y="1298"/>
                  </a:moveTo>
                  <a:lnTo>
                    <a:pt x="7109" y="2536"/>
                  </a:lnTo>
                  <a:lnTo>
                    <a:pt x="7109" y="6334"/>
                  </a:lnTo>
                  <a:lnTo>
                    <a:pt x="4263" y="3572"/>
                  </a:lnTo>
                  <a:lnTo>
                    <a:pt x="4882" y="1298"/>
                  </a:lnTo>
                  <a:close/>
                  <a:moveTo>
                    <a:pt x="10050" y="1250"/>
                  </a:moveTo>
                  <a:lnTo>
                    <a:pt x="10704" y="3655"/>
                  </a:lnTo>
                  <a:lnTo>
                    <a:pt x="7942" y="6334"/>
                  </a:lnTo>
                  <a:lnTo>
                    <a:pt x="7942" y="2429"/>
                  </a:lnTo>
                  <a:lnTo>
                    <a:pt x="7954" y="2429"/>
                  </a:lnTo>
                  <a:lnTo>
                    <a:pt x="10050" y="1250"/>
                  </a:lnTo>
                  <a:close/>
                  <a:moveTo>
                    <a:pt x="3739" y="4227"/>
                  </a:moveTo>
                  <a:lnTo>
                    <a:pt x="6513" y="6906"/>
                  </a:lnTo>
                  <a:lnTo>
                    <a:pt x="2489" y="6906"/>
                  </a:lnTo>
                  <a:lnTo>
                    <a:pt x="1275" y="4870"/>
                  </a:lnTo>
                  <a:lnTo>
                    <a:pt x="3739" y="4227"/>
                  </a:lnTo>
                  <a:close/>
                  <a:moveTo>
                    <a:pt x="11395" y="4155"/>
                  </a:moveTo>
                  <a:lnTo>
                    <a:pt x="13729" y="4763"/>
                  </a:lnTo>
                  <a:lnTo>
                    <a:pt x="12455" y="6906"/>
                  </a:lnTo>
                  <a:lnTo>
                    <a:pt x="8537" y="6906"/>
                  </a:lnTo>
                  <a:lnTo>
                    <a:pt x="11395" y="4155"/>
                  </a:lnTo>
                  <a:close/>
                  <a:moveTo>
                    <a:pt x="12550" y="7727"/>
                  </a:moveTo>
                  <a:lnTo>
                    <a:pt x="13764" y="9763"/>
                  </a:lnTo>
                  <a:lnTo>
                    <a:pt x="11300" y="10406"/>
                  </a:lnTo>
                  <a:lnTo>
                    <a:pt x="8537" y="7727"/>
                  </a:lnTo>
                  <a:close/>
                  <a:moveTo>
                    <a:pt x="6525" y="7739"/>
                  </a:moveTo>
                  <a:lnTo>
                    <a:pt x="3668" y="10501"/>
                  </a:lnTo>
                  <a:lnTo>
                    <a:pt x="1334" y="9882"/>
                  </a:lnTo>
                  <a:lnTo>
                    <a:pt x="2608" y="7739"/>
                  </a:lnTo>
                  <a:close/>
                  <a:moveTo>
                    <a:pt x="7942" y="8311"/>
                  </a:moveTo>
                  <a:lnTo>
                    <a:pt x="10788" y="11061"/>
                  </a:lnTo>
                  <a:lnTo>
                    <a:pt x="10157" y="13335"/>
                  </a:lnTo>
                  <a:lnTo>
                    <a:pt x="7942" y="12097"/>
                  </a:lnTo>
                  <a:lnTo>
                    <a:pt x="7942" y="8311"/>
                  </a:lnTo>
                  <a:close/>
                  <a:moveTo>
                    <a:pt x="7121" y="8311"/>
                  </a:moveTo>
                  <a:lnTo>
                    <a:pt x="7121" y="12204"/>
                  </a:lnTo>
                  <a:lnTo>
                    <a:pt x="7109" y="12204"/>
                  </a:lnTo>
                  <a:lnTo>
                    <a:pt x="5013" y="13383"/>
                  </a:lnTo>
                  <a:lnTo>
                    <a:pt x="4358" y="10989"/>
                  </a:lnTo>
                  <a:lnTo>
                    <a:pt x="7121" y="8311"/>
                  </a:lnTo>
                  <a:close/>
                  <a:moveTo>
                    <a:pt x="10585" y="0"/>
                  </a:moveTo>
                  <a:lnTo>
                    <a:pt x="9835" y="441"/>
                  </a:lnTo>
                  <a:lnTo>
                    <a:pt x="7430" y="1774"/>
                  </a:lnTo>
                  <a:lnTo>
                    <a:pt x="5132" y="476"/>
                  </a:lnTo>
                  <a:lnTo>
                    <a:pt x="4370" y="60"/>
                  </a:lnTo>
                  <a:lnTo>
                    <a:pt x="4144" y="881"/>
                  </a:lnTo>
                  <a:lnTo>
                    <a:pt x="3430" y="3477"/>
                  </a:lnTo>
                  <a:lnTo>
                    <a:pt x="858" y="4143"/>
                  </a:lnTo>
                  <a:lnTo>
                    <a:pt x="1" y="4370"/>
                  </a:lnTo>
                  <a:lnTo>
                    <a:pt x="441" y="5096"/>
                  </a:lnTo>
                  <a:lnTo>
                    <a:pt x="1822" y="7418"/>
                  </a:lnTo>
                  <a:lnTo>
                    <a:pt x="477" y="9668"/>
                  </a:lnTo>
                  <a:lnTo>
                    <a:pt x="48" y="10394"/>
                  </a:lnTo>
                  <a:lnTo>
                    <a:pt x="894" y="10620"/>
                  </a:lnTo>
                  <a:lnTo>
                    <a:pt x="3561" y="11311"/>
                  </a:lnTo>
                  <a:lnTo>
                    <a:pt x="4251" y="13811"/>
                  </a:lnTo>
                  <a:lnTo>
                    <a:pt x="4466" y="14633"/>
                  </a:lnTo>
                  <a:lnTo>
                    <a:pt x="5228" y="14216"/>
                  </a:lnTo>
                  <a:lnTo>
                    <a:pt x="7633" y="12883"/>
                  </a:lnTo>
                  <a:lnTo>
                    <a:pt x="9930" y="14168"/>
                  </a:lnTo>
                  <a:lnTo>
                    <a:pt x="10692" y="14585"/>
                  </a:lnTo>
                  <a:lnTo>
                    <a:pt x="10919" y="13776"/>
                  </a:lnTo>
                  <a:lnTo>
                    <a:pt x="11633" y="11180"/>
                  </a:lnTo>
                  <a:lnTo>
                    <a:pt x="14205" y="10513"/>
                  </a:lnTo>
                  <a:lnTo>
                    <a:pt x="15050" y="10287"/>
                  </a:lnTo>
                  <a:lnTo>
                    <a:pt x="14622" y="9561"/>
                  </a:lnTo>
                  <a:lnTo>
                    <a:pt x="13240" y="7227"/>
                  </a:lnTo>
                  <a:lnTo>
                    <a:pt x="14574" y="4977"/>
                  </a:lnTo>
                  <a:lnTo>
                    <a:pt x="15003" y="4251"/>
                  </a:lnTo>
                  <a:lnTo>
                    <a:pt x="14157" y="4024"/>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1"/>
            <p:cNvSpPr/>
            <p:nvPr/>
          </p:nvSpPr>
          <p:spPr>
            <a:xfrm>
              <a:off x="135075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1"/>
            <p:cNvSpPr/>
            <p:nvPr/>
          </p:nvSpPr>
          <p:spPr>
            <a:xfrm>
              <a:off x="13507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1"/>
            <p:cNvSpPr/>
            <p:nvPr/>
          </p:nvSpPr>
          <p:spPr>
            <a:xfrm>
              <a:off x="5897750" y="3038600"/>
              <a:ext cx="372100" cy="365250"/>
            </a:xfrm>
            <a:custGeom>
              <a:avLst/>
              <a:gdLst/>
              <a:ahLst/>
              <a:cxnLst/>
              <a:rect l="l" t="t" r="r" b="b"/>
              <a:pathLst>
                <a:path w="14884" h="14610" extrusionOk="0">
                  <a:moveTo>
                    <a:pt x="10026" y="1239"/>
                  </a:moveTo>
                  <a:lnTo>
                    <a:pt x="10680" y="3632"/>
                  </a:lnTo>
                  <a:lnTo>
                    <a:pt x="7918" y="6311"/>
                  </a:lnTo>
                  <a:lnTo>
                    <a:pt x="7918" y="2405"/>
                  </a:lnTo>
                  <a:lnTo>
                    <a:pt x="7930" y="2405"/>
                  </a:lnTo>
                  <a:lnTo>
                    <a:pt x="10026" y="1239"/>
                  </a:lnTo>
                  <a:close/>
                  <a:moveTo>
                    <a:pt x="4870" y="1298"/>
                  </a:moveTo>
                  <a:lnTo>
                    <a:pt x="7085" y="2525"/>
                  </a:lnTo>
                  <a:lnTo>
                    <a:pt x="7085" y="6323"/>
                  </a:lnTo>
                  <a:lnTo>
                    <a:pt x="4239" y="3572"/>
                  </a:lnTo>
                  <a:lnTo>
                    <a:pt x="4870" y="1298"/>
                  </a:lnTo>
                  <a:close/>
                  <a:moveTo>
                    <a:pt x="3727" y="4215"/>
                  </a:moveTo>
                  <a:lnTo>
                    <a:pt x="6501" y="6894"/>
                  </a:lnTo>
                  <a:lnTo>
                    <a:pt x="2477" y="6894"/>
                  </a:lnTo>
                  <a:lnTo>
                    <a:pt x="1263" y="4846"/>
                  </a:lnTo>
                  <a:lnTo>
                    <a:pt x="3727" y="4215"/>
                  </a:lnTo>
                  <a:close/>
                  <a:moveTo>
                    <a:pt x="11371" y="4132"/>
                  </a:moveTo>
                  <a:lnTo>
                    <a:pt x="13705" y="4751"/>
                  </a:lnTo>
                  <a:lnTo>
                    <a:pt x="12431" y="6894"/>
                  </a:lnTo>
                  <a:lnTo>
                    <a:pt x="8513" y="6894"/>
                  </a:lnTo>
                  <a:lnTo>
                    <a:pt x="11371" y="4132"/>
                  </a:lnTo>
                  <a:close/>
                  <a:moveTo>
                    <a:pt x="12550" y="7704"/>
                  </a:moveTo>
                  <a:lnTo>
                    <a:pt x="13764" y="9752"/>
                  </a:lnTo>
                  <a:lnTo>
                    <a:pt x="11299" y="10383"/>
                  </a:lnTo>
                  <a:lnTo>
                    <a:pt x="8525" y="7704"/>
                  </a:lnTo>
                  <a:close/>
                  <a:moveTo>
                    <a:pt x="6501" y="7704"/>
                  </a:moveTo>
                  <a:lnTo>
                    <a:pt x="3644" y="10478"/>
                  </a:lnTo>
                  <a:lnTo>
                    <a:pt x="1310" y="9871"/>
                  </a:lnTo>
                  <a:lnTo>
                    <a:pt x="2584" y="7704"/>
                  </a:lnTo>
                  <a:close/>
                  <a:moveTo>
                    <a:pt x="7930" y="8287"/>
                  </a:moveTo>
                  <a:lnTo>
                    <a:pt x="10776" y="11038"/>
                  </a:lnTo>
                  <a:lnTo>
                    <a:pt x="10145" y="13324"/>
                  </a:lnTo>
                  <a:lnTo>
                    <a:pt x="7930" y="12085"/>
                  </a:lnTo>
                  <a:lnTo>
                    <a:pt x="7930" y="8287"/>
                  </a:lnTo>
                  <a:close/>
                  <a:moveTo>
                    <a:pt x="7097" y="8287"/>
                  </a:moveTo>
                  <a:lnTo>
                    <a:pt x="7097" y="12192"/>
                  </a:lnTo>
                  <a:lnTo>
                    <a:pt x="7085" y="12192"/>
                  </a:lnTo>
                  <a:lnTo>
                    <a:pt x="4989" y="13359"/>
                  </a:lnTo>
                  <a:lnTo>
                    <a:pt x="4334" y="10966"/>
                  </a:lnTo>
                  <a:lnTo>
                    <a:pt x="7097" y="8287"/>
                  </a:lnTo>
                  <a:close/>
                  <a:moveTo>
                    <a:pt x="10585" y="0"/>
                  </a:moveTo>
                  <a:lnTo>
                    <a:pt x="9823" y="417"/>
                  </a:lnTo>
                  <a:lnTo>
                    <a:pt x="7430" y="1751"/>
                  </a:lnTo>
                  <a:lnTo>
                    <a:pt x="5120" y="453"/>
                  </a:lnTo>
                  <a:lnTo>
                    <a:pt x="4358" y="48"/>
                  </a:lnTo>
                  <a:lnTo>
                    <a:pt x="4132" y="858"/>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80" y="14574"/>
                  </a:lnTo>
                  <a:lnTo>
                    <a:pt x="10907" y="13752"/>
                  </a:lnTo>
                  <a:lnTo>
                    <a:pt x="11621" y="11157"/>
                  </a:lnTo>
                  <a:lnTo>
                    <a:pt x="14193" y="10490"/>
                  </a:lnTo>
                  <a:lnTo>
                    <a:pt x="14883" y="10311"/>
                  </a:lnTo>
                  <a:lnTo>
                    <a:pt x="14883" y="10002"/>
                  </a:lnTo>
                  <a:lnTo>
                    <a:pt x="14598" y="9537"/>
                  </a:lnTo>
                  <a:lnTo>
                    <a:pt x="13216" y="7216"/>
                  </a:lnTo>
                  <a:lnTo>
                    <a:pt x="14550" y="4965"/>
                  </a:lnTo>
                  <a:lnTo>
                    <a:pt x="14883" y="4430"/>
                  </a:lnTo>
                  <a:lnTo>
                    <a:pt x="14883" y="4215"/>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1"/>
            <p:cNvSpPr/>
            <p:nvPr/>
          </p:nvSpPr>
          <p:spPr>
            <a:xfrm>
              <a:off x="1729675" y="2307850"/>
              <a:ext cx="376250" cy="365250"/>
            </a:xfrm>
            <a:custGeom>
              <a:avLst/>
              <a:gdLst/>
              <a:ahLst/>
              <a:cxnLst/>
              <a:rect l="l" t="t" r="r" b="b"/>
              <a:pathLst>
                <a:path w="15050" h="14610" extrusionOk="0">
                  <a:moveTo>
                    <a:pt x="4882" y="1298"/>
                  </a:moveTo>
                  <a:lnTo>
                    <a:pt x="7108" y="2525"/>
                  </a:lnTo>
                  <a:lnTo>
                    <a:pt x="7108" y="6323"/>
                  </a:lnTo>
                  <a:lnTo>
                    <a:pt x="4263" y="3573"/>
                  </a:lnTo>
                  <a:lnTo>
                    <a:pt x="4882" y="1298"/>
                  </a:lnTo>
                  <a:close/>
                  <a:moveTo>
                    <a:pt x="10049" y="1251"/>
                  </a:moveTo>
                  <a:lnTo>
                    <a:pt x="10704" y="3644"/>
                  </a:lnTo>
                  <a:lnTo>
                    <a:pt x="7942" y="6323"/>
                  </a:lnTo>
                  <a:lnTo>
                    <a:pt x="7942" y="2430"/>
                  </a:lnTo>
                  <a:lnTo>
                    <a:pt x="7954" y="2430"/>
                  </a:lnTo>
                  <a:lnTo>
                    <a:pt x="10049" y="1251"/>
                  </a:lnTo>
                  <a:close/>
                  <a:moveTo>
                    <a:pt x="3739" y="4215"/>
                  </a:moveTo>
                  <a:lnTo>
                    <a:pt x="6513" y="6894"/>
                  </a:lnTo>
                  <a:lnTo>
                    <a:pt x="2489" y="6894"/>
                  </a:lnTo>
                  <a:lnTo>
                    <a:pt x="1274" y="4870"/>
                  </a:lnTo>
                  <a:lnTo>
                    <a:pt x="3739" y="4215"/>
                  </a:lnTo>
                  <a:close/>
                  <a:moveTo>
                    <a:pt x="11395" y="4132"/>
                  </a:moveTo>
                  <a:lnTo>
                    <a:pt x="13728" y="4751"/>
                  </a:lnTo>
                  <a:lnTo>
                    <a:pt x="12442" y="6894"/>
                  </a:lnTo>
                  <a:lnTo>
                    <a:pt x="8525" y="6894"/>
                  </a:lnTo>
                  <a:lnTo>
                    <a:pt x="11395" y="4132"/>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299"/>
                  </a:moveTo>
                  <a:lnTo>
                    <a:pt x="10775" y="11062"/>
                  </a:lnTo>
                  <a:lnTo>
                    <a:pt x="10156" y="13336"/>
                  </a:lnTo>
                  <a:lnTo>
                    <a:pt x="7942" y="12097"/>
                  </a:lnTo>
                  <a:lnTo>
                    <a:pt x="7942" y="8299"/>
                  </a:lnTo>
                  <a:close/>
                  <a:moveTo>
                    <a:pt x="7120" y="8299"/>
                  </a:moveTo>
                  <a:lnTo>
                    <a:pt x="7120" y="12205"/>
                  </a:lnTo>
                  <a:lnTo>
                    <a:pt x="7108" y="12205"/>
                  </a:lnTo>
                  <a:lnTo>
                    <a:pt x="5001" y="13383"/>
                  </a:lnTo>
                  <a:lnTo>
                    <a:pt x="4346" y="10978"/>
                  </a:lnTo>
                  <a:lnTo>
                    <a:pt x="7120" y="8299"/>
                  </a:lnTo>
                  <a:close/>
                  <a:moveTo>
                    <a:pt x="10585" y="1"/>
                  </a:moveTo>
                  <a:lnTo>
                    <a:pt x="9823" y="417"/>
                  </a:lnTo>
                  <a:lnTo>
                    <a:pt x="7430" y="1751"/>
                  </a:lnTo>
                  <a:lnTo>
                    <a:pt x="5120" y="465"/>
                  </a:lnTo>
                  <a:lnTo>
                    <a:pt x="4358" y="48"/>
                  </a:lnTo>
                  <a:lnTo>
                    <a:pt x="4144" y="858"/>
                  </a:lnTo>
                  <a:lnTo>
                    <a:pt x="3429" y="3453"/>
                  </a:lnTo>
                  <a:lnTo>
                    <a:pt x="846"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40"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1"/>
            <p:cNvSpPr/>
            <p:nvPr/>
          </p:nvSpPr>
          <p:spPr>
            <a:xfrm>
              <a:off x="1729675" y="1577100"/>
              <a:ext cx="376250" cy="365250"/>
            </a:xfrm>
            <a:custGeom>
              <a:avLst/>
              <a:gdLst/>
              <a:ahLst/>
              <a:cxnLst/>
              <a:rect l="l" t="t" r="r" b="b"/>
              <a:pathLst>
                <a:path w="15050" h="14610" extrusionOk="0">
                  <a:moveTo>
                    <a:pt x="4882" y="1299"/>
                  </a:moveTo>
                  <a:lnTo>
                    <a:pt x="7108" y="2525"/>
                  </a:lnTo>
                  <a:lnTo>
                    <a:pt x="7108" y="6323"/>
                  </a:lnTo>
                  <a:lnTo>
                    <a:pt x="4263" y="3573"/>
                  </a:lnTo>
                  <a:lnTo>
                    <a:pt x="4882" y="1299"/>
                  </a:lnTo>
                  <a:close/>
                  <a:moveTo>
                    <a:pt x="10049" y="1251"/>
                  </a:moveTo>
                  <a:lnTo>
                    <a:pt x="10704" y="3644"/>
                  </a:lnTo>
                  <a:lnTo>
                    <a:pt x="7942" y="6323"/>
                  </a:lnTo>
                  <a:lnTo>
                    <a:pt x="7942" y="2430"/>
                  </a:lnTo>
                  <a:lnTo>
                    <a:pt x="7954" y="2430"/>
                  </a:lnTo>
                  <a:lnTo>
                    <a:pt x="10049" y="1251"/>
                  </a:lnTo>
                  <a:close/>
                  <a:moveTo>
                    <a:pt x="3739" y="4228"/>
                  </a:moveTo>
                  <a:lnTo>
                    <a:pt x="6513" y="6906"/>
                  </a:lnTo>
                  <a:lnTo>
                    <a:pt x="2489" y="6906"/>
                  </a:lnTo>
                  <a:lnTo>
                    <a:pt x="1274" y="4871"/>
                  </a:lnTo>
                  <a:lnTo>
                    <a:pt x="3739" y="4228"/>
                  </a:lnTo>
                  <a:close/>
                  <a:moveTo>
                    <a:pt x="11395" y="4156"/>
                  </a:moveTo>
                  <a:lnTo>
                    <a:pt x="13728" y="4763"/>
                  </a:lnTo>
                  <a:lnTo>
                    <a:pt x="12442" y="6906"/>
                  </a:lnTo>
                  <a:lnTo>
                    <a:pt x="8525" y="6906"/>
                  </a:lnTo>
                  <a:lnTo>
                    <a:pt x="11395" y="4156"/>
                  </a:lnTo>
                  <a:close/>
                  <a:moveTo>
                    <a:pt x="12549" y="7728"/>
                  </a:moveTo>
                  <a:lnTo>
                    <a:pt x="13776" y="9764"/>
                  </a:lnTo>
                  <a:lnTo>
                    <a:pt x="11299" y="10407"/>
                  </a:lnTo>
                  <a:lnTo>
                    <a:pt x="8537" y="7728"/>
                  </a:lnTo>
                  <a:close/>
                  <a:moveTo>
                    <a:pt x="6525" y="7704"/>
                  </a:moveTo>
                  <a:lnTo>
                    <a:pt x="3667" y="10478"/>
                  </a:lnTo>
                  <a:lnTo>
                    <a:pt x="1334" y="9859"/>
                  </a:lnTo>
                  <a:lnTo>
                    <a:pt x="2608" y="7704"/>
                  </a:lnTo>
                  <a:close/>
                  <a:moveTo>
                    <a:pt x="7942" y="8300"/>
                  </a:moveTo>
                  <a:lnTo>
                    <a:pt x="10775" y="11050"/>
                  </a:lnTo>
                  <a:lnTo>
                    <a:pt x="10156" y="13336"/>
                  </a:lnTo>
                  <a:lnTo>
                    <a:pt x="7942" y="12098"/>
                  </a:lnTo>
                  <a:lnTo>
                    <a:pt x="7942" y="8300"/>
                  </a:lnTo>
                  <a:close/>
                  <a:moveTo>
                    <a:pt x="7120" y="8300"/>
                  </a:moveTo>
                  <a:lnTo>
                    <a:pt x="7120" y="12205"/>
                  </a:lnTo>
                  <a:lnTo>
                    <a:pt x="7108"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18" y="13753"/>
                  </a:lnTo>
                  <a:lnTo>
                    <a:pt x="11633" y="11157"/>
                  </a:lnTo>
                  <a:lnTo>
                    <a:pt x="14204" y="10490"/>
                  </a:lnTo>
                  <a:lnTo>
                    <a:pt x="15050" y="10264"/>
                  </a:lnTo>
                  <a:lnTo>
                    <a:pt x="14621" y="9538"/>
                  </a:lnTo>
                  <a:lnTo>
                    <a:pt x="13240"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1"/>
            <p:cNvSpPr/>
            <p:nvPr/>
          </p:nvSpPr>
          <p:spPr>
            <a:xfrm>
              <a:off x="1729375" y="846675"/>
              <a:ext cx="376550" cy="365525"/>
            </a:xfrm>
            <a:custGeom>
              <a:avLst/>
              <a:gdLst/>
              <a:ahLst/>
              <a:cxnLst/>
              <a:rect l="l" t="t" r="r" b="b"/>
              <a:pathLst>
                <a:path w="15062" h="14621" extrusionOk="0">
                  <a:moveTo>
                    <a:pt x="10061" y="1238"/>
                  </a:moveTo>
                  <a:lnTo>
                    <a:pt x="10716" y="3631"/>
                  </a:lnTo>
                  <a:lnTo>
                    <a:pt x="7954" y="6310"/>
                  </a:lnTo>
                  <a:lnTo>
                    <a:pt x="7954" y="2417"/>
                  </a:lnTo>
                  <a:lnTo>
                    <a:pt x="7966" y="2417"/>
                  </a:lnTo>
                  <a:lnTo>
                    <a:pt x="10061" y="1238"/>
                  </a:lnTo>
                  <a:close/>
                  <a:moveTo>
                    <a:pt x="4894" y="1298"/>
                  </a:moveTo>
                  <a:lnTo>
                    <a:pt x="7120" y="2536"/>
                  </a:lnTo>
                  <a:lnTo>
                    <a:pt x="7120" y="6322"/>
                  </a:lnTo>
                  <a:lnTo>
                    <a:pt x="4275" y="3572"/>
                  </a:lnTo>
                  <a:lnTo>
                    <a:pt x="4894" y="1298"/>
                  </a:lnTo>
                  <a:close/>
                  <a:moveTo>
                    <a:pt x="3751" y="4215"/>
                  </a:moveTo>
                  <a:lnTo>
                    <a:pt x="6525" y="6894"/>
                  </a:lnTo>
                  <a:lnTo>
                    <a:pt x="2501" y="6894"/>
                  </a:lnTo>
                  <a:lnTo>
                    <a:pt x="1286" y="4858"/>
                  </a:lnTo>
                  <a:lnTo>
                    <a:pt x="3751" y="4215"/>
                  </a:lnTo>
                  <a:close/>
                  <a:moveTo>
                    <a:pt x="11383" y="4131"/>
                  </a:moveTo>
                  <a:lnTo>
                    <a:pt x="13728" y="4751"/>
                  </a:lnTo>
                  <a:lnTo>
                    <a:pt x="12454" y="6894"/>
                  </a:lnTo>
                  <a:lnTo>
                    <a:pt x="8549" y="6894"/>
                  </a:lnTo>
                  <a:lnTo>
                    <a:pt x="11383" y="4131"/>
                  </a:lnTo>
                  <a:close/>
                  <a:moveTo>
                    <a:pt x="12561" y="7715"/>
                  </a:moveTo>
                  <a:lnTo>
                    <a:pt x="13788" y="9751"/>
                  </a:lnTo>
                  <a:lnTo>
                    <a:pt x="11311" y="10394"/>
                  </a:lnTo>
                  <a:lnTo>
                    <a:pt x="8537" y="7715"/>
                  </a:lnTo>
                  <a:close/>
                  <a:moveTo>
                    <a:pt x="6537" y="7727"/>
                  </a:moveTo>
                  <a:lnTo>
                    <a:pt x="3679" y="10477"/>
                  </a:lnTo>
                  <a:lnTo>
                    <a:pt x="1346" y="9870"/>
                  </a:lnTo>
                  <a:lnTo>
                    <a:pt x="2620" y="7727"/>
                  </a:lnTo>
                  <a:close/>
                  <a:moveTo>
                    <a:pt x="7954" y="8287"/>
                  </a:moveTo>
                  <a:lnTo>
                    <a:pt x="10787" y="11049"/>
                  </a:lnTo>
                  <a:lnTo>
                    <a:pt x="10168" y="13323"/>
                  </a:lnTo>
                  <a:lnTo>
                    <a:pt x="7954" y="12085"/>
                  </a:lnTo>
                  <a:lnTo>
                    <a:pt x="7954" y="8287"/>
                  </a:lnTo>
                  <a:close/>
                  <a:moveTo>
                    <a:pt x="7120" y="8287"/>
                  </a:moveTo>
                  <a:lnTo>
                    <a:pt x="7120" y="12192"/>
                  </a:lnTo>
                  <a:lnTo>
                    <a:pt x="5013" y="13371"/>
                  </a:lnTo>
                  <a:lnTo>
                    <a:pt x="4346" y="10966"/>
                  </a:lnTo>
                  <a:lnTo>
                    <a:pt x="7120" y="8287"/>
                  </a:lnTo>
                  <a:close/>
                  <a:moveTo>
                    <a:pt x="10585" y="0"/>
                  </a:moveTo>
                  <a:lnTo>
                    <a:pt x="9823" y="417"/>
                  </a:lnTo>
                  <a:lnTo>
                    <a:pt x="7430" y="1762"/>
                  </a:lnTo>
                  <a:lnTo>
                    <a:pt x="5120" y="464"/>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45" y="11168"/>
                  </a:lnTo>
                  <a:lnTo>
                    <a:pt x="14216" y="10489"/>
                  </a:lnTo>
                  <a:lnTo>
                    <a:pt x="15062" y="10275"/>
                  </a:lnTo>
                  <a:lnTo>
                    <a:pt x="14633" y="9537"/>
                  </a:lnTo>
                  <a:lnTo>
                    <a:pt x="13252" y="7215"/>
                  </a:lnTo>
                  <a:lnTo>
                    <a:pt x="14585" y="4965"/>
                  </a:lnTo>
                  <a:lnTo>
                    <a:pt x="15014" y="4227"/>
                  </a:lnTo>
                  <a:lnTo>
                    <a:pt x="14169" y="4024"/>
                  </a:lnTo>
                  <a:lnTo>
                    <a:pt x="11502" y="3322"/>
                  </a:lnTo>
                  <a:lnTo>
                    <a:pt x="10823"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1"/>
            <p:cNvSpPr/>
            <p:nvPr/>
          </p:nvSpPr>
          <p:spPr>
            <a:xfrm>
              <a:off x="1729675" y="1942325"/>
              <a:ext cx="376250" cy="365550"/>
            </a:xfrm>
            <a:custGeom>
              <a:avLst/>
              <a:gdLst/>
              <a:ahLst/>
              <a:cxnLst/>
              <a:rect l="l" t="t" r="r" b="b"/>
              <a:pathLst>
                <a:path w="15050" h="14622" extrusionOk="0">
                  <a:moveTo>
                    <a:pt x="4882" y="1299"/>
                  </a:moveTo>
                  <a:lnTo>
                    <a:pt x="7108" y="2537"/>
                  </a:lnTo>
                  <a:lnTo>
                    <a:pt x="7108" y="6335"/>
                  </a:lnTo>
                  <a:lnTo>
                    <a:pt x="4263" y="3573"/>
                  </a:lnTo>
                  <a:lnTo>
                    <a:pt x="4882" y="1299"/>
                  </a:lnTo>
                  <a:close/>
                  <a:moveTo>
                    <a:pt x="10049" y="1251"/>
                  </a:moveTo>
                  <a:lnTo>
                    <a:pt x="10716" y="3656"/>
                  </a:lnTo>
                  <a:lnTo>
                    <a:pt x="7954" y="6335"/>
                  </a:lnTo>
                  <a:lnTo>
                    <a:pt x="7954" y="2430"/>
                  </a:lnTo>
                  <a:lnTo>
                    <a:pt x="10049" y="1251"/>
                  </a:lnTo>
                  <a:close/>
                  <a:moveTo>
                    <a:pt x="11395" y="4144"/>
                  </a:moveTo>
                  <a:lnTo>
                    <a:pt x="13728" y="4751"/>
                  </a:lnTo>
                  <a:lnTo>
                    <a:pt x="12442" y="6895"/>
                  </a:lnTo>
                  <a:lnTo>
                    <a:pt x="8525" y="6895"/>
                  </a:lnTo>
                  <a:lnTo>
                    <a:pt x="11395" y="4144"/>
                  </a:lnTo>
                  <a:close/>
                  <a:moveTo>
                    <a:pt x="3739" y="4228"/>
                  </a:moveTo>
                  <a:lnTo>
                    <a:pt x="6513" y="6906"/>
                  </a:lnTo>
                  <a:lnTo>
                    <a:pt x="2489" y="6906"/>
                  </a:lnTo>
                  <a:lnTo>
                    <a:pt x="1274" y="4870"/>
                  </a:lnTo>
                  <a:lnTo>
                    <a:pt x="3739" y="4228"/>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311"/>
                  </a:moveTo>
                  <a:lnTo>
                    <a:pt x="10775" y="11062"/>
                  </a:lnTo>
                  <a:lnTo>
                    <a:pt x="10156" y="13336"/>
                  </a:lnTo>
                  <a:lnTo>
                    <a:pt x="7942" y="12109"/>
                  </a:lnTo>
                  <a:lnTo>
                    <a:pt x="7942" y="8311"/>
                  </a:lnTo>
                  <a:close/>
                  <a:moveTo>
                    <a:pt x="7120" y="8311"/>
                  </a:moveTo>
                  <a:lnTo>
                    <a:pt x="7120" y="12205"/>
                  </a:lnTo>
                  <a:lnTo>
                    <a:pt x="7108"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18" y="13753"/>
                  </a:lnTo>
                  <a:lnTo>
                    <a:pt x="11633" y="11169"/>
                  </a:lnTo>
                  <a:lnTo>
                    <a:pt x="14204" y="10502"/>
                  </a:lnTo>
                  <a:lnTo>
                    <a:pt x="15050" y="10276"/>
                  </a:lnTo>
                  <a:lnTo>
                    <a:pt x="14621" y="9550"/>
                  </a:lnTo>
                  <a:lnTo>
                    <a:pt x="13240"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1"/>
            <p:cNvSpPr/>
            <p:nvPr/>
          </p:nvSpPr>
          <p:spPr>
            <a:xfrm>
              <a:off x="2108875" y="3769350"/>
              <a:ext cx="376275" cy="365250"/>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1"/>
            <p:cNvSpPr/>
            <p:nvPr/>
          </p:nvSpPr>
          <p:spPr>
            <a:xfrm>
              <a:off x="1729675" y="2673075"/>
              <a:ext cx="376250" cy="365550"/>
            </a:xfrm>
            <a:custGeom>
              <a:avLst/>
              <a:gdLst/>
              <a:ahLst/>
              <a:cxnLst/>
              <a:rect l="l" t="t" r="r" b="b"/>
              <a:pathLst>
                <a:path w="15050" h="14622" extrusionOk="0">
                  <a:moveTo>
                    <a:pt x="4882" y="1286"/>
                  </a:moveTo>
                  <a:lnTo>
                    <a:pt x="7108" y="2525"/>
                  </a:lnTo>
                  <a:lnTo>
                    <a:pt x="7108" y="6311"/>
                  </a:lnTo>
                  <a:lnTo>
                    <a:pt x="4263" y="3561"/>
                  </a:lnTo>
                  <a:lnTo>
                    <a:pt x="4882" y="1286"/>
                  </a:lnTo>
                  <a:close/>
                  <a:moveTo>
                    <a:pt x="10049" y="1251"/>
                  </a:moveTo>
                  <a:lnTo>
                    <a:pt x="10704" y="3656"/>
                  </a:lnTo>
                  <a:lnTo>
                    <a:pt x="7942" y="6335"/>
                  </a:lnTo>
                  <a:lnTo>
                    <a:pt x="7942" y="2429"/>
                  </a:lnTo>
                  <a:lnTo>
                    <a:pt x="7954" y="2429"/>
                  </a:lnTo>
                  <a:lnTo>
                    <a:pt x="10049" y="1251"/>
                  </a:lnTo>
                  <a:close/>
                  <a:moveTo>
                    <a:pt x="11395" y="4144"/>
                  </a:moveTo>
                  <a:lnTo>
                    <a:pt x="13728" y="4751"/>
                  </a:lnTo>
                  <a:lnTo>
                    <a:pt x="12442" y="6894"/>
                  </a:lnTo>
                  <a:lnTo>
                    <a:pt x="8525" y="6894"/>
                  </a:lnTo>
                  <a:lnTo>
                    <a:pt x="11395" y="4144"/>
                  </a:lnTo>
                  <a:close/>
                  <a:moveTo>
                    <a:pt x="3751" y="4227"/>
                  </a:moveTo>
                  <a:lnTo>
                    <a:pt x="6525" y="6906"/>
                  </a:lnTo>
                  <a:lnTo>
                    <a:pt x="2501" y="6906"/>
                  </a:lnTo>
                  <a:lnTo>
                    <a:pt x="1286" y="4870"/>
                  </a:lnTo>
                  <a:lnTo>
                    <a:pt x="3751" y="4227"/>
                  </a:lnTo>
                  <a:close/>
                  <a:moveTo>
                    <a:pt x="12549" y="7728"/>
                  </a:moveTo>
                  <a:lnTo>
                    <a:pt x="13776" y="9764"/>
                  </a:lnTo>
                  <a:lnTo>
                    <a:pt x="11299" y="10407"/>
                  </a:lnTo>
                  <a:lnTo>
                    <a:pt x="8525" y="7728"/>
                  </a:lnTo>
                  <a:close/>
                  <a:moveTo>
                    <a:pt x="6525" y="7716"/>
                  </a:moveTo>
                  <a:lnTo>
                    <a:pt x="3679" y="10466"/>
                  </a:lnTo>
                  <a:lnTo>
                    <a:pt x="1346" y="9859"/>
                  </a:lnTo>
                  <a:lnTo>
                    <a:pt x="2608" y="7716"/>
                  </a:lnTo>
                  <a:close/>
                  <a:moveTo>
                    <a:pt x="7954" y="8299"/>
                  </a:moveTo>
                  <a:lnTo>
                    <a:pt x="10799" y="11050"/>
                  </a:lnTo>
                  <a:lnTo>
                    <a:pt x="10168" y="13324"/>
                  </a:lnTo>
                  <a:lnTo>
                    <a:pt x="7954" y="12085"/>
                  </a:lnTo>
                  <a:lnTo>
                    <a:pt x="7954" y="8299"/>
                  </a:lnTo>
                  <a:close/>
                  <a:moveTo>
                    <a:pt x="7120" y="8287"/>
                  </a:moveTo>
                  <a:lnTo>
                    <a:pt x="7120" y="12193"/>
                  </a:lnTo>
                  <a:lnTo>
                    <a:pt x="7108" y="12193"/>
                  </a:lnTo>
                  <a:lnTo>
                    <a:pt x="5001" y="13371"/>
                  </a:lnTo>
                  <a:lnTo>
                    <a:pt x="4346" y="10966"/>
                  </a:lnTo>
                  <a:lnTo>
                    <a:pt x="7120" y="8287"/>
                  </a:lnTo>
                  <a:close/>
                  <a:moveTo>
                    <a:pt x="10585" y="1"/>
                  </a:moveTo>
                  <a:lnTo>
                    <a:pt x="9823" y="417"/>
                  </a:lnTo>
                  <a:lnTo>
                    <a:pt x="7430" y="1763"/>
                  </a:lnTo>
                  <a:lnTo>
                    <a:pt x="5120" y="465"/>
                  </a:lnTo>
                  <a:lnTo>
                    <a:pt x="4370" y="48"/>
                  </a:lnTo>
                  <a:lnTo>
                    <a:pt x="4144" y="870"/>
                  </a:lnTo>
                  <a:lnTo>
                    <a:pt x="3429" y="3453"/>
                  </a:lnTo>
                  <a:lnTo>
                    <a:pt x="857" y="4132"/>
                  </a:lnTo>
                  <a:lnTo>
                    <a:pt x="0" y="4346"/>
                  </a:lnTo>
                  <a:lnTo>
                    <a:pt x="429" y="5085"/>
                  </a:lnTo>
                  <a:lnTo>
                    <a:pt x="1822" y="7406"/>
                  </a:lnTo>
                  <a:lnTo>
                    <a:pt x="476" y="9645"/>
                  </a:lnTo>
                  <a:lnTo>
                    <a:pt x="48" y="10383"/>
                  </a:lnTo>
                  <a:lnTo>
                    <a:pt x="893" y="10597"/>
                  </a:lnTo>
                  <a:lnTo>
                    <a:pt x="3560" y="11300"/>
                  </a:lnTo>
                  <a:lnTo>
                    <a:pt x="4251" y="13800"/>
                  </a:lnTo>
                  <a:lnTo>
                    <a:pt x="4465" y="14621"/>
                  </a:lnTo>
                  <a:lnTo>
                    <a:pt x="5227" y="14205"/>
                  </a:lnTo>
                  <a:lnTo>
                    <a:pt x="7620" y="12859"/>
                  </a:lnTo>
                  <a:lnTo>
                    <a:pt x="9930" y="14157"/>
                  </a:lnTo>
                  <a:lnTo>
                    <a:pt x="10692" y="14574"/>
                  </a:lnTo>
                  <a:lnTo>
                    <a:pt x="10918" y="13752"/>
                  </a:lnTo>
                  <a:lnTo>
                    <a:pt x="11633" y="11169"/>
                  </a:lnTo>
                  <a:lnTo>
                    <a:pt x="14204" y="10502"/>
                  </a:lnTo>
                  <a:lnTo>
                    <a:pt x="15050" y="10276"/>
                  </a:lnTo>
                  <a:lnTo>
                    <a:pt x="14621" y="9549"/>
                  </a:lnTo>
                  <a:lnTo>
                    <a:pt x="13240"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1"/>
            <p:cNvSpPr/>
            <p:nvPr/>
          </p:nvSpPr>
          <p:spPr>
            <a:xfrm>
              <a:off x="2108875" y="4134575"/>
              <a:ext cx="376275" cy="365525"/>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1"/>
            <p:cNvSpPr/>
            <p:nvPr/>
          </p:nvSpPr>
          <p:spPr>
            <a:xfrm>
              <a:off x="2108875" y="4499800"/>
              <a:ext cx="376275" cy="365250"/>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1"/>
            <p:cNvSpPr/>
            <p:nvPr/>
          </p:nvSpPr>
          <p:spPr>
            <a:xfrm>
              <a:off x="2108875" y="3038600"/>
              <a:ext cx="376275" cy="365250"/>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1"/>
            <p:cNvSpPr/>
            <p:nvPr/>
          </p:nvSpPr>
          <p:spPr>
            <a:xfrm>
              <a:off x="1729675"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1"/>
            <p:cNvSpPr/>
            <p:nvPr/>
          </p:nvSpPr>
          <p:spPr>
            <a:xfrm>
              <a:off x="1350450" y="846675"/>
              <a:ext cx="376275" cy="365525"/>
            </a:xfrm>
            <a:custGeom>
              <a:avLst/>
              <a:gdLst/>
              <a:ahLst/>
              <a:cxnLst/>
              <a:rect l="l" t="t" r="r" b="b"/>
              <a:pathLst>
                <a:path w="15051" h="14621" extrusionOk="0">
                  <a:moveTo>
                    <a:pt x="10050" y="1238"/>
                  </a:moveTo>
                  <a:lnTo>
                    <a:pt x="10704" y="3631"/>
                  </a:lnTo>
                  <a:lnTo>
                    <a:pt x="7942" y="6310"/>
                  </a:lnTo>
                  <a:lnTo>
                    <a:pt x="7942" y="2417"/>
                  </a:lnTo>
                  <a:lnTo>
                    <a:pt x="7954" y="2417"/>
                  </a:lnTo>
                  <a:lnTo>
                    <a:pt x="10050" y="1238"/>
                  </a:lnTo>
                  <a:close/>
                  <a:moveTo>
                    <a:pt x="4882" y="1298"/>
                  </a:moveTo>
                  <a:lnTo>
                    <a:pt x="7109" y="2536"/>
                  </a:lnTo>
                  <a:lnTo>
                    <a:pt x="7109" y="6322"/>
                  </a:lnTo>
                  <a:lnTo>
                    <a:pt x="4263" y="3572"/>
                  </a:lnTo>
                  <a:lnTo>
                    <a:pt x="4882" y="1298"/>
                  </a:lnTo>
                  <a:close/>
                  <a:moveTo>
                    <a:pt x="3739" y="4215"/>
                  </a:moveTo>
                  <a:lnTo>
                    <a:pt x="6513" y="6894"/>
                  </a:lnTo>
                  <a:lnTo>
                    <a:pt x="2489" y="6894"/>
                  </a:lnTo>
                  <a:lnTo>
                    <a:pt x="1275" y="4858"/>
                  </a:lnTo>
                  <a:lnTo>
                    <a:pt x="3739" y="4215"/>
                  </a:lnTo>
                  <a:close/>
                  <a:moveTo>
                    <a:pt x="11383" y="4131"/>
                  </a:moveTo>
                  <a:lnTo>
                    <a:pt x="13717" y="4751"/>
                  </a:lnTo>
                  <a:lnTo>
                    <a:pt x="12455" y="6894"/>
                  </a:lnTo>
                  <a:lnTo>
                    <a:pt x="8537" y="6894"/>
                  </a:lnTo>
                  <a:lnTo>
                    <a:pt x="11383" y="4131"/>
                  </a:lnTo>
                  <a:close/>
                  <a:moveTo>
                    <a:pt x="12550" y="7715"/>
                  </a:moveTo>
                  <a:lnTo>
                    <a:pt x="13776" y="9751"/>
                  </a:lnTo>
                  <a:lnTo>
                    <a:pt x="11300" y="10394"/>
                  </a:lnTo>
                  <a:lnTo>
                    <a:pt x="8537" y="7715"/>
                  </a:lnTo>
                  <a:close/>
                  <a:moveTo>
                    <a:pt x="6513" y="7727"/>
                  </a:moveTo>
                  <a:lnTo>
                    <a:pt x="3668" y="10477"/>
                  </a:lnTo>
                  <a:lnTo>
                    <a:pt x="1322" y="9870"/>
                  </a:lnTo>
                  <a:lnTo>
                    <a:pt x="2596" y="7727"/>
                  </a:lnTo>
                  <a:close/>
                  <a:moveTo>
                    <a:pt x="7942" y="8287"/>
                  </a:moveTo>
                  <a:lnTo>
                    <a:pt x="10788" y="11049"/>
                  </a:lnTo>
                  <a:lnTo>
                    <a:pt x="10157" y="13323"/>
                  </a:lnTo>
                  <a:lnTo>
                    <a:pt x="7942" y="12085"/>
                  </a:lnTo>
                  <a:lnTo>
                    <a:pt x="7942" y="8287"/>
                  </a:lnTo>
                  <a:close/>
                  <a:moveTo>
                    <a:pt x="7121" y="8287"/>
                  </a:moveTo>
                  <a:lnTo>
                    <a:pt x="7121" y="12192"/>
                  </a:lnTo>
                  <a:lnTo>
                    <a:pt x="7109" y="12192"/>
                  </a:lnTo>
                  <a:lnTo>
                    <a:pt x="5013" y="13371"/>
                  </a:lnTo>
                  <a:lnTo>
                    <a:pt x="4358" y="10966"/>
                  </a:lnTo>
                  <a:lnTo>
                    <a:pt x="7121" y="8287"/>
                  </a:lnTo>
                  <a:close/>
                  <a:moveTo>
                    <a:pt x="10573" y="0"/>
                  </a:moveTo>
                  <a:lnTo>
                    <a:pt x="9835" y="417"/>
                  </a:lnTo>
                  <a:lnTo>
                    <a:pt x="7430" y="1762"/>
                  </a:lnTo>
                  <a:lnTo>
                    <a:pt x="5132"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6" y="14621"/>
                  </a:lnTo>
                  <a:lnTo>
                    <a:pt x="5228" y="14204"/>
                  </a:lnTo>
                  <a:lnTo>
                    <a:pt x="7633" y="12859"/>
                  </a:lnTo>
                  <a:lnTo>
                    <a:pt x="9930" y="14157"/>
                  </a:lnTo>
                  <a:lnTo>
                    <a:pt x="10692" y="14573"/>
                  </a:lnTo>
                  <a:lnTo>
                    <a:pt x="10919" y="13752"/>
                  </a:lnTo>
                  <a:lnTo>
                    <a:pt x="11633" y="11168"/>
                  </a:lnTo>
                  <a:lnTo>
                    <a:pt x="14205" y="10489"/>
                  </a:lnTo>
                  <a:lnTo>
                    <a:pt x="15050" y="10275"/>
                  </a:lnTo>
                  <a:lnTo>
                    <a:pt x="14622" y="9537"/>
                  </a:lnTo>
                  <a:lnTo>
                    <a:pt x="13240" y="7215"/>
                  </a:lnTo>
                  <a:lnTo>
                    <a:pt x="14574" y="4965"/>
                  </a:lnTo>
                  <a:lnTo>
                    <a:pt x="15014" y="4227"/>
                  </a:lnTo>
                  <a:lnTo>
                    <a:pt x="14157" y="4000"/>
                  </a:lnTo>
                  <a:lnTo>
                    <a:pt x="11502" y="3310"/>
                  </a:lnTo>
                  <a:lnTo>
                    <a:pt x="10812"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1"/>
            <p:cNvSpPr/>
            <p:nvPr/>
          </p:nvSpPr>
          <p:spPr>
            <a:xfrm>
              <a:off x="1729675" y="1211600"/>
              <a:ext cx="376250" cy="365525"/>
            </a:xfrm>
            <a:custGeom>
              <a:avLst/>
              <a:gdLst/>
              <a:ahLst/>
              <a:cxnLst/>
              <a:rect l="l" t="t" r="r" b="b"/>
              <a:pathLst>
                <a:path w="15050" h="14621" extrusionOk="0">
                  <a:moveTo>
                    <a:pt x="4882" y="1298"/>
                  </a:moveTo>
                  <a:lnTo>
                    <a:pt x="7108" y="2536"/>
                  </a:lnTo>
                  <a:lnTo>
                    <a:pt x="7108" y="6334"/>
                  </a:lnTo>
                  <a:lnTo>
                    <a:pt x="4263" y="3572"/>
                  </a:lnTo>
                  <a:lnTo>
                    <a:pt x="4882" y="1298"/>
                  </a:lnTo>
                  <a:close/>
                  <a:moveTo>
                    <a:pt x="10049" y="1250"/>
                  </a:moveTo>
                  <a:lnTo>
                    <a:pt x="10704" y="3655"/>
                  </a:lnTo>
                  <a:lnTo>
                    <a:pt x="7942" y="6334"/>
                  </a:lnTo>
                  <a:lnTo>
                    <a:pt x="7942" y="2429"/>
                  </a:lnTo>
                  <a:lnTo>
                    <a:pt x="7954" y="2429"/>
                  </a:lnTo>
                  <a:lnTo>
                    <a:pt x="10049" y="1250"/>
                  </a:lnTo>
                  <a:close/>
                  <a:moveTo>
                    <a:pt x="3739" y="4227"/>
                  </a:moveTo>
                  <a:lnTo>
                    <a:pt x="6513" y="6906"/>
                  </a:lnTo>
                  <a:lnTo>
                    <a:pt x="2489" y="6906"/>
                  </a:lnTo>
                  <a:lnTo>
                    <a:pt x="1274" y="4870"/>
                  </a:lnTo>
                  <a:lnTo>
                    <a:pt x="3739" y="4227"/>
                  </a:lnTo>
                  <a:close/>
                  <a:moveTo>
                    <a:pt x="11395" y="4155"/>
                  </a:moveTo>
                  <a:lnTo>
                    <a:pt x="13728" y="4763"/>
                  </a:lnTo>
                  <a:lnTo>
                    <a:pt x="12442" y="6906"/>
                  </a:lnTo>
                  <a:lnTo>
                    <a:pt x="8525" y="6906"/>
                  </a:lnTo>
                  <a:lnTo>
                    <a:pt x="11395" y="4155"/>
                  </a:lnTo>
                  <a:close/>
                  <a:moveTo>
                    <a:pt x="12549" y="7727"/>
                  </a:moveTo>
                  <a:lnTo>
                    <a:pt x="13776" y="9763"/>
                  </a:lnTo>
                  <a:lnTo>
                    <a:pt x="11299" y="10406"/>
                  </a:lnTo>
                  <a:lnTo>
                    <a:pt x="8537" y="7727"/>
                  </a:lnTo>
                  <a:close/>
                  <a:moveTo>
                    <a:pt x="6525" y="7739"/>
                  </a:moveTo>
                  <a:lnTo>
                    <a:pt x="3667" y="10501"/>
                  </a:lnTo>
                  <a:lnTo>
                    <a:pt x="1334" y="9882"/>
                  </a:lnTo>
                  <a:lnTo>
                    <a:pt x="2608" y="7739"/>
                  </a:lnTo>
                  <a:close/>
                  <a:moveTo>
                    <a:pt x="7942" y="8311"/>
                  </a:moveTo>
                  <a:lnTo>
                    <a:pt x="10775" y="11061"/>
                  </a:lnTo>
                  <a:lnTo>
                    <a:pt x="10156" y="13335"/>
                  </a:lnTo>
                  <a:lnTo>
                    <a:pt x="7942" y="12097"/>
                  </a:lnTo>
                  <a:lnTo>
                    <a:pt x="7942" y="8311"/>
                  </a:lnTo>
                  <a:close/>
                  <a:moveTo>
                    <a:pt x="7120" y="8311"/>
                  </a:moveTo>
                  <a:lnTo>
                    <a:pt x="7120" y="12204"/>
                  </a:lnTo>
                  <a:lnTo>
                    <a:pt x="7108"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1"/>
            <p:cNvSpPr/>
            <p:nvPr/>
          </p:nvSpPr>
          <p:spPr>
            <a:xfrm>
              <a:off x="135045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4" y="3656"/>
                  </a:lnTo>
                  <a:lnTo>
                    <a:pt x="7942" y="6335"/>
                  </a:lnTo>
                  <a:lnTo>
                    <a:pt x="7942" y="2430"/>
                  </a:lnTo>
                  <a:lnTo>
                    <a:pt x="7954" y="2430"/>
                  </a:lnTo>
                  <a:lnTo>
                    <a:pt x="10050" y="1251"/>
                  </a:lnTo>
                  <a:close/>
                  <a:moveTo>
                    <a:pt x="11395" y="4144"/>
                  </a:moveTo>
                  <a:lnTo>
                    <a:pt x="13729" y="4751"/>
                  </a:lnTo>
                  <a:lnTo>
                    <a:pt x="12455" y="6895"/>
                  </a:lnTo>
                  <a:lnTo>
                    <a:pt x="8537" y="6895"/>
                  </a:lnTo>
                  <a:lnTo>
                    <a:pt x="11395" y="4144"/>
                  </a:lnTo>
                  <a:close/>
                  <a:moveTo>
                    <a:pt x="3739" y="4228"/>
                  </a:moveTo>
                  <a:lnTo>
                    <a:pt x="6513" y="6906"/>
                  </a:lnTo>
                  <a:lnTo>
                    <a:pt x="2489" y="6906"/>
                  </a:lnTo>
                  <a:lnTo>
                    <a:pt x="1275" y="4870"/>
                  </a:lnTo>
                  <a:lnTo>
                    <a:pt x="3739" y="4228"/>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311"/>
                  </a:moveTo>
                  <a:lnTo>
                    <a:pt x="10788" y="11062"/>
                  </a:lnTo>
                  <a:lnTo>
                    <a:pt x="10157" y="13336"/>
                  </a:lnTo>
                  <a:lnTo>
                    <a:pt x="7942" y="12109"/>
                  </a:lnTo>
                  <a:lnTo>
                    <a:pt x="7942" y="8311"/>
                  </a:lnTo>
                  <a:close/>
                  <a:moveTo>
                    <a:pt x="7121" y="8311"/>
                  </a:moveTo>
                  <a:lnTo>
                    <a:pt x="7121" y="12205"/>
                  </a:lnTo>
                  <a:lnTo>
                    <a:pt x="7109" y="12205"/>
                  </a:lnTo>
                  <a:lnTo>
                    <a:pt x="5013" y="13383"/>
                  </a:lnTo>
                  <a:lnTo>
                    <a:pt x="4358" y="10990"/>
                  </a:lnTo>
                  <a:lnTo>
                    <a:pt x="7121"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6" y="14622"/>
                  </a:lnTo>
                  <a:lnTo>
                    <a:pt x="5228" y="14205"/>
                  </a:lnTo>
                  <a:lnTo>
                    <a:pt x="7621" y="12860"/>
                  </a:lnTo>
                  <a:lnTo>
                    <a:pt x="9930" y="14157"/>
                  </a:lnTo>
                  <a:lnTo>
                    <a:pt x="10692" y="14574"/>
                  </a:lnTo>
                  <a:lnTo>
                    <a:pt x="10919" y="13753"/>
                  </a:lnTo>
                  <a:lnTo>
                    <a:pt x="11633" y="11169"/>
                  </a:lnTo>
                  <a:lnTo>
                    <a:pt x="14205" y="10502"/>
                  </a:lnTo>
                  <a:lnTo>
                    <a:pt x="15050" y="10276"/>
                  </a:lnTo>
                  <a:lnTo>
                    <a:pt x="14622" y="9550"/>
                  </a:lnTo>
                  <a:lnTo>
                    <a:pt x="13240" y="7228"/>
                  </a:lnTo>
                  <a:lnTo>
                    <a:pt x="14574" y="4978"/>
                  </a:lnTo>
                  <a:lnTo>
                    <a:pt x="15003" y="4251"/>
                  </a:lnTo>
                  <a:lnTo>
                    <a:pt x="14157" y="4025"/>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1"/>
            <p:cNvSpPr/>
            <p:nvPr/>
          </p:nvSpPr>
          <p:spPr>
            <a:xfrm>
              <a:off x="135045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4" y="3644"/>
                  </a:lnTo>
                  <a:lnTo>
                    <a:pt x="7942" y="6323"/>
                  </a:lnTo>
                  <a:lnTo>
                    <a:pt x="7942" y="2430"/>
                  </a:lnTo>
                  <a:lnTo>
                    <a:pt x="7954" y="2430"/>
                  </a:lnTo>
                  <a:lnTo>
                    <a:pt x="10050" y="1251"/>
                  </a:lnTo>
                  <a:close/>
                  <a:moveTo>
                    <a:pt x="11395" y="4132"/>
                  </a:moveTo>
                  <a:lnTo>
                    <a:pt x="13729" y="4751"/>
                  </a:lnTo>
                  <a:lnTo>
                    <a:pt x="12455" y="6894"/>
                  </a:lnTo>
                  <a:lnTo>
                    <a:pt x="8537" y="6894"/>
                  </a:lnTo>
                  <a:lnTo>
                    <a:pt x="11395" y="4132"/>
                  </a:lnTo>
                  <a:close/>
                  <a:moveTo>
                    <a:pt x="3739" y="4227"/>
                  </a:moveTo>
                  <a:lnTo>
                    <a:pt x="6513" y="6906"/>
                  </a:lnTo>
                  <a:lnTo>
                    <a:pt x="2489" y="6906"/>
                  </a:lnTo>
                  <a:lnTo>
                    <a:pt x="1275" y="4870"/>
                  </a:lnTo>
                  <a:lnTo>
                    <a:pt x="3739" y="4227"/>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299"/>
                  </a:moveTo>
                  <a:lnTo>
                    <a:pt x="10788" y="11062"/>
                  </a:lnTo>
                  <a:lnTo>
                    <a:pt x="10157" y="13336"/>
                  </a:lnTo>
                  <a:lnTo>
                    <a:pt x="7942" y="12097"/>
                  </a:lnTo>
                  <a:lnTo>
                    <a:pt x="7942" y="8299"/>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6" y="14610"/>
                  </a:lnTo>
                  <a:lnTo>
                    <a:pt x="5228" y="14193"/>
                  </a:lnTo>
                  <a:lnTo>
                    <a:pt x="7621" y="12859"/>
                  </a:lnTo>
                  <a:lnTo>
                    <a:pt x="9930" y="14145"/>
                  </a:lnTo>
                  <a:lnTo>
                    <a:pt x="10692" y="14574"/>
                  </a:lnTo>
                  <a:lnTo>
                    <a:pt x="10919" y="13752"/>
                  </a:lnTo>
                  <a:lnTo>
                    <a:pt x="11633" y="11157"/>
                  </a:lnTo>
                  <a:lnTo>
                    <a:pt x="14205" y="10490"/>
                  </a:lnTo>
                  <a:lnTo>
                    <a:pt x="15050" y="10264"/>
                  </a:lnTo>
                  <a:lnTo>
                    <a:pt x="14622" y="9538"/>
                  </a:lnTo>
                  <a:lnTo>
                    <a:pt x="13240" y="7216"/>
                  </a:lnTo>
                  <a:lnTo>
                    <a:pt x="14574" y="4966"/>
                  </a:lnTo>
                  <a:lnTo>
                    <a:pt x="15003" y="4239"/>
                  </a:lnTo>
                  <a:lnTo>
                    <a:pt x="14157" y="4013"/>
                  </a:lnTo>
                  <a:lnTo>
                    <a:pt x="11502"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1"/>
            <p:cNvSpPr/>
            <p:nvPr/>
          </p:nvSpPr>
          <p:spPr>
            <a:xfrm>
              <a:off x="135075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2" y="3656"/>
                  </a:lnTo>
                  <a:lnTo>
                    <a:pt x="7930" y="6335"/>
                  </a:lnTo>
                  <a:lnTo>
                    <a:pt x="7930" y="2429"/>
                  </a:lnTo>
                  <a:lnTo>
                    <a:pt x="7942" y="2429"/>
                  </a:lnTo>
                  <a:lnTo>
                    <a:pt x="10038" y="1251"/>
                  </a:lnTo>
                  <a:close/>
                  <a:moveTo>
                    <a:pt x="11383" y="4144"/>
                  </a:moveTo>
                  <a:lnTo>
                    <a:pt x="13717" y="4751"/>
                  </a:lnTo>
                  <a:lnTo>
                    <a:pt x="12443" y="6894"/>
                  </a:lnTo>
                  <a:lnTo>
                    <a:pt x="8525" y="6894"/>
                  </a:lnTo>
                  <a:lnTo>
                    <a:pt x="11383" y="4144"/>
                  </a:lnTo>
                  <a:close/>
                  <a:moveTo>
                    <a:pt x="3751" y="4227"/>
                  </a:moveTo>
                  <a:lnTo>
                    <a:pt x="6513" y="6906"/>
                  </a:lnTo>
                  <a:lnTo>
                    <a:pt x="2501" y="6906"/>
                  </a:lnTo>
                  <a:lnTo>
                    <a:pt x="1275" y="4870"/>
                  </a:lnTo>
                  <a:lnTo>
                    <a:pt x="3751" y="4227"/>
                  </a:lnTo>
                  <a:close/>
                  <a:moveTo>
                    <a:pt x="12538" y="7728"/>
                  </a:moveTo>
                  <a:lnTo>
                    <a:pt x="13764" y="9764"/>
                  </a:lnTo>
                  <a:lnTo>
                    <a:pt x="11288" y="10407"/>
                  </a:lnTo>
                  <a:lnTo>
                    <a:pt x="8525" y="7728"/>
                  </a:lnTo>
                  <a:close/>
                  <a:moveTo>
                    <a:pt x="6513" y="7716"/>
                  </a:moveTo>
                  <a:lnTo>
                    <a:pt x="3668" y="10466"/>
                  </a:lnTo>
                  <a:lnTo>
                    <a:pt x="1334" y="9859"/>
                  </a:lnTo>
                  <a:lnTo>
                    <a:pt x="2596" y="7716"/>
                  </a:lnTo>
                  <a:close/>
                  <a:moveTo>
                    <a:pt x="7942" y="8299"/>
                  </a:moveTo>
                  <a:lnTo>
                    <a:pt x="10788" y="11050"/>
                  </a:lnTo>
                  <a:lnTo>
                    <a:pt x="10157"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49" y="11300"/>
                  </a:lnTo>
                  <a:lnTo>
                    <a:pt x="4239" y="13800"/>
                  </a:lnTo>
                  <a:lnTo>
                    <a:pt x="4465" y="14621"/>
                  </a:lnTo>
                  <a:lnTo>
                    <a:pt x="5216" y="14205"/>
                  </a:lnTo>
                  <a:lnTo>
                    <a:pt x="7621" y="12859"/>
                  </a:lnTo>
                  <a:lnTo>
                    <a:pt x="9918" y="14157"/>
                  </a:lnTo>
                  <a:lnTo>
                    <a:pt x="10680" y="14574"/>
                  </a:lnTo>
                  <a:lnTo>
                    <a:pt x="10907" y="13752"/>
                  </a:lnTo>
                  <a:lnTo>
                    <a:pt x="11621" y="11169"/>
                  </a:lnTo>
                  <a:lnTo>
                    <a:pt x="14193" y="10502"/>
                  </a:lnTo>
                  <a:lnTo>
                    <a:pt x="15038" y="10276"/>
                  </a:lnTo>
                  <a:lnTo>
                    <a:pt x="14610" y="9549"/>
                  </a:lnTo>
                  <a:lnTo>
                    <a:pt x="13228" y="7228"/>
                  </a:lnTo>
                  <a:lnTo>
                    <a:pt x="14562" y="4977"/>
                  </a:lnTo>
                  <a:lnTo>
                    <a:pt x="15002"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1"/>
            <p:cNvSpPr/>
            <p:nvPr/>
          </p:nvSpPr>
          <p:spPr>
            <a:xfrm>
              <a:off x="1729675" y="3769350"/>
              <a:ext cx="376250" cy="365250"/>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1"/>
            <p:cNvSpPr/>
            <p:nvPr/>
          </p:nvSpPr>
          <p:spPr>
            <a:xfrm>
              <a:off x="1729675" y="4134575"/>
              <a:ext cx="376250" cy="365525"/>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1"/>
            <p:cNvSpPr/>
            <p:nvPr/>
          </p:nvSpPr>
          <p:spPr>
            <a:xfrm>
              <a:off x="1729675" y="4499800"/>
              <a:ext cx="376250" cy="365250"/>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1"/>
            <p:cNvSpPr/>
            <p:nvPr/>
          </p:nvSpPr>
          <p:spPr>
            <a:xfrm>
              <a:off x="135075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1"/>
            <p:cNvSpPr/>
            <p:nvPr/>
          </p:nvSpPr>
          <p:spPr>
            <a:xfrm>
              <a:off x="5139025" y="1577100"/>
              <a:ext cx="376250" cy="365250"/>
            </a:xfrm>
            <a:custGeom>
              <a:avLst/>
              <a:gdLst/>
              <a:ahLst/>
              <a:cxnLst/>
              <a:rect l="l" t="t" r="r" b="b"/>
              <a:pathLst>
                <a:path w="15050" h="14610" extrusionOk="0">
                  <a:moveTo>
                    <a:pt x="4882" y="1299"/>
                  </a:moveTo>
                  <a:lnTo>
                    <a:pt x="7097" y="2525"/>
                  </a:lnTo>
                  <a:lnTo>
                    <a:pt x="7097" y="6323"/>
                  </a:lnTo>
                  <a:lnTo>
                    <a:pt x="4263" y="3573"/>
                  </a:lnTo>
                  <a:lnTo>
                    <a:pt x="4882" y="1299"/>
                  </a:lnTo>
                  <a:close/>
                  <a:moveTo>
                    <a:pt x="10049" y="1251"/>
                  </a:moveTo>
                  <a:lnTo>
                    <a:pt x="10704" y="3644"/>
                  </a:lnTo>
                  <a:lnTo>
                    <a:pt x="7930" y="6323"/>
                  </a:lnTo>
                  <a:lnTo>
                    <a:pt x="7930" y="2430"/>
                  </a:lnTo>
                  <a:lnTo>
                    <a:pt x="7954" y="2430"/>
                  </a:lnTo>
                  <a:lnTo>
                    <a:pt x="10049" y="1251"/>
                  </a:lnTo>
                  <a:close/>
                  <a:moveTo>
                    <a:pt x="3751" y="4228"/>
                  </a:moveTo>
                  <a:lnTo>
                    <a:pt x="6513" y="6906"/>
                  </a:lnTo>
                  <a:lnTo>
                    <a:pt x="2501" y="6906"/>
                  </a:lnTo>
                  <a:lnTo>
                    <a:pt x="1286" y="4871"/>
                  </a:lnTo>
                  <a:lnTo>
                    <a:pt x="3751" y="4228"/>
                  </a:lnTo>
                  <a:close/>
                  <a:moveTo>
                    <a:pt x="11383" y="4156"/>
                  </a:moveTo>
                  <a:lnTo>
                    <a:pt x="13728" y="4763"/>
                  </a:lnTo>
                  <a:lnTo>
                    <a:pt x="12442" y="6906"/>
                  </a:lnTo>
                  <a:lnTo>
                    <a:pt x="8525" y="6906"/>
                  </a:lnTo>
                  <a:lnTo>
                    <a:pt x="11383" y="4156"/>
                  </a:lnTo>
                  <a:close/>
                  <a:moveTo>
                    <a:pt x="12562" y="7728"/>
                  </a:moveTo>
                  <a:lnTo>
                    <a:pt x="13788" y="9764"/>
                  </a:lnTo>
                  <a:lnTo>
                    <a:pt x="11311" y="10407"/>
                  </a:lnTo>
                  <a:lnTo>
                    <a:pt x="8549" y="7728"/>
                  </a:lnTo>
                  <a:close/>
                  <a:moveTo>
                    <a:pt x="6513" y="7704"/>
                  </a:moveTo>
                  <a:lnTo>
                    <a:pt x="3668" y="10478"/>
                  </a:lnTo>
                  <a:lnTo>
                    <a:pt x="1322" y="9859"/>
                  </a:lnTo>
                  <a:lnTo>
                    <a:pt x="2608" y="7704"/>
                  </a:lnTo>
                  <a:close/>
                  <a:moveTo>
                    <a:pt x="7954" y="8300"/>
                  </a:moveTo>
                  <a:lnTo>
                    <a:pt x="10787" y="11050"/>
                  </a:lnTo>
                  <a:lnTo>
                    <a:pt x="10168" y="13336"/>
                  </a:lnTo>
                  <a:lnTo>
                    <a:pt x="7954" y="12098"/>
                  </a:lnTo>
                  <a:lnTo>
                    <a:pt x="7954" y="8300"/>
                  </a:lnTo>
                  <a:close/>
                  <a:moveTo>
                    <a:pt x="7120" y="8300"/>
                  </a:moveTo>
                  <a:lnTo>
                    <a:pt x="7120" y="12205"/>
                  </a:lnTo>
                  <a:lnTo>
                    <a:pt x="7097"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7" y="13753"/>
                  </a:lnTo>
                  <a:lnTo>
                    <a:pt x="11621" y="11157"/>
                  </a:lnTo>
                  <a:lnTo>
                    <a:pt x="14205" y="10490"/>
                  </a:lnTo>
                  <a:lnTo>
                    <a:pt x="15050" y="10264"/>
                  </a:lnTo>
                  <a:lnTo>
                    <a:pt x="14621" y="9538"/>
                  </a:lnTo>
                  <a:lnTo>
                    <a:pt x="13228"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1"/>
            <p:cNvSpPr/>
            <p:nvPr/>
          </p:nvSpPr>
          <p:spPr>
            <a:xfrm>
              <a:off x="5139025" y="1942325"/>
              <a:ext cx="376250" cy="365550"/>
            </a:xfrm>
            <a:custGeom>
              <a:avLst/>
              <a:gdLst/>
              <a:ahLst/>
              <a:cxnLst/>
              <a:rect l="l" t="t" r="r" b="b"/>
              <a:pathLst>
                <a:path w="15050" h="14622" extrusionOk="0">
                  <a:moveTo>
                    <a:pt x="4882" y="1299"/>
                  </a:moveTo>
                  <a:lnTo>
                    <a:pt x="7097" y="2537"/>
                  </a:lnTo>
                  <a:lnTo>
                    <a:pt x="7097" y="6335"/>
                  </a:lnTo>
                  <a:lnTo>
                    <a:pt x="4263" y="3573"/>
                  </a:lnTo>
                  <a:lnTo>
                    <a:pt x="4882" y="1299"/>
                  </a:lnTo>
                  <a:close/>
                  <a:moveTo>
                    <a:pt x="10049" y="1251"/>
                  </a:moveTo>
                  <a:lnTo>
                    <a:pt x="10704" y="3656"/>
                  </a:lnTo>
                  <a:lnTo>
                    <a:pt x="7930" y="6335"/>
                  </a:lnTo>
                  <a:lnTo>
                    <a:pt x="7930" y="2430"/>
                  </a:lnTo>
                  <a:lnTo>
                    <a:pt x="7954" y="2430"/>
                  </a:lnTo>
                  <a:lnTo>
                    <a:pt x="10049" y="1251"/>
                  </a:lnTo>
                  <a:close/>
                  <a:moveTo>
                    <a:pt x="11383" y="4144"/>
                  </a:moveTo>
                  <a:lnTo>
                    <a:pt x="13728" y="4751"/>
                  </a:lnTo>
                  <a:lnTo>
                    <a:pt x="12442" y="6895"/>
                  </a:lnTo>
                  <a:lnTo>
                    <a:pt x="8525" y="6895"/>
                  </a:lnTo>
                  <a:lnTo>
                    <a:pt x="11383" y="4144"/>
                  </a:lnTo>
                  <a:close/>
                  <a:moveTo>
                    <a:pt x="3751" y="4228"/>
                  </a:moveTo>
                  <a:lnTo>
                    <a:pt x="6513" y="6906"/>
                  </a:lnTo>
                  <a:lnTo>
                    <a:pt x="2501" y="6906"/>
                  </a:lnTo>
                  <a:lnTo>
                    <a:pt x="1286" y="4870"/>
                  </a:lnTo>
                  <a:lnTo>
                    <a:pt x="3751" y="4228"/>
                  </a:lnTo>
                  <a:close/>
                  <a:moveTo>
                    <a:pt x="12562" y="7728"/>
                  </a:moveTo>
                  <a:lnTo>
                    <a:pt x="13788" y="9764"/>
                  </a:lnTo>
                  <a:lnTo>
                    <a:pt x="11311" y="10407"/>
                  </a:lnTo>
                  <a:lnTo>
                    <a:pt x="8549" y="7728"/>
                  </a:lnTo>
                  <a:close/>
                  <a:moveTo>
                    <a:pt x="6513" y="7728"/>
                  </a:moveTo>
                  <a:lnTo>
                    <a:pt x="3668" y="10478"/>
                  </a:lnTo>
                  <a:lnTo>
                    <a:pt x="1322" y="9871"/>
                  </a:lnTo>
                  <a:lnTo>
                    <a:pt x="2608" y="7728"/>
                  </a:lnTo>
                  <a:close/>
                  <a:moveTo>
                    <a:pt x="7954" y="8311"/>
                  </a:moveTo>
                  <a:lnTo>
                    <a:pt x="10787" y="11062"/>
                  </a:lnTo>
                  <a:lnTo>
                    <a:pt x="10168" y="13336"/>
                  </a:lnTo>
                  <a:lnTo>
                    <a:pt x="7954" y="12109"/>
                  </a:lnTo>
                  <a:lnTo>
                    <a:pt x="7954" y="8311"/>
                  </a:lnTo>
                  <a:close/>
                  <a:moveTo>
                    <a:pt x="7120" y="8311"/>
                  </a:moveTo>
                  <a:lnTo>
                    <a:pt x="7120" y="12205"/>
                  </a:lnTo>
                  <a:lnTo>
                    <a:pt x="7097"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7"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7" y="13753"/>
                  </a:lnTo>
                  <a:lnTo>
                    <a:pt x="11621" y="11169"/>
                  </a:lnTo>
                  <a:lnTo>
                    <a:pt x="14205" y="10502"/>
                  </a:lnTo>
                  <a:lnTo>
                    <a:pt x="15050" y="10276"/>
                  </a:lnTo>
                  <a:lnTo>
                    <a:pt x="14621" y="9550"/>
                  </a:lnTo>
                  <a:lnTo>
                    <a:pt x="13228"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1"/>
            <p:cNvSpPr/>
            <p:nvPr/>
          </p:nvSpPr>
          <p:spPr>
            <a:xfrm>
              <a:off x="5139025" y="1211600"/>
              <a:ext cx="376250" cy="365525"/>
            </a:xfrm>
            <a:custGeom>
              <a:avLst/>
              <a:gdLst/>
              <a:ahLst/>
              <a:cxnLst/>
              <a:rect l="l" t="t" r="r" b="b"/>
              <a:pathLst>
                <a:path w="15050" h="14621" extrusionOk="0">
                  <a:moveTo>
                    <a:pt x="4882" y="1298"/>
                  </a:moveTo>
                  <a:lnTo>
                    <a:pt x="7097" y="2536"/>
                  </a:lnTo>
                  <a:lnTo>
                    <a:pt x="7097" y="6334"/>
                  </a:lnTo>
                  <a:lnTo>
                    <a:pt x="4263" y="3572"/>
                  </a:lnTo>
                  <a:lnTo>
                    <a:pt x="4882" y="1298"/>
                  </a:lnTo>
                  <a:close/>
                  <a:moveTo>
                    <a:pt x="10049" y="1250"/>
                  </a:moveTo>
                  <a:lnTo>
                    <a:pt x="10704" y="3655"/>
                  </a:lnTo>
                  <a:lnTo>
                    <a:pt x="7930" y="6334"/>
                  </a:lnTo>
                  <a:lnTo>
                    <a:pt x="7930" y="2429"/>
                  </a:lnTo>
                  <a:lnTo>
                    <a:pt x="7954" y="2429"/>
                  </a:lnTo>
                  <a:lnTo>
                    <a:pt x="10049" y="1250"/>
                  </a:lnTo>
                  <a:close/>
                  <a:moveTo>
                    <a:pt x="3751" y="4227"/>
                  </a:moveTo>
                  <a:lnTo>
                    <a:pt x="6513" y="6906"/>
                  </a:lnTo>
                  <a:lnTo>
                    <a:pt x="2501" y="6906"/>
                  </a:lnTo>
                  <a:lnTo>
                    <a:pt x="1286" y="4870"/>
                  </a:lnTo>
                  <a:lnTo>
                    <a:pt x="3751" y="4227"/>
                  </a:lnTo>
                  <a:close/>
                  <a:moveTo>
                    <a:pt x="11383" y="4155"/>
                  </a:moveTo>
                  <a:lnTo>
                    <a:pt x="13728" y="4763"/>
                  </a:lnTo>
                  <a:lnTo>
                    <a:pt x="12442" y="6906"/>
                  </a:lnTo>
                  <a:lnTo>
                    <a:pt x="8525" y="6906"/>
                  </a:lnTo>
                  <a:lnTo>
                    <a:pt x="11383" y="4155"/>
                  </a:lnTo>
                  <a:close/>
                  <a:moveTo>
                    <a:pt x="12562" y="7727"/>
                  </a:moveTo>
                  <a:lnTo>
                    <a:pt x="13788" y="9763"/>
                  </a:lnTo>
                  <a:lnTo>
                    <a:pt x="11311" y="10406"/>
                  </a:lnTo>
                  <a:lnTo>
                    <a:pt x="8549" y="7727"/>
                  </a:lnTo>
                  <a:close/>
                  <a:moveTo>
                    <a:pt x="6513" y="7739"/>
                  </a:moveTo>
                  <a:lnTo>
                    <a:pt x="3668" y="10501"/>
                  </a:lnTo>
                  <a:lnTo>
                    <a:pt x="1322" y="9882"/>
                  </a:lnTo>
                  <a:lnTo>
                    <a:pt x="2608" y="7739"/>
                  </a:lnTo>
                  <a:close/>
                  <a:moveTo>
                    <a:pt x="7954" y="8311"/>
                  </a:moveTo>
                  <a:lnTo>
                    <a:pt x="10787" y="11061"/>
                  </a:lnTo>
                  <a:lnTo>
                    <a:pt x="10168" y="13335"/>
                  </a:lnTo>
                  <a:lnTo>
                    <a:pt x="7954" y="12097"/>
                  </a:lnTo>
                  <a:lnTo>
                    <a:pt x="7954" y="8311"/>
                  </a:lnTo>
                  <a:close/>
                  <a:moveTo>
                    <a:pt x="7120" y="8311"/>
                  </a:moveTo>
                  <a:lnTo>
                    <a:pt x="7120" y="12204"/>
                  </a:lnTo>
                  <a:lnTo>
                    <a:pt x="7097"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7"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7" y="13752"/>
                  </a:lnTo>
                  <a:lnTo>
                    <a:pt x="11621" y="11168"/>
                  </a:lnTo>
                  <a:lnTo>
                    <a:pt x="14205" y="10489"/>
                  </a:lnTo>
                  <a:lnTo>
                    <a:pt x="15050" y="10275"/>
                  </a:lnTo>
                  <a:lnTo>
                    <a:pt x="14621" y="9537"/>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1"/>
            <p:cNvSpPr/>
            <p:nvPr/>
          </p:nvSpPr>
          <p:spPr>
            <a:xfrm>
              <a:off x="5139325" y="2307850"/>
              <a:ext cx="376250" cy="365250"/>
            </a:xfrm>
            <a:custGeom>
              <a:avLst/>
              <a:gdLst/>
              <a:ahLst/>
              <a:cxnLst/>
              <a:rect l="l" t="t" r="r" b="b"/>
              <a:pathLst>
                <a:path w="15050" h="14610" extrusionOk="0">
                  <a:moveTo>
                    <a:pt x="4870" y="1298"/>
                  </a:moveTo>
                  <a:lnTo>
                    <a:pt x="7085" y="2525"/>
                  </a:lnTo>
                  <a:lnTo>
                    <a:pt x="7085" y="6323"/>
                  </a:lnTo>
                  <a:lnTo>
                    <a:pt x="4251" y="3573"/>
                  </a:lnTo>
                  <a:lnTo>
                    <a:pt x="4870" y="1298"/>
                  </a:lnTo>
                  <a:close/>
                  <a:moveTo>
                    <a:pt x="10037" y="1251"/>
                  </a:moveTo>
                  <a:lnTo>
                    <a:pt x="10704" y="3644"/>
                  </a:lnTo>
                  <a:lnTo>
                    <a:pt x="7942" y="6323"/>
                  </a:lnTo>
                  <a:lnTo>
                    <a:pt x="7942" y="2430"/>
                  </a:lnTo>
                  <a:lnTo>
                    <a:pt x="10037" y="1251"/>
                  </a:lnTo>
                  <a:close/>
                  <a:moveTo>
                    <a:pt x="11371" y="4132"/>
                  </a:moveTo>
                  <a:lnTo>
                    <a:pt x="13716" y="4751"/>
                  </a:lnTo>
                  <a:lnTo>
                    <a:pt x="12430" y="6894"/>
                  </a:lnTo>
                  <a:lnTo>
                    <a:pt x="8513" y="6894"/>
                  </a:lnTo>
                  <a:lnTo>
                    <a:pt x="11371" y="4132"/>
                  </a:lnTo>
                  <a:close/>
                  <a:moveTo>
                    <a:pt x="3739" y="4227"/>
                  </a:moveTo>
                  <a:lnTo>
                    <a:pt x="6501" y="6906"/>
                  </a:lnTo>
                  <a:lnTo>
                    <a:pt x="2489" y="6906"/>
                  </a:lnTo>
                  <a:lnTo>
                    <a:pt x="1274" y="4870"/>
                  </a:lnTo>
                  <a:lnTo>
                    <a:pt x="3739" y="4227"/>
                  </a:lnTo>
                  <a:close/>
                  <a:moveTo>
                    <a:pt x="12550" y="7728"/>
                  </a:moveTo>
                  <a:lnTo>
                    <a:pt x="13752" y="9764"/>
                  </a:lnTo>
                  <a:lnTo>
                    <a:pt x="11299" y="10407"/>
                  </a:lnTo>
                  <a:lnTo>
                    <a:pt x="8537" y="7728"/>
                  </a:lnTo>
                  <a:close/>
                  <a:moveTo>
                    <a:pt x="6501" y="7728"/>
                  </a:moveTo>
                  <a:lnTo>
                    <a:pt x="3656" y="10478"/>
                  </a:lnTo>
                  <a:lnTo>
                    <a:pt x="1310" y="9871"/>
                  </a:lnTo>
                  <a:lnTo>
                    <a:pt x="2596" y="7728"/>
                  </a:lnTo>
                  <a:close/>
                  <a:moveTo>
                    <a:pt x="7942" y="8299"/>
                  </a:moveTo>
                  <a:lnTo>
                    <a:pt x="10775" y="11062"/>
                  </a:lnTo>
                  <a:lnTo>
                    <a:pt x="10156" y="13336"/>
                  </a:lnTo>
                  <a:lnTo>
                    <a:pt x="7942" y="12097"/>
                  </a:lnTo>
                  <a:lnTo>
                    <a:pt x="7942" y="8299"/>
                  </a:lnTo>
                  <a:close/>
                  <a:moveTo>
                    <a:pt x="7108" y="8299"/>
                  </a:moveTo>
                  <a:lnTo>
                    <a:pt x="7108" y="12205"/>
                  </a:lnTo>
                  <a:lnTo>
                    <a:pt x="7085" y="12205"/>
                  </a:lnTo>
                  <a:lnTo>
                    <a:pt x="4989" y="13383"/>
                  </a:lnTo>
                  <a:lnTo>
                    <a:pt x="4334" y="10978"/>
                  </a:lnTo>
                  <a:lnTo>
                    <a:pt x="7108" y="8299"/>
                  </a:lnTo>
                  <a:close/>
                  <a:moveTo>
                    <a:pt x="10573" y="1"/>
                  </a:moveTo>
                  <a:lnTo>
                    <a:pt x="9811" y="417"/>
                  </a:lnTo>
                  <a:lnTo>
                    <a:pt x="7418" y="1751"/>
                  </a:lnTo>
                  <a:lnTo>
                    <a:pt x="5108" y="465"/>
                  </a:lnTo>
                  <a:lnTo>
                    <a:pt x="4346" y="48"/>
                  </a:lnTo>
                  <a:lnTo>
                    <a:pt x="4132" y="858"/>
                  </a:lnTo>
                  <a:lnTo>
                    <a:pt x="3417" y="3453"/>
                  </a:lnTo>
                  <a:lnTo>
                    <a:pt x="834" y="4120"/>
                  </a:lnTo>
                  <a:lnTo>
                    <a:pt x="0"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16" y="7216"/>
                  </a:lnTo>
                  <a:lnTo>
                    <a:pt x="14562" y="4966"/>
                  </a:lnTo>
                  <a:lnTo>
                    <a:pt x="14990"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1"/>
            <p:cNvSpPr/>
            <p:nvPr/>
          </p:nvSpPr>
          <p:spPr>
            <a:xfrm>
              <a:off x="5139025" y="4134575"/>
              <a:ext cx="376250" cy="365525"/>
            </a:xfrm>
            <a:custGeom>
              <a:avLst/>
              <a:gdLst/>
              <a:ahLst/>
              <a:cxnLst/>
              <a:rect l="l" t="t" r="r" b="b"/>
              <a:pathLst>
                <a:path w="15050" h="14621" extrusionOk="0">
                  <a:moveTo>
                    <a:pt x="4882" y="1286"/>
                  </a:moveTo>
                  <a:lnTo>
                    <a:pt x="7097" y="2512"/>
                  </a:lnTo>
                  <a:lnTo>
                    <a:pt x="7097" y="6310"/>
                  </a:lnTo>
                  <a:lnTo>
                    <a:pt x="4263" y="3560"/>
                  </a:lnTo>
                  <a:lnTo>
                    <a:pt x="4882" y="1286"/>
                  </a:lnTo>
                  <a:close/>
                  <a:moveTo>
                    <a:pt x="10049" y="1238"/>
                  </a:moveTo>
                  <a:lnTo>
                    <a:pt x="10704" y="3632"/>
                  </a:lnTo>
                  <a:lnTo>
                    <a:pt x="7930" y="6310"/>
                  </a:lnTo>
                  <a:lnTo>
                    <a:pt x="7930" y="2417"/>
                  </a:lnTo>
                  <a:lnTo>
                    <a:pt x="7954" y="2417"/>
                  </a:lnTo>
                  <a:lnTo>
                    <a:pt x="10049" y="1238"/>
                  </a:lnTo>
                  <a:close/>
                  <a:moveTo>
                    <a:pt x="11383" y="4132"/>
                  </a:moveTo>
                  <a:lnTo>
                    <a:pt x="13728" y="4739"/>
                  </a:lnTo>
                  <a:lnTo>
                    <a:pt x="12442" y="6882"/>
                  </a:lnTo>
                  <a:lnTo>
                    <a:pt x="8525" y="6882"/>
                  </a:lnTo>
                  <a:lnTo>
                    <a:pt x="11383" y="4132"/>
                  </a:lnTo>
                  <a:close/>
                  <a:moveTo>
                    <a:pt x="3751" y="4215"/>
                  </a:moveTo>
                  <a:lnTo>
                    <a:pt x="6525" y="6894"/>
                  </a:lnTo>
                  <a:lnTo>
                    <a:pt x="2501" y="6894"/>
                  </a:lnTo>
                  <a:lnTo>
                    <a:pt x="1298" y="4858"/>
                  </a:lnTo>
                  <a:lnTo>
                    <a:pt x="3751" y="4215"/>
                  </a:lnTo>
                  <a:close/>
                  <a:moveTo>
                    <a:pt x="12550" y="7715"/>
                  </a:moveTo>
                  <a:lnTo>
                    <a:pt x="13764" y="9751"/>
                  </a:lnTo>
                  <a:lnTo>
                    <a:pt x="11299" y="10394"/>
                  </a:lnTo>
                  <a:lnTo>
                    <a:pt x="8525" y="7715"/>
                  </a:lnTo>
                  <a:close/>
                  <a:moveTo>
                    <a:pt x="6513" y="7715"/>
                  </a:moveTo>
                  <a:lnTo>
                    <a:pt x="3668" y="10466"/>
                  </a:lnTo>
                  <a:lnTo>
                    <a:pt x="1322" y="9859"/>
                  </a:lnTo>
                  <a:lnTo>
                    <a:pt x="2608" y="7715"/>
                  </a:lnTo>
                  <a:close/>
                  <a:moveTo>
                    <a:pt x="7954" y="8299"/>
                  </a:moveTo>
                  <a:lnTo>
                    <a:pt x="10787" y="11049"/>
                  </a:lnTo>
                  <a:lnTo>
                    <a:pt x="10168" y="13323"/>
                  </a:lnTo>
                  <a:lnTo>
                    <a:pt x="7942" y="12085"/>
                  </a:lnTo>
                  <a:lnTo>
                    <a:pt x="7942" y="8299"/>
                  </a:lnTo>
                  <a:close/>
                  <a:moveTo>
                    <a:pt x="7097" y="8299"/>
                  </a:moveTo>
                  <a:lnTo>
                    <a:pt x="7097" y="12192"/>
                  </a:lnTo>
                  <a:lnTo>
                    <a:pt x="5001" y="13371"/>
                  </a:lnTo>
                  <a:lnTo>
                    <a:pt x="4334" y="10978"/>
                  </a:lnTo>
                  <a:lnTo>
                    <a:pt x="7097" y="8299"/>
                  </a:lnTo>
                  <a:close/>
                  <a:moveTo>
                    <a:pt x="10585" y="0"/>
                  </a:moveTo>
                  <a:lnTo>
                    <a:pt x="9823" y="417"/>
                  </a:lnTo>
                  <a:lnTo>
                    <a:pt x="7430" y="1762"/>
                  </a:lnTo>
                  <a:lnTo>
                    <a:pt x="5120" y="465"/>
                  </a:lnTo>
                  <a:lnTo>
                    <a:pt x="4358" y="48"/>
                  </a:lnTo>
                  <a:lnTo>
                    <a:pt x="4144" y="869"/>
                  </a:lnTo>
                  <a:lnTo>
                    <a:pt x="3429" y="3453"/>
                  </a:lnTo>
                  <a:lnTo>
                    <a:pt x="846" y="4132"/>
                  </a:lnTo>
                  <a:lnTo>
                    <a:pt x="0" y="4346"/>
                  </a:lnTo>
                  <a:lnTo>
                    <a:pt x="429" y="5084"/>
                  </a:lnTo>
                  <a:lnTo>
                    <a:pt x="1822"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1"/>
            <p:cNvSpPr/>
            <p:nvPr/>
          </p:nvSpPr>
          <p:spPr>
            <a:xfrm>
              <a:off x="5139025" y="3403825"/>
              <a:ext cx="376250" cy="365550"/>
            </a:xfrm>
            <a:custGeom>
              <a:avLst/>
              <a:gdLst/>
              <a:ahLst/>
              <a:cxnLst/>
              <a:rect l="l" t="t" r="r" b="b"/>
              <a:pathLst>
                <a:path w="15050" h="14622" extrusionOk="0">
                  <a:moveTo>
                    <a:pt x="4882" y="1286"/>
                  </a:moveTo>
                  <a:lnTo>
                    <a:pt x="7097" y="2525"/>
                  </a:lnTo>
                  <a:lnTo>
                    <a:pt x="7097" y="6311"/>
                  </a:lnTo>
                  <a:lnTo>
                    <a:pt x="4263" y="3560"/>
                  </a:lnTo>
                  <a:lnTo>
                    <a:pt x="4882" y="1286"/>
                  </a:lnTo>
                  <a:close/>
                  <a:moveTo>
                    <a:pt x="10049" y="1239"/>
                  </a:moveTo>
                  <a:lnTo>
                    <a:pt x="10716" y="3632"/>
                  </a:lnTo>
                  <a:lnTo>
                    <a:pt x="7954" y="6311"/>
                  </a:lnTo>
                  <a:lnTo>
                    <a:pt x="7954" y="2417"/>
                  </a:lnTo>
                  <a:lnTo>
                    <a:pt x="10049" y="1239"/>
                  </a:lnTo>
                  <a:close/>
                  <a:moveTo>
                    <a:pt x="3751" y="4215"/>
                  </a:moveTo>
                  <a:lnTo>
                    <a:pt x="6525" y="6894"/>
                  </a:lnTo>
                  <a:lnTo>
                    <a:pt x="2501" y="6894"/>
                  </a:lnTo>
                  <a:lnTo>
                    <a:pt x="1286" y="4858"/>
                  </a:lnTo>
                  <a:lnTo>
                    <a:pt x="3751" y="4215"/>
                  </a:lnTo>
                  <a:close/>
                  <a:moveTo>
                    <a:pt x="11383" y="4144"/>
                  </a:moveTo>
                  <a:lnTo>
                    <a:pt x="13728" y="4751"/>
                  </a:lnTo>
                  <a:lnTo>
                    <a:pt x="12442" y="6894"/>
                  </a:lnTo>
                  <a:lnTo>
                    <a:pt x="8525" y="6894"/>
                  </a:lnTo>
                  <a:lnTo>
                    <a:pt x="11383" y="4144"/>
                  </a:lnTo>
                  <a:close/>
                  <a:moveTo>
                    <a:pt x="12550" y="7716"/>
                  </a:moveTo>
                  <a:lnTo>
                    <a:pt x="13764" y="9752"/>
                  </a:lnTo>
                  <a:lnTo>
                    <a:pt x="11299" y="10395"/>
                  </a:lnTo>
                  <a:lnTo>
                    <a:pt x="8525" y="7716"/>
                  </a:lnTo>
                  <a:close/>
                  <a:moveTo>
                    <a:pt x="6501" y="7728"/>
                  </a:moveTo>
                  <a:lnTo>
                    <a:pt x="3668" y="10478"/>
                  </a:lnTo>
                  <a:lnTo>
                    <a:pt x="1310" y="9871"/>
                  </a:lnTo>
                  <a:lnTo>
                    <a:pt x="2596" y="7728"/>
                  </a:lnTo>
                  <a:close/>
                  <a:moveTo>
                    <a:pt x="7954" y="8299"/>
                  </a:moveTo>
                  <a:lnTo>
                    <a:pt x="10787" y="11049"/>
                  </a:lnTo>
                  <a:lnTo>
                    <a:pt x="10168" y="13323"/>
                  </a:lnTo>
                  <a:lnTo>
                    <a:pt x="7942" y="12085"/>
                  </a:lnTo>
                  <a:lnTo>
                    <a:pt x="7942" y="8299"/>
                  </a:lnTo>
                  <a:close/>
                  <a:moveTo>
                    <a:pt x="7120" y="8299"/>
                  </a:moveTo>
                  <a:lnTo>
                    <a:pt x="7120" y="12192"/>
                  </a:lnTo>
                  <a:lnTo>
                    <a:pt x="7097" y="12192"/>
                  </a:lnTo>
                  <a:lnTo>
                    <a:pt x="5001" y="13371"/>
                  </a:lnTo>
                  <a:lnTo>
                    <a:pt x="4346" y="10978"/>
                  </a:lnTo>
                  <a:lnTo>
                    <a:pt x="7120" y="8299"/>
                  </a:lnTo>
                  <a:close/>
                  <a:moveTo>
                    <a:pt x="10585" y="0"/>
                  </a:moveTo>
                  <a:lnTo>
                    <a:pt x="9823" y="417"/>
                  </a:lnTo>
                  <a:lnTo>
                    <a:pt x="7430" y="1763"/>
                  </a:lnTo>
                  <a:lnTo>
                    <a:pt x="5120" y="465"/>
                  </a:lnTo>
                  <a:lnTo>
                    <a:pt x="4358" y="48"/>
                  </a:lnTo>
                  <a:lnTo>
                    <a:pt x="4132" y="870"/>
                  </a:lnTo>
                  <a:lnTo>
                    <a:pt x="3418" y="3453"/>
                  </a:lnTo>
                  <a:lnTo>
                    <a:pt x="846" y="4132"/>
                  </a:lnTo>
                  <a:lnTo>
                    <a:pt x="0" y="4346"/>
                  </a:lnTo>
                  <a:lnTo>
                    <a:pt x="429" y="5084"/>
                  </a:lnTo>
                  <a:lnTo>
                    <a:pt x="1822"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7"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1"/>
            <p:cNvSpPr/>
            <p:nvPr/>
          </p:nvSpPr>
          <p:spPr>
            <a:xfrm>
              <a:off x="5139025" y="3769350"/>
              <a:ext cx="376250" cy="365250"/>
            </a:xfrm>
            <a:custGeom>
              <a:avLst/>
              <a:gdLst/>
              <a:ahLst/>
              <a:cxnLst/>
              <a:rect l="l" t="t" r="r" b="b"/>
              <a:pathLst>
                <a:path w="15050" h="14610" extrusionOk="0">
                  <a:moveTo>
                    <a:pt x="4882" y="1274"/>
                  </a:moveTo>
                  <a:lnTo>
                    <a:pt x="7097" y="2512"/>
                  </a:lnTo>
                  <a:lnTo>
                    <a:pt x="7097" y="6311"/>
                  </a:lnTo>
                  <a:lnTo>
                    <a:pt x="4263" y="3560"/>
                  </a:lnTo>
                  <a:lnTo>
                    <a:pt x="4882" y="1274"/>
                  </a:lnTo>
                  <a:close/>
                  <a:moveTo>
                    <a:pt x="10049" y="1238"/>
                  </a:moveTo>
                  <a:lnTo>
                    <a:pt x="10704" y="3632"/>
                  </a:lnTo>
                  <a:lnTo>
                    <a:pt x="7930" y="6311"/>
                  </a:lnTo>
                  <a:lnTo>
                    <a:pt x="7930" y="2405"/>
                  </a:lnTo>
                  <a:lnTo>
                    <a:pt x="7954" y="2405"/>
                  </a:lnTo>
                  <a:lnTo>
                    <a:pt x="10049" y="1238"/>
                  </a:lnTo>
                  <a:close/>
                  <a:moveTo>
                    <a:pt x="3751" y="4215"/>
                  </a:moveTo>
                  <a:lnTo>
                    <a:pt x="6525" y="6894"/>
                  </a:lnTo>
                  <a:lnTo>
                    <a:pt x="2501" y="6894"/>
                  </a:lnTo>
                  <a:lnTo>
                    <a:pt x="1286" y="4846"/>
                  </a:lnTo>
                  <a:lnTo>
                    <a:pt x="3751" y="4215"/>
                  </a:lnTo>
                  <a:close/>
                  <a:moveTo>
                    <a:pt x="11383" y="4132"/>
                  </a:moveTo>
                  <a:lnTo>
                    <a:pt x="13740" y="4751"/>
                  </a:lnTo>
                  <a:lnTo>
                    <a:pt x="12454" y="6894"/>
                  </a:lnTo>
                  <a:lnTo>
                    <a:pt x="8549" y="6894"/>
                  </a:lnTo>
                  <a:lnTo>
                    <a:pt x="11383" y="4132"/>
                  </a:lnTo>
                  <a:close/>
                  <a:moveTo>
                    <a:pt x="12550" y="7704"/>
                  </a:moveTo>
                  <a:lnTo>
                    <a:pt x="13764" y="9751"/>
                  </a:lnTo>
                  <a:lnTo>
                    <a:pt x="11299" y="10382"/>
                  </a:lnTo>
                  <a:lnTo>
                    <a:pt x="8525" y="7704"/>
                  </a:lnTo>
                  <a:close/>
                  <a:moveTo>
                    <a:pt x="6513" y="7704"/>
                  </a:moveTo>
                  <a:lnTo>
                    <a:pt x="3668" y="10466"/>
                  </a:lnTo>
                  <a:lnTo>
                    <a:pt x="1322" y="9847"/>
                  </a:lnTo>
                  <a:lnTo>
                    <a:pt x="2608" y="7704"/>
                  </a:lnTo>
                  <a:close/>
                  <a:moveTo>
                    <a:pt x="7954" y="8287"/>
                  </a:moveTo>
                  <a:lnTo>
                    <a:pt x="10787" y="11037"/>
                  </a:lnTo>
                  <a:lnTo>
                    <a:pt x="10168" y="13323"/>
                  </a:lnTo>
                  <a:lnTo>
                    <a:pt x="7942" y="12085"/>
                  </a:lnTo>
                  <a:lnTo>
                    <a:pt x="7942"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7"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1"/>
            <p:cNvSpPr/>
            <p:nvPr/>
          </p:nvSpPr>
          <p:spPr>
            <a:xfrm>
              <a:off x="5518225" y="3038600"/>
              <a:ext cx="376275" cy="365250"/>
            </a:xfrm>
            <a:custGeom>
              <a:avLst/>
              <a:gdLst/>
              <a:ahLst/>
              <a:cxnLst/>
              <a:rect l="l" t="t" r="r" b="b"/>
              <a:pathLst>
                <a:path w="15051" h="14610" extrusionOk="0">
                  <a:moveTo>
                    <a:pt x="10050" y="1239"/>
                  </a:moveTo>
                  <a:lnTo>
                    <a:pt x="10705" y="3632"/>
                  </a:lnTo>
                  <a:lnTo>
                    <a:pt x="7931" y="6311"/>
                  </a:lnTo>
                  <a:lnTo>
                    <a:pt x="7931" y="2405"/>
                  </a:lnTo>
                  <a:lnTo>
                    <a:pt x="7942" y="2405"/>
                  </a:lnTo>
                  <a:lnTo>
                    <a:pt x="10050" y="1239"/>
                  </a:lnTo>
                  <a:close/>
                  <a:moveTo>
                    <a:pt x="4883" y="1298"/>
                  </a:moveTo>
                  <a:lnTo>
                    <a:pt x="7097" y="2525"/>
                  </a:lnTo>
                  <a:lnTo>
                    <a:pt x="7097" y="6323"/>
                  </a:lnTo>
                  <a:lnTo>
                    <a:pt x="4252" y="3572"/>
                  </a:lnTo>
                  <a:lnTo>
                    <a:pt x="4883" y="1298"/>
                  </a:lnTo>
                  <a:close/>
                  <a:moveTo>
                    <a:pt x="3751" y="4215"/>
                  </a:moveTo>
                  <a:lnTo>
                    <a:pt x="6514"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7" y="9752"/>
                  </a:lnTo>
                  <a:lnTo>
                    <a:pt x="11312" y="10383"/>
                  </a:lnTo>
                  <a:lnTo>
                    <a:pt x="8538" y="7704"/>
                  </a:lnTo>
                  <a:close/>
                  <a:moveTo>
                    <a:pt x="6514" y="7704"/>
                  </a:moveTo>
                  <a:lnTo>
                    <a:pt x="3656" y="10478"/>
                  </a:lnTo>
                  <a:lnTo>
                    <a:pt x="1323" y="9871"/>
                  </a:lnTo>
                  <a:lnTo>
                    <a:pt x="2608" y="7704"/>
                  </a:lnTo>
                  <a:close/>
                  <a:moveTo>
                    <a:pt x="7942" y="8287"/>
                  </a:moveTo>
                  <a:lnTo>
                    <a:pt x="10788" y="11038"/>
                  </a:lnTo>
                  <a:lnTo>
                    <a:pt x="10169" y="13324"/>
                  </a:lnTo>
                  <a:lnTo>
                    <a:pt x="7942" y="12085"/>
                  </a:lnTo>
                  <a:lnTo>
                    <a:pt x="7942" y="8287"/>
                  </a:lnTo>
                  <a:close/>
                  <a:moveTo>
                    <a:pt x="7109" y="8287"/>
                  </a:moveTo>
                  <a:lnTo>
                    <a:pt x="7109" y="12192"/>
                  </a:lnTo>
                  <a:lnTo>
                    <a:pt x="7097" y="12192"/>
                  </a:lnTo>
                  <a:lnTo>
                    <a:pt x="5002" y="13359"/>
                  </a:lnTo>
                  <a:lnTo>
                    <a:pt x="4347" y="10966"/>
                  </a:lnTo>
                  <a:lnTo>
                    <a:pt x="7109" y="8287"/>
                  </a:lnTo>
                  <a:close/>
                  <a:moveTo>
                    <a:pt x="10586" y="0"/>
                  </a:moveTo>
                  <a:lnTo>
                    <a:pt x="9824" y="417"/>
                  </a:lnTo>
                  <a:lnTo>
                    <a:pt x="7430" y="1751"/>
                  </a:lnTo>
                  <a:lnTo>
                    <a:pt x="5121" y="453"/>
                  </a:lnTo>
                  <a:lnTo>
                    <a:pt x="4359" y="48"/>
                  </a:lnTo>
                  <a:lnTo>
                    <a:pt x="4132" y="858"/>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28" y="14193"/>
                  </a:lnTo>
                  <a:lnTo>
                    <a:pt x="7621" y="12859"/>
                  </a:lnTo>
                  <a:lnTo>
                    <a:pt x="9931"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8" y="4013"/>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1"/>
            <p:cNvSpPr/>
            <p:nvPr/>
          </p:nvSpPr>
          <p:spPr>
            <a:xfrm>
              <a:off x="5139025" y="2673075"/>
              <a:ext cx="376250" cy="365550"/>
            </a:xfrm>
            <a:custGeom>
              <a:avLst/>
              <a:gdLst/>
              <a:ahLst/>
              <a:cxnLst/>
              <a:rect l="l" t="t" r="r" b="b"/>
              <a:pathLst>
                <a:path w="15050" h="14622" extrusionOk="0">
                  <a:moveTo>
                    <a:pt x="4894" y="1286"/>
                  </a:moveTo>
                  <a:lnTo>
                    <a:pt x="7120" y="2525"/>
                  </a:lnTo>
                  <a:lnTo>
                    <a:pt x="7120" y="6311"/>
                  </a:lnTo>
                  <a:lnTo>
                    <a:pt x="4275" y="3561"/>
                  </a:lnTo>
                  <a:lnTo>
                    <a:pt x="4894" y="1286"/>
                  </a:lnTo>
                  <a:close/>
                  <a:moveTo>
                    <a:pt x="10049" y="1251"/>
                  </a:moveTo>
                  <a:lnTo>
                    <a:pt x="10704" y="3656"/>
                  </a:lnTo>
                  <a:lnTo>
                    <a:pt x="7930" y="6335"/>
                  </a:lnTo>
                  <a:lnTo>
                    <a:pt x="7930" y="2429"/>
                  </a:lnTo>
                  <a:lnTo>
                    <a:pt x="7954" y="2429"/>
                  </a:lnTo>
                  <a:lnTo>
                    <a:pt x="10049" y="1251"/>
                  </a:lnTo>
                  <a:close/>
                  <a:moveTo>
                    <a:pt x="11383" y="4144"/>
                  </a:moveTo>
                  <a:lnTo>
                    <a:pt x="13728" y="4751"/>
                  </a:lnTo>
                  <a:lnTo>
                    <a:pt x="12442" y="6894"/>
                  </a:lnTo>
                  <a:lnTo>
                    <a:pt x="8525" y="6894"/>
                  </a:lnTo>
                  <a:lnTo>
                    <a:pt x="11383" y="4144"/>
                  </a:lnTo>
                  <a:close/>
                  <a:moveTo>
                    <a:pt x="3751" y="4227"/>
                  </a:moveTo>
                  <a:lnTo>
                    <a:pt x="6513" y="6906"/>
                  </a:lnTo>
                  <a:lnTo>
                    <a:pt x="2501" y="6906"/>
                  </a:lnTo>
                  <a:lnTo>
                    <a:pt x="1286" y="4870"/>
                  </a:lnTo>
                  <a:lnTo>
                    <a:pt x="3751" y="4227"/>
                  </a:lnTo>
                  <a:close/>
                  <a:moveTo>
                    <a:pt x="12562" y="7728"/>
                  </a:moveTo>
                  <a:lnTo>
                    <a:pt x="13788" y="9764"/>
                  </a:lnTo>
                  <a:lnTo>
                    <a:pt x="11311" y="10407"/>
                  </a:lnTo>
                  <a:lnTo>
                    <a:pt x="8549" y="7728"/>
                  </a:lnTo>
                  <a:close/>
                  <a:moveTo>
                    <a:pt x="6525" y="7716"/>
                  </a:moveTo>
                  <a:lnTo>
                    <a:pt x="3679" y="10466"/>
                  </a:lnTo>
                  <a:lnTo>
                    <a:pt x="1346" y="9859"/>
                  </a:lnTo>
                  <a:lnTo>
                    <a:pt x="2608" y="7716"/>
                  </a:lnTo>
                  <a:close/>
                  <a:moveTo>
                    <a:pt x="7954" y="8299"/>
                  </a:moveTo>
                  <a:lnTo>
                    <a:pt x="10787" y="11050"/>
                  </a:lnTo>
                  <a:lnTo>
                    <a:pt x="10168" y="13324"/>
                  </a:lnTo>
                  <a:lnTo>
                    <a:pt x="7942" y="12085"/>
                  </a:lnTo>
                  <a:lnTo>
                    <a:pt x="7942" y="8299"/>
                  </a:lnTo>
                  <a:close/>
                  <a:moveTo>
                    <a:pt x="7120" y="8287"/>
                  </a:moveTo>
                  <a:lnTo>
                    <a:pt x="7120" y="12193"/>
                  </a:lnTo>
                  <a:lnTo>
                    <a:pt x="7097" y="12193"/>
                  </a:lnTo>
                  <a:lnTo>
                    <a:pt x="5001" y="13371"/>
                  </a:lnTo>
                  <a:lnTo>
                    <a:pt x="4346" y="10966"/>
                  </a:lnTo>
                  <a:lnTo>
                    <a:pt x="7120" y="8287"/>
                  </a:lnTo>
                  <a:close/>
                  <a:moveTo>
                    <a:pt x="10585" y="1"/>
                  </a:moveTo>
                  <a:lnTo>
                    <a:pt x="9823" y="417"/>
                  </a:lnTo>
                  <a:lnTo>
                    <a:pt x="7430" y="1763"/>
                  </a:lnTo>
                  <a:lnTo>
                    <a:pt x="5120" y="465"/>
                  </a:lnTo>
                  <a:lnTo>
                    <a:pt x="4358" y="48"/>
                  </a:lnTo>
                  <a:lnTo>
                    <a:pt x="4144" y="870"/>
                  </a:lnTo>
                  <a:lnTo>
                    <a:pt x="3429" y="3453"/>
                  </a:lnTo>
                  <a:lnTo>
                    <a:pt x="846" y="4132"/>
                  </a:lnTo>
                  <a:lnTo>
                    <a:pt x="0" y="4346"/>
                  </a:lnTo>
                  <a:lnTo>
                    <a:pt x="429" y="5085"/>
                  </a:lnTo>
                  <a:lnTo>
                    <a:pt x="1822"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7"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1"/>
            <p:cNvSpPr/>
            <p:nvPr/>
          </p:nvSpPr>
          <p:spPr>
            <a:xfrm>
              <a:off x="5139025" y="846375"/>
              <a:ext cx="376250" cy="365250"/>
            </a:xfrm>
            <a:custGeom>
              <a:avLst/>
              <a:gdLst/>
              <a:ahLst/>
              <a:cxnLst/>
              <a:rect l="l" t="t" r="r" b="b"/>
              <a:pathLst>
                <a:path w="15050" h="14610" extrusionOk="0">
                  <a:moveTo>
                    <a:pt x="10049" y="1250"/>
                  </a:moveTo>
                  <a:lnTo>
                    <a:pt x="10704" y="3643"/>
                  </a:lnTo>
                  <a:lnTo>
                    <a:pt x="7930" y="6322"/>
                  </a:lnTo>
                  <a:lnTo>
                    <a:pt x="7930" y="2429"/>
                  </a:lnTo>
                  <a:lnTo>
                    <a:pt x="7954" y="2429"/>
                  </a:lnTo>
                  <a:lnTo>
                    <a:pt x="10049" y="1250"/>
                  </a:lnTo>
                  <a:close/>
                  <a:moveTo>
                    <a:pt x="4882" y="1310"/>
                  </a:moveTo>
                  <a:lnTo>
                    <a:pt x="7097" y="2548"/>
                  </a:lnTo>
                  <a:lnTo>
                    <a:pt x="7097" y="6334"/>
                  </a:lnTo>
                  <a:lnTo>
                    <a:pt x="4263" y="3584"/>
                  </a:lnTo>
                  <a:lnTo>
                    <a:pt x="4882" y="1310"/>
                  </a:lnTo>
                  <a:close/>
                  <a:moveTo>
                    <a:pt x="3751" y="4227"/>
                  </a:moveTo>
                  <a:lnTo>
                    <a:pt x="6513" y="6906"/>
                  </a:lnTo>
                  <a:lnTo>
                    <a:pt x="2501" y="6906"/>
                  </a:lnTo>
                  <a:lnTo>
                    <a:pt x="1286" y="4870"/>
                  </a:lnTo>
                  <a:lnTo>
                    <a:pt x="3751" y="4227"/>
                  </a:lnTo>
                  <a:close/>
                  <a:moveTo>
                    <a:pt x="11371" y="4143"/>
                  </a:moveTo>
                  <a:lnTo>
                    <a:pt x="13705" y="4763"/>
                  </a:lnTo>
                  <a:lnTo>
                    <a:pt x="12442" y="6906"/>
                  </a:lnTo>
                  <a:lnTo>
                    <a:pt x="8525" y="6906"/>
                  </a:lnTo>
                  <a:lnTo>
                    <a:pt x="11371" y="4143"/>
                  </a:lnTo>
                  <a:close/>
                  <a:moveTo>
                    <a:pt x="12550" y="7727"/>
                  </a:moveTo>
                  <a:lnTo>
                    <a:pt x="13764" y="9763"/>
                  </a:lnTo>
                  <a:lnTo>
                    <a:pt x="11299" y="10406"/>
                  </a:lnTo>
                  <a:lnTo>
                    <a:pt x="8525" y="7727"/>
                  </a:lnTo>
                  <a:close/>
                  <a:moveTo>
                    <a:pt x="6513" y="7739"/>
                  </a:moveTo>
                  <a:lnTo>
                    <a:pt x="3668" y="10489"/>
                  </a:lnTo>
                  <a:lnTo>
                    <a:pt x="1322" y="9882"/>
                  </a:lnTo>
                  <a:lnTo>
                    <a:pt x="2608" y="7739"/>
                  </a:lnTo>
                  <a:close/>
                  <a:moveTo>
                    <a:pt x="7954" y="8299"/>
                  </a:moveTo>
                  <a:lnTo>
                    <a:pt x="10787" y="11061"/>
                  </a:lnTo>
                  <a:lnTo>
                    <a:pt x="10168" y="13335"/>
                  </a:lnTo>
                  <a:lnTo>
                    <a:pt x="7954" y="12097"/>
                  </a:lnTo>
                  <a:lnTo>
                    <a:pt x="7954" y="8299"/>
                  </a:lnTo>
                  <a:close/>
                  <a:moveTo>
                    <a:pt x="7120" y="8299"/>
                  </a:moveTo>
                  <a:lnTo>
                    <a:pt x="7120" y="12204"/>
                  </a:lnTo>
                  <a:lnTo>
                    <a:pt x="7097" y="12204"/>
                  </a:lnTo>
                  <a:lnTo>
                    <a:pt x="5001" y="13383"/>
                  </a:lnTo>
                  <a:lnTo>
                    <a:pt x="4346" y="10978"/>
                  </a:lnTo>
                  <a:lnTo>
                    <a:pt x="7120" y="8299"/>
                  </a:lnTo>
                  <a:close/>
                  <a:moveTo>
                    <a:pt x="10585" y="0"/>
                  </a:moveTo>
                  <a:lnTo>
                    <a:pt x="9823" y="417"/>
                  </a:lnTo>
                  <a:lnTo>
                    <a:pt x="7430" y="1750"/>
                  </a:lnTo>
                  <a:lnTo>
                    <a:pt x="5120" y="464"/>
                  </a:lnTo>
                  <a:lnTo>
                    <a:pt x="4358" y="48"/>
                  </a:lnTo>
                  <a:lnTo>
                    <a:pt x="4144" y="857"/>
                  </a:lnTo>
                  <a:lnTo>
                    <a:pt x="3429" y="3453"/>
                  </a:lnTo>
                  <a:lnTo>
                    <a:pt x="846" y="4120"/>
                  </a:lnTo>
                  <a:lnTo>
                    <a:pt x="0" y="4346"/>
                  </a:lnTo>
                  <a:lnTo>
                    <a:pt x="429" y="5072"/>
                  </a:lnTo>
                  <a:lnTo>
                    <a:pt x="1822" y="7394"/>
                  </a:lnTo>
                  <a:lnTo>
                    <a:pt x="477" y="9644"/>
                  </a:lnTo>
                  <a:lnTo>
                    <a:pt x="48" y="10370"/>
                  </a:lnTo>
                  <a:lnTo>
                    <a:pt x="893" y="10597"/>
                  </a:lnTo>
                  <a:lnTo>
                    <a:pt x="3560" y="11299"/>
                  </a:lnTo>
                  <a:lnTo>
                    <a:pt x="4239" y="13799"/>
                  </a:lnTo>
                  <a:lnTo>
                    <a:pt x="4465" y="14609"/>
                  </a:lnTo>
                  <a:lnTo>
                    <a:pt x="5227" y="14192"/>
                  </a:lnTo>
                  <a:lnTo>
                    <a:pt x="7620" y="12859"/>
                  </a:lnTo>
                  <a:lnTo>
                    <a:pt x="9942" y="14157"/>
                  </a:lnTo>
                  <a:lnTo>
                    <a:pt x="10704" y="14573"/>
                  </a:lnTo>
                  <a:lnTo>
                    <a:pt x="10930" y="13752"/>
                  </a:lnTo>
                  <a:lnTo>
                    <a:pt x="11645" y="11156"/>
                  </a:lnTo>
                  <a:lnTo>
                    <a:pt x="14216" y="10489"/>
                  </a:lnTo>
                  <a:lnTo>
                    <a:pt x="15050" y="10263"/>
                  </a:lnTo>
                  <a:lnTo>
                    <a:pt x="14609" y="9537"/>
                  </a:lnTo>
                  <a:lnTo>
                    <a:pt x="13228" y="7215"/>
                  </a:lnTo>
                  <a:lnTo>
                    <a:pt x="14574" y="4965"/>
                  </a:lnTo>
                  <a:lnTo>
                    <a:pt x="15002" y="4239"/>
                  </a:lnTo>
                  <a:lnTo>
                    <a:pt x="14157" y="4012"/>
                  </a:lnTo>
                  <a:lnTo>
                    <a:pt x="11490" y="3322"/>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1"/>
            <p:cNvSpPr/>
            <p:nvPr/>
          </p:nvSpPr>
          <p:spPr>
            <a:xfrm>
              <a:off x="475980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5" y="3644"/>
                  </a:lnTo>
                  <a:lnTo>
                    <a:pt x="7942" y="6323"/>
                  </a:lnTo>
                  <a:lnTo>
                    <a:pt x="7942" y="2430"/>
                  </a:lnTo>
                  <a:lnTo>
                    <a:pt x="7954" y="2430"/>
                  </a:lnTo>
                  <a:lnTo>
                    <a:pt x="10050" y="1251"/>
                  </a:lnTo>
                  <a:close/>
                  <a:moveTo>
                    <a:pt x="11395" y="4132"/>
                  </a:moveTo>
                  <a:lnTo>
                    <a:pt x="13729" y="4751"/>
                  </a:lnTo>
                  <a:lnTo>
                    <a:pt x="12443" y="6894"/>
                  </a:lnTo>
                  <a:lnTo>
                    <a:pt x="8538" y="6894"/>
                  </a:lnTo>
                  <a:lnTo>
                    <a:pt x="11395" y="4132"/>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299"/>
                  </a:moveTo>
                  <a:lnTo>
                    <a:pt x="10788" y="11062"/>
                  </a:lnTo>
                  <a:lnTo>
                    <a:pt x="10169" y="13336"/>
                  </a:lnTo>
                  <a:lnTo>
                    <a:pt x="7954" y="12097"/>
                  </a:lnTo>
                  <a:lnTo>
                    <a:pt x="7954" y="8299"/>
                  </a:lnTo>
                  <a:close/>
                  <a:moveTo>
                    <a:pt x="7121" y="8299"/>
                  </a:moveTo>
                  <a:lnTo>
                    <a:pt x="7121" y="12205"/>
                  </a:lnTo>
                  <a:lnTo>
                    <a:pt x="7109" y="12205"/>
                  </a:lnTo>
                  <a:lnTo>
                    <a:pt x="5001" y="13383"/>
                  </a:lnTo>
                  <a:lnTo>
                    <a:pt x="4347" y="10978"/>
                  </a:lnTo>
                  <a:lnTo>
                    <a:pt x="7121" y="8299"/>
                  </a:lnTo>
                  <a:close/>
                  <a:moveTo>
                    <a:pt x="10586" y="1"/>
                  </a:moveTo>
                  <a:lnTo>
                    <a:pt x="9824" y="417"/>
                  </a:lnTo>
                  <a:lnTo>
                    <a:pt x="7430" y="1751"/>
                  </a:lnTo>
                  <a:lnTo>
                    <a:pt x="5121" y="465"/>
                  </a:lnTo>
                  <a:lnTo>
                    <a:pt x="4370" y="48"/>
                  </a:lnTo>
                  <a:lnTo>
                    <a:pt x="4144" y="858"/>
                  </a:lnTo>
                  <a:lnTo>
                    <a:pt x="3430" y="3453"/>
                  </a:lnTo>
                  <a:lnTo>
                    <a:pt x="858" y="4120"/>
                  </a:lnTo>
                  <a:lnTo>
                    <a:pt x="1" y="4346"/>
                  </a:lnTo>
                  <a:lnTo>
                    <a:pt x="441" y="5073"/>
                  </a:lnTo>
                  <a:lnTo>
                    <a:pt x="1823" y="7394"/>
                  </a:lnTo>
                  <a:lnTo>
                    <a:pt x="477" y="9645"/>
                  </a:lnTo>
                  <a:lnTo>
                    <a:pt x="48" y="10371"/>
                  </a:lnTo>
                  <a:lnTo>
                    <a:pt x="894" y="10597"/>
                  </a:lnTo>
                  <a:lnTo>
                    <a:pt x="3561" y="11300"/>
                  </a:lnTo>
                  <a:lnTo>
                    <a:pt x="4251" y="13800"/>
                  </a:lnTo>
                  <a:lnTo>
                    <a:pt x="4466" y="14610"/>
                  </a:lnTo>
                  <a:lnTo>
                    <a:pt x="5228" y="14193"/>
                  </a:lnTo>
                  <a:lnTo>
                    <a:pt x="7621" y="12859"/>
                  </a:lnTo>
                  <a:lnTo>
                    <a:pt x="9931" y="14145"/>
                  </a:lnTo>
                  <a:lnTo>
                    <a:pt x="10693" y="14574"/>
                  </a:lnTo>
                  <a:lnTo>
                    <a:pt x="10919" y="13752"/>
                  </a:lnTo>
                  <a:lnTo>
                    <a:pt x="11633" y="11157"/>
                  </a:lnTo>
                  <a:lnTo>
                    <a:pt x="14205" y="10490"/>
                  </a:lnTo>
                  <a:lnTo>
                    <a:pt x="15050" y="10264"/>
                  </a:lnTo>
                  <a:lnTo>
                    <a:pt x="14622" y="9538"/>
                  </a:lnTo>
                  <a:lnTo>
                    <a:pt x="13241" y="7216"/>
                  </a:lnTo>
                  <a:lnTo>
                    <a:pt x="14574" y="4966"/>
                  </a:lnTo>
                  <a:lnTo>
                    <a:pt x="15003" y="4239"/>
                  </a:lnTo>
                  <a:lnTo>
                    <a:pt x="14157" y="4013"/>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1"/>
            <p:cNvSpPr/>
            <p:nvPr/>
          </p:nvSpPr>
          <p:spPr>
            <a:xfrm>
              <a:off x="475980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38" y="6895"/>
                  </a:lnTo>
                  <a:lnTo>
                    <a:pt x="11395" y="4144"/>
                  </a:lnTo>
                  <a:close/>
                  <a:moveTo>
                    <a:pt x="3751" y="4228"/>
                  </a:moveTo>
                  <a:lnTo>
                    <a:pt x="6525" y="6906"/>
                  </a:lnTo>
                  <a:lnTo>
                    <a:pt x="2501" y="6906"/>
                  </a:lnTo>
                  <a:lnTo>
                    <a:pt x="1287" y="4870"/>
                  </a:lnTo>
                  <a:lnTo>
                    <a:pt x="3751" y="4228"/>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311"/>
                  </a:moveTo>
                  <a:lnTo>
                    <a:pt x="10788" y="11062"/>
                  </a:lnTo>
                  <a:lnTo>
                    <a:pt x="10169" y="13336"/>
                  </a:lnTo>
                  <a:lnTo>
                    <a:pt x="7954" y="12109"/>
                  </a:lnTo>
                  <a:lnTo>
                    <a:pt x="7954" y="8311"/>
                  </a:lnTo>
                  <a:close/>
                  <a:moveTo>
                    <a:pt x="7121" y="8311"/>
                  </a:moveTo>
                  <a:lnTo>
                    <a:pt x="7121" y="12205"/>
                  </a:lnTo>
                  <a:lnTo>
                    <a:pt x="7109" y="12205"/>
                  </a:lnTo>
                  <a:lnTo>
                    <a:pt x="5001" y="13383"/>
                  </a:lnTo>
                  <a:lnTo>
                    <a:pt x="4347" y="10990"/>
                  </a:lnTo>
                  <a:lnTo>
                    <a:pt x="7121" y="8311"/>
                  </a:lnTo>
                  <a:close/>
                  <a:moveTo>
                    <a:pt x="10586" y="1"/>
                  </a:moveTo>
                  <a:lnTo>
                    <a:pt x="9824" y="418"/>
                  </a:lnTo>
                  <a:lnTo>
                    <a:pt x="7430" y="1763"/>
                  </a:lnTo>
                  <a:lnTo>
                    <a:pt x="5121" y="465"/>
                  </a:lnTo>
                  <a:lnTo>
                    <a:pt x="4370" y="48"/>
                  </a:lnTo>
                  <a:lnTo>
                    <a:pt x="4144" y="870"/>
                  </a:lnTo>
                  <a:lnTo>
                    <a:pt x="3430" y="3454"/>
                  </a:lnTo>
                  <a:lnTo>
                    <a:pt x="858" y="4132"/>
                  </a:lnTo>
                  <a:lnTo>
                    <a:pt x="1" y="4347"/>
                  </a:lnTo>
                  <a:lnTo>
                    <a:pt x="441" y="5085"/>
                  </a:lnTo>
                  <a:lnTo>
                    <a:pt x="1823" y="7406"/>
                  </a:lnTo>
                  <a:lnTo>
                    <a:pt x="477" y="9645"/>
                  </a:lnTo>
                  <a:lnTo>
                    <a:pt x="48" y="10383"/>
                  </a:lnTo>
                  <a:lnTo>
                    <a:pt x="894" y="10597"/>
                  </a:lnTo>
                  <a:lnTo>
                    <a:pt x="3561" y="11300"/>
                  </a:lnTo>
                  <a:lnTo>
                    <a:pt x="4251" y="13800"/>
                  </a:lnTo>
                  <a:lnTo>
                    <a:pt x="4466" y="14622"/>
                  </a:lnTo>
                  <a:lnTo>
                    <a:pt x="5228" y="14205"/>
                  </a:lnTo>
                  <a:lnTo>
                    <a:pt x="7621" y="12860"/>
                  </a:lnTo>
                  <a:lnTo>
                    <a:pt x="9931" y="14157"/>
                  </a:lnTo>
                  <a:lnTo>
                    <a:pt x="10693" y="14574"/>
                  </a:lnTo>
                  <a:lnTo>
                    <a:pt x="10919"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1"/>
            <p:cNvSpPr/>
            <p:nvPr/>
          </p:nvSpPr>
          <p:spPr>
            <a:xfrm>
              <a:off x="47598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16" y="3656"/>
                  </a:lnTo>
                  <a:lnTo>
                    <a:pt x="7954" y="6335"/>
                  </a:lnTo>
                  <a:lnTo>
                    <a:pt x="7954" y="2429"/>
                  </a:lnTo>
                  <a:lnTo>
                    <a:pt x="10050" y="1251"/>
                  </a:lnTo>
                  <a:close/>
                  <a:moveTo>
                    <a:pt x="11395" y="4144"/>
                  </a:moveTo>
                  <a:lnTo>
                    <a:pt x="13729" y="4751"/>
                  </a:lnTo>
                  <a:lnTo>
                    <a:pt x="12443" y="6894"/>
                  </a:lnTo>
                  <a:lnTo>
                    <a:pt x="8538" y="6894"/>
                  </a:lnTo>
                  <a:lnTo>
                    <a:pt x="11395" y="4144"/>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16"/>
                  </a:moveTo>
                  <a:lnTo>
                    <a:pt x="3680" y="10466"/>
                  </a:lnTo>
                  <a:lnTo>
                    <a:pt x="1346" y="9859"/>
                  </a:lnTo>
                  <a:lnTo>
                    <a:pt x="2608" y="7716"/>
                  </a:lnTo>
                  <a:close/>
                  <a:moveTo>
                    <a:pt x="7954" y="8299"/>
                  </a:moveTo>
                  <a:lnTo>
                    <a:pt x="10800" y="11050"/>
                  </a:lnTo>
                  <a:lnTo>
                    <a:pt x="10169" y="13324"/>
                  </a:lnTo>
                  <a:lnTo>
                    <a:pt x="7954" y="12085"/>
                  </a:lnTo>
                  <a:lnTo>
                    <a:pt x="7954" y="8299"/>
                  </a:lnTo>
                  <a:close/>
                  <a:moveTo>
                    <a:pt x="7121" y="8287"/>
                  </a:moveTo>
                  <a:lnTo>
                    <a:pt x="7121" y="12193"/>
                  </a:lnTo>
                  <a:lnTo>
                    <a:pt x="7109" y="12193"/>
                  </a:lnTo>
                  <a:lnTo>
                    <a:pt x="5001" y="13371"/>
                  </a:lnTo>
                  <a:lnTo>
                    <a:pt x="4347" y="10966"/>
                  </a:lnTo>
                  <a:lnTo>
                    <a:pt x="7121" y="8287"/>
                  </a:lnTo>
                  <a:close/>
                  <a:moveTo>
                    <a:pt x="10586" y="1"/>
                  </a:moveTo>
                  <a:lnTo>
                    <a:pt x="9824" y="417"/>
                  </a:lnTo>
                  <a:lnTo>
                    <a:pt x="7430" y="1763"/>
                  </a:lnTo>
                  <a:lnTo>
                    <a:pt x="5121" y="465"/>
                  </a:lnTo>
                  <a:lnTo>
                    <a:pt x="4359" y="48"/>
                  </a:lnTo>
                  <a:lnTo>
                    <a:pt x="4144" y="870"/>
                  </a:lnTo>
                  <a:lnTo>
                    <a:pt x="3430" y="3453"/>
                  </a:lnTo>
                  <a:lnTo>
                    <a:pt x="858" y="4132"/>
                  </a:lnTo>
                  <a:lnTo>
                    <a:pt x="1" y="4346"/>
                  </a:lnTo>
                  <a:lnTo>
                    <a:pt x="441" y="5085"/>
                  </a:lnTo>
                  <a:lnTo>
                    <a:pt x="1823" y="7406"/>
                  </a:lnTo>
                  <a:lnTo>
                    <a:pt x="477" y="9645"/>
                  </a:lnTo>
                  <a:lnTo>
                    <a:pt x="48"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1"/>
            <p:cNvSpPr/>
            <p:nvPr/>
          </p:nvSpPr>
          <p:spPr>
            <a:xfrm>
              <a:off x="4759800"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50" y="1250"/>
                  </a:moveTo>
                  <a:lnTo>
                    <a:pt x="10705" y="3655"/>
                  </a:lnTo>
                  <a:lnTo>
                    <a:pt x="7942" y="6334"/>
                  </a:lnTo>
                  <a:lnTo>
                    <a:pt x="7942" y="2429"/>
                  </a:lnTo>
                  <a:lnTo>
                    <a:pt x="7954" y="2429"/>
                  </a:lnTo>
                  <a:lnTo>
                    <a:pt x="10050" y="1250"/>
                  </a:lnTo>
                  <a:close/>
                  <a:moveTo>
                    <a:pt x="3751" y="4227"/>
                  </a:moveTo>
                  <a:lnTo>
                    <a:pt x="6525" y="6906"/>
                  </a:lnTo>
                  <a:lnTo>
                    <a:pt x="2501" y="6906"/>
                  </a:lnTo>
                  <a:lnTo>
                    <a:pt x="1287" y="4870"/>
                  </a:lnTo>
                  <a:lnTo>
                    <a:pt x="3751" y="4227"/>
                  </a:lnTo>
                  <a:close/>
                  <a:moveTo>
                    <a:pt x="11395" y="4155"/>
                  </a:moveTo>
                  <a:lnTo>
                    <a:pt x="13741" y="4763"/>
                  </a:lnTo>
                  <a:lnTo>
                    <a:pt x="12467" y="6906"/>
                  </a:lnTo>
                  <a:lnTo>
                    <a:pt x="8550" y="6906"/>
                  </a:lnTo>
                  <a:lnTo>
                    <a:pt x="11395" y="4155"/>
                  </a:lnTo>
                  <a:close/>
                  <a:moveTo>
                    <a:pt x="12562" y="7727"/>
                  </a:moveTo>
                  <a:lnTo>
                    <a:pt x="13788" y="9763"/>
                  </a:lnTo>
                  <a:lnTo>
                    <a:pt x="11312" y="10406"/>
                  </a:lnTo>
                  <a:lnTo>
                    <a:pt x="8550" y="7727"/>
                  </a:lnTo>
                  <a:close/>
                  <a:moveTo>
                    <a:pt x="6525" y="7739"/>
                  </a:moveTo>
                  <a:lnTo>
                    <a:pt x="3668" y="10501"/>
                  </a:lnTo>
                  <a:lnTo>
                    <a:pt x="1334" y="9882"/>
                  </a:lnTo>
                  <a:lnTo>
                    <a:pt x="2608" y="7739"/>
                  </a:lnTo>
                  <a:close/>
                  <a:moveTo>
                    <a:pt x="7954" y="8311"/>
                  </a:moveTo>
                  <a:lnTo>
                    <a:pt x="10788" y="11061"/>
                  </a:lnTo>
                  <a:lnTo>
                    <a:pt x="10169" y="13335"/>
                  </a:lnTo>
                  <a:lnTo>
                    <a:pt x="7954" y="12097"/>
                  </a:lnTo>
                  <a:lnTo>
                    <a:pt x="7954" y="8311"/>
                  </a:lnTo>
                  <a:close/>
                  <a:moveTo>
                    <a:pt x="7121" y="8311"/>
                  </a:moveTo>
                  <a:lnTo>
                    <a:pt x="7121" y="12204"/>
                  </a:lnTo>
                  <a:lnTo>
                    <a:pt x="7109" y="12204"/>
                  </a:lnTo>
                  <a:lnTo>
                    <a:pt x="5001" y="13383"/>
                  </a:lnTo>
                  <a:lnTo>
                    <a:pt x="4347" y="10989"/>
                  </a:lnTo>
                  <a:lnTo>
                    <a:pt x="7121" y="8311"/>
                  </a:lnTo>
                  <a:close/>
                  <a:moveTo>
                    <a:pt x="10586" y="0"/>
                  </a:moveTo>
                  <a:lnTo>
                    <a:pt x="9824" y="417"/>
                  </a:lnTo>
                  <a:lnTo>
                    <a:pt x="7430" y="1762"/>
                  </a:lnTo>
                  <a:lnTo>
                    <a:pt x="5121" y="464"/>
                  </a:lnTo>
                  <a:lnTo>
                    <a:pt x="4370" y="48"/>
                  </a:lnTo>
                  <a:lnTo>
                    <a:pt x="4144" y="869"/>
                  </a:lnTo>
                  <a:lnTo>
                    <a:pt x="3430" y="3453"/>
                  </a:lnTo>
                  <a:lnTo>
                    <a:pt x="858" y="4120"/>
                  </a:lnTo>
                  <a:lnTo>
                    <a:pt x="1" y="4346"/>
                  </a:lnTo>
                  <a:lnTo>
                    <a:pt x="441" y="5072"/>
                  </a:lnTo>
                  <a:lnTo>
                    <a:pt x="1823" y="7394"/>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19"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1"/>
            <p:cNvSpPr/>
            <p:nvPr/>
          </p:nvSpPr>
          <p:spPr>
            <a:xfrm>
              <a:off x="475980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5" y="3644"/>
                  </a:lnTo>
                  <a:lnTo>
                    <a:pt x="7942" y="6323"/>
                  </a:lnTo>
                  <a:lnTo>
                    <a:pt x="7942" y="2430"/>
                  </a:lnTo>
                  <a:lnTo>
                    <a:pt x="7954" y="2430"/>
                  </a:lnTo>
                  <a:lnTo>
                    <a:pt x="10050" y="1251"/>
                  </a:lnTo>
                  <a:close/>
                  <a:moveTo>
                    <a:pt x="3751" y="4228"/>
                  </a:moveTo>
                  <a:lnTo>
                    <a:pt x="6525" y="6906"/>
                  </a:lnTo>
                  <a:lnTo>
                    <a:pt x="2501" y="6906"/>
                  </a:lnTo>
                  <a:lnTo>
                    <a:pt x="1287" y="4871"/>
                  </a:lnTo>
                  <a:lnTo>
                    <a:pt x="3751" y="4228"/>
                  </a:lnTo>
                  <a:close/>
                  <a:moveTo>
                    <a:pt x="11371" y="4156"/>
                  </a:moveTo>
                  <a:lnTo>
                    <a:pt x="13717" y="4763"/>
                  </a:lnTo>
                  <a:lnTo>
                    <a:pt x="12443" y="6906"/>
                  </a:lnTo>
                  <a:lnTo>
                    <a:pt x="8538" y="6906"/>
                  </a:lnTo>
                  <a:lnTo>
                    <a:pt x="11371" y="4156"/>
                  </a:lnTo>
                  <a:close/>
                  <a:moveTo>
                    <a:pt x="12562" y="7728"/>
                  </a:moveTo>
                  <a:lnTo>
                    <a:pt x="13788" y="9764"/>
                  </a:lnTo>
                  <a:lnTo>
                    <a:pt x="11312" y="10407"/>
                  </a:lnTo>
                  <a:lnTo>
                    <a:pt x="8550" y="7728"/>
                  </a:lnTo>
                  <a:close/>
                  <a:moveTo>
                    <a:pt x="6525" y="7704"/>
                  </a:moveTo>
                  <a:lnTo>
                    <a:pt x="3668" y="10478"/>
                  </a:lnTo>
                  <a:lnTo>
                    <a:pt x="1334" y="9859"/>
                  </a:lnTo>
                  <a:lnTo>
                    <a:pt x="2608" y="7704"/>
                  </a:lnTo>
                  <a:close/>
                  <a:moveTo>
                    <a:pt x="7954" y="8300"/>
                  </a:moveTo>
                  <a:lnTo>
                    <a:pt x="10788" y="11050"/>
                  </a:lnTo>
                  <a:lnTo>
                    <a:pt x="10169" y="13336"/>
                  </a:lnTo>
                  <a:lnTo>
                    <a:pt x="7954" y="12098"/>
                  </a:lnTo>
                  <a:lnTo>
                    <a:pt x="7954" y="8300"/>
                  </a:lnTo>
                  <a:close/>
                  <a:moveTo>
                    <a:pt x="7121" y="8300"/>
                  </a:moveTo>
                  <a:lnTo>
                    <a:pt x="7121" y="12205"/>
                  </a:lnTo>
                  <a:lnTo>
                    <a:pt x="7109" y="12205"/>
                  </a:lnTo>
                  <a:lnTo>
                    <a:pt x="5001" y="13383"/>
                  </a:lnTo>
                  <a:lnTo>
                    <a:pt x="4347" y="10978"/>
                  </a:lnTo>
                  <a:lnTo>
                    <a:pt x="7121" y="8300"/>
                  </a:lnTo>
                  <a:close/>
                  <a:moveTo>
                    <a:pt x="10586" y="1"/>
                  </a:moveTo>
                  <a:lnTo>
                    <a:pt x="9824" y="418"/>
                  </a:lnTo>
                  <a:lnTo>
                    <a:pt x="7430" y="1751"/>
                  </a:lnTo>
                  <a:lnTo>
                    <a:pt x="5121" y="465"/>
                  </a:lnTo>
                  <a:lnTo>
                    <a:pt x="4370" y="49"/>
                  </a:lnTo>
                  <a:lnTo>
                    <a:pt x="4144" y="858"/>
                  </a:lnTo>
                  <a:lnTo>
                    <a:pt x="3430" y="3454"/>
                  </a:lnTo>
                  <a:lnTo>
                    <a:pt x="858" y="4120"/>
                  </a:lnTo>
                  <a:lnTo>
                    <a:pt x="1" y="4347"/>
                  </a:lnTo>
                  <a:lnTo>
                    <a:pt x="441" y="5073"/>
                  </a:lnTo>
                  <a:lnTo>
                    <a:pt x="1823" y="7395"/>
                  </a:lnTo>
                  <a:lnTo>
                    <a:pt x="477" y="9645"/>
                  </a:lnTo>
                  <a:lnTo>
                    <a:pt x="48" y="10371"/>
                  </a:lnTo>
                  <a:lnTo>
                    <a:pt x="894" y="10597"/>
                  </a:lnTo>
                  <a:lnTo>
                    <a:pt x="3561" y="11300"/>
                  </a:lnTo>
                  <a:lnTo>
                    <a:pt x="4251" y="13800"/>
                  </a:lnTo>
                  <a:lnTo>
                    <a:pt x="4466" y="14610"/>
                  </a:lnTo>
                  <a:lnTo>
                    <a:pt x="5228" y="14193"/>
                  </a:lnTo>
                  <a:lnTo>
                    <a:pt x="7621" y="12860"/>
                  </a:lnTo>
                  <a:lnTo>
                    <a:pt x="9931" y="14145"/>
                  </a:lnTo>
                  <a:lnTo>
                    <a:pt x="10693" y="14574"/>
                  </a:lnTo>
                  <a:lnTo>
                    <a:pt x="10907" y="13753"/>
                  </a:lnTo>
                  <a:lnTo>
                    <a:pt x="11621" y="11157"/>
                  </a:lnTo>
                  <a:lnTo>
                    <a:pt x="14205" y="10490"/>
                  </a:lnTo>
                  <a:lnTo>
                    <a:pt x="15050" y="10264"/>
                  </a:lnTo>
                  <a:lnTo>
                    <a:pt x="14622" y="9538"/>
                  </a:lnTo>
                  <a:lnTo>
                    <a:pt x="13229"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1"/>
            <p:cNvSpPr/>
            <p:nvPr/>
          </p:nvSpPr>
          <p:spPr>
            <a:xfrm>
              <a:off x="5139025" y="3038600"/>
              <a:ext cx="376250" cy="365250"/>
            </a:xfrm>
            <a:custGeom>
              <a:avLst/>
              <a:gdLst/>
              <a:ahLst/>
              <a:cxnLst/>
              <a:rect l="l" t="t" r="r" b="b"/>
              <a:pathLst>
                <a:path w="15050" h="14610" extrusionOk="0">
                  <a:moveTo>
                    <a:pt x="10049" y="1239"/>
                  </a:moveTo>
                  <a:lnTo>
                    <a:pt x="10704" y="3632"/>
                  </a:lnTo>
                  <a:lnTo>
                    <a:pt x="7930" y="6311"/>
                  </a:lnTo>
                  <a:lnTo>
                    <a:pt x="7930" y="2405"/>
                  </a:lnTo>
                  <a:lnTo>
                    <a:pt x="7954" y="2405"/>
                  </a:lnTo>
                  <a:lnTo>
                    <a:pt x="10049" y="1239"/>
                  </a:lnTo>
                  <a:close/>
                  <a:moveTo>
                    <a:pt x="4882" y="1298"/>
                  </a:moveTo>
                  <a:lnTo>
                    <a:pt x="7097" y="2525"/>
                  </a:lnTo>
                  <a:lnTo>
                    <a:pt x="7097" y="6323"/>
                  </a:lnTo>
                  <a:lnTo>
                    <a:pt x="4263" y="3572"/>
                  </a:lnTo>
                  <a:lnTo>
                    <a:pt x="4882" y="1298"/>
                  </a:lnTo>
                  <a:close/>
                  <a:moveTo>
                    <a:pt x="3751" y="4215"/>
                  </a:moveTo>
                  <a:lnTo>
                    <a:pt x="6513" y="6894"/>
                  </a:lnTo>
                  <a:lnTo>
                    <a:pt x="2501" y="6894"/>
                  </a:lnTo>
                  <a:lnTo>
                    <a:pt x="1286" y="4846"/>
                  </a:lnTo>
                  <a:lnTo>
                    <a:pt x="3751" y="4215"/>
                  </a:lnTo>
                  <a:close/>
                  <a:moveTo>
                    <a:pt x="11383" y="4132"/>
                  </a:moveTo>
                  <a:lnTo>
                    <a:pt x="13728" y="4751"/>
                  </a:lnTo>
                  <a:lnTo>
                    <a:pt x="12442" y="6894"/>
                  </a:lnTo>
                  <a:lnTo>
                    <a:pt x="8525" y="6894"/>
                  </a:lnTo>
                  <a:lnTo>
                    <a:pt x="11383" y="4132"/>
                  </a:lnTo>
                  <a:close/>
                  <a:moveTo>
                    <a:pt x="12562" y="7704"/>
                  </a:moveTo>
                  <a:lnTo>
                    <a:pt x="13764" y="9752"/>
                  </a:lnTo>
                  <a:lnTo>
                    <a:pt x="11311" y="10383"/>
                  </a:lnTo>
                  <a:lnTo>
                    <a:pt x="8549" y="7704"/>
                  </a:lnTo>
                  <a:close/>
                  <a:moveTo>
                    <a:pt x="6513" y="7704"/>
                  </a:moveTo>
                  <a:lnTo>
                    <a:pt x="3668" y="10478"/>
                  </a:lnTo>
                  <a:lnTo>
                    <a:pt x="1322" y="9871"/>
                  </a:lnTo>
                  <a:lnTo>
                    <a:pt x="2608" y="7704"/>
                  </a:lnTo>
                  <a:close/>
                  <a:moveTo>
                    <a:pt x="7954" y="8287"/>
                  </a:moveTo>
                  <a:lnTo>
                    <a:pt x="10787" y="11038"/>
                  </a:lnTo>
                  <a:lnTo>
                    <a:pt x="10168" y="13324"/>
                  </a:lnTo>
                  <a:lnTo>
                    <a:pt x="7954" y="12085"/>
                  </a:lnTo>
                  <a:lnTo>
                    <a:pt x="7954"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7" y="13752"/>
                  </a:lnTo>
                  <a:lnTo>
                    <a:pt x="11621" y="11157"/>
                  </a:lnTo>
                  <a:lnTo>
                    <a:pt x="14205" y="10490"/>
                  </a:lnTo>
                  <a:lnTo>
                    <a:pt x="15050" y="10264"/>
                  </a:lnTo>
                  <a:lnTo>
                    <a:pt x="14621" y="9537"/>
                  </a:lnTo>
                  <a:lnTo>
                    <a:pt x="13228"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1"/>
            <p:cNvSpPr/>
            <p:nvPr/>
          </p:nvSpPr>
          <p:spPr>
            <a:xfrm>
              <a:off x="5138725"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61" y="1250"/>
                  </a:moveTo>
                  <a:lnTo>
                    <a:pt x="10716" y="3643"/>
                  </a:lnTo>
                  <a:lnTo>
                    <a:pt x="7942" y="6322"/>
                  </a:lnTo>
                  <a:lnTo>
                    <a:pt x="7942" y="2417"/>
                  </a:lnTo>
                  <a:lnTo>
                    <a:pt x="7966" y="2417"/>
                  </a:lnTo>
                  <a:lnTo>
                    <a:pt x="10061" y="1250"/>
                  </a:lnTo>
                  <a:close/>
                  <a:moveTo>
                    <a:pt x="3763" y="4203"/>
                  </a:moveTo>
                  <a:lnTo>
                    <a:pt x="6537" y="6882"/>
                  </a:lnTo>
                  <a:lnTo>
                    <a:pt x="2513" y="6882"/>
                  </a:lnTo>
                  <a:lnTo>
                    <a:pt x="1310" y="4846"/>
                  </a:lnTo>
                  <a:lnTo>
                    <a:pt x="3763" y="4203"/>
                  </a:lnTo>
                  <a:close/>
                  <a:moveTo>
                    <a:pt x="11395" y="4132"/>
                  </a:moveTo>
                  <a:lnTo>
                    <a:pt x="13740" y="4739"/>
                  </a:lnTo>
                  <a:lnTo>
                    <a:pt x="12454" y="6882"/>
                  </a:lnTo>
                  <a:lnTo>
                    <a:pt x="8537" y="6882"/>
                  </a:lnTo>
                  <a:lnTo>
                    <a:pt x="11395" y="4132"/>
                  </a:lnTo>
                  <a:close/>
                  <a:moveTo>
                    <a:pt x="12562" y="7715"/>
                  </a:moveTo>
                  <a:lnTo>
                    <a:pt x="13776" y="9763"/>
                  </a:lnTo>
                  <a:lnTo>
                    <a:pt x="11311" y="10394"/>
                  </a:lnTo>
                  <a:lnTo>
                    <a:pt x="8537" y="7715"/>
                  </a:lnTo>
                  <a:close/>
                  <a:moveTo>
                    <a:pt x="6525" y="7715"/>
                  </a:moveTo>
                  <a:lnTo>
                    <a:pt x="3680" y="10478"/>
                  </a:lnTo>
                  <a:lnTo>
                    <a:pt x="1334" y="9858"/>
                  </a:lnTo>
                  <a:lnTo>
                    <a:pt x="2620" y="7715"/>
                  </a:lnTo>
                  <a:close/>
                  <a:moveTo>
                    <a:pt x="7966" y="8287"/>
                  </a:moveTo>
                  <a:lnTo>
                    <a:pt x="10799" y="11037"/>
                  </a:lnTo>
                  <a:lnTo>
                    <a:pt x="10180" y="13311"/>
                  </a:lnTo>
                  <a:lnTo>
                    <a:pt x="7954" y="12085"/>
                  </a:lnTo>
                  <a:lnTo>
                    <a:pt x="7954" y="8287"/>
                  </a:lnTo>
                  <a:close/>
                  <a:moveTo>
                    <a:pt x="7132" y="8299"/>
                  </a:moveTo>
                  <a:lnTo>
                    <a:pt x="7132" y="12204"/>
                  </a:lnTo>
                  <a:lnTo>
                    <a:pt x="7109" y="12204"/>
                  </a:lnTo>
                  <a:lnTo>
                    <a:pt x="5013" y="13371"/>
                  </a:lnTo>
                  <a:lnTo>
                    <a:pt x="4358" y="10978"/>
                  </a:lnTo>
                  <a:lnTo>
                    <a:pt x="7132"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34" y="7394"/>
                  </a:lnTo>
                  <a:lnTo>
                    <a:pt x="489" y="9632"/>
                  </a:lnTo>
                  <a:lnTo>
                    <a:pt x="60" y="10370"/>
                  </a:lnTo>
                  <a:lnTo>
                    <a:pt x="905" y="10597"/>
                  </a:lnTo>
                  <a:lnTo>
                    <a:pt x="3572" y="11287"/>
                  </a:lnTo>
                  <a:lnTo>
                    <a:pt x="4251" y="13788"/>
                  </a:lnTo>
                  <a:lnTo>
                    <a:pt x="4477" y="14609"/>
                  </a:lnTo>
                  <a:lnTo>
                    <a:pt x="5239" y="14192"/>
                  </a:lnTo>
                  <a:lnTo>
                    <a:pt x="7632" y="12859"/>
                  </a:lnTo>
                  <a:lnTo>
                    <a:pt x="9942" y="14145"/>
                  </a:lnTo>
                  <a:lnTo>
                    <a:pt x="10692" y="14561"/>
                  </a:lnTo>
                  <a:lnTo>
                    <a:pt x="10919" y="13752"/>
                  </a:lnTo>
                  <a:lnTo>
                    <a:pt x="11633" y="11156"/>
                  </a:lnTo>
                  <a:lnTo>
                    <a:pt x="14205" y="10489"/>
                  </a:lnTo>
                  <a:lnTo>
                    <a:pt x="15038" y="10263"/>
                  </a:lnTo>
                  <a:lnTo>
                    <a:pt x="14609" y="9537"/>
                  </a:lnTo>
                  <a:lnTo>
                    <a:pt x="13228" y="7215"/>
                  </a:lnTo>
                  <a:lnTo>
                    <a:pt x="14562" y="4965"/>
                  </a:lnTo>
                  <a:lnTo>
                    <a:pt x="15002" y="4239"/>
                  </a:lnTo>
                  <a:lnTo>
                    <a:pt x="14145" y="4012"/>
                  </a:lnTo>
                  <a:lnTo>
                    <a:pt x="11490"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1"/>
            <p:cNvSpPr/>
            <p:nvPr/>
          </p:nvSpPr>
          <p:spPr>
            <a:xfrm>
              <a:off x="4759800" y="846375"/>
              <a:ext cx="376275" cy="365250"/>
            </a:xfrm>
            <a:custGeom>
              <a:avLst/>
              <a:gdLst/>
              <a:ahLst/>
              <a:cxnLst/>
              <a:rect l="l" t="t" r="r" b="b"/>
              <a:pathLst>
                <a:path w="15051" h="14610" extrusionOk="0">
                  <a:moveTo>
                    <a:pt x="10050" y="1250"/>
                  </a:moveTo>
                  <a:lnTo>
                    <a:pt x="10705" y="3643"/>
                  </a:lnTo>
                  <a:lnTo>
                    <a:pt x="7942" y="6322"/>
                  </a:lnTo>
                  <a:lnTo>
                    <a:pt x="7942" y="2429"/>
                  </a:lnTo>
                  <a:lnTo>
                    <a:pt x="7954" y="2429"/>
                  </a:lnTo>
                  <a:lnTo>
                    <a:pt x="10050" y="1250"/>
                  </a:lnTo>
                  <a:close/>
                  <a:moveTo>
                    <a:pt x="4882" y="1310"/>
                  </a:moveTo>
                  <a:lnTo>
                    <a:pt x="7109" y="2548"/>
                  </a:lnTo>
                  <a:lnTo>
                    <a:pt x="7109" y="6334"/>
                  </a:lnTo>
                  <a:lnTo>
                    <a:pt x="4263" y="3584"/>
                  </a:lnTo>
                  <a:lnTo>
                    <a:pt x="4882" y="1310"/>
                  </a:lnTo>
                  <a:close/>
                  <a:moveTo>
                    <a:pt x="3751" y="4227"/>
                  </a:moveTo>
                  <a:lnTo>
                    <a:pt x="6525" y="6906"/>
                  </a:lnTo>
                  <a:lnTo>
                    <a:pt x="2501" y="6906"/>
                  </a:lnTo>
                  <a:lnTo>
                    <a:pt x="1287" y="4870"/>
                  </a:lnTo>
                  <a:lnTo>
                    <a:pt x="3751" y="4227"/>
                  </a:lnTo>
                  <a:close/>
                  <a:moveTo>
                    <a:pt x="11371" y="4143"/>
                  </a:moveTo>
                  <a:lnTo>
                    <a:pt x="13717" y="4763"/>
                  </a:lnTo>
                  <a:lnTo>
                    <a:pt x="12443" y="6906"/>
                  </a:lnTo>
                  <a:lnTo>
                    <a:pt x="8538" y="6906"/>
                  </a:lnTo>
                  <a:lnTo>
                    <a:pt x="11371" y="4143"/>
                  </a:lnTo>
                  <a:close/>
                  <a:moveTo>
                    <a:pt x="12550" y="7727"/>
                  </a:moveTo>
                  <a:lnTo>
                    <a:pt x="13776" y="9763"/>
                  </a:lnTo>
                  <a:lnTo>
                    <a:pt x="11300" y="10406"/>
                  </a:lnTo>
                  <a:lnTo>
                    <a:pt x="8538" y="7727"/>
                  </a:lnTo>
                  <a:close/>
                  <a:moveTo>
                    <a:pt x="6525" y="7739"/>
                  </a:moveTo>
                  <a:lnTo>
                    <a:pt x="3668" y="10489"/>
                  </a:lnTo>
                  <a:lnTo>
                    <a:pt x="1334" y="9882"/>
                  </a:lnTo>
                  <a:lnTo>
                    <a:pt x="2608" y="7739"/>
                  </a:lnTo>
                  <a:close/>
                  <a:moveTo>
                    <a:pt x="7954" y="8299"/>
                  </a:moveTo>
                  <a:lnTo>
                    <a:pt x="10788" y="11061"/>
                  </a:lnTo>
                  <a:lnTo>
                    <a:pt x="10169" y="13335"/>
                  </a:lnTo>
                  <a:lnTo>
                    <a:pt x="7954" y="12097"/>
                  </a:lnTo>
                  <a:lnTo>
                    <a:pt x="7954" y="8299"/>
                  </a:lnTo>
                  <a:close/>
                  <a:moveTo>
                    <a:pt x="7109" y="8299"/>
                  </a:moveTo>
                  <a:lnTo>
                    <a:pt x="7109" y="12204"/>
                  </a:lnTo>
                  <a:lnTo>
                    <a:pt x="5001" y="13383"/>
                  </a:lnTo>
                  <a:lnTo>
                    <a:pt x="4335" y="10978"/>
                  </a:lnTo>
                  <a:lnTo>
                    <a:pt x="7109" y="8299"/>
                  </a:lnTo>
                  <a:close/>
                  <a:moveTo>
                    <a:pt x="10586" y="0"/>
                  </a:moveTo>
                  <a:lnTo>
                    <a:pt x="9824" y="417"/>
                  </a:lnTo>
                  <a:lnTo>
                    <a:pt x="7430" y="1750"/>
                  </a:lnTo>
                  <a:lnTo>
                    <a:pt x="5121" y="464"/>
                  </a:lnTo>
                  <a:lnTo>
                    <a:pt x="4370" y="48"/>
                  </a:lnTo>
                  <a:lnTo>
                    <a:pt x="4144" y="857"/>
                  </a:lnTo>
                  <a:lnTo>
                    <a:pt x="3430" y="3453"/>
                  </a:lnTo>
                  <a:lnTo>
                    <a:pt x="858" y="4120"/>
                  </a:lnTo>
                  <a:lnTo>
                    <a:pt x="1" y="4346"/>
                  </a:lnTo>
                  <a:lnTo>
                    <a:pt x="441" y="5072"/>
                  </a:lnTo>
                  <a:lnTo>
                    <a:pt x="1823" y="7394"/>
                  </a:lnTo>
                  <a:lnTo>
                    <a:pt x="477" y="9644"/>
                  </a:lnTo>
                  <a:lnTo>
                    <a:pt x="48" y="10370"/>
                  </a:lnTo>
                  <a:lnTo>
                    <a:pt x="894" y="10597"/>
                  </a:lnTo>
                  <a:lnTo>
                    <a:pt x="3561" y="11299"/>
                  </a:lnTo>
                  <a:lnTo>
                    <a:pt x="4251" y="13799"/>
                  </a:lnTo>
                  <a:lnTo>
                    <a:pt x="4466" y="14609"/>
                  </a:lnTo>
                  <a:lnTo>
                    <a:pt x="5228" y="14192"/>
                  </a:lnTo>
                  <a:lnTo>
                    <a:pt x="7621" y="12859"/>
                  </a:lnTo>
                  <a:lnTo>
                    <a:pt x="9931" y="14157"/>
                  </a:lnTo>
                  <a:lnTo>
                    <a:pt x="10693" y="14573"/>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22"/>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1"/>
            <p:cNvSpPr/>
            <p:nvPr/>
          </p:nvSpPr>
          <p:spPr>
            <a:xfrm>
              <a:off x="5518225" y="4134575"/>
              <a:ext cx="375975" cy="365525"/>
            </a:xfrm>
            <a:custGeom>
              <a:avLst/>
              <a:gdLst/>
              <a:ahLst/>
              <a:cxnLst/>
              <a:rect l="l" t="t" r="r" b="b"/>
              <a:pathLst>
                <a:path w="15039" h="14621" extrusionOk="0">
                  <a:moveTo>
                    <a:pt x="4883" y="1286"/>
                  </a:moveTo>
                  <a:lnTo>
                    <a:pt x="7097" y="2512"/>
                  </a:lnTo>
                  <a:lnTo>
                    <a:pt x="7097" y="6310"/>
                  </a:lnTo>
                  <a:lnTo>
                    <a:pt x="4252" y="3560"/>
                  </a:lnTo>
                  <a:lnTo>
                    <a:pt x="4883" y="1286"/>
                  </a:lnTo>
                  <a:close/>
                  <a:moveTo>
                    <a:pt x="10050" y="1238"/>
                  </a:moveTo>
                  <a:lnTo>
                    <a:pt x="10705" y="3632"/>
                  </a:lnTo>
                  <a:lnTo>
                    <a:pt x="7931" y="6310"/>
                  </a:lnTo>
                  <a:lnTo>
                    <a:pt x="7931" y="2417"/>
                  </a:lnTo>
                  <a:lnTo>
                    <a:pt x="7942" y="2417"/>
                  </a:lnTo>
                  <a:lnTo>
                    <a:pt x="10050" y="1238"/>
                  </a:lnTo>
                  <a:close/>
                  <a:moveTo>
                    <a:pt x="11383" y="4132"/>
                  </a:moveTo>
                  <a:lnTo>
                    <a:pt x="13717" y="4739"/>
                  </a:lnTo>
                  <a:lnTo>
                    <a:pt x="12443" y="6882"/>
                  </a:lnTo>
                  <a:lnTo>
                    <a:pt x="8526" y="6882"/>
                  </a:lnTo>
                  <a:lnTo>
                    <a:pt x="11383" y="4132"/>
                  </a:lnTo>
                  <a:close/>
                  <a:moveTo>
                    <a:pt x="3751" y="4215"/>
                  </a:moveTo>
                  <a:lnTo>
                    <a:pt x="6514" y="6894"/>
                  </a:lnTo>
                  <a:lnTo>
                    <a:pt x="2501" y="6894"/>
                  </a:lnTo>
                  <a:lnTo>
                    <a:pt x="1299" y="4858"/>
                  </a:lnTo>
                  <a:lnTo>
                    <a:pt x="3751" y="4215"/>
                  </a:lnTo>
                  <a:close/>
                  <a:moveTo>
                    <a:pt x="12550" y="7715"/>
                  </a:moveTo>
                  <a:lnTo>
                    <a:pt x="13765" y="9751"/>
                  </a:lnTo>
                  <a:lnTo>
                    <a:pt x="11300" y="10394"/>
                  </a:lnTo>
                  <a:lnTo>
                    <a:pt x="8526" y="7715"/>
                  </a:lnTo>
                  <a:close/>
                  <a:moveTo>
                    <a:pt x="6514" y="7715"/>
                  </a:moveTo>
                  <a:lnTo>
                    <a:pt x="3656" y="10466"/>
                  </a:lnTo>
                  <a:lnTo>
                    <a:pt x="1323" y="9859"/>
                  </a:lnTo>
                  <a:lnTo>
                    <a:pt x="2608"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49" y="10382"/>
                  </a:lnTo>
                  <a:lnTo>
                    <a:pt x="894" y="10597"/>
                  </a:lnTo>
                  <a:lnTo>
                    <a:pt x="3561"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1"/>
            <p:cNvSpPr/>
            <p:nvPr/>
          </p:nvSpPr>
          <p:spPr>
            <a:xfrm>
              <a:off x="5897750" y="3769050"/>
              <a:ext cx="372100" cy="365250"/>
            </a:xfrm>
            <a:custGeom>
              <a:avLst/>
              <a:gdLst/>
              <a:ahLst/>
              <a:cxnLst/>
              <a:rect l="l" t="t" r="r" b="b"/>
              <a:pathLst>
                <a:path w="14884" h="14610" extrusionOk="0">
                  <a:moveTo>
                    <a:pt x="4870" y="1286"/>
                  </a:moveTo>
                  <a:lnTo>
                    <a:pt x="7085" y="2524"/>
                  </a:lnTo>
                  <a:lnTo>
                    <a:pt x="7085" y="6323"/>
                  </a:lnTo>
                  <a:lnTo>
                    <a:pt x="4239" y="3572"/>
                  </a:lnTo>
                  <a:lnTo>
                    <a:pt x="4870" y="1286"/>
                  </a:lnTo>
                  <a:close/>
                  <a:moveTo>
                    <a:pt x="10026" y="1250"/>
                  </a:moveTo>
                  <a:lnTo>
                    <a:pt x="10680" y="3644"/>
                  </a:lnTo>
                  <a:lnTo>
                    <a:pt x="7918" y="6323"/>
                  </a:lnTo>
                  <a:lnTo>
                    <a:pt x="7918" y="2417"/>
                  </a:lnTo>
                  <a:lnTo>
                    <a:pt x="7930" y="2417"/>
                  </a:lnTo>
                  <a:lnTo>
                    <a:pt x="10026" y="1250"/>
                  </a:lnTo>
                  <a:close/>
                  <a:moveTo>
                    <a:pt x="3727" y="4227"/>
                  </a:moveTo>
                  <a:lnTo>
                    <a:pt x="6501" y="6906"/>
                  </a:lnTo>
                  <a:lnTo>
                    <a:pt x="2477" y="6906"/>
                  </a:lnTo>
                  <a:lnTo>
                    <a:pt x="1263" y="4858"/>
                  </a:lnTo>
                  <a:lnTo>
                    <a:pt x="3727" y="4227"/>
                  </a:lnTo>
                  <a:close/>
                  <a:moveTo>
                    <a:pt x="11371" y="4144"/>
                  </a:moveTo>
                  <a:lnTo>
                    <a:pt x="13716" y="4763"/>
                  </a:lnTo>
                  <a:lnTo>
                    <a:pt x="12442" y="6906"/>
                  </a:lnTo>
                  <a:lnTo>
                    <a:pt x="8525" y="6906"/>
                  </a:lnTo>
                  <a:lnTo>
                    <a:pt x="11371" y="4144"/>
                  </a:lnTo>
                  <a:close/>
                  <a:moveTo>
                    <a:pt x="12526" y="7716"/>
                  </a:moveTo>
                  <a:lnTo>
                    <a:pt x="13752" y="9763"/>
                  </a:lnTo>
                  <a:lnTo>
                    <a:pt x="11276" y="10394"/>
                  </a:lnTo>
                  <a:lnTo>
                    <a:pt x="8513" y="7716"/>
                  </a:lnTo>
                  <a:close/>
                  <a:moveTo>
                    <a:pt x="6501" y="7716"/>
                  </a:moveTo>
                  <a:lnTo>
                    <a:pt x="3644" y="10478"/>
                  </a:lnTo>
                  <a:lnTo>
                    <a:pt x="1310" y="9859"/>
                  </a:lnTo>
                  <a:lnTo>
                    <a:pt x="2584" y="7716"/>
                  </a:lnTo>
                  <a:close/>
                  <a:moveTo>
                    <a:pt x="7930" y="8299"/>
                  </a:moveTo>
                  <a:lnTo>
                    <a:pt x="10776" y="11049"/>
                  </a:lnTo>
                  <a:lnTo>
                    <a:pt x="10145" y="13335"/>
                  </a:lnTo>
                  <a:lnTo>
                    <a:pt x="7930" y="12097"/>
                  </a:lnTo>
                  <a:lnTo>
                    <a:pt x="7930" y="8299"/>
                  </a:lnTo>
                  <a:close/>
                  <a:moveTo>
                    <a:pt x="7097" y="8299"/>
                  </a:moveTo>
                  <a:lnTo>
                    <a:pt x="7097" y="12204"/>
                  </a:lnTo>
                  <a:lnTo>
                    <a:pt x="7085" y="12204"/>
                  </a:lnTo>
                  <a:lnTo>
                    <a:pt x="4989" y="13371"/>
                  </a:lnTo>
                  <a:lnTo>
                    <a:pt x="4334" y="10978"/>
                  </a:lnTo>
                  <a:lnTo>
                    <a:pt x="7097" y="8299"/>
                  </a:lnTo>
                  <a:close/>
                  <a:moveTo>
                    <a:pt x="10585" y="0"/>
                  </a:moveTo>
                  <a:lnTo>
                    <a:pt x="9823" y="417"/>
                  </a:lnTo>
                  <a:lnTo>
                    <a:pt x="7430" y="1751"/>
                  </a:lnTo>
                  <a:lnTo>
                    <a:pt x="5120" y="453"/>
                  </a:lnTo>
                  <a:lnTo>
                    <a:pt x="4358" y="36"/>
                  </a:lnTo>
                  <a:lnTo>
                    <a:pt x="4132" y="858"/>
                  </a:lnTo>
                  <a:lnTo>
                    <a:pt x="3418" y="3441"/>
                  </a:lnTo>
                  <a:lnTo>
                    <a:pt x="846" y="4120"/>
                  </a:lnTo>
                  <a:lnTo>
                    <a:pt x="0" y="4334"/>
                  </a:lnTo>
                  <a:lnTo>
                    <a:pt x="429" y="5072"/>
                  </a:lnTo>
                  <a:lnTo>
                    <a:pt x="1810" y="7394"/>
                  </a:lnTo>
                  <a:lnTo>
                    <a:pt x="477" y="9644"/>
                  </a:lnTo>
                  <a:lnTo>
                    <a:pt x="48" y="10371"/>
                  </a:lnTo>
                  <a:lnTo>
                    <a:pt x="893" y="10585"/>
                  </a:lnTo>
                  <a:lnTo>
                    <a:pt x="3560" y="11287"/>
                  </a:lnTo>
                  <a:lnTo>
                    <a:pt x="4239" y="13788"/>
                  </a:lnTo>
                  <a:lnTo>
                    <a:pt x="4465" y="14609"/>
                  </a:lnTo>
                  <a:lnTo>
                    <a:pt x="5227" y="14193"/>
                  </a:lnTo>
                  <a:lnTo>
                    <a:pt x="7620" y="12859"/>
                  </a:lnTo>
                  <a:lnTo>
                    <a:pt x="9930" y="14145"/>
                  </a:lnTo>
                  <a:lnTo>
                    <a:pt x="10680" y="14562"/>
                  </a:lnTo>
                  <a:lnTo>
                    <a:pt x="10907" y="13752"/>
                  </a:lnTo>
                  <a:lnTo>
                    <a:pt x="11621" y="11156"/>
                  </a:lnTo>
                  <a:lnTo>
                    <a:pt x="14193" y="10490"/>
                  </a:lnTo>
                  <a:lnTo>
                    <a:pt x="14883" y="10311"/>
                  </a:lnTo>
                  <a:lnTo>
                    <a:pt x="14883" y="10013"/>
                  </a:lnTo>
                  <a:lnTo>
                    <a:pt x="14598" y="9537"/>
                  </a:lnTo>
                  <a:lnTo>
                    <a:pt x="13216" y="7215"/>
                  </a:lnTo>
                  <a:lnTo>
                    <a:pt x="14550" y="4965"/>
                  </a:lnTo>
                  <a:lnTo>
                    <a:pt x="14883" y="4418"/>
                  </a:lnTo>
                  <a:lnTo>
                    <a:pt x="14883" y="4203"/>
                  </a:lnTo>
                  <a:lnTo>
                    <a:pt x="14157" y="4013"/>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1"/>
            <p:cNvSpPr/>
            <p:nvPr/>
          </p:nvSpPr>
          <p:spPr>
            <a:xfrm>
              <a:off x="5897450" y="3403825"/>
              <a:ext cx="372100" cy="365550"/>
            </a:xfrm>
            <a:custGeom>
              <a:avLst/>
              <a:gdLst/>
              <a:ahLst/>
              <a:cxnLst/>
              <a:rect l="l" t="t" r="r" b="b"/>
              <a:pathLst>
                <a:path w="14884" h="14622" extrusionOk="0">
                  <a:moveTo>
                    <a:pt x="4882" y="1286"/>
                  </a:moveTo>
                  <a:lnTo>
                    <a:pt x="7097" y="2525"/>
                  </a:lnTo>
                  <a:lnTo>
                    <a:pt x="7097" y="6311"/>
                  </a:lnTo>
                  <a:lnTo>
                    <a:pt x="4251" y="3560"/>
                  </a:lnTo>
                  <a:lnTo>
                    <a:pt x="4882" y="1286"/>
                  </a:lnTo>
                  <a:close/>
                  <a:moveTo>
                    <a:pt x="10038" y="1239"/>
                  </a:moveTo>
                  <a:lnTo>
                    <a:pt x="10692" y="3632"/>
                  </a:lnTo>
                  <a:lnTo>
                    <a:pt x="7930" y="6311"/>
                  </a:lnTo>
                  <a:lnTo>
                    <a:pt x="7930" y="2417"/>
                  </a:lnTo>
                  <a:lnTo>
                    <a:pt x="7942" y="2417"/>
                  </a:lnTo>
                  <a:lnTo>
                    <a:pt x="10038" y="1239"/>
                  </a:lnTo>
                  <a:close/>
                  <a:moveTo>
                    <a:pt x="3739" y="4215"/>
                  </a:moveTo>
                  <a:lnTo>
                    <a:pt x="6513" y="6894"/>
                  </a:lnTo>
                  <a:lnTo>
                    <a:pt x="2489" y="6894"/>
                  </a:lnTo>
                  <a:lnTo>
                    <a:pt x="1275" y="4858"/>
                  </a:lnTo>
                  <a:lnTo>
                    <a:pt x="3739" y="4215"/>
                  </a:lnTo>
                  <a:close/>
                  <a:moveTo>
                    <a:pt x="11371" y="4144"/>
                  </a:moveTo>
                  <a:lnTo>
                    <a:pt x="13705" y="4751"/>
                  </a:lnTo>
                  <a:lnTo>
                    <a:pt x="12443" y="6894"/>
                  </a:lnTo>
                  <a:lnTo>
                    <a:pt x="8525" y="6894"/>
                  </a:lnTo>
                  <a:lnTo>
                    <a:pt x="11371" y="4144"/>
                  </a:lnTo>
                  <a:close/>
                  <a:moveTo>
                    <a:pt x="12538" y="7716"/>
                  </a:moveTo>
                  <a:lnTo>
                    <a:pt x="13764" y="9752"/>
                  </a:lnTo>
                  <a:lnTo>
                    <a:pt x="11288" y="10395"/>
                  </a:lnTo>
                  <a:lnTo>
                    <a:pt x="8525" y="7716"/>
                  </a:lnTo>
                  <a:close/>
                  <a:moveTo>
                    <a:pt x="6501" y="7728"/>
                  </a:moveTo>
                  <a:lnTo>
                    <a:pt x="3656" y="10478"/>
                  </a:lnTo>
                  <a:lnTo>
                    <a:pt x="1310" y="9871"/>
                  </a:lnTo>
                  <a:lnTo>
                    <a:pt x="2584"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5" y="14205"/>
                  </a:lnTo>
                  <a:lnTo>
                    <a:pt x="7621" y="12859"/>
                  </a:lnTo>
                  <a:lnTo>
                    <a:pt x="9918" y="14157"/>
                  </a:lnTo>
                  <a:lnTo>
                    <a:pt x="10680" y="14574"/>
                  </a:lnTo>
                  <a:lnTo>
                    <a:pt x="10907" y="13752"/>
                  </a:lnTo>
                  <a:lnTo>
                    <a:pt x="11621" y="11168"/>
                  </a:lnTo>
                  <a:lnTo>
                    <a:pt x="14193" y="10502"/>
                  </a:lnTo>
                  <a:lnTo>
                    <a:pt x="14883" y="10323"/>
                  </a:lnTo>
                  <a:lnTo>
                    <a:pt x="14883" y="10025"/>
                  </a:lnTo>
                  <a:lnTo>
                    <a:pt x="14598" y="9549"/>
                  </a:lnTo>
                  <a:lnTo>
                    <a:pt x="13216" y="7227"/>
                  </a:lnTo>
                  <a:lnTo>
                    <a:pt x="14550" y="4977"/>
                  </a:lnTo>
                  <a:lnTo>
                    <a:pt x="14883" y="4418"/>
                  </a:lnTo>
                  <a:lnTo>
                    <a:pt x="14883" y="4215"/>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1"/>
            <p:cNvSpPr/>
            <p:nvPr/>
          </p:nvSpPr>
          <p:spPr>
            <a:xfrm>
              <a:off x="5897750" y="1942025"/>
              <a:ext cx="372100" cy="365550"/>
            </a:xfrm>
            <a:custGeom>
              <a:avLst/>
              <a:gdLst/>
              <a:ahLst/>
              <a:cxnLst/>
              <a:rect l="l" t="t" r="r" b="b"/>
              <a:pathLst>
                <a:path w="14884" h="14622" extrusionOk="0">
                  <a:moveTo>
                    <a:pt x="4870" y="1311"/>
                  </a:moveTo>
                  <a:lnTo>
                    <a:pt x="7085" y="2549"/>
                  </a:lnTo>
                  <a:lnTo>
                    <a:pt x="7085" y="6347"/>
                  </a:lnTo>
                  <a:lnTo>
                    <a:pt x="4239" y="3585"/>
                  </a:lnTo>
                  <a:lnTo>
                    <a:pt x="4870" y="1311"/>
                  </a:lnTo>
                  <a:close/>
                  <a:moveTo>
                    <a:pt x="10026" y="1263"/>
                  </a:moveTo>
                  <a:lnTo>
                    <a:pt x="10680" y="3668"/>
                  </a:lnTo>
                  <a:lnTo>
                    <a:pt x="7918" y="6347"/>
                  </a:lnTo>
                  <a:lnTo>
                    <a:pt x="7918" y="2442"/>
                  </a:lnTo>
                  <a:lnTo>
                    <a:pt x="7930" y="2442"/>
                  </a:lnTo>
                  <a:lnTo>
                    <a:pt x="10026" y="1263"/>
                  </a:lnTo>
                  <a:close/>
                  <a:moveTo>
                    <a:pt x="11371" y="4156"/>
                  </a:moveTo>
                  <a:lnTo>
                    <a:pt x="13705" y="4763"/>
                  </a:lnTo>
                  <a:lnTo>
                    <a:pt x="12431" y="6907"/>
                  </a:lnTo>
                  <a:lnTo>
                    <a:pt x="8513" y="6907"/>
                  </a:lnTo>
                  <a:lnTo>
                    <a:pt x="11371" y="4156"/>
                  </a:lnTo>
                  <a:close/>
                  <a:moveTo>
                    <a:pt x="3727" y="4240"/>
                  </a:moveTo>
                  <a:lnTo>
                    <a:pt x="6501" y="6918"/>
                  </a:lnTo>
                  <a:lnTo>
                    <a:pt x="2477" y="6918"/>
                  </a:lnTo>
                  <a:lnTo>
                    <a:pt x="1263" y="4882"/>
                  </a:lnTo>
                  <a:lnTo>
                    <a:pt x="3727" y="4240"/>
                  </a:lnTo>
                  <a:close/>
                  <a:moveTo>
                    <a:pt x="12550" y="7740"/>
                  </a:moveTo>
                  <a:lnTo>
                    <a:pt x="13764" y="9776"/>
                  </a:lnTo>
                  <a:lnTo>
                    <a:pt x="11299" y="10419"/>
                  </a:lnTo>
                  <a:lnTo>
                    <a:pt x="8525" y="7740"/>
                  </a:lnTo>
                  <a:close/>
                  <a:moveTo>
                    <a:pt x="6501" y="7740"/>
                  </a:moveTo>
                  <a:lnTo>
                    <a:pt x="3644" y="10490"/>
                  </a:lnTo>
                  <a:lnTo>
                    <a:pt x="1310" y="9883"/>
                  </a:lnTo>
                  <a:lnTo>
                    <a:pt x="2584" y="7740"/>
                  </a:lnTo>
                  <a:close/>
                  <a:moveTo>
                    <a:pt x="7930" y="8323"/>
                  </a:moveTo>
                  <a:lnTo>
                    <a:pt x="10776" y="11074"/>
                  </a:lnTo>
                  <a:lnTo>
                    <a:pt x="10145" y="13348"/>
                  </a:lnTo>
                  <a:lnTo>
                    <a:pt x="7930" y="12121"/>
                  </a:lnTo>
                  <a:lnTo>
                    <a:pt x="7930" y="8323"/>
                  </a:lnTo>
                  <a:close/>
                  <a:moveTo>
                    <a:pt x="7097" y="8323"/>
                  </a:moveTo>
                  <a:lnTo>
                    <a:pt x="7097" y="12217"/>
                  </a:lnTo>
                  <a:lnTo>
                    <a:pt x="7085" y="12217"/>
                  </a:lnTo>
                  <a:lnTo>
                    <a:pt x="4989" y="13395"/>
                  </a:lnTo>
                  <a:lnTo>
                    <a:pt x="4334" y="11002"/>
                  </a:lnTo>
                  <a:lnTo>
                    <a:pt x="7097" y="8323"/>
                  </a:lnTo>
                  <a:close/>
                  <a:moveTo>
                    <a:pt x="10585" y="1"/>
                  </a:moveTo>
                  <a:lnTo>
                    <a:pt x="9823" y="418"/>
                  </a:lnTo>
                  <a:lnTo>
                    <a:pt x="7430" y="1763"/>
                  </a:lnTo>
                  <a:lnTo>
                    <a:pt x="5120" y="465"/>
                  </a:lnTo>
                  <a:lnTo>
                    <a:pt x="4358" y="49"/>
                  </a:lnTo>
                  <a:lnTo>
                    <a:pt x="4132" y="870"/>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22"/>
                  </a:lnTo>
                  <a:lnTo>
                    <a:pt x="5227" y="14193"/>
                  </a:lnTo>
                  <a:lnTo>
                    <a:pt x="7620" y="12860"/>
                  </a:lnTo>
                  <a:lnTo>
                    <a:pt x="9930" y="14157"/>
                  </a:lnTo>
                  <a:lnTo>
                    <a:pt x="10680" y="14574"/>
                  </a:lnTo>
                  <a:lnTo>
                    <a:pt x="10907" y="13753"/>
                  </a:lnTo>
                  <a:lnTo>
                    <a:pt x="11621" y="11169"/>
                  </a:lnTo>
                  <a:lnTo>
                    <a:pt x="14193" y="10490"/>
                  </a:lnTo>
                  <a:lnTo>
                    <a:pt x="14883" y="10312"/>
                  </a:lnTo>
                  <a:lnTo>
                    <a:pt x="14883" y="10002"/>
                  </a:lnTo>
                  <a:lnTo>
                    <a:pt x="14598" y="9562"/>
                  </a:lnTo>
                  <a:lnTo>
                    <a:pt x="13216" y="7240"/>
                  </a:lnTo>
                  <a:lnTo>
                    <a:pt x="14550" y="4990"/>
                  </a:lnTo>
                  <a:lnTo>
                    <a:pt x="14883" y="4442"/>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1"/>
            <p:cNvSpPr/>
            <p:nvPr/>
          </p:nvSpPr>
          <p:spPr>
            <a:xfrm>
              <a:off x="5897750" y="4499800"/>
              <a:ext cx="372100" cy="365250"/>
            </a:xfrm>
            <a:custGeom>
              <a:avLst/>
              <a:gdLst/>
              <a:ahLst/>
              <a:cxnLst/>
              <a:rect l="l" t="t" r="r" b="b"/>
              <a:pathLst>
                <a:path w="14884" h="14610" extrusionOk="0">
                  <a:moveTo>
                    <a:pt x="4870" y="1286"/>
                  </a:moveTo>
                  <a:lnTo>
                    <a:pt x="7085" y="2524"/>
                  </a:lnTo>
                  <a:lnTo>
                    <a:pt x="7085" y="6322"/>
                  </a:lnTo>
                  <a:lnTo>
                    <a:pt x="4239" y="3572"/>
                  </a:lnTo>
                  <a:lnTo>
                    <a:pt x="4870" y="1286"/>
                  </a:lnTo>
                  <a:close/>
                  <a:moveTo>
                    <a:pt x="10026" y="1250"/>
                  </a:moveTo>
                  <a:lnTo>
                    <a:pt x="10680" y="3643"/>
                  </a:lnTo>
                  <a:lnTo>
                    <a:pt x="7918" y="6322"/>
                  </a:lnTo>
                  <a:lnTo>
                    <a:pt x="7918" y="2417"/>
                  </a:lnTo>
                  <a:lnTo>
                    <a:pt x="7930" y="2417"/>
                  </a:lnTo>
                  <a:lnTo>
                    <a:pt x="10026" y="1250"/>
                  </a:lnTo>
                  <a:close/>
                  <a:moveTo>
                    <a:pt x="11371" y="4132"/>
                  </a:moveTo>
                  <a:lnTo>
                    <a:pt x="13705" y="4739"/>
                  </a:lnTo>
                  <a:lnTo>
                    <a:pt x="12431" y="6882"/>
                  </a:lnTo>
                  <a:lnTo>
                    <a:pt x="8513" y="6882"/>
                  </a:lnTo>
                  <a:lnTo>
                    <a:pt x="11371" y="4132"/>
                  </a:lnTo>
                  <a:close/>
                  <a:moveTo>
                    <a:pt x="3727" y="4227"/>
                  </a:moveTo>
                  <a:lnTo>
                    <a:pt x="6501" y="6906"/>
                  </a:lnTo>
                  <a:lnTo>
                    <a:pt x="2477" y="6906"/>
                  </a:lnTo>
                  <a:lnTo>
                    <a:pt x="1263" y="4858"/>
                  </a:lnTo>
                  <a:lnTo>
                    <a:pt x="3727" y="4227"/>
                  </a:lnTo>
                  <a:close/>
                  <a:moveTo>
                    <a:pt x="12526" y="7715"/>
                  </a:moveTo>
                  <a:lnTo>
                    <a:pt x="13752" y="9763"/>
                  </a:lnTo>
                  <a:lnTo>
                    <a:pt x="11276" y="10394"/>
                  </a:lnTo>
                  <a:lnTo>
                    <a:pt x="8513" y="7715"/>
                  </a:lnTo>
                  <a:close/>
                  <a:moveTo>
                    <a:pt x="6501" y="7715"/>
                  </a:moveTo>
                  <a:lnTo>
                    <a:pt x="3644" y="10478"/>
                  </a:lnTo>
                  <a:lnTo>
                    <a:pt x="1310" y="9858"/>
                  </a:lnTo>
                  <a:lnTo>
                    <a:pt x="2584" y="7715"/>
                  </a:lnTo>
                  <a:close/>
                  <a:moveTo>
                    <a:pt x="7930" y="8299"/>
                  </a:moveTo>
                  <a:lnTo>
                    <a:pt x="10776" y="11049"/>
                  </a:lnTo>
                  <a:lnTo>
                    <a:pt x="10145" y="13335"/>
                  </a:lnTo>
                  <a:lnTo>
                    <a:pt x="7930" y="12097"/>
                  </a:lnTo>
                  <a:lnTo>
                    <a:pt x="7930" y="8299"/>
                  </a:lnTo>
                  <a:close/>
                  <a:moveTo>
                    <a:pt x="7085" y="8299"/>
                  </a:moveTo>
                  <a:lnTo>
                    <a:pt x="7085" y="12204"/>
                  </a:lnTo>
                  <a:lnTo>
                    <a:pt x="4989" y="13371"/>
                  </a:lnTo>
                  <a:lnTo>
                    <a:pt x="4311" y="10978"/>
                  </a:lnTo>
                  <a:lnTo>
                    <a:pt x="7085" y="8299"/>
                  </a:lnTo>
                  <a:close/>
                  <a:moveTo>
                    <a:pt x="10585" y="0"/>
                  </a:moveTo>
                  <a:lnTo>
                    <a:pt x="9823" y="405"/>
                  </a:lnTo>
                  <a:lnTo>
                    <a:pt x="7430" y="1750"/>
                  </a:lnTo>
                  <a:lnTo>
                    <a:pt x="5120" y="453"/>
                  </a:lnTo>
                  <a:lnTo>
                    <a:pt x="4358" y="36"/>
                  </a:lnTo>
                  <a:lnTo>
                    <a:pt x="4132" y="857"/>
                  </a:lnTo>
                  <a:lnTo>
                    <a:pt x="3418" y="3441"/>
                  </a:lnTo>
                  <a:lnTo>
                    <a:pt x="846" y="4120"/>
                  </a:lnTo>
                  <a:lnTo>
                    <a:pt x="0" y="4334"/>
                  </a:lnTo>
                  <a:lnTo>
                    <a:pt x="429" y="5072"/>
                  </a:lnTo>
                  <a:lnTo>
                    <a:pt x="1810" y="7394"/>
                  </a:lnTo>
                  <a:lnTo>
                    <a:pt x="477" y="9632"/>
                  </a:lnTo>
                  <a:lnTo>
                    <a:pt x="48" y="10370"/>
                  </a:lnTo>
                  <a:lnTo>
                    <a:pt x="893" y="10585"/>
                  </a:lnTo>
                  <a:lnTo>
                    <a:pt x="3560" y="11287"/>
                  </a:lnTo>
                  <a:lnTo>
                    <a:pt x="4239" y="13788"/>
                  </a:lnTo>
                  <a:lnTo>
                    <a:pt x="4465" y="14609"/>
                  </a:lnTo>
                  <a:lnTo>
                    <a:pt x="5227" y="14192"/>
                  </a:lnTo>
                  <a:lnTo>
                    <a:pt x="7620" y="12847"/>
                  </a:lnTo>
                  <a:lnTo>
                    <a:pt x="9930" y="14145"/>
                  </a:lnTo>
                  <a:lnTo>
                    <a:pt x="10680" y="14561"/>
                  </a:lnTo>
                  <a:lnTo>
                    <a:pt x="10907" y="13740"/>
                  </a:lnTo>
                  <a:lnTo>
                    <a:pt x="11621" y="11156"/>
                  </a:lnTo>
                  <a:lnTo>
                    <a:pt x="14193" y="10489"/>
                  </a:lnTo>
                  <a:lnTo>
                    <a:pt x="14883" y="10311"/>
                  </a:lnTo>
                  <a:lnTo>
                    <a:pt x="14883" y="9989"/>
                  </a:lnTo>
                  <a:lnTo>
                    <a:pt x="14598" y="9537"/>
                  </a:lnTo>
                  <a:lnTo>
                    <a:pt x="13216" y="7215"/>
                  </a:lnTo>
                  <a:lnTo>
                    <a:pt x="14550" y="4965"/>
                  </a:lnTo>
                  <a:lnTo>
                    <a:pt x="14883" y="4417"/>
                  </a:lnTo>
                  <a:lnTo>
                    <a:pt x="14883" y="4203"/>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1"/>
            <p:cNvSpPr/>
            <p:nvPr/>
          </p:nvSpPr>
          <p:spPr>
            <a:xfrm>
              <a:off x="5897750" y="2307850"/>
              <a:ext cx="372100" cy="365250"/>
            </a:xfrm>
            <a:custGeom>
              <a:avLst/>
              <a:gdLst/>
              <a:ahLst/>
              <a:cxnLst/>
              <a:rect l="l" t="t" r="r" b="b"/>
              <a:pathLst>
                <a:path w="14884" h="14610" extrusionOk="0">
                  <a:moveTo>
                    <a:pt x="4870" y="1298"/>
                  </a:moveTo>
                  <a:lnTo>
                    <a:pt x="7085" y="2525"/>
                  </a:lnTo>
                  <a:lnTo>
                    <a:pt x="7085" y="6323"/>
                  </a:lnTo>
                  <a:lnTo>
                    <a:pt x="4239" y="3573"/>
                  </a:lnTo>
                  <a:lnTo>
                    <a:pt x="4870" y="1298"/>
                  </a:lnTo>
                  <a:close/>
                  <a:moveTo>
                    <a:pt x="10026" y="1251"/>
                  </a:moveTo>
                  <a:lnTo>
                    <a:pt x="10680" y="3644"/>
                  </a:lnTo>
                  <a:lnTo>
                    <a:pt x="7918" y="6323"/>
                  </a:lnTo>
                  <a:lnTo>
                    <a:pt x="7918" y="2430"/>
                  </a:lnTo>
                  <a:lnTo>
                    <a:pt x="7930" y="2430"/>
                  </a:lnTo>
                  <a:lnTo>
                    <a:pt x="10026" y="1251"/>
                  </a:lnTo>
                  <a:close/>
                  <a:moveTo>
                    <a:pt x="11371" y="4132"/>
                  </a:moveTo>
                  <a:lnTo>
                    <a:pt x="13705" y="4751"/>
                  </a:lnTo>
                  <a:lnTo>
                    <a:pt x="12431" y="6894"/>
                  </a:lnTo>
                  <a:lnTo>
                    <a:pt x="8513" y="6894"/>
                  </a:lnTo>
                  <a:lnTo>
                    <a:pt x="11371" y="4132"/>
                  </a:lnTo>
                  <a:close/>
                  <a:moveTo>
                    <a:pt x="3727" y="4227"/>
                  </a:moveTo>
                  <a:lnTo>
                    <a:pt x="6501" y="6906"/>
                  </a:lnTo>
                  <a:lnTo>
                    <a:pt x="2477" y="6906"/>
                  </a:lnTo>
                  <a:lnTo>
                    <a:pt x="1263" y="4870"/>
                  </a:lnTo>
                  <a:lnTo>
                    <a:pt x="3727" y="4227"/>
                  </a:lnTo>
                  <a:close/>
                  <a:moveTo>
                    <a:pt x="12550" y="7728"/>
                  </a:moveTo>
                  <a:lnTo>
                    <a:pt x="13764" y="9764"/>
                  </a:lnTo>
                  <a:lnTo>
                    <a:pt x="11299" y="10407"/>
                  </a:lnTo>
                  <a:lnTo>
                    <a:pt x="8525" y="7728"/>
                  </a:lnTo>
                  <a:close/>
                  <a:moveTo>
                    <a:pt x="6501" y="7728"/>
                  </a:moveTo>
                  <a:lnTo>
                    <a:pt x="3644" y="10478"/>
                  </a:lnTo>
                  <a:lnTo>
                    <a:pt x="1310" y="9871"/>
                  </a:lnTo>
                  <a:lnTo>
                    <a:pt x="2584" y="7728"/>
                  </a:lnTo>
                  <a:close/>
                  <a:moveTo>
                    <a:pt x="7930" y="8299"/>
                  </a:moveTo>
                  <a:lnTo>
                    <a:pt x="10776" y="11062"/>
                  </a:lnTo>
                  <a:lnTo>
                    <a:pt x="10145" y="13336"/>
                  </a:lnTo>
                  <a:lnTo>
                    <a:pt x="7930" y="12097"/>
                  </a:lnTo>
                  <a:lnTo>
                    <a:pt x="7930" y="8299"/>
                  </a:lnTo>
                  <a:close/>
                  <a:moveTo>
                    <a:pt x="7097" y="8299"/>
                  </a:moveTo>
                  <a:lnTo>
                    <a:pt x="7097" y="12205"/>
                  </a:lnTo>
                  <a:lnTo>
                    <a:pt x="7085" y="12205"/>
                  </a:lnTo>
                  <a:lnTo>
                    <a:pt x="4989" y="13383"/>
                  </a:lnTo>
                  <a:lnTo>
                    <a:pt x="4334" y="10978"/>
                  </a:lnTo>
                  <a:lnTo>
                    <a:pt x="7097" y="8299"/>
                  </a:lnTo>
                  <a:close/>
                  <a:moveTo>
                    <a:pt x="10585" y="1"/>
                  </a:moveTo>
                  <a:lnTo>
                    <a:pt x="9823" y="417"/>
                  </a:lnTo>
                  <a:lnTo>
                    <a:pt x="7430" y="1751"/>
                  </a:lnTo>
                  <a:lnTo>
                    <a:pt x="5120" y="465"/>
                  </a:lnTo>
                  <a:lnTo>
                    <a:pt x="4358" y="48"/>
                  </a:lnTo>
                  <a:lnTo>
                    <a:pt x="4132" y="858"/>
                  </a:lnTo>
                  <a:lnTo>
                    <a:pt x="3418"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7" y="13752"/>
                  </a:lnTo>
                  <a:lnTo>
                    <a:pt x="11621" y="11157"/>
                  </a:lnTo>
                  <a:lnTo>
                    <a:pt x="14193" y="10490"/>
                  </a:lnTo>
                  <a:lnTo>
                    <a:pt x="14883" y="10311"/>
                  </a:lnTo>
                  <a:lnTo>
                    <a:pt x="14883" y="10002"/>
                  </a:lnTo>
                  <a:lnTo>
                    <a:pt x="14598" y="9538"/>
                  </a:lnTo>
                  <a:lnTo>
                    <a:pt x="13216" y="7216"/>
                  </a:lnTo>
                  <a:lnTo>
                    <a:pt x="14550" y="4966"/>
                  </a:lnTo>
                  <a:lnTo>
                    <a:pt x="14883" y="4418"/>
                  </a:lnTo>
                  <a:lnTo>
                    <a:pt x="14883" y="4215"/>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1"/>
            <p:cNvSpPr/>
            <p:nvPr/>
          </p:nvSpPr>
          <p:spPr>
            <a:xfrm>
              <a:off x="5897450" y="1212175"/>
              <a:ext cx="372100" cy="365250"/>
            </a:xfrm>
            <a:custGeom>
              <a:avLst/>
              <a:gdLst/>
              <a:ahLst/>
              <a:cxnLst/>
              <a:rect l="l" t="t" r="r" b="b"/>
              <a:pathLst>
                <a:path w="14884" h="14610" extrusionOk="0">
                  <a:moveTo>
                    <a:pt x="4882" y="1275"/>
                  </a:moveTo>
                  <a:lnTo>
                    <a:pt x="7097" y="2513"/>
                  </a:lnTo>
                  <a:lnTo>
                    <a:pt x="7097" y="6311"/>
                  </a:lnTo>
                  <a:lnTo>
                    <a:pt x="4251" y="3549"/>
                  </a:lnTo>
                  <a:lnTo>
                    <a:pt x="4882" y="1275"/>
                  </a:lnTo>
                  <a:close/>
                  <a:moveTo>
                    <a:pt x="10038" y="1227"/>
                  </a:moveTo>
                  <a:lnTo>
                    <a:pt x="10692" y="3632"/>
                  </a:lnTo>
                  <a:lnTo>
                    <a:pt x="7930" y="6311"/>
                  </a:lnTo>
                  <a:lnTo>
                    <a:pt x="7930" y="2406"/>
                  </a:lnTo>
                  <a:lnTo>
                    <a:pt x="7942" y="2406"/>
                  </a:lnTo>
                  <a:lnTo>
                    <a:pt x="10038" y="1227"/>
                  </a:lnTo>
                  <a:close/>
                  <a:moveTo>
                    <a:pt x="3739" y="4204"/>
                  </a:moveTo>
                  <a:lnTo>
                    <a:pt x="6513" y="6883"/>
                  </a:lnTo>
                  <a:lnTo>
                    <a:pt x="2489" y="6883"/>
                  </a:lnTo>
                  <a:lnTo>
                    <a:pt x="1275" y="4847"/>
                  </a:lnTo>
                  <a:lnTo>
                    <a:pt x="3739" y="4204"/>
                  </a:lnTo>
                  <a:close/>
                  <a:moveTo>
                    <a:pt x="11371" y="4132"/>
                  </a:moveTo>
                  <a:lnTo>
                    <a:pt x="13705" y="4740"/>
                  </a:lnTo>
                  <a:lnTo>
                    <a:pt x="12443" y="6883"/>
                  </a:lnTo>
                  <a:lnTo>
                    <a:pt x="8525" y="6883"/>
                  </a:lnTo>
                  <a:lnTo>
                    <a:pt x="11371" y="4132"/>
                  </a:lnTo>
                  <a:close/>
                  <a:moveTo>
                    <a:pt x="12538" y="7704"/>
                  </a:moveTo>
                  <a:lnTo>
                    <a:pt x="13764" y="9740"/>
                  </a:lnTo>
                  <a:lnTo>
                    <a:pt x="11288" y="10383"/>
                  </a:lnTo>
                  <a:lnTo>
                    <a:pt x="8525" y="7704"/>
                  </a:lnTo>
                  <a:close/>
                  <a:moveTo>
                    <a:pt x="6513" y="7716"/>
                  </a:moveTo>
                  <a:lnTo>
                    <a:pt x="3656" y="10478"/>
                  </a:lnTo>
                  <a:lnTo>
                    <a:pt x="1322" y="9859"/>
                  </a:lnTo>
                  <a:lnTo>
                    <a:pt x="2596" y="7716"/>
                  </a:lnTo>
                  <a:close/>
                  <a:moveTo>
                    <a:pt x="7942" y="8288"/>
                  </a:moveTo>
                  <a:lnTo>
                    <a:pt x="10788" y="11038"/>
                  </a:lnTo>
                  <a:lnTo>
                    <a:pt x="10157" y="13312"/>
                  </a:lnTo>
                  <a:lnTo>
                    <a:pt x="7942" y="12074"/>
                  </a:lnTo>
                  <a:lnTo>
                    <a:pt x="7942" y="8288"/>
                  </a:lnTo>
                  <a:close/>
                  <a:moveTo>
                    <a:pt x="7109" y="8288"/>
                  </a:moveTo>
                  <a:lnTo>
                    <a:pt x="7109" y="12181"/>
                  </a:lnTo>
                  <a:lnTo>
                    <a:pt x="7097" y="12181"/>
                  </a:lnTo>
                  <a:lnTo>
                    <a:pt x="5001" y="13360"/>
                  </a:lnTo>
                  <a:lnTo>
                    <a:pt x="4346" y="10966"/>
                  </a:lnTo>
                  <a:lnTo>
                    <a:pt x="7109" y="8288"/>
                  </a:lnTo>
                  <a:close/>
                  <a:moveTo>
                    <a:pt x="10573" y="1"/>
                  </a:moveTo>
                  <a:lnTo>
                    <a:pt x="9823" y="418"/>
                  </a:lnTo>
                  <a:lnTo>
                    <a:pt x="7418" y="1751"/>
                  </a:lnTo>
                  <a:lnTo>
                    <a:pt x="5120" y="453"/>
                  </a:lnTo>
                  <a:lnTo>
                    <a:pt x="4358" y="37"/>
                  </a:lnTo>
                  <a:lnTo>
                    <a:pt x="4132" y="858"/>
                  </a:lnTo>
                  <a:lnTo>
                    <a:pt x="3418" y="3454"/>
                  </a:lnTo>
                  <a:lnTo>
                    <a:pt x="846" y="4120"/>
                  </a:lnTo>
                  <a:lnTo>
                    <a:pt x="1" y="4347"/>
                  </a:lnTo>
                  <a:lnTo>
                    <a:pt x="429" y="5073"/>
                  </a:lnTo>
                  <a:lnTo>
                    <a:pt x="1810" y="7395"/>
                  </a:lnTo>
                  <a:lnTo>
                    <a:pt x="477" y="9645"/>
                  </a:lnTo>
                  <a:lnTo>
                    <a:pt x="36" y="10371"/>
                  </a:lnTo>
                  <a:lnTo>
                    <a:pt x="894" y="10597"/>
                  </a:lnTo>
                  <a:lnTo>
                    <a:pt x="3549" y="11288"/>
                  </a:lnTo>
                  <a:lnTo>
                    <a:pt x="4239" y="13788"/>
                  </a:lnTo>
                  <a:lnTo>
                    <a:pt x="4465" y="14610"/>
                  </a:lnTo>
                  <a:lnTo>
                    <a:pt x="5215" y="14193"/>
                  </a:lnTo>
                  <a:lnTo>
                    <a:pt x="7621" y="12860"/>
                  </a:lnTo>
                  <a:lnTo>
                    <a:pt x="9918" y="14145"/>
                  </a:lnTo>
                  <a:lnTo>
                    <a:pt x="10680" y="14562"/>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04"/>
                  </a:lnTo>
                  <a:lnTo>
                    <a:pt x="14145" y="4013"/>
                  </a:lnTo>
                  <a:lnTo>
                    <a:pt x="11490" y="3311"/>
                  </a:lnTo>
                  <a:lnTo>
                    <a:pt x="10800" y="810"/>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1"/>
            <p:cNvSpPr/>
            <p:nvPr/>
          </p:nvSpPr>
          <p:spPr>
            <a:xfrm>
              <a:off x="5897750" y="4134275"/>
              <a:ext cx="372100" cy="365550"/>
            </a:xfrm>
            <a:custGeom>
              <a:avLst/>
              <a:gdLst/>
              <a:ahLst/>
              <a:cxnLst/>
              <a:rect l="l" t="t" r="r" b="b"/>
              <a:pathLst>
                <a:path w="14884" h="14622" extrusionOk="0">
                  <a:moveTo>
                    <a:pt x="4870" y="1298"/>
                  </a:moveTo>
                  <a:lnTo>
                    <a:pt x="7085" y="2536"/>
                  </a:lnTo>
                  <a:lnTo>
                    <a:pt x="7085" y="6322"/>
                  </a:lnTo>
                  <a:lnTo>
                    <a:pt x="4239" y="3572"/>
                  </a:lnTo>
                  <a:lnTo>
                    <a:pt x="4870" y="1298"/>
                  </a:lnTo>
                  <a:close/>
                  <a:moveTo>
                    <a:pt x="10026" y="1250"/>
                  </a:moveTo>
                  <a:lnTo>
                    <a:pt x="10680" y="3644"/>
                  </a:lnTo>
                  <a:lnTo>
                    <a:pt x="7918" y="6322"/>
                  </a:lnTo>
                  <a:lnTo>
                    <a:pt x="7918" y="2429"/>
                  </a:lnTo>
                  <a:lnTo>
                    <a:pt x="7930" y="2429"/>
                  </a:lnTo>
                  <a:lnTo>
                    <a:pt x="10026" y="1250"/>
                  </a:lnTo>
                  <a:close/>
                  <a:moveTo>
                    <a:pt x="11371" y="4144"/>
                  </a:moveTo>
                  <a:lnTo>
                    <a:pt x="13705" y="4751"/>
                  </a:lnTo>
                  <a:lnTo>
                    <a:pt x="12431" y="6894"/>
                  </a:lnTo>
                  <a:lnTo>
                    <a:pt x="8513" y="6894"/>
                  </a:lnTo>
                  <a:lnTo>
                    <a:pt x="11371" y="4144"/>
                  </a:lnTo>
                  <a:close/>
                  <a:moveTo>
                    <a:pt x="3727" y="4227"/>
                  </a:moveTo>
                  <a:lnTo>
                    <a:pt x="6501" y="6906"/>
                  </a:lnTo>
                  <a:lnTo>
                    <a:pt x="2477" y="6906"/>
                  </a:lnTo>
                  <a:lnTo>
                    <a:pt x="1263" y="4870"/>
                  </a:lnTo>
                  <a:lnTo>
                    <a:pt x="3727" y="4227"/>
                  </a:lnTo>
                  <a:close/>
                  <a:moveTo>
                    <a:pt x="12526" y="7727"/>
                  </a:moveTo>
                  <a:lnTo>
                    <a:pt x="13752" y="9763"/>
                  </a:lnTo>
                  <a:lnTo>
                    <a:pt x="11276" y="10406"/>
                  </a:lnTo>
                  <a:lnTo>
                    <a:pt x="8513" y="7727"/>
                  </a:lnTo>
                  <a:close/>
                  <a:moveTo>
                    <a:pt x="6501" y="7727"/>
                  </a:moveTo>
                  <a:lnTo>
                    <a:pt x="3644" y="10478"/>
                  </a:lnTo>
                  <a:lnTo>
                    <a:pt x="1310" y="9871"/>
                  </a:lnTo>
                  <a:lnTo>
                    <a:pt x="2584" y="7727"/>
                  </a:lnTo>
                  <a:close/>
                  <a:moveTo>
                    <a:pt x="7930" y="8311"/>
                  </a:moveTo>
                  <a:lnTo>
                    <a:pt x="10776" y="11061"/>
                  </a:lnTo>
                  <a:lnTo>
                    <a:pt x="10145" y="13335"/>
                  </a:lnTo>
                  <a:lnTo>
                    <a:pt x="7930" y="12097"/>
                  </a:lnTo>
                  <a:lnTo>
                    <a:pt x="7930" y="8311"/>
                  </a:lnTo>
                  <a:close/>
                  <a:moveTo>
                    <a:pt x="7097" y="8311"/>
                  </a:moveTo>
                  <a:lnTo>
                    <a:pt x="7097" y="12204"/>
                  </a:lnTo>
                  <a:lnTo>
                    <a:pt x="7085" y="12204"/>
                  </a:lnTo>
                  <a:lnTo>
                    <a:pt x="4989" y="13383"/>
                  </a:lnTo>
                  <a:lnTo>
                    <a:pt x="4334" y="10990"/>
                  </a:lnTo>
                  <a:lnTo>
                    <a:pt x="7097" y="8311"/>
                  </a:lnTo>
                  <a:close/>
                  <a:moveTo>
                    <a:pt x="10585" y="0"/>
                  </a:moveTo>
                  <a:lnTo>
                    <a:pt x="9823" y="417"/>
                  </a:lnTo>
                  <a:lnTo>
                    <a:pt x="7430" y="1762"/>
                  </a:lnTo>
                  <a:lnTo>
                    <a:pt x="5120" y="465"/>
                  </a:lnTo>
                  <a:lnTo>
                    <a:pt x="4358" y="48"/>
                  </a:lnTo>
                  <a:lnTo>
                    <a:pt x="4132" y="869"/>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21"/>
                  </a:lnTo>
                  <a:lnTo>
                    <a:pt x="5227" y="14204"/>
                  </a:lnTo>
                  <a:lnTo>
                    <a:pt x="7620" y="12859"/>
                  </a:lnTo>
                  <a:lnTo>
                    <a:pt x="9930" y="14157"/>
                  </a:lnTo>
                  <a:lnTo>
                    <a:pt x="10680" y="14573"/>
                  </a:lnTo>
                  <a:lnTo>
                    <a:pt x="10907" y="13752"/>
                  </a:lnTo>
                  <a:lnTo>
                    <a:pt x="11621" y="11168"/>
                  </a:lnTo>
                  <a:lnTo>
                    <a:pt x="14193" y="10490"/>
                  </a:lnTo>
                  <a:lnTo>
                    <a:pt x="14883" y="10311"/>
                  </a:lnTo>
                  <a:lnTo>
                    <a:pt x="14883" y="10013"/>
                  </a:lnTo>
                  <a:lnTo>
                    <a:pt x="14598" y="9561"/>
                  </a:lnTo>
                  <a:lnTo>
                    <a:pt x="13216" y="7215"/>
                  </a:lnTo>
                  <a:lnTo>
                    <a:pt x="14550" y="4977"/>
                  </a:lnTo>
                  <a:lnTo>
                    <a:pt x="14883" y="4417"/>
                  </a:lnTo>
                  <a:lnTo>
                    <a:pt x="14883" y="4215"/>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1"/>
            <p:cNvSpPr/>
            <p:nvPr/>
          </p:nvSpPr>
          <p:spPr>
            <a:xfrm>
              <a:off x="5897750" y="846675"/>
              <a:ext cx="372100" cy="365525"/>
            </a:xfrm>
            <a:custGeom>
              <a:avLst/>
              <a:gdLst/>
              <a:ahLst/>
              <a:cxnLst/>
              <a:rect l="l" t="t" r="r" b="b"/>
              <a:pathLst>
                <a:path w="14884" h="14621" extrusionOk="0">
                  <a:moveTo>
                    <a:pt x="10026" y="1238"/>
                  </a:moveTo>
                  <a:lnTo>
                    <a:pt x="10680" y="3631"/>
                  </a:lnTo>
                  <a:lnTo>
                    <a:pt x="7918" y="6310"/>
                  </a:lnTo>
                  <a:lnTo>
                    <a:pt x="7918" y="2417"/>
                  </a:lnTo>
                  <a:lnTo>
                    <a:pt x="7930" y="2417"/>
                  </a:lnTo>
                  <a:lnTo>
                    <a:pt x="10026" y="1238"/>
                  </a:lnTo>
                  <a:close/>
                  <a:moveTo>
                    <a:pt x="4870" y="1298"/>
                  </a:moveTo>
                  <a:lnTo>
                    <a:pt x="7085" y="2536"/>
                  </a:lnTo>
                  <a:lnTo>
                    <a:pt x="7085" y="6322"/>
                  </a:lnTo>
                  <a:lnTo>
                    <a:pt x="4239" y="3572"/>
                  </a:lnTo>
                  <a:lnTo>
                    <a:pt x="4870" y="1298"/>
                  </a:lnTo>
                  <a:close/>
                  <a:moveTo>
                    <a:pt x="3727" y="4215"/>
                  </a:moveTo>
                  <a:lnTo>
                    <a:pt x="6501" y="6894"/>
                  </a:lnTo>
                  <a:lnTo>
                    <a:pt x="2477" y="6894"/>
                  </a:lnTo>
                  <a:lnTo>
                    <a:pt x="1263" y="4858"/>
                  </a:lnTo>
                  <a:lnTo>
                    <a:pt x="3727" y="4215"/>
                  </a:lnTo>
                  <a:close/>
                  <a:moveTo>
                    <a:pt x="11359" y="4131"/>
                  </a:moveTo>
                  <a:lnTo>
                    <a:pt x="13693" y="4751"/>
                  </a:lnTo>
                  <a:lnTo>
                    <a:pt x="12431" y="6894"/>
                  </a:lnTo>
                  <a:lnTo>
                    <a:pt x="8513" y="6894"/>
                  </a:lnTo>
                  <a:lnTo>
                    <a:pt x="11359" y="4131"/>
                  </a:lnTo>
                  <a:close/>
                  <a:moveTo>
                    <a:pt x="12526" y="7715"/>
                  </a:moveTo>
                  <a:lnTo>
                    <a:pt x="13752" y="9751"/>
                  </a:lnTo>
                  <a:lnTo>
                    <a:pt x="11276" y="10394"/>
                  </a:lnTo>
                  <a:lnTo>
                    <a:pt x="8513" y="7715"/>
                  </a:lnTo>
                  <a:close/>
                  <a:moveTo>
                    <a:pt x="6501" y="7727"/>
                  </a:moveTo>
                  <a:lnTo>
                    <a:pt x="3644" y="10477"/>
                  </a:lnTo>
                  <a:lnTo>
                    <a:pt x="1310" y="9870"/>
                  </a:lnTo>
                  <a:lnTo>
                    <a:pt x="2584" y="7727"/>
                  </a:lnTo>
                  <a:close/>
                  <a:moveTo>
                    <a:pt x="7930" y="8287"/>
                  </a:moveTo>
                  <a:lnTo>
                    <a:pt x="10776" y="11049"/>
                  </a:lnTo>
                  <a:lnTo>
                    <a:pt x="10145" y="13323"/>
                  </a:lnTo>
                  <a:lnTo>
                    <a:pt x="7930" y="12085"/>
                  </a:lnTo>
                  <a:lnTo>
                    <a:pt x="7930" y="8287"/>
                  </a:lnTo>
                  <a:close/>
                  <a:moveTo>
                    <a:pt x="7085" y="8287"/>
                  </a:moveTo>
                  <a:lnTo>
                    <a:pt x="7085" y="12192"/>
                  </a:lnTo>
                  <a:lnTo>
                    <a:pt x="4989" y="13371"/>
                  </a:lnTo>
                  <a:lnTo>
                    <a:pt x="4311" y="10966"/>
                  </a:lnTo>
                  <a:lnTo>
                    <a:pt x="7085" y="8287"/>
                  </a:lnTo>
                  <a:close/>
                  <a:moveTo>
                    <a:pt x="10573" y="0"/>
                  </a:moveTo>
                  <a:lnTo>
                    <a:pt x="9823" y="417"/>
                  </a:lnTo>
                  <a:lnTo>
                    <a:pt x="7430" y="1762"/>
                  </a:lnTo>
                  <a:lnTo>
                    <a:pt x="5120" y="464"/>
                  </a:lnTo>
                  <a:lnTo>
                    <a:pt x="4358" y="48"/>
                  </a:lnTo>
                  <a:lnTo>
                    <a:pt x="4132" y="869"/>
                  </a:lnTo>
                  <a:lnTo>
                    <a:pt x="3418"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489"/>
                  </a:lnTo>
                  <a:lnTo>
                    <a:pt x="14883" y="10311"/>
                  </a:lnTo>
                  <a:lnTo>
                    <a:pt x="14883" y="10001"/>
                  </a:lnTo>
                  <a:lnTo>
                    <a:pt x="14598" y="9537"/>
                  </a:lnTo>
                  <a:lnTo>
                    <a:pt x="13216" y="7215"/>
                  </a:lnTo>
                  <a:lnTo>
                    <a:pt x="14550" y="4977"/>
                  </a:lnTo>
                  <a:lnTo>
                    <a:pt x="14883" y="4417"/>
                  </a:lnTo>
                  <a:lnTo>
                    <a:pt x="14883" y="4215"/>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1"/>
            <p:cNvSpPr/>
            <p:nvPr/>
          </p:nvSpPr>
          <p:spPr>
            <a:xfrm>
              <a:off x="5897150" y="2672775"/>
              <a:ext cx="372100" cy="365850"/>
            </a:xfrm>
            <a:custGeom>
              <a:avLst/>
              <a:gdLst/>
              <a:ahLst/>
              <a:cxnLst/>
              <a:rect l="l" t="t" r="r" b="b"/>
              <a:pathLst>
                <a:path w="14884" h="14634" extrusionOk="0">
                  <a:moveTo>
                    <a:pt x="4906" y="1298"/>
                  </a:moveTo>
                  <a:lnTo>
                    <a:pt x="7121" y="2537"/>
                  </a:lnTo>
                  <a:lnTo>
                    <a:pt x="7121" y="6323"/>
                  </a:lnTo>
                  <a:lnTo>
                    <a:pt x="4275" y="3573"/>
                  </a:lnTo>
                  <a:lnTo>
                    <a:pt x="4906" y="1298"/>
                  </a:lnTo>
                  <a:close/>
                  <a:moveTo>
                    <a:pt x="10050" y="1263"/>
                  </a:moveTo>
                  <a:lnTo>
                    <a:pt x="10728" y="3668"/>
                  </a:lnTo>
                  <a:lnTo>
                    <a:pt x="7954" y="6347"/>
                  </a:lnTo>
                  <a:lnTo>
                    <a:pt x="7954" y="2441"/>
                  </a:lnTo>
                  <a:lnTo>
                    <a:pt x="10050" y="1263"/>
                  </a:lnTo>
                  <a:close/>
                  <a:moveTo>
                    <a:pt x="11395" y="4156"/>
                  </a:moveTo>
                  <a:lnTo>
                    <a:pt x="13729" y="4763"/>
                  </a:lnTo>
                  <a:lnTo>
                    <a:pt x="12455" y="6906"/>
                  </a:lnTo>
                  <a:lnTo>
                    <a:pt x="8537" y="6906"/>
                  </a:lnTo>
                  <a:lnTo>
                    <a:pt x="11395" y="4156"/>
                  </a:lnTo>
                  <a:close/>
                  <a:moveTo>
                    <a:pt x="3751" y="4239"/>
                  </a:moveTo>
                  <a:lnTo>
                    <a:pt x="6525" y="6918"/>
                  </a:lnTo>
                  <a:lnTo>
                    <a:pt x="2501" y="6918"/>
                  </a:lnTo>
                  <a:lnTo>
                    <a:pt x="1287" y="4882"/>
                  </a:lnTo>
                  <a:lnTo>
                    <a:pt x="3751" y="4239"/>
                  </a:lnTo>
                  <a:close/>
                  <a:moveTo>
                    <a:pt x="12574" y="7740"/>
                  </a:moveTo>
                  <a:lnTo>
                    <a:pt x="13788" y="9776"/>
                  </a:lnTo>
                  <a:lnTo>
                    <a:pt x="11323" y="10419"/>
                  </a:lnTo>
                  <a:lnTo>
                    <a:pt x="8549" y="7740"/>
                  </a:lnTo>
                  <a:close/>
                  <a:moveTo>
                    <a:pt x="6525" y="7728"/>
                  </a:moveTo>
                  <a:lnTo>
                    <a:pt x="3680" y="10478"/>
                  </a:lnTo>
                  <a:lnTo>
                    <a:pt x="1346" y="9871"/>
                  </a:lnTo>
                  <a:lnTo>
                    <a:pt x="2608" y="7728"/>
                  </a:lnTo>
                  <a:close/>
                  <a:moveTo>
                    <a:pt x="7954" y="8311"/>
                  </a:moveTo>
                  <a:lnTo>
                    <a:pt x="10800" y="11062"/>
                  </a:lnTo>
                  <a:lnTo>
                    <a:pt x="10169" y="13336"/>
                  </a:lnTo>
                  <a:lnTo>
                    <a:pt x="7954" y="12097"/>
                  </a:lnTo>
                  <a:lnTo>
                    <a:pt x="7954" y="8311"/>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95"/>
                  </a:lnTo>
                  <a:lnTo>
                    <a:pt x="906" y="10609"/>
                  </a:lnTo>
                  <a:lnTo>
                    <a:pt x="3561" y="11312"/>
                  </a:lnTo>
                  <a:lnTo>
                    <a:pt x="4251" y="13812"/>
                  </a:lnTo>
                  <a:lnTo>
                    <a:pt x="4477" y="14633"/>
                  </a:lnTo>
                  <a:lnTo>
                    <a:pt x="5227" y="14217"/>
                  </a:lnTo>
                  <a:lnTo>
                    <a:pt x="7621" y="12871"/>
                  </a:lnTo>
                  <a:lnTo>
                    <a:pt x="9930" y="14169"/>
                  </a:lnTo>
                  <a:lnTo>
                    <a:pt x="10692" y="14586"/>
                  </a:lnTo>
                  <a:lnTo>
                    <a:pt x="10919" y="13764"/>
                  </a:lnTo>
                  <a:lnTo>
                    <a:pt x="11633" y="11181"/>
                  </a:lnTo>
                  <a:lnTo>
                    <a:pt x="14205" y="10514"/>
                  </a:lnTo>
                  <a:lnTo>
                    <a:pt x="14883" y="10335"/>
                  </a:lnTo>
                  <a:lnTo>
                    <a:pt x="14883" y="10014"/>
                  </a:lnTo>
                  <a:lnTo>
                    <a:pt x="14610" y="9561"/>
                  </a:lnTo>
                  <a:lnTo>
                    <a:pt x="13217" y="7240"/>
                  </a:lnTo>
                  <a:lnTo>
                    <a:pt x="14562" y="4989"/>
                  </a:lnTo>
                  <a:lnTo>
                    <a:pt x="14883" y="4430"/>
                  </a:lnTo>
                  <a:lnTo>
                    <a:pt x="14883" y="4215"/>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1"/>
            <p:cNvSpPr/>
            <p:nvPr/>
          </p:nvSpPr>
          <p:spPr>
            <a:xfrm>
              <a:off x="5518225" y="2307850"/>
              <a:ext cx="376275" cy="365250"/>
            </a:xfrm>
            <a:custGeom>
              <a:avLst/>
              <a:gdLst/>
              <a:ahLst/>
              <a:cxnLst/>
              <a:rect l="l" t="t" r="r" b="b"/>
              <a:pathLst>
                <a:path w="15051" h="14610" extrusionOk="0">
                  <a:moveTo>
                    <a:pt x="4883" y="1298"/>
                  </a:moveTo>
                  <a:lnTo>
                    <a:pt x="7097" y="2525"/>
                  </a:lnTo>
                  <a:lnTo>
                    <a:pt x="7097" y="6323"/>
                  </a:lnTo>
                  <a:lnTo>
                    <a:pt x="4252" y="3573"/>
                  </a:lnTo>
                  <a:lnTo>
                    <a:pt x="4883" y="1298"/>
                  </a:lnTo>
                  <a:close/>
                  <a:moveTo>
                    <a:pt x="10050" y="1251"/>
                  </a:moveTo>
                  <a:lnTo>
                    <a:pt x="10705" y="3644"/>
                  </a:lnTo>
                  <a:lnTo>
                    <a:pt x="7931" y="6323"/>
                  </a:lnTo>
                  <a:lnTo>
                    <a:pt x="7931" y="2430"/>
                  </a:lnTo>
                  <a:lnTo>
                    <a:pt x="7942" y="2430"/>
                  </a:lnTo>
                  <a:lnTo>
                    <a:pt x="10050" y="1251"/>
                  </a:lnTo>
                  <a:close/>
                  <a:moveTo>
                    <a:pt x="11383" y="4132"/>
                  </a:moveTo>
                  <a:lnTo>
                    <a:pt x="13717" y="4751"/>
                  </a:lnTo>
                  <a:lnTo>
                    <a:pt x="12443" y="6894"/>
                  </a:lnTo>
                  <a:lnTo>
                    <a:pt x="8526" y="6894"/>
                  </a:lnTo>
                  <a:lnTo>
                    <a:pt x="11383" y="4132"/>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28"/>
                  </a:moveTo>
                  <a:lnTo>
                    <a:pt x="3656" y="10478"/>
                  </a:lnTo>
                  <a:lnTo>
                    <a:pt x="1323" y="9871"/>
                  </a:lnTo>
                  <a:lnTo>
                    <a:pt x="2608"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2" y="13383"/>
                  </a:lnTo>
                  <a:lnTo>
                    <a:pt x="4347" y="10978"/>
                  </a:lnTo>
                  <a:lnTo>
                    <a:pt x="7109" y="8299"/>
                  </a:lnTo>
                  <a:close/>
                  <a:moveTo>
                    <a:pt x="10586" y="1"/>
                  </a:moveTo>
                  <a:lnTo>
                    <a:pt x="9824" y="417"/>
                  </a:lnTo>
                  <a:lnTo>
                    <a:pt x="7430" y="1751"/>
                  </a:lnTo>
                  <a:lnTo>
                    <a:pt x="5121" y="465"/>
                  </a:lnTo>
                  <a:lnTo>
                    <a:pt x="4359" y="48"/>
                  </a:lnTo>
                  <a:lnTo>
                    <a:pt x="4132" y="858"/>
                  </a:lnTo>
                  <a:lnTo>
                    <a:pt x="3418" y="3453"/>
                  </a:lnTo>
                  <a:lnTo>
                    <a:pt x="846" y="4120"/>
                  </a:lnTo>
                  <a:lnTo>
                    <a:pt x="1" y="4346"/>
                  </a:lnTo>
                  <a:lnTo>
                    <a:pt x="430" y="5073"/>
                  </a:lnTo>
                  <a:lnTo>
                    <a:pt x="1811" y="7394"/>
                  </a:lnTo>
                  <a:lnTo>
                    <a:pt x="477" y="9645"/>
                  </a:lnTo>
                  <a:lnTo>
                    <a:pt x="49" y="10371"/>
                  </a:lnTo>
                  <a:lnTo>
                    <a:pt x="894" y="10597"/>
                  </a:lnTo>
                  <a:lnTo>
                    <a:pt x="3561" y="11300"/>
                  </a:lnTo>
                  <a:lnTo>
                    <a:pt x="4240" y="13800"/>
                  </a:lnTo>
                  <a:lnTo>
                    <a:pt x="4466" y="14610"/>
                  </a:lnTo>
                  <a:lnTo>
                    <a:pt x="5228" y="14193"/>
                  </a:lnTo>
                  <a:lnTo>
                    <a:pt x="7621" y="12859"/>
                  </a:lnTo>
                  <a:lnTo>
                    <a:pt x="9931"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8" y="4013"/>
                  </a:lnTo>
                  <a:lnTo>
                    <a:pt x="11491" y="3322"/>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1"/>
            <p:cNvSpPr/>
            <p:nvPr/>
          </p:nvSpPr>
          <p:spPr>
            <a:xfrm>
              <a:off x="5518225" y="1211600"/>
              <a:ext cx="375675" cy="365525"/>
            </a:xfrm>
            <a:custGeom>
              <a:avLst/>
              <a:gdLst/>
              <a:ahLst/>
              <a:cxnLst/>
              <a:rect l="l" t="t" r="r" b="b"/>
              <a:pathLst>
                <a:path w="15027" h="14621" extrusionOk="0">
                  <a:moveTo>
                    <a:pt x="4883" y="1298"/>
                  </a:moveTo>
                  <a:lnTo>
                    <a:pt x="7097" y="2536"/>
                  </a:lnTo>
                  <a:lnTo>
                    <a:pt x="7097" y="6334"/>
                  </a:lnTo>
                  <a:lnTo>
                    <a:pt x="4252" y="3572"/>
                  </a:lnTo>
                  <a:lnTo>
                    <a:pt x="4883" y="1298"/>
                  </a:lnTo>
                  <a:close/>
                  <a:moveTo>
                    <a:pt x="10050" y="1250"/>
                  </a:moveTo>
                  <a:lnTo>
                    <a:pt x="10705" y="3655"/>
                  </a:lnTo>
                  <a:lnTo>
                    <a:pt x="7931" y="6334"/>
                  </a:lnTo>
                  <a:lnTo>
                    <a:pt x="7931" y="2429"/>
                  </a:lnTo>
                  <a:lnTo>
                    <a:pt x="7942" y="2429"/>
                  </a:lnTo>
                  <a:lnTo>
                    <a:pt x="10050" y="1250"/>
                  </a:lnTo>
                  <a:close/>
                  <a:moveTo>
                    <a:pt x="3751" y="4227"/>
                  </a:moveTo>
                  <a:lnTo>
                    <a:pt x="6514" y="6906"/>
                  </a:lnTo>
                  <a:lnTo>
                    <a:pt x="2501" y="6906"/>
                  </a:lnTo>
                  <a:lnTo>
                    <a:pt x="1275" y="4870"/>
                  </a:lnTo>
                  <a:lnTo>
                    <a:pt x="3751" y="4227"/>
                  </a:lnTo>
                  <a:close/>
                  <a:moveTo>
                    <a:pt x="11383" y="4155"/>
                  </a:moveTo>
                  <a:lnTo>
                    <a:pt x="13717" y="4763"/>
                  </a:lnTo>
                  <a:lnTo>
                    <a:pt x="12443" y="6906"/>
                  </a:lnTo>
                  <a:lnTo>
                    <a:pt x="8526" y="6906"/>
                  </a:lnTo>
                  <a:lnTo>
                    <a:pt x="11383" y="4155"/>
                  </a:lnTo>
                  <a:close/>
                  <a:moveTo>
                    <a:pt x="12550" y="7727"/>
                  </a:moveTo>
                  <a:lnTo>
                    <a:pt x="13765" y="9763"/>
                  </a:lnTo>
                  <a:lnTo>
                    <a:pt x="11300" y="10406"/>
                  </a:lnTo>
                  <a:lnTo>
                    <a:pt x="8526" y="7727"/>
                  </a:lnTo>
                  <a:close/>
                  <a:moveTo>
                    <a:pt x="6514" y="7739"/>
                  </a:moveTo>
                  <a:lnTo>
                    <a:pt x="3656" y="10501"/>
                  </a:lnTo>
                  <a:lnTo>
                    <a:pt x="1323" y="9882"/>
                  </a:lnTo>
                  <a:lnTo>
                    <a:pt x="2608"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2" y="13383"/>
                  </a:lnTo>
                  <a:lnTo>
                    <a:pt x="4347" y="10989"/>
                  </a:lnTo>
                  <a:lnTo>
                    <a:pt x="7109" y="8311"/>
                  </a:lnTo>
                  <a:close/>
                  <a:moveTo>
                    <a:pt x="10586" y="0"/>
                  </a:moveTo>
                  <a:lnTo>
                    <a:pt x="9824" y="417"/>
                  </a:lnTo>
                  <a:lnTo>
                    <a:pt x="7430" y="1762"/>
                  </a:lnTo>
                  <a:lnTo>
                    <a:pt x="5121" y="464"/>
                  </a:lnTo>
                  <a:lnTo>
                    <a:pt x="4359" y="48"/>
                  </a:lnTo>
                  <a:lnTo>
                    <a:pt x="4132" y="869"/>
                  </a:lnTo>
                  <a:lnTo>
                    <a:pt x="3418" y="3453"/>
                  </a:lnTo>
                  <a:lnTo>
                    <a:pt x="846" y="4120"/>
                  </a:lnTo>
                  <a:lnTo>
                    <a:pt x="1" y="4346"/>
                  </a:lnTo>
                  <a:lnTo>
                    <a:pt x="430" y="5072"/>
                  </a:lnTo>
                  <a:lnTo>
                    <a:pt x="1811"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81" y="14573"/>
                  </a:lnTo>
                  <a:lnTo>
                    <a:pt x="10907" y="13752"/>
                  </a:lnTo>
                  <a:lnTo>
                    <a:pt x="11621" y="11168"/>
                  </a:lnTo>
                  <a:lnTo>
                    <a:pt x="14193" y="10489"/>
                  </a:lnTo>
                  <a:lnTo>
                    <a:pt x="15027" y="10275"/>
                  </a:lnTo>
                  <a:lnTo>
                    <a:pt x="14598" y="9537"/>
                  </a:lnTo>
                  <a:lnTo>
                    <a:pt x="13229" y="7227"/>
                  </a:lnTo>
                  <a:lnTo>
                    <a:pt x="14574" y="4977"/>
                  </a:lnTo>
                  <a:lnTo>
                    <a:pt x="15003" y="4251"/>
                  </a:lnTo>
                  <a:lnTo>
                    <a:pt x="14158" y="4024"/>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1"/>
            <p:cNvSpPr/>
            <p:nvPr/>
          </p:nvSpPr>
          <p:spPr>
            <a:xfrm>
              <a:off x="5518225" y="3403825"/>
              <a:ext cx="375975" cy="365550"/>
            </a:xfrm>
            <a:custGeom>
              <a:avLst/>
              <a:gdLst/>
              <a:ahLst/>
              <a:cxnLst/>
              <a:rect l="l" t="t" r="r" b="b"/>
              <a:pathLst>
                <a:path w="15039" h="14622" extrusionOk="0">
                  <a:moveTo>
                    <a:pt x="4883" y="1286"/>
                  </a:moveTo>
                  <a:lnTo>
                    <a:pt x="7097" y="2525"/>
                  </a:lnTo>
                  <a:lnTo>
                    <a:pt x="7097" y="6311"/>
                  </a:lnTo>
                  <a:lnTo>
                    <a:pt x="4252" y="3560"/>
                  </a:lnTo>
                  <a:lnTo>
                    <a:pt x="4883" y="1286"/>
                  </a:lnTo>
                  <a:close/>
                  <a:moveTo>
                    <a:pt x="10050" y="1239"/>
                  </a:moveTo>
                  <a:lnTo>
                    <a:pt x="10705" y="3632"/>
                  </a:lnTo>
                  <a:lnTo>
                    <a:pt x="7931" y="6311"/>
                  </a:lnTo>
                  <a:lnTo>
                    <a:pt x="7931" y="2417"/>
                  </a:lnTo>
                  <a:lnTo>
                    <a:pt x="7942" y="2417"/>
                  </a:lnTo>
                  <a:lnTo>
                    <a:pt x="10050" y="1239"/>
                  </a:lnTo>
                  <a:close/>
                  <a:moveTo>
                    <a:pt x="3751" y="4215"/>
                  </a:moveTo>
                  <a:lnTo>
                    <a:pt x="6514"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5" y="9752"/>
                  </a:lnTo>
                  <a:lnTo>
                    <a:pt x="11300" y="10395"/>
                  </a:lnTo>
                  <a:lnTo>
                    <a:pt x="8526" y="7716"/>
                  </a:lnTo>
                  <a:close/>
                  <a:moveTo>
                    <a:pt x="6514" y="7728"/>
                  </a:moveTo>
                  <a:lnTo>
                    <a:pt x="3656" y="10478"/>
                  </a:lnTo>
                  <a:lnTo>
                    <a:pt x="1323" y="9871"/>
                  </a:lnTo>
                  <a:lnTo>
                    <a:pt x="2608"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49" y="10383"/>
                  </a:lnTo>
                  <a:lnTo>
                    <a:pt x="894" y="10597"/>
                  </a:lnTo>
                  <a:lnTo>
                    <a:pt x="3561"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1"/>
            <p:cNvSpPr/>
            <p:nvPr/>
          </p:nvSpPr>
          <p:spPr>
            <a:xfrm>
              <a:off x="5518225" y="1577100"/>
              <a:ext cx="376275" cy="365250"/>
            </a:xfrm>
            <a:custGeom>
              <a:avLst/>
              <a:gdLst/>
              <a:ahLst/>
              <a:cxnLst/>
              <a:rect l="l" t="t" r="r" b="b"/>
              <a:pathLst>
                <a:path w="15051" h="14610" extrusionOk="0">
                  <a:moveTo>
                    <a:pt x="4883" y="1299"/>
                  </a:moveTo>
                  <a:lnTo>
                    <a:pt x="7097" y="2525"/>
                  </a:lnTo>
                  <a:lnTo>
                    <a:pt x="7097" y="6323"/>
                  </a:lnTo>
                  <a:lnTo>
                    <a:pt x="4252" y="3573"/>
                  </a:lnTo>
                  <a:lnTo>
                    <a:pt x="4883" y="1299"/>
                  </a:lnTo>
                  <a:close/>
                  <a:moveTo>
                    <a:pt x="10050" y="1251"/>
                  </a:moveTo>
                  <a:lnTo>
                    <a:pt x="10705" y="3644"/>
                  </a:lnTo>
                  <a:lnTo>
                    <a:pt x="7931" y="6323"/>
                  </a:lnTo>
                  <a:lnTo>
                    <a:pt x="7931" y="2430"/>
                  </a:lnTo>
                  <a:lnTo>
                    <a:pt x="7942" y="2430"/>
                  </a:lnTo>
                  <a:lnTo>
                    <a:pt x="10050" y="1251"/>
                  </a:lnTo>
                  <a:close/>
                  <a:moveTo>
                    <a:pt x="3751" y="4228"/>
                  </a:moveTo>
                  <a:lnTo>
                    <a:pt x="6514"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5" y="9764"/>
                  </a:lnTo>
                  <a:lnTo>
                    <a:pt x="11312" y="10407"/>
                  </a:lnTo>
                  <a:lnTo>
                    <a:pt x="8538" y="7728"/>
                  </a:lnTo>
                  <a:close/>
                  <a:moveTo>
                    <a:pt x="6514" y="7704"/>
                  </a:moveTo>
                  <a:lnTo>
                    <a:pt x="3656" y="10478"/>
                  </a:lnTo>
                  <a:lnTo>
                    <a:pt x="1323" y="9859"/>
                  </a:lnTo>
                  <a:lnTo>
                    <a:pt x="2608"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2" y="13383"/>
                  </a:lnTo>
                  <a:lnTo>
                    <a:pt x="4347" y="10978"/>
                  </a:lnTo>
                  <a:lnTo>
                    <a:pt x="7109" y="8300"/>
                  </a:lnTo>
                  <a:close/>
                  <a:moveTo>
                    <a:pt x="10586" y="1"/>
                  </a:moveTo>
                  <a:lnTo>
                    <a:pt x="9824" y="418"/>
                  </a:lnTo>
                  <a:lnTo>
                    <a:pt x="7430" y="1751"/>
                  </a:lnTo>
                  <a:lnTo>
                    <a:pt x="5121" y="465"/>
                  </a:lnTo>
                  <a:lnTo>
                    <a:pt x="4359" y="49"/>
                  </a:lnTo>
                  <a:lnTo>
                    <a:pt x="4132" y="858"/>
                  </a:lnTo>
                  <a:lnTo>
                    <a:pt x="3418" y="3454"/>
                  </a:lnTo>
                  <a:lnTo>
                    <a:pt x="846" y="4120"/>
                  </a:lnTo>
                  <a:lnTo>
                    <a:pt x="1" y="4347"/>
                  </a:lnTo>
                  <a:lnTo>
                    <a:pt x="430" y="5073"/>
                  </a:lnTo>
                  <a:lnTo>
                    <a:pt x="1811"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8" y="4013"/>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1"/>
            <p:cNvSpPr/>
            <p:nvPr/>
          </p:nvSpPr>
          <p:spPr>
            <a:xfrm>
              <a:off x="5518225" y="3769350"/>
              <a:ext cx="375975" cy="365250"/>
            </a:xfrm>
            <a:custGeom>
              <a:avLst/>
              <a:gdLst/>
              <a:ahLst/>
              <a:cxnLst/>
              <a:rect l="l" t="t" r="r" b="b"/>
              <a:pathLst>
                <a:path w="15039" h="14610" extrusionOk="0">
                  <a:moveTo>
                    <a:pt x="4883" y="1274"/>
                  </a:moveTo>
                  <a:lnTo>
                    <a:pt x="7097" y="2512"/>
                  </a:lnTo>
                  <a:lnTo>
                    <a:pt x="7097" y="6311"/>
                  </a:lnTo>
                  <a:lnTo>
                    <a:pt x="4252" y="3560"/>
                  </a:lnTo>
                  <a:lnTo>
                    <a:pt x="4883" y="1274"/>
                  </a:lnTo>
                  <a:close/>
                  <a:moveTo>
                    <a:pt x="10050" y="1238"/>
                  </a:moveTo>
                  <a:lnTo>
                    <a:pt x="10705" y="3632"/>
                  </a:lnTo>
                  <a:lnTo>
                    <a:pt x="7931" y="6311"/>
                  </a:lnTo>
                  <a:lnTo>
                    <a:pt x="7931" y="2405"/>
                  </a:lnTo>
                  <a:lnTo>
                    <a:pt x="7942" y="2405"/>
                  </a:lnTo>
                  <a:lnTo>
                    <a:pt x="10050" y="1238"/>
                  </a:lnTo>
                  <a:close/>
                  <a:moveTo>
                    <a:pt x="3751" y="4215"/>
                  </a:moveTo>
                  <a:lnTo>
                    <a:pt x="6514" y="6894"/>
                  </a:lnTo>
                  <a:lnTo>
                    <a:pt x="2501" y="6894"/>
                  </a:lnTo>
                  <a:lnTo>
                    <a:pt x="1299" y="4846"/>
                  </a:lnTo>
                  <a:lnTo>
                    <a:pt x="3751" y="4215"/>
                  </a:lnTo>
                  <a:close/>
                  <a:moveTo>
                    <a:pt x="11383" y="4132"/>
                  </a:moveTo>
                  <a:lnTo>
                    <a:pt x="13717" y="4751"/>
                  </a:lnTo>
                  <a:lnTo>
                    <a:pt x="12443" y="6894"/>
                  </a:lnTo>
                  <a:lnTo>
                    <a:pt x="8526" y="6894"/>
                  </a:lnTo>
                  <a:lnTo>
                    <a:pt x="11383" y="4132"/>
                  </a:lnTo>
                  <a:close/>
                  <a:moveTo>
                    <a:pt x="12550" y="7704"/>
                  </a:moveTo>
                  <a:lnTo>
                    <a:pt x="13765" y="9751"/>
                  </a:lnTo>
                  <a:lnTo>
                    <a:pt x="11300" y="10382"/>
                  </a:lnTo>
                  <a:lnTo>
                    <a:pt x="8526" y="7704"/>
                  </a:lnTo>
                  <a:close/>
                  <a:moveTo>
                    <a:pt x="6514" y="7704"/>
                  </a:moveTo>
                  <a:lnTo>
                    <a:pt x="3656" y="10466"/>
                  </a:lnTo>
                  <a:lnTo>
                    <a:pt x="1323"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1"/>
            <p:cNvSpPr/>
            <p:nvPr/>
          </p:nvSpPr>
          <p:spPr>
            <a:xfrm>
              <a:off x="4759800"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50" y="1239"/>
                  </a:moveTo>
                  <a:lnTo>
                    <a:pt x="10705" y="3632"/>
                  </a:lnTo>
                  <a:lnTo>
                    <a:pt x="7942" y="6311"/>
                  </a:lnTo>
                  <a:lnTo>
                    <a:pt x="7942" y="2417"/>
                  </a:lnTo>
                  <a:lnTo>
                    <a:pt x="7954" y="2417"/>
                  </a:lnTo>
                  <a:lnTo>
                    <a:pt x="10050" y="1239"/>
                  </a:lnTo>
                  <a:close/>
                  <a:moveTo>
                    <a:pt x="3751" y="4215"/>
                  </a:moveTo>
                  <a:lnTo>
                    <a:pt x="6525" y="6894"/>
                  </a:lnTo>
                  <a:lnTo>
                    <a:pt x="2501" y="6894"/>
                  </a:lnTo>
                  <a:lnTo>
                    <a:pt x="1299" y="4858"/>
                  </a:lnTo>
                  <a:lnTo>
                    <a:pt x="3751" y="4215"/>
                  </a:lnTo>
                  <a:close/>
                  <a:moveTo>
                    <a:pt x="11395" y="4144"/>
                  </a:moveTo>
                  <a:lnTo>
                    <a:pt x="13729" y="4751"/>
                  </a:lnTo>
                  <a:lnTo>
                    <a:pt x="12443" y="6894"/>
                  </a:lnTo>
                  <a:lnTo>
                    <a:pt x="8538" y="6894"/>
                  </a:lnTo>
                  <a:lnTo>
                    <a:pt x="11395" y="4144"/>
                  </a:lnTo>
                  <a:close/>
                  <a:moveTo>
                    <a:pt x="12550" y="7716"/>
                  </a:moveTo>
                  <a:lnTo>
                    <a:pt x="13776" y="9752"/>
                  </a:lnTo>
                  <a:lnTo>
                    <a:pt x="11300" y="10395"/>
                  </a:lnTo>
                  <a:lnTo>
                    <a:pt x="8538" y="7716"/>
                  </a:lnTo>
                  <a:close/>
                  <a:moveTo>
                    <a:pt x="6525"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58" y="4132"/>
                  </a:lnTo>
                  <a:lnTo>
                    <a:pt x="1" y="4346"/>
                  </a:lnTo>
                  <a:lnTo>
                    <a:pt x="441" y="5084"/>
                  </a:lnTo>
                  <a:lnTo>
                    <a:pt x="1823" y="7406"/>
                  </a:lnTo>
                  <a:lnTo>
                    <a:pt x="477" y="9644"/>
                  </a:lnTo>
                  <a:lnTo>
                    <a:pt x="48"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1"/>
            <p:cNvSpPr/>
            <p:nvPr/>
          </p:nvSpPr>
          <p:spPr>
            <a:xfrm>
              <a:off x="551822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17" y="3656"/>
                  </a:lnTo>
                  <a:lnTo>
                    <a:pt x="7942" y="6335"/>
                  </a:lnTo>
                  <a:lnTo>
                    <a:pt x="7942" y="2429"/>
                  </a:lnTo>
                  <a:lnTo>
                    <a:pt x="10050" y="1251"/>
                  </a:lnTo>
                  <a:close/>
                  <a:moveTo>
                    <a:pt x="11383" y="4144"/>
                  </a:moveTo>
                  <a:lnTo>
                    <a:pt x="13717" y="4751"/>
                  </a:lnTo>
                  <a:lnTo>
                    <a:pt x="12443" y="6894"/>
                  </a:lnTo>
                  <a:lnTo>
                    <a:pt x="8526" y="6894"/>
                  </a:lnTo>
                  <a:lnTo>
                    <a:pt x="11383" y="4144"/>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30" y="1763"/>
                  </a:lnTo>
                  <a:lnTo>
                    <a:pt x="5121" y="465"/>
                  </a:lnTo>
                  <a:lnTo>
                    <a:pt x="4359" y="48"/>
                  </a:lnTo>
                  <a:lnTo>
                    <a:pt x="4132" y="870"/>
                  </a:lnTo>
                  <a:lnTo>
                    <a:pt x="3418" y="3453"/>
                  </a:lnTo>
                  <a:lnTo>
                    <a:pt x="846" y="4132"/>
                  </a:lnTo>
                  <a:lnTo>
                    <a:pt x="1" y="4346"/>
                  </a:lnTo>
                  <a:lnTo>
                    <a:pt x="430" y="5085"/>
                  </a:lnTo>
                  <a:lnTo>
                    <a:pt x="1811" y="7406"/>
                  </a:lnTo>
                  <a:lnTo>
                    <a:pt x="477" y="9645"/>
                  </a:lnTo>
                  <a:lnTo>
                    <a:pt x="49" y="10383"/>
                  </a:lnTo>
                  <a:lnTo>
                    <a:pt x="894" y="10597"/>
                  </a:lnTo>
                  <a:lnTo>
                    <a:pt x="3561" y="11300"/>
                  </a:lnTo>
                  <a:lnTo>
                    <a:pt x="4240" y="13800"/>
                  </a:lnTo>
                  <a:lnTo>
                    <a:pt x="4466" y="14621"/>
                  </a:lnTo>
                  <a:lnTo>
                    <a:pt x="5228" y="14205"/>
                  </a:lnTo>
                  <a:lnTo>
                    <a:pt x="7621" y="12859"/>
                  </a:lnTo>
                  <a:lnTo>
                    <a:pt x="9931"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1"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1"/>
            <p:cNvSpPr/>
            <p:nvPr/>
          </p:nvSpPr>
          <p:spPr>
            <a:xfrm>
              <a:off x="5518225" y="1942325"/>
              <a:ext cx="376275" cy="365550"/>
            </a:xfrm>
            <a:custGeom>
              <a:avLst/>
              <a:gdLst/>
              <a:ahLst/>
              <a:cxnLst/>
              <a:rect l="l" t="t" r="r" b="b"/>
              <a:pathLst>
                <a:path w="15051" h="14622" extrusionOk="0">
                  <a:moveTo>
                    <a:pt x="4883" y="1299"/>
                  </a:moveTo>
                  <a:lnTo>
                    <a:pt x="7097" y="2537"/>
                  </a:lnTo>
                  <a:lnTo>
                    <a:pt x="7097" y="6335"/>
                  </a:lnTo>
                  <a:lnTo>
                    <a:pt x="4252" y="3573"/>
                  </a:lnTo>
                  <a:lnTo>
                    <a:pt x="4883" y="1299"/>
                  </a:lnTo>
                  <a:close/>
                  <a:moveTo>
                    <a:pt x="10050" y="1251"/>
                  </a:moveTo>
                  <a:lnTo>
                    <a:pt x="10705" y="3656"/>
                  </a:lnTo>
                  <a:lnTo>
                    <a:pt x="7931" y="6335"/>
                  </a:lnTo>
                  <a:lnTo>
                    <a:pt x="7931" y="2430"/>
                  </a:lnTo>
                  <a:lnTo>
                    <a:pt x="7942" y="2430"/>
                  </a:lnTo>
                  <a:lnTo>
                    <a:pt x="10050" y="1251"/>
                  </a:lnTo>
                  <a:close/>
                  <a:moveTo>
                    <a:pt x="11383" y="4144"/>
                  </a:moveTo>
                  <a:lnTo>
                    <a:pt x="13717" y="4751"/>
                  </a:lnTo>
                  <a:lnTo>
                    <a:pt x="12443" y="6895"/>
                  </a:lnTo>
                  <a:lnTo>
                    <a:pt x="8526" y="6895"/>
                  </a:lnTo>
                  <a:lnTo>
                    <a:pt x="11383" y="4144"/>
                  </a:lnTo>
                  <a:close/>
                  <a:moveTo>
                    <a:pt x="3751" y="4228"/>
                  </a:moveTo>
                  <a:lnTo>
                    <a:pt x="6514" y="6906"/>
                  </a:lnTo>
                  <a:lnTo>
                    <a:pt x="2501" y="6906"/>
                  </a:lnTo>
                  <a:lnTo>
                    <a:pt x="1275" y="4870"/>
                  </a:lnTo>
                  <a:lnTo>
                    <a:pt x="3751" y="4228"/>
                  </a:lnTo>
                  <a:close/>
                  <a:moveTo>
                    <a:pt x="12562" y="7728"/>
                  </a:moveTo>
                  <a:lnTo>
                    <a:pt x="13765" y="9764"/>
                  </a:lnTo>
                  <a:lnTo>
                    <a:pt x="11312" y="10407"/>
                  </a:lnTo>
                  <a:lnTo>
                    <a:pt x="8538" y="7728"/>
                  </a:lnTo>
                  <a:close/>
                  <a:moveTo>
                    <a:pt x="6514" y="7728"/>
                  </a:moveTo>
                  <a:lnTo>
                    <a:pt x="3656" y="10478"/>
                  </a:lnTo>
                  <a:lnTo>
                    <a:pt x="1323" y="9871"/>
                  </a:lnTo>
                  <a:lnTo>
                    <a:pt x="2608"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2" y="13383"/>
                  </a:lnTo>
                  <a:lnTo>
                    <a:pt x="4347" y="10990"/>
                  </a:lnTo>
                  <a:lnTo>
                    <a:pt x="7109" y="8311"/>
                  </a:lnTo>
                  <a:close/>
                  <a:moveTo>
                    <a:pt x="10586" y="1"/>
                  </a:moveTo>
                  <a:lnTo>
                    <a:pt x="9824" y="418"/>
                  </a:lnTo>
                  <a:lnTo>
                    <a:pt x="7430" y="1763"/>
                  </a:lnTo>
                  <a:lnTo>
                    <a:pt x="5121" y="465"/>
                  </a:lnTo>
                  <a:lnTo>
                    <a:pt x="4359" y="48"/>
                  </a:lnTo>
                  <a:lnTo>
                    <a:pt x="4132" y="870"/>
                  </a:lnTo>
                  <a:lnTo>
                    <a:pt x="3418" y="3454"/>
                  </a:lnTo>
                  <a:lnTo>
                    <a:pt x="846" y="4132"/>
                  </a:lnTo>
                  <a:lnTo>
                    <a:pt x="1" y="4347"/>
                  </a:lnTo>
                  <a:lnTo>
                    <a:pt x="430" y="5085"/>
                  </a:lnTo>
                  <a:lnTo>
                    <a:pt x="1811"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8" y="4025"/>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1"/>
            <p:cNvSpPr/>
            <p:nvPr/>
          </p:nvSpPr>
          <p:spPr>
            <a:xfrm>
              <a:off x="5518225" y="846375"/>
              <a:ext cx="376275" cy="365250"/>
            </a:xfrm>
            <a:custGeom>
              <a:avLst/>
              <a:gdLst/>
              <a:ahLst/>
              <a:cxnLst/>
              <a:rect l="l" t="t" r="r" b="b"/>
              <a:pathLst>
                <a:path w="15051" h="14610" extrusionOk="0">
                  <a:moveTo>
                    <a:pt x="10050" y="1250"/>
                  </a:moveTo>
                  <a:lnTo>
                    <a:pt x="10705" y="3643"/>
                  </a:lnTo>
                  <a:lnTo>
                    <a:pt x="7931" y="6322"/>
                  </a:lnTo>
                  <a:lnTo>
                    <a:pt x="7931" y="2429"/>
                  </a:lnTo>
                  <a:lnTo>
                    <a:pt x="7942" y="2429"/>
                  </a:lnTo>
                  <a:lnTo>
                    <a:pt x="10050" y="1250"/>
                  </a:lnTo>
                  <a:close/>
                  <a:moveTo>
                    <a:pt x="4883" y="1310"/>
                  </a:moveTo>
                  <a:lnTo>
                    <a:pt x="7097" y="2548"/>
                  </a:lnTo>
                  <a:lnTo>
                    <a:pt x="7097" y="6334"/>
                  </a:lnTo>
                  <a:lnTo>
                    <a:pt x="4252" y="3584"/>
                  </a:lnTo>
                  <a:lnTo>
                    <a:pt x="4883" y="1310"/>
                  </a:lnTo>
                  <a:close/>
                  <a:moveTo>
                    <a:pt x="3751" y="4227"/>
                  </a:moveTo>
                  <a:lnTo>
                    <a:pt x="6514" y="6906"/>
                  </a:lnTo>
                  <a:lnTo>
                    <a:pt x="2501" y="6906"/>
                  </a:lnTo>
                  <a:lnTo>
                    <a:pt x="1275" y="4870"/>
                  </a:lnTo>
                  <a:lnTo>
                    <a:pt x="3751" y="4227"/>
                  </a:lnTo>
                  <a:close/>
                  <a:moveTo>
                    <a:pt x="11371" y="4143"/>
                  </a:moveTo>
                  <a:lnTo>
                    <a:pt x="13705" y="4763"/>
                  </a:lnTo>
                  <a:lnTo>
                    <a:pt x="12443" y="6906"/>
                  </a:lnTo>
                  <a:lnTo>
                    <a:pt x="8526" y="6906"/>
                  </a:lnTo>
                  <a:lnTo>
                    <a:pt x="11371" y="4143"/>
                  </a:lnTo>
                  <a:close/>
                  <a:moveTo>
                    <a:pt x="12550" y="7727"/>
                  </a:moveTo>
                  <a:lnTo>
                    <a:pt x="13765" y="9763"/>
                  </a:lnTo>
                  <a:lnTo>
                    <a:pt x="11300" y="10406"/>
                  </a:lnTo>
                  <a:lnTo>
                    <a:pt x="8526" y="7727"/>
                  </a:lnTo>
                  <a:close/>
                  <a:moveTo>
                    <a:pt x="6514" y="7739"/>
                  </a:moveTo>
                  <a:lnTo>
                    <a:pt x="3656" y="10489"/>
                  </a:lnTo>
                  <a:lnTo>
                    <a:pt x="1323" y="9882"/>
                  </a:lnTo>
                  <a:lnTo>
                    <a:pt x="2608"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2" y="13383"/>
                  </a:lnTo>
                  <a:lnTo>
                    <a:pt x="4347" y="10978"/>
                  </a:lnTo>
                  <a:lnTo>
                    <a:pt x="7109" y="8299"/>
                  </a:lnTo>
                  <a:close/>
                  <a:moveTo>
                    <a:pt x="10586" y="0"/>
                  </a:moveTo>
                  <a:lnTo>
                    <a:pt x="9824" y="417"/>
                  </a:lnTo>
                  <a:lnTo>
                    <a:pt x="7430" y="1750"/>
                  </a:lnTo>
                  <a:lnTo>
                    <a:pt x="5121" y="464"/>
                  </a:lnTo>
                  <a:lnTo>
                    <a:pt x="4359" y="48"/>
                  </a:lnTo>
                  <a:lnTo>
                    <a:pt x="4132" y="857"/>
                  </a:lnTo>
                  <a:lnTo>
                    <a:pt x="3418" y="3453"/>
                  </a:lnTo>
                  <a:lnTo>
                    <a:pt x="846" y="4120"/>
                  </a:lnTo>
                  <a:lnTo>
                    <a:pt x="1" y="4346"/>
                  </a:lnTo>
                  <a:lnTo>
                    <a:pt x="430" y="5072"/>
                  </a:lnTo>
                  <a:lnTo>
                    <a:pt x="1811" y="7394"/>
                  </a:lnTo>
                  <a:lnTo>
                    <a:pt x="477" y="9644"/>
                  </a:lnTo>
                  <a:lnTo>
                    <a:pt x="49" y="10370"/>
                  </a:lnTo>
                  <a:lnTo>
                    <a:pt x="894" y="10597"/>
                  </a:lnTo>
                  <a:lnTo>
                    <a:pt x="3561" y="11299"/>
                  </a:lnTo>
                  <a:lnTo>
                    <a:pt x="4240" y="13799"/>
                  </a:lnTo>
                  <a:lnTo>
                    <a:pt x="4466" y="14609"/>
                  </a:lnTo>
                  <a:lnTo>
                    <a:pt x="5228" y="14192"/>
                  </a:lnTo>
                  <a:lnTo>
                    <a:pt x="7621" y="12859"/>
                  </a:lnTo>
                  <a:lnTo>
                    <a:pt x="9931"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8" y="4012"/>
                  </a:lnTo>
                  <a:lnTo>
                    <a:pt x="11491" y="3322"/>
                  </a:lnTo>
                  <a:lnTo>
                    <a:pt x="10800"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1"/>
            <p:cNvSpPr/>
            <p:nvPr/>
          </p:nvSpPr>
          <p:spPr>
            <a:xfrm>
              <a:off x="5897750" y="1577100"/>
              <a:ext cx="372100" cy="365250"/>
            </a:xfrm>
            <a:custGeom>
              <a:avLst/>
              <a:gdLst/>
              <a:ahLst/>
              <a:cxnLst/>
              <a:rect l="l" t="t" r="r" b="b"/>
              <a:pathLst>
                <a:path w="14884" h="14610" extrusionOk="0">
                  <a:moveTo>
                    <a:pt x="4870" y="1299"/>
                  </a:moveTo>
                  <a:lnTo>
                    <a:pt x="7085" y="2525"/>
                  </a:lnTo>
                  <a:lnTo>
                    <a:pt x="7085" y="6323"/>
                  </a:lnTo>
                  <a:lnTo>
                    <a:pt x="4239" y="3573"/>
                  </a:lnTo>
                  <a:lnTo>
                    <a:pt x="4870" y="1299"/>
                  </a:lnTo>
                  <a:close/>
                  <a:moveTo>
                    <a:pt x="10026" y="1251"/>
                  </a:moveTo>
                  <a:lnTo>
                    <a:pt x="10680" y="3644"/>
                  </a:lnTo>
                  <a:lnTo>
                    <a:pt x="7918" y="6323"/>
                  </a:lnTo>
                  <a:lnTo>
                    <a:pt x="7918" y="2430"/>
                  </a:lnTo>
                  <a:lnTo>
                    <a:pt x="7930" y="2430"/>
                  </a:lnTo>
                  <a:lnTo>
                    <a:pt x="10026" y="1251"/>
                  </a:lnTo>
                  <a:close/>
                  <a:moveTo>
                    <a:pt x="3727" y="4228"/>
                  </a:moveTo>
                  <a:lnTo>
                    <a:pt x="6501" y="6906"/>
                  </a:lnTo>
                  <a:lnTo>
                    <a:pt x="2477" y="6906"/>
                  </a:lnTo>
                  <a:lnTo>
                    <a:pt x="1263" y="4871"/>
                  </a:lnTo>
                  <a:lnTo>
                    <a:pt x="3727" y="4228"/>
                  </a:lnTo>
                  <a:close/>
                  <a:moveTo>
                    <a:pt x="11371" y="4156"/>
                  </a:moveTo>
                  <a:lnTo>
                    <a:pt x="13705" y="4763"/>
                  </a:lnTo>
                  <a:lnTo>
                    <a:pt x="12431" y="6906"/>
                  </a:lnTo>
                  <a:lnTo>
                    <a:pt x="8513" y="6906"/>
                  </a:lnTo>
                  <a:lnTo>
                    <a:pt x="11371" y="4156"/>
                  </a:lnTo>
                  <a:close/>
                  <a:moveTo>
                    <a:pt x="12550" y="7728"/>
                  </a:moveTo>
                  <a:lnTo>
                    <a:pt x="13764" y="9764"/>
                  </a:lnTo>
                  <a:lnTo>
                    <a:pt x="11299" y="10407"/>
                  </a:lnTo>
                  <a:lnTo>
                    <a:pt x="8525" y="7728"/>
                  </a:lnTo>
                  <a:close/>
                  <a:moveTo>
                    <a:pt x="6501" y="7704"/>
                  </a:moveTo>
                  <a:lnTo>
                    <a:pt x="3644" y="10478"/>
                  </a:lnTo>
                  <a:lnTo>
                    <a:pt x="1310" y="9859"/>
                  </a:lnTo>
                  <a:lnTo>
                    <a:pt x="2584" y="7704"/>
                  </a:lnTo>
                  <a:close/>
                  <a:moveTo>
                    <a:pt x="7930" y="8300"/>
                  </a:moveTo>
                  <a:lnTo>
                    <a:pt x="10776" y="11050"/>
                  </a:lnTo>
                  <a:lnTo>
                    <a:pt x="10145" y="13336"/>
                  </a:lnTo>
                  <a:lnTo>
                    <a:pt x="7930" y="12098"/>
                  </a:lnTo>
                  <a:lnTo>
                    <a:pt x="7930" y="8300"/>
                  </a:lnTo>
                  <a:close/>
                  <a:moveTo>
                    <a:pt x="7097" y="8300"/>
                  </a:moveTo>
                  <a:lnTo>
                    <a:pt x="7097" y="12205"/>
                  </a:lnTo>
                  <a:lnTo>
                    <a:pt x="7085" y="12205"/>
                  </a:lnTo>
                  <a:lnTo>
                    <a:pt x="4989" y="13383"/>
                  </a:lnTo>
                  <a:lnTo>
                    <a:pt x="4334" y="10978"/>
                  </a:lnTo>
                  <a:lnTo>
                    <a:pt x="7097" y="8300"/>
                  </a:lnTo>
                  <a:close/>
                  <a:moveTo>
                    <a:pt x="10585" y="1"/>
                  </a:moveTo>
                  <a:lnTo>
                    <a:pt x="9823" y="418"/>
                  </a:lnTo>
                  <a:lnTo>
                    <a:pt x="7430" y="1751"/>
                  </a:lnTo>
                  <a:lnTo>
                    <a:pt x="5120" y="465"/>
                  </a:lnTo>
                  <a:lnTo>
                    <a:pt x="4358" y="49"/>
                  </a:lnTo>
                  <a:lnTo>
                    <a:pt x="4132" y="858"/>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80" y="14574"/>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1"/>
            <p:cNvSpPr/>
            <p:nvPr/>
          </p:nvSpPr>
          <p:spPr>
            <a:xfrm>
              <a:off x="5518225" y="4499800"/>
              <a:ext cx="375975" cy="365250"/>
            </a:xfrm>
            <a:custGeom>
              <a:avLst/>
              <a:gdLst/>
              <a:ahLst/>
              <a:cxnLst/>
              <a:rect l="l" t="t" r="r" b="b"/>
              <a:pathLst>
                <a:path w="15039" h="14610" extrusionOk="0">
                  <a:moveTo>
                    <a:pt x="4883" y="1286"/>
                  </a:moveTo>
                  <a:lnTo>
                    <a:pt x="7097" y="2524"/>
                  </a:lnTo>
                  <a:lnTo>
                    <a:pt x="7097" y="6322"/>
                  </a:lnTo>
                  <a:lnTo>
                    <a:pt x="4252" y="3572"/>
                  </a:lnTo>
                  <a:lnTo>
                    <a:pt x="4883" y="1286"/>
                  </a:lnTo>
                  <a:close/>
                  <a:moveTo>
                    <a:pt x="10050" y="1250"/>
                  </a:moveTo>
                  <a:lnTo>
                    <a:pt x="10705" y="3643"/>
                  </a:lnTo>
                  <a:lnTo>
                    <a:pt x="7931" y="6322"/>
                  </a:lnTo>
                  <a:lnTo>
                    <a:pt x="7931" y="2417"/>
                  </a:lnTo>
                  <a:lnTo>
                    <a:pt x="7942" y="2417"/>
                  </a:lnTo>
                  <a:lnTo>
                    <a:pt x="10050" y="1250"/>
                  </a:lnTo>
                  <a:close/>
                  <a:moveTo>
                    <a:pt x="3751" y="4203"/>
                  </a:moveTo>
                  <a:lnTo>
                    <a:pt x="6514" y="6882"/>
                  </a:lnTo>
                  <a:lnTo>
                    <a:pt x="2501" y="6882"/>
                  </a:lnTo>
                  <a:lnTo>
                    <a:pt x="1299" y="4846"/>
                  </a:lnTo>
                  <a:lnTo>
                    <a:pt x="3751" y="4203"/>
                  </a:lnTo>
                  <a:close/>
                  <a:moveTo>
                    <a:pt x="11383" y="4132"/>
                  </a:moveTo>
                  <a:lnTo>
                    <a:pt x="13717" y="4739"/>
                  </a:lnTo>
                  <a:lnTo>
                    <a:pt x="12443" y="6882"/>
                  </a:lnTo>
                  <a:lnTo>
                    <a:pt x="8526" y="6882"/>
                  </a:lnTo>
                  <a:lnTo>
                    <a:pt x="11383" y="4132"/>
                  </a:lnTo>
                  <a:close/>
                  <a:moveTo>
                    <a:pt x="12550" y="7715"/>
                  </a:moveTo>
                  <a:lnTo>
                    <a:pt x="13765" y="9763"/>
                  </a:lnTo>
                  <a:lnTo>
                    <a:pt x="11300" y="10394"/>
                  </a:lnTo>
                  <a:lnTo>
                    <a:pt x="8526" y="7715"/>
                  </a:lnTo>
                  <a:close/>
                  <a:moveTo>
                    <a:pt x="6514" y="7715"/>
                  </a:moveTo>
                  <a:lnTo>
                    <a:pt x="3656" y="10478"/>
                  </a:lnTo>
                  <a:lnTo>
                    <a:pt x="1323" y="9858"/>
                  </a:lnTo>
                  <a:lnTo>
                    <a:pt x="2608"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49" y="10370"/>
                  </a:lnTo>
                  <a:lnTo>
                    <a:pt x="894" y="10597"/>
                  </a:lnTo>
                  <a:lnTo>
                    <a:pt x="3561"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1"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1"/>
            <p:cNvSpPr/>
            <p:nvPr/>
          </p:nvSpPr>
          <p:spPr>
            <a:xfrm>
              <a:off x="3622475"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1"/>
            <p:cNvSpPr/>
            <p:nvPr/>
          </p:nvSpPr>
          <p:spPr>
            <a:xfrm>
              <a:off x="3622475"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49"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34" y="9859"/>
                  </a:lnTo>
                  <a:lnTo>
                    <a:pt x="2608" y="7716"/>
                  </a:lnTo>
                  <a:close/>
                  <a:moveTo>
                    <a:pt x="7953" y="8299"/>
                  </a:moveTo>
                  <a:lnTo>
                    <a:pt x="10787" y="11050"/>
                  </a:lnTo>
                  <a:lnTo>
                    <a:pt x="10168" y="13324"/>
                  </a:lnTo>
                  <a:lnTo>
                    <a:pt x="7953" y="12085"/>
                  </a:lnTo>
                  <a:lnTo>
                    <a:pt x="7953"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92" y="14574"/>
                  </a:lnTo>
                  <a:lnTo>
                    <a:pt x="10906" y="13752"/>
                  </a:lnTo>
                  <a:lnTo>
                    <a:pt x="11621" y="11169"/>
                  </a:lnTo>
                  <a:lnTo>
                    <a:pt x="14204" y="10502"/>
                  </a:lnTo>
                  <a:lnTo>
                    <a:pt x="15050" y="10276"/>
                  </a:lnTo>
                  <a:lnTo>
                    <a:pt x="14621" y="9549"/>
                  </a:lnTo>
                  <a:lnTo>
                    <a:pt x="13228"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1"/>
            <p:cNvSpPr/>
            <p:nvPr/>
          </p:nvSpPr>
          <p:spPr>
            <a:xfrm>
              <a:off x="4001675"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50" y="1250"/>
                  </a:moveTo>
                  <a:lnTo>
                    <a:pt x="10704" y="3643"/>
                  </a:lnTo>
                  <a:lnTo>
                    <a:pt x="7930" y="6322"/>
                  </a:lnTo>
                  <a:lnTo>
                    <a:pt x="7930" y="2417"/>
                  </a:lnTo>
                  <a:lnTo>
                    <a:pt x="7942" y="2417"/>
                  </a:lnTo>
                  <a:lnTo>
                    <a:pt x="10050"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5" y="14609"/>
                  </a:lnTo>
                  <a:lnTo>
                    <a:pt x="5216" y="14192"/>
                  </a:lnTo>
                  <a:lnTo>
                    <a:pt x="7621" y="12859"/>
                  </a:lnTo>
                  <a:lnTo>
                    <a:pt x="9919" y="14145"/>
                  </a:lnTo>
                  <a:lnTo>
                    <a:pt x="10681" y="14561"/>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1"/>
            <p:cNvSpPr/>
            <p:nvPr/>
          </p:nvSpPr>
          <p:spPr>
            <a:xfrm>
              <a:off x="3622475" y="846675"/>
              <a:ext cx="376250" cy="365825"/>
            </a:xfrm>
            <a:custGeom>
              <a:avLst/>
              <a:gdLst/>
              <a:ahLst/>
              <a:cxnLst/>
              <a:rect l="l" t="t" r="r" b="b"/>
              <a:pathLst>
                <a:path w="15050" h="14633" extrusionOk="0">
                  <a:moveTo>
                    <a:pt x="10049" y="1238"/>
                  </a:moveTo>
                  <a:lnTo>
                    <a:pt x="10704" y="3631"/>
                  </a:lnTo>
                  <a:lnTo>
                    <a:pt x="7930" y="6310"/>
                  </a:lnTo>
                  <a:lnTo>
                    <a:pt x="7930" y="2417"/>
                  </a:lnTo>
                  <a:lnTo>
                    <a:pt x="7953" y="2417"/>
                  </a:lnTo>
                  <a:lnTo>
                    <a:pt x="10049" y="1238"/>
                  </a:lnTo>
                  <a:close/>
                  <a:moveTo>
                    <a:pt x="4882" y="1298"/>
                  </a:moveTo>
                  <a:lnTo>
                    <a:pt x="7096" y="2536"/>
                  </a:lnTo>
                  <a:lnTo>
                    <a:pt x="7096" y="6322"/>
                  </a:lnTo>
                  <a:lnTo>
                    <a:pt x="4263" y="3572"/>
                  </a:lnTo>
                  <a:lnTo>
                    <a:pt x="4882" y="1298"/>
                  </a:lnTo>
                  <a:close/>
                  <a:moveTo>
                    <a:pt x="3751" y="4215"/>
                  </a:moveTo>
                  <a:lnTo>
                    <a:pt x="6525" y="6894"/>
                  </a:lnTo>
                  <a:lnTo>
                    <a:pt x="2500" y="6894"/>
                  </a:lnTo>
                  <a:lnTo>
                    <a:pt x="1286" y="4858"/>
                  </a:lnTo>
                  <a:lnTo>
                    <a:pt x="3751" y="4215"/>
                  </a:lnTo>
                  <a:close/>
                  <a:moveTo>
                    <a:pt x="11382" y="4131"/>
                  </a:moveTo>
                  <a:lnTo>
                    <a:pt x="13728" y="4751"/>
                  </a:lnTo>
                  <a:lnTo>
                    <a:pt x="12442" y="6894"/>
                  </a:lnTo>
                  <a:lnTo>
                    <a:pt x="8549" y="6894"/>
                  </a:lnTo>
                  <a:lnTo>
                    <a:pt x="11382" y="4131"/>
                  </a:lnTo>
                  <a:close/>
                  <a:moveTo>
                    <a:pt x="12561" y="7715"/>
                  </a:moveTo>
                  <a:lnTo>
                    <a:pt x="13788" y="9751"/>
                  </a:lnTo>
                  <a:lnTo>
                    <a:pt x="11311" y="10394"/>
                  </a:lnTo>
                  <a:lnTo>
                    <a:pt x="8549" y="7715"/>
                  </a:lnTo>
                  <a:close/>
                  <a:moveTo>
                    <a:pt x="6525" y="7727"/>
                  </a:moveTo>
                  <a:lnTo>
                    <a:pt x="3667" y="10477"/>
                  </a:lnTo>
                  <a:lnTo>
                    <a:pt x="1322" y="9870"/>
                  </a:lnTo>
                  <a:lnTo>
                    <a:pt x="2608" y="7727"/>
                  </a:lnTo>
                  <a:close/>
                  <a:moveTo>
                    <a:pt x="7953" y="8287"/>
                  </a:moveTo>
                  <a:lnTo>
                    <a:pt x="10787" y="11049"/>
                  </a:lnTo>
                  <a:lnTo>
                    <a:pt x="10168" y="13323"/>
                  </a:lnTo>
                  <a:lnTo>
                    <a:pt x="7953" y="12085"/>
                  </a:lnTo>
                  <a:lnTo>
                    <a:pt x="7953" y="8287"/>
                  </a:lnTo>
                  <a:close/>
                  <a:moveTo>
                    <a:pt x="7120" y="8287"/>
                  </a:moveTo>
                  <a:lnTo>
                    <a:pt x="7120" y="12192"/>
                  </a:lnTo>
                  <a:lnTo>
                    <a:pt x="7096" y="12192"/>
                  </a:lnTo>
                  <a:lnTo>
                    <a:pt x="5001" y="13371"/>
                  </a:lnTo>
                  <a:lnTo>
                    <a:pt x="4346" y="10966"/>
                  </a:lnTo>
                  <a:lnTo>
                    <a:pt x="7120" y="8287"/>
                  </a:lnTo>
                  <a:close/>
                  <a:moveTo>
                    <a:pt x="10585" y="0"/>
                  </a:moveTo>
                  <a:lnTo>
                    <a:pt x="9823" y="417"/>
                  </a:lnTo>
                  <a:lnTo>
                    <a:pt x="7430" y="1762"/>
                  </a:lnTo>
                  <a:lnTo>
                    <a:pt x="5120" y="476"/>
                  </a:lnTo>
                  <a:lnTo>
                    <a:pt x="4358" y="60"/>
                  </a:lnTo>
                  <a:lnTo>
                    <a:pt x="4143" y="881"/>
                  </a:lnTo>
                  <a:lnTo>
                    <a:pt x="3429" y="3465"/>
                  </a:lnTo>
                  <a:lnTo>
                    <a:pt x="845" y="4131"/>
                  </a:lnTo>
                  <a:lnTo>
                    <a:pt x="0" y="4358"/>
                  </a:lnTo>
                  <a:lnTo>
                    <a:pt x="429" y="5084"/>
                  </a:lnTo>
                  <a:lnTo>
                    <a:pt x="1822" y="7418"/>
                  </a:lnTo>
                  <a:lnTo>
                    <a:pt x="476" y="9656"/>
                  </a:lnTo>
                  <a:lnTo>
                    <a:pt x="48" y="10394"/>
                  </a:lnTo>
                  <a:lnTo>
                    <a:pt x="893" y="10608"/>
                  </a:lnTo>
                  <a:lnTo>
                    <a:pt x="3560" y="11311"/>
                  </a:lnTo>
                  <a:lnTo>
                    <a:pt x="4239" y="13811"/>
                  </a:lnTo>
                  <a:lnTo>
                    <a:pt x="4465" y="14633"/>
                  </a:lnTo>
                  <a:lnTo>
                    <a:pt x="5227" y="14216"/>
                  </a:lnTo>
                  <a:lnTo>
                    <a:pt x="7620" y="12871"/>
                  </a:lnTo>
                  <a:lnTo>
                    <a:pt x="9930" y="14168"/>
                  </a:lnTo>
                  <a:lnTo>
                    <a:pt x="10692" y="14585"/>
                  </a:lnTo>
                  <a:lnTo>
                    <a:pt x="10906" y="13764"/>
                  </a:lnTo>
                  <a:lnTo>
                    <a:pt x="11621" y="11180"/>
                  </a:lnTo>
                  <a:lnTo>
                    <a:pt x="14204" y="10501"/>
                  </a:lnTo>
                  <a:lnTo>
                    <a:pt x="15050" y="10287"/>
                  </a:lnTo>
                  <a:lnTo>
                    <a:pt x="14621" y="9549"/>
                  </a:lnTo>
                  <a:lnTo>
                    <a:pt x="13228" y="7227"/>
                  </a:lnTo>
                  <a:lnTo>
                    <a:pt x="14573" y="4989"/>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1"/>
            <p:cNvSpPr/>
            <p:nvPr/>
          </p:nvSpPr>
          <p:spPr>
            <a:xfrm>
              <a:off x="40016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25" y="7704"/>
                  </a:moveTo>
                  <a:lnTo>
                    <a:pt x="3680" y="10478"/>
                  </a:lnTo>
                  <a:lnTo>
                    <a:pt x="1334" y="9871"/>
                  </a:lnTo>
                  <a:lnTo>
                    <a:pt x="2620" y="7704"/>
                  </a:lnTo>
                  <a:close/>
                  <a:moveTo>
                    <a:pt x="7942" y="8287"/>
                  </a:moveTo>
                  <a:lnTo>
                    <a:pt x="10788" y="11038"/>
                  </a:lnTo>
                  <a:lnTo>
                    <a:pt x="10169" y="13324"/>
                  </a:lnTo>
                  <a:lnTo>
                    <a:pt x="7942" y="12085"/>
                  </a:lnTo>
                  <a:lnTo>
                    <a:pt x="7942"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27" y="14193"/>
                  </a:lnTo>
                  <a:lnTo>
                    <a:pt x="7621" y="12859"/>
                  </a:lnTo>
                  <a:lnTo>
                    <a:pt x="9930" y="14157"/>
                  </a:lnTo>
                  <a:lnTo>
                    <a:pt x="10681" y="14574"/>
                  </a:lnTo>
                  <a:lnTo>
                    <a:pt x="10907" y="13752"/>
                  </a:lnTo>
                  <a:lnTo>
                    <a:pt x="11621" y="11157"/>
                  </a:lnTo>
                  <a:lnTo>
                    <a:pt x="14193" y="10490"/>
                  </a:lnTo>
                  <a:lnTo>
                    <a:pt x="15050" y="10264"/>
                  </a:lnTo>
                  <a:lnTo>
                    <a:pt x="14610" y="9537"/>
                  </a:lnTo>
                  <a:lnTo>
                    <a:pt x="13228"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1"/>
            <p:cNvSpPr/>
            <p:nvPr/>
          </p:nvSpPr>
          <p:spPr>
            <a:xfrm>
              <a:off x="4001675"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5" y="14610"/>
                  </a:lnTo>
                  <a:lnTo>
                    <a:pt x="5227" y="14193"/>
                  </a:lnTo>
                  <a:lnTo>
                    <a:pt x="7621" y="12860"/>
                  </a:lnTo>
                  <a:lnTo>
                    <a:pt x="9930" y="14145"/>
                  </a:lnTo>
                  <a:lnTo>
                    <a:pt x="10681" y="14574"/>
                  </a:lnTo>
                  <a:lnTo>
                    <a:pt x="10907" y="13753"/>
                  </a:lnTo>
                  <a:lnTo>
                    <a:pt x="11621" y="11157"/>
                  </a:lnTo>
                  <a:lnTo>
                    <a:pt x="14193" y="10490"/>
                  </a:lnTo>
                  <a:lnTo>
                    <a:pt x="15050" y="10264"/>
                  </a:lnTo>
                  <a:lnTo>
                    <a:pt x="14610" y="9538"/>
                  </a:lnTo>
                  <a:lnTo>
                    <a:pt x="13228"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1"/>
            <p:cNvSpPr/>
            <p:nvPr/>
          </p:nvSpPr>
          <p:spPr>
            <a:xfrm>
              <a:off x="4001675"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50" y="1250"/>
                  </a:moveTo>
                  <a:lnTo>
                    <a:pt x="10704" y="3655"/>
                  </a:lnTo>
                  <a:lnTo>
                    <a:pt x="7930" y="6334"/>
                  </a:lnTo>
                  <a:lnTo>
                    <a:pt x="7930" y="2429"/>
                  </a:lnTo>
                  <a:lnTo>
                    <a:pt x="7942" y="2429"/>
                  </a:lnTo>
                  <a:lnTo>
                    <a:pt x="10050"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5" y="14621"/>
                  </a:lnTo>
                  <a:lnTo>
                    <a:pt x="5227" y="14204"/>
                  </a:lnTo>
                  <a:lnTo>
                    <a:pt x="7621" y="12859"/>
                  </a:lnTo>
                  <a:lnTo>
                    <a:pt x="9930" y="14157"/>
                  </a:lnTo>
                  <a:lnTo>
                    <a:pt x="10681" y="14573"/>
                  </a:lnTo>
                  <a:lnTo>
                    <a:pt x="10907" y="13752"/>
                  </a:lnTo>
                  <a:lnTo>
                    <a:pt x="11621" y="11168"/>
                  </a:lnTo>
                  <a:lnTo>
                    <a:pt x="14193" y="10489"/>
                  </a:lnTo>
                  <a:lnTo>
                    <a:pt x="15050" y="10275"/>
                  </a:lnTo>
                  <a:lnTo>
                    <a:pt x="14610" y="9537"/>
                  </a:lnTo>
                  <a:lnTo>
                    <a:pt x="13228"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1"/>
            <p:cNvSpPr/>
            <p:nvPr/>
          </p:nvSpPr>
          <p:spPr>
            <a:xfrm>
              <a:off x="4001675"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50" y="1239"/>
                  </a:moveTo>
                  <a:lnTo>
                    <a:pt x="10704" y="3632"/>
                  </a:lnTo>
                  <a:lnTo>
                    <a:pt x="7930" y="6311"/>
                  </a:lnTo>
                  <a:lnTo>
                    <a:pt x="7930" y="2417"/>
                  </a:lnTo>
                  <a:lnTo>
                    <a:pt x="7942" y="2417"/>
                  </a:lnTo>
                  <a:lnTo>
                    <a:pt x="10050" y="1239"/>
                  </a:lnTo>
                  <a:close/>
                  <a:moveTo>
                    <a:pt x="3751" y="4215"/>
                  </a:moveTo>
                  <a:lnTo>
                    <a:pt x="6513"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48" y="10383"/>
                  </a:lnTo>
                  <a:lnTo>
                    <a:pt x="894" y="10597"/>
                  </a:lnTo>
                  <a:lnTo>
                    <a:pt x="3561" y="11299"/>
                  </a:lnTo>
                  <a:lnTo>
                    <a:pt x="4239" y="13800"/>
                  </a:lnTo>
                  <a:lnTo>
                    <a:pt x="4465"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8"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1"/>
            <p:cNvSpPr/>
            <p:nvPr/>
          </p:nvSpPr>
          <p:spPr>
            <a:xfrm>
              <a:off x="4001675"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50" y="1238"/>
                  </a:moveTo>
                  <a:lnTo>
                    <a:pt x="10704" y="3632"/>
                  </a:lnTo>
                  <a:lnTo>
                    <a:pt x="7930" y="6310"/>
                  </a:lnTo>
                  <a:lnTo>
                    <a:pt x="7930" y="2417"/>
                  </a:lnTo>
                  <a:lnTo>
                    <a:pt x="7942" y="2417"/>
                  </a:lnTo>
                  <a:lnTo>
                    <a:pt x="10050" y="1238"/>
                  </a:lnTo>
                  <a:close/>
                  <a:moveTo>
                    <a:pt x="11383" y="4132"/>
                  </a:moveTo>
                  <a:lnTo>
                    <a:pt x="13717" y="4739"/>
                  </a:lnTo>
                  <a:lnTo>
                    <a:pt x="12443" y="6882"/>
                  </a:lnTo>
                  <a:lnTo>
                    <a:pt x="8526" y="6882"/>
                  </a:lnTo>
                  <a:lnTo>
                    <a:pt x="11383" y="4132"/>
                  </a:lnTo>
                  <a:close/>
                  <a:moveTo>
                    <a:pt x="3751" y="4215"/>
                  </a:moveTo>
                  <a:lnTo>
                    <a:pt x="6513" y="6894"/>
                  </a:lnTo>
                  <a:lnTo>
                    <a:pt x="2501" y="6894"/>
                  </a:lnTo>
                  <a:lnTo>
                    <a:pt x="1275" y="4858"/>
                  </a:lnTo>
                  <a:lnTo>
                    <a:pt x="3751" y="4215"/>
                  </a:lnTo>
                  <a:close/>
                  <a:moveTo>
                    <a:pt x="12550" y="7715"/>
                  </a:moveTo>
                  <a:lnTo>
                    <a:pt x="13764" y="9751"/>
                  </a:lnTo>
                  <a:lnTo>
                    <a:pt x="11300" y="10394"/>
                  </a:lnTo>
                  <a:lnTo>
                    <a:pt x="8526" y="7715"/>
                  </a:lnTo>
                  <a:close/>
                  <a:moveTo>
                    <a:pt x="6513" y="7715"/>
                  </a:moveTo>
                  <a:lnTo>
                    <a:pt x="3656" y="10466"/>
                  </a:lnTo>
                  <a:lnTo>
                    <a:pt x="1322" y="9859"/>
                  </a:lnTo>
                  <a:lnTo>
                    <a:pt x="2596"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5" y="14621"/>
                  </a:lnTo>
                  <a:lnTo>
                    <a:pt x="5216" y="14204"/>
                  </a:lnTo>
                  <a:lnTo>
                    <a:pt x="7621" y="12859"/>
                  </a:lnTo>
                  <a:lnTo>
                    <a:pt x="9919" y="14157"/>
                  </a:lnTo>
                  <a:lnTo>
                    <a:pt x="10681" y="14573"/>
                  </a:lnTo>
                  <a:lnTo>
                    <a:pt x="10907" y="13752"/>
                  </a:lnTo>
                  <a:lnTo>
                    <a:pt x="11621" y="11168"/>
                  </a:lnTo>
                  <a:lnTo>
                    <a:pt x="14193" y="10501"/>
                  </a:lnTo>
                  <a:lnTo>
                    <a:pt x="15038" y="10275"/>
                  </a:lnTo>
                  <a:lnTo>
                    <a:pt x="14610" y="9549"/>
                  </a:lnTo>
                  <a:lnTo>
                    <a:pt x="13228"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1"/>
            <p:cNvSpPr/>
            <p:nvPr/>
          </p:nvSpPr>
          <p:spPr>
            <a:xfrm>
              <a:off x="4001675"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50" y="1251"/>
                  </a:moveTo>
                  <a:lnTo>
                    <a:pt x="10704" y="3656"/>
                  </a:lnTo>
                  <a:lnTo>
                    <a:pt x="7930" y="6335"/>
                  </a:lnTo>
                  <a:lnTo>
                    <a:pt x="7930" y="2430"/>
                  </a:lnTo>
                  <a:lnTo>
                    <a:pt x="7942" y="2430"/>
                  </a:lnTo>
                  <a:lnTo>
                    <a:pt x="10050"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5" y="14622"/>
                  </a:lnTo>
                  <a:lnTo>
                    <a:pt x="5227" y="14205"/>
                  </a:lnTo>
                  <a:lnTo>
                    <a:pt x="7621" y="12860"/>
                  </a:lnTo>
                  <a:lnTo>
                    <a:pt x="9930" y="14157"/>
                  </a:lnTo>
                  <a:lnTo>
                    <a:pt x="10681" y="14574"/>
                  </a:lnTo>
                  <a:lnTo>
                    <a:pt x="10907" y="13753"/>
                  </a:lnTo>
                  <a:lnTo>
                    <a:pt x="11621" y="11169"/>
                  </a:lnTo>
                  <a:lnTo>
                    <a:pt x="14193" y="10502"/>
                  </a:lnTo>
                  <a:lnTo>
                    <a:pt x="15050" y="10276"/>
                  </a:lnTo>
                  <a:lnTo>
                    <a:pt x="14610" y="9550"/>
                  </a:lnTo>
                  <a:lnTo>
                    <a:pt x="13228"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1"/>
            <p:cNvSpPr/>
            <p:nvPr/>
          </p:nvSpPr>
          <p:spPr>
            <a:xfrm>
              <a:off x="4001675"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50" y="1238"/>
                  </a:moveTo>
                  <a:lnTo>
                    <a:pt x="10704" y="3632"/>
                  </a:lnTo>
                  <a:lnTo>
                    <a:pt x="7930" y="6311"/>
                  </a:lnTo>
                  <a:lnTo>
                    <a:pt x="7930" y="2405"/>
                  </a:lnTo>
                  <a:lnTo>
                    <a:pt x="7942" y="2405"/>
                  </a:lnTo>
                  <a:lnTo>
                    <a:pt x="10050"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80" y="10466"/>
                  </a:lnTo>
                  <a:lnTo>
                    <a:pt x="1334"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16" y="14192"/>
                  </a:lnTo>
                  <a:lnTo>
                    <a:pt x="7621" y="12859"/>
                  </a:lnTo>
                  <a:lnTo>
                    <a:pt x="9919" y="14157"/>
                  </a:lnTo>
                  <a:lnTo>
                    <a:pt x="10681" y="14573"/>
                  </a:lnTo>
                  <a:lnTo>
                    <a:pt x="10907" y="13752"/>
                  </a:lnTo>
                  <a:lnTo>
                    <a:pt x="11621" y="11156"/>
                  </a:lnTo>
                  <a:lnTo>
                    <a:pt x="14193" y="10490"/>
                  </a:lnTo>
                  <a:lnTo>
                    <a:pt x="15038" y="10263"/>
                  </a:lnTo>
                  <a:lnTo>
                    <a:pt x="14610" y="9537"/>
                  </a:lnTo>
                  <a:lnTo>
                    <a:pt x="13228"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1"/>
            <p:cNvSpPr/>
            <p:nvPr/>
          </p:nvSpPr>
          <p:spPr>
            <a:xfrm>
              <a:off x="3622475" y="4134575"/>
              <a:ext cx="376250" cy="365525"/>
            </a:xfrm>
            <a:custGeom>
              <a:avLst/>
              <a:gdLst/>
              <a:ahLst/>
              <a:cxnLst/>
              <a:rect l="l" t="t" r="r" b="b"/>
              <a:pathLst>
                <a:path w="15050" h="14621" extrusionOk="0">
                  <a:moveTo>
                    <a:pt x="4882" y="1286"/>
                  </a:moveTo>
                  <a:lnTo>
                    <a:pt x="7096" y="2512"/>
                  </a:lnTo>
                  <a:lnTo>
                    <a:pt x="7096" y="6310"/>
                  </a:lnTo>
                  <a:lnTo>
                    <a:pt x="4263" y="3560"/>
                  </a:lnTo>
                  <a:lnTo>
                    <a:pt x="4882"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49"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501"/>
                  </a:lnTo>
                  <a:lnTo>
                    <a:pt x="15050" y="10275"/>
                  </a:lnTo>
                  <a:lnTo>
                    <a:pt x="14621" y="9549"/>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1"/>
            <p:cNvSpPr/>
            <p:nvPr/>
          </p:nvSpPr>
          <p:spPr>
            <a:xfrm>
              <a:off x="3622475"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74"/>
                  </a:moveTo>
                  <a:lnTo>
                    <a:pt x="7120" y="2513"/>
                  </a:lnTo>
                  <a:lnTo>
                    <a:pt x="7120" y="6323"/>
                  </a:lnTo>
                  <a:lnTo>
                    <a:pt x="4274" y="3560"/>
                  </a:lnTo>
                  <a:lnTo>
                    <a:pt x="4894" y="1274"/>
                  </a:lnTo>
                  <a:close/>
                  <a:moveTo>
                    <a:pt x="3751" y="4215"/>
                  </a:moveTo>
                  <a:lnTo>
                    <a:pt x="6525" y="6894"/>
                  </a:lnTo>
                  <a:lnTo>
                    <a:pt x="2500" y="6894"/>
                  </a:lnTo>
                  <a:lnTo>
                    <a:pt x="1286" y="4846"/>
                  </a:lnTo>
                  <a:lnTo>
                    <a:pt x="3751" y="4215"/>
                  </a:lnTo>
                  <a:close/>
                  <a:moveTo>
                    <a:pt x="11382" y="4132"/>
                  </a:moveTo>
                  <a:lnTo>
                    <a:pt x="13728" y="4751"/>
                  </a:lnTo>
                  <a:lnTo>
                    <a:pt x="12442" y="6894"/>
                  </a:lnTo>
                  <a:lnTo>
                    <a:pt x="8549" y="6894"/>
                  </a:lnTo>
                  <a:lnTo>
                    <a:pt x="11382" y="4132"/>
                  </a:lnTo>
                  <a:close/>
                  <a:moveTo>
                    <a:pt x="12561" y="7704"/>
                  </a:moveTo>
                  <a:lnTo>
                    <a:pt x="13788" y="9752"/>
                  </a:lnTo>
                  <a:lnTo>
                    <a:pt x="11311" y="10383"/>
                  </a:lnTo>
                  <a:lnTo>
                    <a:pt x="8549" y="7704"/>
                  </a:lnTo>
                  <a:close/>
                  <a:moveTo>
                    <a:pt x="6537" y="7704"/>
                  </a:moveTo>
                  <a:lnTo>
                    <a:pt x="3679" y="10478"/>
                  </a:lnTo>
                  <a:lnTo>
                    <a:pt x="1334" y="9871"/>
                  </a:lnTo>
                  <a:lnTo>
                    <a:pt x="2619" y="7704"/>
                  </a:lnTo>
                  <a:close/>
                  <a:moveTo>
                    <a:pt x="7953" y="8287"/>
                  </a:moveTo>
                  <a:lnTo>
                    <a:pt x="10787" y="11038"/>
                  </a:lnTo>
                  <a:lnTo>
                    <a:pt x="10168" y="13324"/>
                  </a:lnTo>
                  <a:lnTo>
                    <a:pt x="7953" y="12085"/>
                  </a:lnTo>
                  <a:lnTo>
                    <a:pt x="7953"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32" y="858"/>
                  </a:lnTo>
                  <a:lnTo>
                    <a:pt x="3417" y="3453"/>
                  </a:lnTo>
                  <a:lnTo>
                    <a:pt x="845" y="4120"/>
                  </a:lnTo>
                  <a:lnTo>
                    <a:pt x="0" y="4346"/>
                  </a:lnTo>
                  <a:lnTo>
                    <a:pt x="429" y="5072"/>
                  </a:lnTo>
                  <a:lnTo>
                    <a:pt x="1810"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192"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1"/>
            <p:cNvSpPr/>
            <p:nvPr/>
          </p:nvSpPr>
          <p:spPr>
            <a:xfrm>
              <a:off x="3622475"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04" y="3656"/>
                  </a:lnTo>
                  <a:lnTo>
                    <a:pt x="7953" y="6335"/>
                  </a:lnTo>
                  <a:lnTo>
                    <a:pt x="7953" y="2430"/>
                  </a:lnTo>
                  <a:lnTo>
                    <a:pt x="10049" y="1251"/>
                  </a:lnTo>
                  <a:close/>
                  <a:moveTo>
                    <a:pt x="11382" y="4144"/>
                  </a:moveTo>
                  <a:lnTo>
                    <a:pt x="13728" y="4751"/>
                  </a:lnTo>
                  <a:lnTo>
                    <a:pt x="12442" y="6895"/>
                  </a:lnTo>
                  <a:lnTo>
                    <a:pt x="8549"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311"/>
                  </a:moveTo>
                  <a:lnTo>
                    <a:pt x="10787" y="11062"/>
                  </a:lnTo>
                  <a:lnTo>
                    <a:pt x="10168" y="13336"/>
                  </a:lnTo>
                  <a:lnTo>
                    <a:pt x="7953" y="12109"/>
                  </a:lnTo>
                  <a:lnTo>
                    <a:pt x="7953"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192"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1"/>
            <p:cNvSpPr/>
            <p:nvPr/>
          </p:nvSpPr>
          <p:spPr>
            <a:xfrm>
              <a:off x="3622475"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49" y="6906"/>
                  </a:lnTo>
                  <a:lnTo>
                    <a:pt x="11382" y="4156"/>
                  </a:lnTo>
                  <a:close/>
                  <a:moveTo>
                    <a:pt x="12561" y="7728"/>
                  </a:moveTo>
                  <a:lnTo>
                    <a:pt x="13764" y="9764"/>
                  </a:lnTo>
                  <a:lnTo>
                    <a:pt x="11311" y="10407"/>
                  </a:lnTo>
                  <a:lnTo>
                    <a:pt x="8549" y="7728"/>
                  </a:lnTo>
                  <a:close/>
                  <a:moveTo>
                    <a:pt x="6525" y="7704"/>
                  </a:moveTo>
                  <a:lnTo>
                    <a:pt x="3667" y="10478"/>
                  </a:lnTo>
                  <a:lnTo>
                    <a:pt x="1322" y="9859"/>
                  </a:lnTo>
                  <a:lnTo>
                    <a:pt x="2608" y="7704"/>
                  </a:lnTo>
                  <a:close/>
                  <a:moveTo>
                    <a:pt x="7953" y="8300"/>
                  </a:moveTo>
                  <a:lnTo>
                    <a:pt x="10787" y="11050"/>
                  </a:lnTo>
                  <a:lnTo>
                    <a:pt x="10168" y="13336"/>
                  </a:lnTo>
                  <a:lnTo>
                    <a:pt x="7953" y="12098"/>
                  </a:lnTo>
                  <a:lnTo>
                    <a:pt x="7953"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32" y="858"/>
                  </a:lnTo>
                  <a:lnTo>
                    <a:pt x="3417" y="3454"/>
                  </a:lnTo>
                  <a:lnTo>
                    <a:pt x="845" y="4120"/>
                  </a:lnTo>
                  <a:lnTo>
                    <a:pt x="0" y="4347"/>
                  </a:lnTo>
                  <a:lnTo>
                    <a:pt x="429" y="5073"/>
                  </a:lnTo>
                  <a:lnTo>
                    <a:pt x="1810"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192"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1"/>
            <p:cNvSpPr/>
            <p:nvPr/>
          </p:nvSpPr>
          <p:spPr>
            <a:xfrm>
              <a:off x="4759800"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50" y="1238"/>
                  </a:moveTo>
                  <a:lnTo>
                    <a:pt x="10705" y="3632"/>
                  </a:lnTo>
                  <a:lnTo>
                    <a:pt x="7942" y="6311"/>
                  </a:lnTo>
                  <a:lnTo>
                    <a:pt x="7942" y="2405"/>
                  </a:lnTo>
                  <a:lnTo>
                    <a:pt x="7954" y="2405"/>
                  </a:lnTo>
                  <a:lnTo>
                    <a:pt x="10050" y="1238"/>
                  </a:lnTo>
                  <a:close/>
                  <a:moveTo>
                    <a:pt x="3751" y="4215"/>
                  </a:moveTo>
                  <a:lnTo>
                    <a:pt x="6525" y="6894"/>
                  </a:lnTo>
                  <a:lnTo>
                    <a:pt x="2501" y="6894"/>
                  </a:lnTo>
                  <a:lnTo>
                    <a:pt x="1299" y="4846"/>
                  </a:lnTo>
                  <a:lnTo>
                    <a:pt x="3751" y="4215"/>
                  </a:lnTo>
                  <a:close/>
                  <a:moveTo>
                    <a:pt x="11395" y="4132"/>
                  </a:moveTo>
                  <a:lnTo>
                    <a:pt x="13729" y="4751"/>
                  </a:lnTo>
                  <a:lnTo>
                    <a:pt x="12443" y="6894"/>
                  </a:lnTo>
                  <a:lnTo>
                    <a:pt x="8538" y="6894"/>
                  </a:lnTo>
                  <a:lnTo>
                    <a:pt x="11395" y="4132"/>
                  </a:lnTo>
                  <a:close/>
                  <a:moveTo>
                    <a:pt x="12550" y="7704"/>
                  </a:moveTo>
                  <a:lnTo>
                    <a:pt x="13776" y="9751"/>
                  </a:lnTo>
                  <a:lnTo>
                    <a:pt x="11300" y="10382"/>
                  </a:lnTo>
                  <a:lnTo>
                    <a:pt x="8538" y="7704"/>
                  </a:lnTo>
                  <a:close/>
                  <a:moveTo>
                    <a:pt x="6525"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1"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1"/>
            <p:cNvSpPr/>
            <p:nvPr/>
          </p:nvSpPr>
          <p:spPr>
            <a:xfrm>
              <a:off x="3622475"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49"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53" y="12085"/>
                  </a:lnTo>
                  <a:lnTo>
                    <a:pt x="7953"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92" y="14573"/>
                  </a:lnTo>
                  <a:lnTo>
                    <a:pt x="10906" y="13752"/>
                  </a:lnTo>
                  <a:lnTo>
                    <a:pt x="11621" y="11156"/>
                  </a:lnTo>
                  <a:lnTo>
                    <a:pt x="14204" y="10490"/>
                  </a:lnTo>
                  <a:lnTo>
                    <a:pt x="15050" y="10263"/>
                  </a:lnTo>
                  <a:lnTo>
                    <a:pt x="14621" y="9537"/>
                  </a:lnTo>
                  <a:lnTo>
                    <a:pt x="13228"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1"/>
            <p:cNvSpPr/>
            <p:nvPr/>
          </p:nvSpPr>
          <p:spPr>
            <a:xfrm>
              <a:off x="3622475"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49"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92" y="14574"/>
                  </a:lnTo>
                  <a:lnTo>
                    <a:pt x="10906" y="13752"/>
                  </a:lnTo>
                  <a:lnTo>
                    <a:pt x="11621" y="11168"/>
                  </a:lnTo>
                  <a:lnTo>
                    <a:pt x="14204" y="10502"/>
                  </a:lnTo>
                  <a:lnTo>
                    <a:pt x="15050" y="10275"/>
                  </a:lnTo>
                  <a:lnTo>
                    <a:pt x="14621" y="9549"/>
                  </a:lnTo>
                  <a:lnTo>
                    <a:pt x="13228"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1"/>
            <p:cNvSpPr/>
            <p:nvPr/>
          </p:nvSpPr>
          <p:spPr>
            <a:xfrm>
              <a:off x="3622475"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49" y="6906"/>
                  </a:lnTo>
                  <a:lnTo>
                    <a:pt x="11382" y="4155"/>
                  </a:lnTo>
                  <a:close/>
                  <a:moveTo>
                    <a:pt x="12561" y="7727"/>
                  </a:moveTo>
                  <a:lnTo>
                    <a:pt x="13764" y="9763"/>
                  </a:lnTo>
                  <a:lnTo>
                    <a:pt x="11311" y="10406"/>
                  </a:lnTo>
                  <a:lnTo>
                    <a:pt x="8549" y="7727"/>
                  </a:lnTo>
                  <a:close/>
                  <a:moveTo>
                    <a:pt x="6525" y="7739"/>
                  </a:moveTo>
                  <a:lnTo>
                    <a:pt x="3667" y="10501"/>
                  </a:lnTo>
                  <a:lnTo>
                    <a:pt x="1322" y="9882"/>
                  </a:lnTo>
                  <a:lnTo>
                    <a:pt x="2608" y="7739"/>
                  </a:lnTo>
                  <a:close/>
                  <a:moveTo>
                    <a:pt x="7953" y="8311"/>
                  </a:moveTo>
                  <a:lnTo>
                    <a:pt x="10787" y="11061"/>
                  </a:lnTo>
                  <a:lnTo>
                    <a:pt x="10168" y="13335"/>
                  </a:lnTo>
                  <a:lnTo>
                    <a:pt x="7953" y="12097"/>
                  </a:lnTo>
                  <a:lnTo>
                    <a:pt x="7953"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32" y="869"/>
                  </a:lnTo>
                  <a:lnTo>
                    <a:pt x="3417" y="3453"/>
                  </a:lnTo>
                  <a:lnTo>
                    <a:pt x="845" y="4120"/>
                  </a:lnTo>
                  <a:lnTo>
                    <a:pt x="0" y="4346"/>
                  </a:lnTo>
                  <a:lnTo>
                    <a:pt x="429" y="5072"/>
                  </a:lnTo>
                  <a:lnTo>
                    <a:pt x="1810"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192"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1"/>
            <p:cNvSpPr/>
            <p:nvPr/>
          </p:nvSpPr>
          <p:spPr>
            <a:xfrm>
              <a:off x="3622475" y="2307850"/>
              <a:ext cx="376250" cy="365250"/>
            </a:xfrm>
            <a:custGeom>
              <a:avLst/>
              <a:gdLst/>
              <a:ahLst/>
              <a:cxnLst/>
              <a:rect l="l" t="t" r="r" b="b"/>
              <a:pathLst>
                <a:path w="15050" h="14610" extrusionOk="0">
                  <a:moveTo>
                    <a:pt x="4882" y="1298"/>
                  </a:moveTo>
                  <a:lnTo>
                    <a:pt x="7096" y="2525"/>
                  </a:lnTo>
                  <a:lnTo>
                    <a:pt x="7096" y="6323"/>
                  </a:lnTo>
                  <a:lnTo>
                    <a:pt x="4263" y="3573"/>
                  </a:lnTo>
                  <a:lnTo>
                    <a:pt x="4882"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49"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299"/>
                  </a:moveTo>
                  <a:lnTo>
                    <a:pt x="10787" y="11062"/>
                  </a:lnTo>
                  <a:lnTo>
                    <a:pt x="10168" y="13336"/>
                  </a:lnTo>
                  <a:lnTo>
                    <a:pt x="7953" y="12097"/>
                  </a:lnTo>
                  <a:lnTo>
                    <a:pt x="7953" y="8299"/>
                  </a:lnTo>
                  <a:close/>
                  <a:moveTo>
                    <a:pt x="7096" y="8299"/>
                  </a:moveTo>
                  <a:lnTo>
                    <a:pt x="7096" y="12205"/>
                  </a:lnTo>
                  <a:lnTo>
                    <a:pt x="5001" y="13383"/>
                  </a:lnTo>
                  <a:lnTo>
                    <a:pt x="4334" y="10978"/>
                  </a:lnTo>
                  <a:lnTo>
                    <a:pt x="7096"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192"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1"/>
            <p:cNvSpPr/>
            <p:nvPr/>
          </p:nvSpPr>
          <p:spPr>
            <a:xfrm>
              <a:off x="43809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08" y="8287"/>
                  </a:moveTo>
                  <a:lnTo>
                    <a:pt x="7108" y="12193"/>
                  </a:lnTo>
                  <a:lnTo>
                    <a:pt x="7096" y="12193"/>
                  </a:lnTo>
                  <a:lnTo>
                    <a:pt x="5001" y="13371"/>
                  </a:lnTo>
                  <a:lnTo>
                    <a:pt x="4334" y="10966"/>
                  </a:lnTo>
                  <a:lnTo>
                    <a:pt x="7108"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65"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1"/>
            <p:cNvSpPr/>
            <p:nvPr/>
          </p:nvSpPr>
          <p:spPr>
            <a:xfrm>
              <a:off x="4380900" y="846675"/>
              <a:ext cx="375950" cy="365525"/>
            </a:xfrm>
            <a:custGeom>
              <a:avLst/>
              <a:gdLst/>
              <a:ahLst/>
              <a:cxnLst/>
              <a:rect l="l" t="t" r="r" b="b"/>
              <a:pathLst>
                <a:path w="15038" h="14621" extrusionOk="0">
                  <a:moveTo>
                    <a:pt x="10037" y="1238"/>
                  </a:moveTo>
                  <a:lnTo>
                    <a:pt x="10692" y="3631"/>
                  </a:lnTo>
                  <a:lnTo>
                    <a:pt x="7930" y="6310"/>
                  </a:lnTo>
                  <a:lnTo>
                    <a:pt x="7930" y="2417"/>
                  </a:lnTo>
                  <a:lnTo>
                    <a:pt x="7942" y="2417"/>
                  </a:lnTo>
                  <a:lnTo>
                    <a:pt x="10037" y="1238"/>
                  </a:lnTo>
                  <a:close/>
                  <a:moveTo>
                    <a:pt x="4882" y="1274"/>
                  </a:moveTo>
                  <a:lnTo>
                    <a:pt x="7096" y="2512"/>
                  </a:lnTo>
                  <a:lnTo>
                    <a:pt x="7096" y="6322"/>
                  </a:lnTo>
                  <a:lnTo>
                    <a:pt x="4251" y="3560"/>
                  </a:lnTo>
                  <a:lnTo>
                    <a:pt x="4882" y="1274"/>
                  </a:lnTo>
                  <a:close/>
                  <a:moveTo>
                    <a:pt x="3739" y="4215"/>
                  </a:moveTo>
                  <a:lnTo>
                    <a:pt x="6513" y="6894"/>
                  </a:lnTo>
                  <a:lnTo>
                    <a:pt x="2489" y="6894"/>
                  </a:lnTo>
                  <a:lnTo>
                    <a:pt x="1274" y="4858"/>
                  </a:lnTo>
                  <a:lnTo>
                    <a:pt x="3739" y="4215"/>
                  </a:lnTo>
                  <a:close/>
                  <a:moveTo>
                    <a:pt x="11371" y="4131"/>
                  </a:moveTo>
                  <a:lnTo>
                    <a:pt x="13704" y="4751"/>
                  </a:lnTo>
                  <a:lnTo>
                    <a:pt x="12442" y="6894"/>
                  </a:lnTo>
                  <a:lnTo>
                    <a:pt x="8525" y="6894"/>
                  </a:lnTo>
                  <a:lnTo>
                    <a:pt x="11371" y="4131"/>
                  </a:lnTo>
                  <a:close/>
                  <a:moveTo>
                    <a:pt x="12561" y="7715"/>
                  </a:moveTo>
                  <a:lnTo>
                    <a:pt x="13776" y="9751"/>
                  </a:lnTo>
                  <a:lnTo>
                    <a:pt x="11311" y="10394"/>
                  </a:lnTo>
                  <a:lnTo>
                    <a:pt x="8537" y="7715"/>
                  </a:lnTo>
                  <a:close/>
                  <a:moveTo>
                    <a:pt x="6513" y="7727"/>
                  </a:moveTo>
                  <a:lnTo>
                    <a:pt x="3655" y="10477"/>
                  </a:lnTo>
                  <a:lnTo>
                    <a:pt x="1322" y="9870"/>
                  </a:lnTo>
                  <a:lnTo>
                    <a:pt x="2596" y="7727"/>
                  </a:lnTo>
                  <a:close/>
                  <a:moveTo>
                    <a:pt x="7942" y="8287"/>
                  </a:moveTo>
                  <a:lnTo>
                    <a:pt x="10787" y="11049"/>
                  </a:lnTo>
                  <a:lnTo>
                    <a:pt x="10156" y="13323"/>
                  </a:lnTo>
                  <a:lnTo>
                    <a:pt x="7942" y="12085"/>
                  </a:lnTo>
                  <a:lnTo>
                    <a:pt x="7942" y="8287"/>
                  </a:lnTo>
                  <a:close/>
                  <a:moveTo>
                    <a:pt x="7108" y="8287"/>
                  </a:moveTo>
                  <a:lnTo>
                    <a:pt x="7108" y="12192"/>
                  </a:lnTo>
                  <a:lnTo>
                    <a:pt x="7096" y="12192"/>
                  </a:lnTo>
                  <a:lnTo>
                    <a:pt x="5001" y="13371"/>
                  </a:lnTo>
                  <a:lnTo>
                    <a:pt x="4334" y="10966"/>
                  </a:lnTo>
                  <a:lnTo>
                    <a:pt x="7108"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15"/>
                  </a:lnTo>
                  <a:lnTo>
                    <a:pt x="14562" y="4965"/>
                  </a:lnTo>
                  <a:lnTo>
                    <a:pt x="15002" y="4227"/>
                  </a:lnTo>
                  <a:lnTo>
                    <a:pt x="14145" y="4000"/>
                  </a:lnTo>
                  <a:lnTo>
                    <a:pt x="11478" y="3310"/>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1"/>
            <p:cNvSpPr/>
            <p:nvPr/>
          </p:nvSpPr>
          <p:spPr>
            <a:xfrm>
              <a:off x="4380900" y="2307850"/>
              <a:ext cx="375950" cy="365250"/>
            </a:xfrm>
            <a:custGeom>
              <a:avLst/>
              <a:gdLst/>
              <a:ahLst/>
              <a:cxnLst/>
              <a:rect l="l" t="t" r="r" b="b"/>
              <a:pathLst>
                <a:path w="15038" h="14610" extrusionOk="0">
                  <a:moveTo>
                    <a:pt x="4882" y="1298"/>
                  </a:moveTo>
                  <a:lnTo>
                    <a:pt x="7096" y="2525"/>
                  </a:lnTo>
                  <a:lnTo>
                    <a:pt x="7096" y="6323"/>
                  </a:lnTo>
                  <a:lnTo>
                    <a:pt x="4251" y="3573"/>
                  </a:lnTo>
                  <a:lnTo>
                    <a:pt x="4882" y="1298"/>
                  </a:lnTo>
                  <a:close/>
                  <a:moveTo>
                    <a:pt x="10037" y="1251"/>
                  </a:moveTo>
                  <a:lnTo>
                    <a:pt x="10692" y="3644"/>
                  </a:lnTo>
                  <a:lnTo>
                    <a:pt x="7930" y="6323"/>
                  </a:lnTo>
                  <a:lnTo>
                    <a:pt x="7930" y="2430"/>
                  </a:lnTo>
                  <a:lnTo>
                    <a:pt x="7942" y="2430"/>
                  </a:lnTo>
                  <a:lnTo>
                    <a:pt x="10037" y="1251"/>
                  </a:lnTo>
                  <a:close/>
                  <a:moveTo>
                    <a:pt x="11383" y="4132"/>
                  </a:moveTo>
                  <a:lnTo>
                    <a:pt x="13716" y="4751"/>
                  </a:lnTo>
                  <a:lnTo>
                    <a:pt x="12442" y="6894"/>
                  </a:lnTo>
                  <a:lnTo>
                    <a:pt x="8525" y="6894"/>
                  </a:lnTo>
                  <a:lnTo>
                    <a:pt x="11383" y="4132"/>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299"/>
                  </a:moveTo>
                  <a:lnTo>
                    <a:pt x="10787" y="11062"/>
                  </a:lnTo>
                  <a:lnTo>
                    <a:pt x="10156" y="13336"/>
                  </a:lnTo>
                  <a:lnTo>
                    <a:pt x="7942" y="12097"/>
                  </a:lnTo>
                  <a:lnTo>
                    <a:pt x="7942" y="8299"/>
                  </a:lnTo>
                  <a:close/>
                  <a:moveTo>
                    <a:pt x="7108" y="8299"/>
                  </a:moveTo>
                  <a:lnTo>
                    <a:pt x="7108" y="12205"/>
                  </a:lnTo>
                  <a:lnTo>
                    <a:pt x="7096" y="12205"/>
                  </a:lnTo>
                  <a:lnTo>
                    <a:pt x="5001" y="13383"/>
                  </a:lnTo>
                  <a:lnTo>
                    <a:pt x="4334" y="10978"/>
                  </a:lnTo>
                  <a:lnTo>
                    <a:pt x="7108" y="8299"/>
                  </a:lnTo>
                  <a:close/>
                  <a:moveTo>
                    <a:pt x="10573"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6" y="9645"/>
                  </a:lnTo>
                  <a:lnTo>
                    <a:pt x="36" y="10371"/>
                  </a:lnTo>
                  <a:lnTo>
                    <a:pt x="893" y="10597"/>
                  </a:lnTo>
                  <a:lnTo>
                    <a:pt x="3548" y="11300"/>
                  </a:lnTo>
                  <a:lnTo>
                    <a:pt x="4239" y="13800"/>
                  </a:lnTo>
                  <a:lnTo>
                    <a:pt x="4465" y="14610"/>
                  </a:lnTo>
                  <a:lnTo>
                    <a:pt x="5215" y="14193"/>
                  </a:lnTo>
                  <a:lnTo>
                    <a:pt x="7620" y="12859"/>
                  </a:lnTo>
                  <a:lnTo>
                    <a:pt x="9918" y="14145"/>
                  </a:lnTo>
                  <a:lnTo>
                    <a:pt x="10680" y="14574"/>
                  </a:lnTo>
                  <a:lnTo>
                    <a:pt x="10906" y="13752"/>
                  </a:lnTo>
                  <a:lnTo>
                    <a:pt x="11621" y="11157"/>
                  </a:lnTo>
                  <a:lnTo>
                    <a:pt x="14192" y="10490"/>
                  </a:lnTo>
                  <a:lnTo>
                    <a:pt x="15038" y="10264"/>
                  </a:lnTo>
                  <a:lnTo>
                    <a:pt x="14609" y="9538"/>
                  </a:lnTo>
                  <a:lnTo>
                    <a:pt x="13228" y="7216"/>
                  </a:lnTo>
                  <a:lnTo>
                    <a:pt x="14562" y="4966"/>
                  </a:lnTo>
                  <a:lnTo>
                    <a:pt x="15002"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1"/>
            <p:cNvSpPr/>
            <p:nvPr/>
          </p:nvSpPr>
          <p:spPr>
            <a:xfrm>
              <a:off x="4380900" y="1942325"/>
              <a:ext cx="375950" cy="365550"/>
            </a:xfrm>
            <a:custGeom>
              <a:avLst/>
              <a:gdLst/>
              <a:ahLst/>
              <a:cxnLst/>
              <a:rect l="l" t="t" r="r" b="b"/>
              <a:pathLst>
                <a:path w="15038" h="14622" extrusionOk="0">
                  <a:moveTo>
                    <a:pt x="4882" y="1299"/>
                  </a:moveTo>
                  <a:lnTo>
                    <a:pt x="7096" y="2537"/>
                  </a:lnTo>
                  <a:lnTo>
                    <a:pt x="7096" y="6335"/>
                  </a:lnTo>
                  <a:lnTo>
                    <a:pt x="4251" y="3573"/>
                  </a:lnTo>
                  <a:lnTo>
                    <a:pt x="4882" y="1299"/>
                  </a:lnTo>
                  <a:close/>
                  <a:moveTo>
                    <a:pt x="10037" y="1251"/>
                  </a:moveTo>
                  <a:lnTo>
                    <a:pt x="10692" y="3656"/>
                  </a:lnTo>
                  <a:lnTo>
                    <a:pt x="7930" y="6335"/>
                  </a:lnTo>
                  <a:lnTo>
                    <a:pt x="7930" y="2430"/>
                  </a:lnTo>
                  <a:lnTo>
                    <a:pt x="7942" y="2430"/>
                  </a:lnTo>
                  <a:lnTo>
                    <a:pt x="10037" y="1251"/>
                  </a:lnTo>
                  <a:close/>
                  <a:moveTo>
                    <a:pt x="11383" y="4144"/>
                  </a:moveTo>
                  <a:lnTo>
                    <a:pt x="13716" y="4751"/>
                  </a:lnTo>
                  <a:lnTo>
                    <a:pt x="12442" y="6895"/>
                  </a:lnTo>
                  <a:lnTo>
                    <a:pt x="8525" y="6895"/>
                  </a:lnTo>
                  <a:lnTo>
                    <a:pt x="11383" y="4144"/>
                  </a:lnTo>
                  <a:close/>
                  <a:moveTo>
                    <a:pt x="3739" y="4228"/>
                  </a:moveTo>
                  <a:lnTo>
                    <a:pt x="6513" y="6906"/>
                  </a:lnTo>
                  <a:lnTo>
                    <a:pt x="2489" y="6906"/>
                  </a:lnTo>
                  <a:lnTo>
                    <a:pt x="1274" y="4870"/>
                  </a:lnTo>
                  <a:lnTo>
                    <a:pt x="3739" y="4228"/>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311"/>
                  </a:moveTo>
                  <a:lnTo>
                    <a:pt x="10787" y="11062"/>
                  </a:lnTo>
                  <a:lnTo>
                    <a:pt x="10156" y="13336"/>
                  </a:lnTo>
                  <a:lnTo>
                    <a:pt x="7942" y="12109"/>
                  </a:lnTo>
                  <a:lnTo>
                    <a:pt x="7942" y="8311"/>
                  </a:lnTo>
                  <a:close/>
                  <a:moveTo>
                    <a:pt x="7108" y="8311"/>
                  </a:moveTo>
                  <a:lnTo>
                    <a:pt x="7108" y="12205"/>
                  </a:lnTo>
                  <a:lnTo>
                    <a:pt x="7096" y="12205"/>
                  </a:lnTo>
                  <a:lnTo>
                    <a:pt x="5001" y="13383"/>
                  </a:lnTo>
                  <a:lnTo>
                    <a:pt x="4334" y="10990"/>
                  </a:lnTo>
                  <a:lnTo>
                    <a:pt x="7108" y="8311"/>
                  </a:lnTo>
                  <a:close/>
                  <a:moveTo>
                    <a:pt x="10573"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6" y="9645"/>
                  </a:lnTo>
                  <a:lnTo>
                    <a:pt x="36" y="10383"/>
                  </a:lnTo>
                  <a:lnTo>
                    <a:pt x="893" y="10597"/>
                  </a:lnTo>
                  <a:lnTo>
                    <a:pt x="3548" y="11300"/>
                  </a:lnTo>
                  <a:lnTo>
                    <a:pt x="4239" y="13800"/>
                  </a:lnTo>
                  <a:lnTo>
                    <a:pt x="4465" y="14622"/>
                  </a:lnTo>
                  <a:lnTo>
                    <a:pt x="5215" y="14205"/>
                  </a:lnTo>
                  <a:lnTo>
                    <a:pt x="7620" y="12860"/>
                  </a:lnTo>
                  <a:lnTo>
                    <a:pt x="9918" y="14157"/>
                  </a:lnTo>
                  <a:lnTo>
                    <a:pt x="10680" y="14574"/>
                  </a:lnTo>
                  <a:lnTo>
                    <a:pt x="10906" y="13753"/>
                  </a:lnTo>
                  <a:lnTo>
                    <a:pt x="11621" y="11169"/>
                  </a:lnTo>
                  <a:lnTo>
                    <a:pt x="14192" y="10502"/>
                  </a:lnTo>
                  <a:lnTo>
                    <a:pt x="15038" y="10276"/>
                  </a:lnTo>
                  <a:lnTo>
                    <a:pt x="14609" y="9550"/>
                  </a:lnTo>
                  <a:lnTo>
                    <a:pt x="13228" y="7228"/>
                  </a:lnTo>
                  <a:lnTo>
                    <a:pt x="14562" y="4978"/>
                  </a:lnTo>
                  <a:lnTo>
                    <a:pt x="15002" y="4251"/>
                  </a:lnTo>
                  <a:lnTo>
                    <a:pt x="14145" y="4025"/>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1"/>
            <p:cNvSpPr/>
            <p:nvPr/>
          </p:nvSpPr>
          <p:spPr>
            <a:xfrm>
              <a:off x="4380900" y="1577100"/>
              <a:ext cx="375950" cy="365250"/>
            </a:xfrm>
            <a:custGeom>
              <a:avLst/>
              <a:gdLst/>
              <a:ahLst/>
              <a:cxnLst/>
              <a:rect l="l" t="t" r="r" b="b"/>
              <a:pathLst>
                <a:path w="15038" h="14610" extrusionOk="0">
                  <a:moveTo>
                    <a:pt x="4882" y="1299"/>
                  </a:moveTo>
                  <a:lnTo>
                    <a:pt x="7096" y="2525"/>
                  </a:lnTo>
                  <a:lnTo>
                    <a:pt x="7096" y="6323"/>
                  </a:lnTo>
                  <a:lnTo>
                    <a:pt x="4251" y="3573"/>
                  </a:lnTo>
                  <a:lnTo>
                    <a:pt x="4882" y="1299"/>
                  </a:lnTo>
                  <a:close/>
                  <a:moveTo>
                    <a:pt x="10037" y="1251"/>
                  </a:moveTo>
                  <a:lnTo>
                    <a:pt x="10692" y="3644"/>
                  </a:lnTo>
                  <a:lnTo>
                    <a:pt x="7930" y="6323"/>
                  </a:lnTo>
                  <a:lnTo>
                    <a:pt x="7930" y="2430"/>
                  </a:lnTo>
                  <a:lnTo>
                    <a:pt x="7942" y="2430"/>
                  </a:lnTo>
                  <a:lnTo>
                    <a:pt x="10037" y="1251"/>
                  </a:lnTo>
                  <a:close/>
                  <a:moveTo>
                    <a:pt x="3739" y="4228"/>
                  </a:moveTo>
                  <a:lnTo>
                    <a:pt x="6513" y="6906"/>
                  </a:lnTo>
                  <a:lnTo>
                    <a:pt x="2489" y="6906"/>
                  </a:lnTo>
                  <a:lnTo>
                    <a:pt x="1274" y="4871"/>
                  </a:lnTo>
                  <a:lnTo>
                    <a:pt x="3739"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55" y="10478"/>
                  </a:lnTo>
                  <a:lnTo>
                    <a:pt x="1322" y="9859"/>
                  </a:lnTo>
                  <a:lnTo>
                    <a:pt x="2596" y="7704"/>
                  </a:lnTo>
                  <a:close/>
                  <a:moveTo>
                    <a:pt x="7942" y="8300"/>
                  </a:moveTo>
                  <a:lnTo>
                    <a:pt x="10787" y="11050"/>
                  </a:lnTo>
                  <a:lnTo>
                    <a:pt x="10156" y="13336"/>
                  </a:lnTo>
                  <a:lnTo>
                    <a:pt x="7942" y="12098"/>
                  </a:lnTo>
                  <a:lnTo>
                    <a:pt x="7942" y="8300"/>
                  </a:lnTo>
                  <a:close/>
                  <a:moveTo>
                    <a:pt x="7108" y="8300"/>
                  </a:moveTo>
                  <a:lnTo>
                    <a:pt x="7108" y="12205"/>
                  </a:lnTo>
                  <a:lnTo>
                    <a:pt x="7096" y="12205"/>
                  </a:lnTo>
                  <a:lnTo>
                    <a:pt x="5001" y="13383"/>
                  </a:lnTo>
                  <a:lnTo>
                    <a:pt x="4334" y="10978"/>
                  </a:lnTo>
                  <a:lnTo>
                    <a:pt x="7108"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1"/>
            <p:cNvSpPr/>
            <p:nvPr/>
          </p:nvSpPr>
          <p:spPr>
            <a:xfrm>
              <a:off x="4759800" y="4499800"/>
              <a:ext cx="376275" cy="365250"/>
            </a:xfrm>
            <a:custGeom>
              <a:avLst/>
              <a:gdLst/>
              <a:ahLst/>
              <a:cxnLst/>
              <a:rect l="l" t="t" r="r" b="b"/>
              <a:pathLst>
                <a:path w="15051" h="14610" extrusionOk="0">
                  <a:moveTo>
                    <a:pt x="4882" y="1286"/>
                  </a:moveTo>
                  <a:lnTo>
                    <a:pt x="7109" y="2524"/>
                  </a:lnTo>
                  <a:lnTo>
                    <a:pt x="7109" y="6322"/>
                  </a:lnTo>
                  <a:lnTo>
                    <a:pt x="4263" y="3572"/>
                  </a:lnTo>
                  <a:lnTo>
                    <a:pt x="4882" y="1286"/>
                  </a:lnTo>
                  <a:close/>
                  <a:moveTo>
                    <a:pt x="10050" y="1250"/>
                  </a:moveTo>
                  <a:lnTo>
                    <a:pt x="10705" y="3643"/>
                  </a:lnTo>
                  <a:lnTo>
                    <a:pt x="7942" y="6322"/>
                  </a:lnTo>
                  <a:lnTo>
                    <a:pt x="7942" y="2417"/>
                  </a:lnTo>
                  <a:lnTo>
                    <a:pt x="7954" y="2417"/>
                  </a:lnTo>
                  <a:lnTo>
                    <a:pt x="10050" y="1250"/>
                  </a:lnTo>
                  <a:close/>
                  <a:moveTo>
                    <a:pt x="3751" y="4203"/>
                  </a:moveTo>
                  <a:lnTo>
                    <a:pt x="6525" y="6882"/>
                  </a:lnTo>
                  <a:lnTo>
                    <a:pt x="2501" y="6882"/>
                  </a:lnTo>
                  <a:lnTo>
                    <a:pt x="1287" y="4846"/>
                  </a:lnTo>
                  <a:lnTo>
                    <a:pt x="3751" y="4203"/>
                  </a:lnTo>
                  <a:close/>
                  <a:moveTo>
                    <a:pt x="11395" y="4132"/>
                  </a:moveTo>
                  <a:lnTo>
                    <a:pt x="13729" y="4739"/>
                  </a:lnTo>
                  <a:lnTo>
                    <a:pt x="12443" y="6882"/>
                  </a:lnTo>
                  <a:lnTo>
                    <a:pt x="8538" y="6882"/>
                  </a:lnTo>
                  <a:lnTo>
                    <a:pt x="11395" y="4132"/>
                  </a:lnTo>
                  <a:close/>
                  <a:moveTo>
                    <a:pt x="12550" y="7715"/>
                  </a:moveTo>
                  <a:lnTo>
                    <a:pt x="13776" y="9763"/>
                  </a:lnTo>
                  <a:lnTo>
                    <a:pt x="11300" y="10394"/>
                  </a:lnTo>
                  <a:lnTo>
                    <a:pt x="8538" y="7715"/>
                  </a:lnTo>
                  <a:close/>
                  <a:moveTo>
                    <a:pt x="6525" y="7715"/>
                  </a:moveTo>
                  <a:lnTo>
                    <a:pt x="3668" y="10478"/>
                  </a:lnTo>
                  <a:lnTo>
                    <a:pt x="1334" y="9858"/>
                  </a:lnTo>
                  <a:lnTo>
                    <a:pt x="2608" y="7715"/>
                  </a:lnTo>
                  <a:close/>
                  <a:moveTo>
                    <a:pt x="7954" y="8287"/>
                  </a:moveTo>
                  <a:lnTo>
                    <a:pt x="10800" y="11037"/>
                  </a:lnTo>
                  <a:lnTo>
                    <a:pt x="10169" y="13311"/>
                  </a:lnTo>
                  <a:lnTo>
                    <a:pt x="7954" y="12085"/>
                  </a:lnTo>
                  <a:lnTo>
                    <a:pt x="7954" y="8287"/>
                  </a:lnTo>
                  <a:close/>
                  <a:moveTo>
                    <a:pt x="7109" y="8299"/>
                  </a:moveTo>
                  <a:lnTo>
                    <a:pt x="7109" y="12204"/>
                  </a:lnTo>
                  <a:lnTo>
                    <a:pt x="5001" y="13371"/>
                  </a:lnTo>
                  <a:lnTo>
                    <a:pt x="4335" y="10978"/>
                  </a:lnTo>
                  <a:lnTo>
                    <a:pt x="7109" y="8299"/>
                  </a:lnTo>
                  <a:close/>
                  <a:moveTo>
                    <a:pt x="10586" y="0"/>
                  </a:moveTo>
                  <a:lnTo>
                    <a:pt x="9824" y="405"/>
                  </a:lnTo>
                  <a:lnTo>
                    <a:pt x="7430" y="1750"/>
                  </a:lnTo>
                  <a:lnTo>
                    <a:pt x="5121" y="453"/>
                  </a:lnTo>
                  <a:lnTo>
                    <a:pt x="4359" y="36"/>
                  </a:lnTo>
                  <a:lnTo>
                    <a:pt x="4144" y="857"/>
                  </a:lnTo>
                  <a:lnTo>
                    <a:pt x="3430" y="3441"/>
                  </a:lnTo>
                  <a:lnTo>
                    <a:pt x="858" y="4120"/>
                  </a:lnTo>
                  <a:lnTo>
                    <a:pt x="1" y="4334"/>
                  </a:lnTo>
                  <a:lnTo>
                    <a:pt x="441" y="5072"/>
                  </a:lnTo>
                  <a:lnTo>
                    <a:pt x="1823" y="7394"/>
                  </a:lnTo>
                  <a:lnTo>
                    <a:pt x="477" y="9632"/>
                  </a:lnTo>
                  <a:lnTo>
                    <a:pt x="48"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1"/>
            <p:cNvSpPr/>
            <p:nvPr/>
          </p:nvSpPr>
          <p:spPr>
            <a:xfrm>
              <a:off x="47598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98"/>
                  </a:moveTo>
                  <a:lnTo>
                    <a:pt x="7121" y="2525"/>
                  </a:lnTo>
                  <a:lnTo>
                    <a:pt x="7121" y="6323"/>
                  </a:lnTo>
                  <a:lnTo>
                    <a:pt x="4275" y="3572"/>
                  </a:lnTo>
                  <a:lnTo>
                    <a:pt x="4906" y="1298"/>
                  </a:lnTo>
                  <a:close/>
                  <a:moveTo>
                    <a:pt x="3751" y="4215"/>
                  </a:moveTo>
                  <a:lnTo>
                    <a:pt x="6525" y="6894"/>
                  </a:lnTo>
                  <a:lnTo>
                    <a:pt x="2501" y="6894"/>
                  </a:lnTo>
                  <a:lnTo>
                    <a:pt x="1287" y="4846"/>
                  </a:lnTo>
                  <a:lnTo>
                    <a:pt x="3751" y="4215"/>
                  </a:lnTo>
                  <a:close/>
                  <a:moveTo>
                    <a:pt x="11395" y="4132"/>
                  </a:moveTo>
                  <a:lnTo>
                    <a:pt x="13729" y="4751"/>
                  </a:lnTo>
                  <a:lnTo>
                    <a:pt x="12443" y="6894"/>
                  </a:lnTo>
                  <a:lnTo>
                    <a:pt x="8538" y="6894"/>
                  </a:lnTo>
                  <a:lnTo>
                    <a:pt x="11395" y="4132"/>
                  </a:lnTo>
                  <a:close/>
                  <a:moveTo>
                    <a:pt x="12562" y="7704"/>
                  </a:moveTo>
                  <a:lnTo>
                    <a:pt x="13788" y="9752"/>
                  </a:lnTo>
                  <a:lnTo>
                    <a:pt x="11312" y="10383"/>
                  </a:lnTo>
                  <a:lnTo>
                    <a:pt x="8550" y="7704"/>
                  </a:lnTo>
                  <a:close/>
                  <a:moveTo>
                    <a:pt x="6525" y="7704"/>
                  </a:moveTo>
                  <a:lnTo>
                    <a:pt x="3668" y="10478"/>
                  </a:lnTo>
                  <a:lnTo>
                    <a:pt x="1334" y="9871"/>
                  </a:lnTo>
                  <a:lnTo>
                    <a:pt x="2608"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59" y="10966"/>
                  </a:lnTo>
                  <a:lnTo>
                    <a:pt x="7133" y="8287"/>
                  </a:lnTo>
                  <a:close/>
                  <a:moveTo>
                    <a:pt x="10586" y="0"/>
                  </a:moveTo>
                  <a:lnTo>
                    <a:pt x="9824" y="417"/>
                  </a:lnTo>
                  <a:lnTo>
                    <a:pt x="7430" y="1751"/>
                  </a:lnTo>
                  <a:lnTo>
                    <a:pt x="5121" y="453"/>
                  </a:lnTo>
                  <a:lnTo>
                    <a:pt x="4370" y="48"/>
                  </a:lnTo>
                  <a:lnTo>
                    <a:pt x="4144" y="858"/>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3"/>
                  </a:lnTo>
                  <a:lnTo>
                    <a:pt x="7621" y="12859"/>
                  </a:lnTo>
                  <a:lnTo>
                    <a:pt x="9931" y="14157"/>
                  </a:lnTo>
                  <a:lnTo>
                    <a:pt x="10693" y="14574"/>
                  </a:lnTo>
                  <a:lnTo>
                    <a:pt x="10919"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1"/>
            <p:cNvSpPr/>
            <p:nvPr/>
          </p:nvSpPr>
          <p:spPr>
            <a:xfrm>
              <a:off x="4759800" y="4134575"/>
              <a:ext cx="376275" cy="365525"/>
            </a:xfrm>
            <a:custGeom>
              <a:avLst/>
              <a:gdLst/>
              <a:ahLst/>
              <a:cxnLst/>
              <a:rect l="l" t="t" r="r" b="b"/>
              <a:pathLst>
                <a:path w="15051" h="14621" extrusionOk="0">
                  <a:moveTo>
                    <a:pt x="4882" y="1286"/>
                  </a:moveTo>
                  <a:lnTo>
                    <a:pt x="7109" y="2512"/>
                  </a:lnTo>
                  <a:lnTo>
                    <a:pt x="7109" y="6310"/>
                  </a:lnTo>
                  <a:lnTo>
                    <a:pt x="4263" y="3560"/>
                  </a:lnTo>
                  <a:lnTo>
                    <a:pt x="4882"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38" y="6882"/>
                  </a:lnTo>
                  <a:lnTo>
                    <a:pt x="11395" y="4132"/>
                  </a:lnTo>
                  <a:close/>
                  <a:moveTo>
                    <a:pt x="3751" y="4215"/>
                  </a:moveTo>
                  <a:lnTo>
                    <a:pt x="6525" y="6894"/>
                  </a:lnTo>
                  <a:lnTo>
                    <a:pt x="2501" y="6894"/>
                  </a:lnTo>
                  <a:lnTo>
                    <a:pt x="1287" y="4858"/>
                  </a:lnTo>
                  <a:lnTo>
                    <a:pt x="3751" y="4215"/>
                  </a:lnTo>
                  <a:close/>
                  <a:moveTo>
                    <a:pt x="12550" y="7715"/>
                  </a:moveTo>
                  <a:lnTo>
                    <a:pt x="13776" y="9751"/>
                  </a:lnTo>
                  <a:lnTo>
                    <a:pt x="11300" y="10394"/>
                  </a:lnTo>
                  <a:lnTo>
                    <a:pt x="8538" y="7715"/>
                  </a:lnTo>
                  <a:close/>
                  <a:moveTo>
                    <a:pt x="6525" y="7715"/>
                  </a:moveTo>
                  <a:lnTo>
                    <a:pt x="3668" y="10466"/>
                  </a:lnTo>
                  <a:lnTo>
                    <a:pt x="1334" y="9859"/>
                  </a:lnTo>
                  <a:lnTo>
                    <a:pt x="2608"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58" y="4132"/>
                  </a:lnTo>
                  <a:lnTo>
                    <a:pt x="1" y="4346"/>
                  </a:lnTo>
                  <a:lnTo>
                    <a:pt x="441" y="5084"/>
                  </a:lnTo>
                  <a:lnTo>
                    <a:pt x="1823" y="7406"/>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1"/>
            <p:cNvSpPr/>
            <p:nvPr/>
          </p:nvSpPr>
          <p:spPr>
            <a:xfrm>
              <a:off x="43809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82" y="1274"/>
                  </a:moveTo>
                  <a:lnTo>
                    <a:pt x="7096" y="2513"/>
                  </a:lnTo>
                  <a:lnTo>
                    <a:pt x="7096" y="6311"/>
                  </a:lnTo>
                  <a:lnTo>
                    <a:pt x="4251" y="3560"/>
                  </a:lnTo>
                  <a:lnTo>
                    <a:pt x="4882" y="1274"/>
                  </a:lnTo>
                  <a:close/>
                  <a:moveTo>
                    <a:pt x="3739" y="4215"/>
                  </a:moveTo>
                  <a:lnTo>
                    <a:pt x="6513" y="6894"/>
                  </a:lnTo>
                  <a:lnTo>
                    <a:pt x="2489" y="6894"/>
                  </a:lnTo>
                  <a:lnTo>
                    <a:pt x="1274" y="4846"/>
                  </a:lnTo>
                  <a:lnTo>
                    <a:pt x="3739" y="4215"/>
                  </a:lnTo>
                  <a:close/>
                  <a:moveTo>
                    <a:pt x="11383" y="4132"/>
                  </a:moveTo>
                  <a:lnTo>
                    <a:pt x="13716" y="4751"/>
                  </a:lnTo>
                  <a:lnTo>
                    <a:pt x="12442" y="6894"/>
                  </a:lnTo>
                  <a:lnTo>
                    <a:pt x="8525" y="6894"/>
                  </a:lnTo>
                  <a:lnTo>
                    <a:pt x="11383" y="4132"/>
                  </a:lnTo>
                  <a:close/>
                  <a:moveTo>
                    <a:pt x="12561" y="7704"/>
                  </a:moveTo>
                  <a:lnTo>
                    <a:pt x="13776" y="9752"/>
                  </a:lnTo>
                  <a:lnTo>
                    <a:pt x="11311" y="10383"/>
                  </a:lnTo>
                  <a:lnTo>
                    <a:pt x="8537" y="7704"/>
                  </a:lnTo>
                  <a:close/>
                  <a:moveTo>
                    <a:pt x="6525" y="7704"/>
                  </a:moveTo>
                  <a:lnTo>
                    <a:pt x="3667" y="10478"/>
                  </a:lnTo>
                  <a:lnTo>
                    <a:pt x="1334" y="9871"/>
                  </a:lnTo>
                  <a:lnTo>
                    <a:pt x="2608"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1"/>
            <p:cNvSpPr/>
            <p:nvPr/>
          </p:nvSpPr>
          <p:spPr>
            <a:xfrm>
              <a:off x="4001675"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50" y="1251"/>
                  </a:moveTo>
                  <a:lnTo>
                    <a:pt x="10704" y="3644"/>
                  </a:lnTo>
                  <a:lnTo>
                    <a:pt x="7930" y="6323"/>
                  </a:lnTo>
                  <a:lnTo>
                    <a:pt x="7930" y="2430"/>
                  </a:lnTo>
                  <a:lnTo>
                    <a:pt x="7942" y="2430"/>
                  </a:lnTo>
                  <a:lnTo>
                    <a:pt x="10050"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5" y="14610"/>
                  </a:lnTo>
                  <a:lnTo>
                    <a:pt x="5227" y="14193"/>
                  </a:lnTo>
                  <a:lnTo>
                    <a:pt x="7621" y="12859"/>
                  </a:lnTo>
                  <a:lnTo>
                    <a:pt x="9930" y="14145"/>
                  </a:lnTo>
                  <a:lnTo>
                    <a:pt x="10681" y="14574"/>
                  </a:lnTo>
                  <a:lnTo>
                    <a:pt x="10907" y="13752"/>
                  </a:lnTo>
                  <a:lnTo>
                    <a:pt x="11621" y="11157"/>
                  </a:lnTo>
                  <a:lnTo>
                    <a:pt x="14193" y="10490"/>
                  </a:lnTo>
                  <a:lnTo>
                    <a:pt x="15050" y="10264"/>
                  </a:lnTo>
                  <a:lnTo>
                    <a:pt x="14610" y="9538"/>
                  </a:lnTo>
                  <a:lnTo>
                    <a:pt x="13228"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1"/>
            <p:cNvSpPr/>
            <p:nvPr/>
          </p:nvSpPr>
          <p:spPr>
            <a:xfrm>
              <a:off x="4001675" y="846375"/>
              <a:ext cx="375975" cy="365250"/>
            </a:xfrm>
            <a:custGeom>
              <a:avLst/>
              <a:gdLst/>
              <a:ahLst/>
              <a:cxnLst/>
              <a:rect l="l" t="t" r="r" b="b"/>
              <a:pathLst>
                <a:path w="15039" h="14610" extrusionOk="0">
                  <a:moveTo>
                    <a:pt x="10050" y="1250"/>
                  </a:moveTo>
                  <a:lnTo>
                    <a:pt x="10704" y="3643"/>
                  </a:lnTo>
                  <a:lnTo>
                    <a:pt x="7930" y="6322"/>
                  </a:lnTo>
                  <a:lnTo>
                    <a:pt x="7930" y="2429"/>
                  </a:lnTo>
                  <a:lnTo>
                    <a:pt x="7942" y="2429"/>
                  </a:lnTo>
                  <a:lnTo>
                    <a:pt x="10050"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73"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5" y="14609"/>
                  </a:lnTo>
                  <a:lnTo>
                    <a:pt x="5227" y="14192"/>
                  </a:lnTo>
                  <a:lnTo>
                    <a:pt x="7621" y="12859"/>
                  </a:lnTo>
                  <a:lnTo>
                    <a:pt x="9930" y="14157"/>
                  </a:lnTo>
                  <a:lnTo>
                    <a:pt x="10681" y="14573"/>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22"/>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1"/>
            <p:cNvSpPr/>
            <p:nvPr/>
          </p:nvSpPr>
          <p:spPr>
            <a:xfrm>
              <a:off x="400167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5" y="14621"/>
                  </a:lnTo>
                  <a:lnTo>
                    <a:pt x="5216" y="14205"/>
                  </a:lnTo>
                  <a:lnTo>
                    <a:pt x="7621" y="12859"/>
                  </a:lnTo>
                  <a:lnTo>
                    <a:pt x="9919" y="14157"/>
                  </a:lnTo>
                  <a:lnTo>
                    <a:pt x="10681" y="14574"/>
                  </a:lnTo>
                  <a:lnTo>
                    <a:pt x="10907" y="13752"/>
                  </a:lnTo>
                  <a:lnTo>
                    <a:pt x="11621" y="11169"/>
                  </a:lnTo>
                  <a:lnTo>
                    <a:pt x="14193" y="10502"/>
                  </a:lnTo>
                  <a:lnTo>
                    <a:pt x="15038" y="10276"/>
                  </a:lnTo>
                  <a:lnTo>
                    <a:pt x="14610" y="9549"/>
                  </a:lnTo>
                  <a:lnTo>
                    <a:pt x="13228"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1"/>
            <p:cNvSpPr/>
            <p:nvPr/>
          </p:nvSpPr>
          <p:spPr>
            <a:xfrm>
              <a:off x="4380600" y="4134575"/>
              <a:ext cx="376250" cy="365525"/>
            </a:xfrm>
            <a:custGeom>
              <a:avLst/>
              <a:gdLst/>
              <a:ahLst/>
              <a:cxnLst/>
              <a:rect l="l" t="t" r="r" b="b"/>
              <a:pathLst>
                <a:path w="15050" h="14621" extrusionOk="0">
                  <a:moveTo>
                    <a:pt x="4894" y="1286"/>
                  </a:moveTo>
                  <a:lnTo>
                    <a:pt x="7108" y="2512"/>
                  </a:lnTo>
                  <a:lnTo>
                    <a:pt x="7108" y="6310"/>
                  </a:lnTo>
                  <a:lnTo>
                    <a:pt x="4263" y="3560"/>
                  </a:lnTo>
                  <a:lnTo>
                    <a:pt x="4894" y="1286"/>
                  </a:lnTo>
                  <a:close/>
                  <a:moveTo>
                    <a:pt x="10049" y="1238"/>
                  </a:moveTo>
                  <a:lnTo>
                    <a:pt x="10704" y="3632"/>
                  </a:lnTo>
                  <a:lnTo>
                    <a:pt x="7942" y="6310"/>
                  </a:lnTo>
                  <a:lnTo>
                    <a:pt x="7942" y="2417"/>
                  </a:lnTo>
                  <a:lnTo>
                    <a:pt x="7954" y="2417"/>
                  </a:lnTo>
                  <a:lnTo>
                    <a:pt x="10049" y="1238"/>
                  </a:lnTo>
                  <a:close/>
                  <a:moveTo>
                    <a:pt x="3751" y="4215"/>
                  </a:moveTo>
                  <a:lnTo>
                    <a:pt x="6525" y="6894"/>
                  </a:lnTo>
                  <a:lnTo>
                    <a:pt x="2501" y="6894"/>
                  </a:lnTo>
                  <a:lnTo>
                    <a:pt x="1286" y="4858"/>
                  </a:lnTo>
                  <a:lnTo>
                    <a:pt x="3751" y="4215"/>
                  </a:lnTo>
                  <a:close/>
                  <a:moveTo>
                    <a:pt x="11395" y="4132"/>
                  </a:moveTo>
                  <a:lnTo>
                    <a:pt x="13728" y="4739"/>
                  </a:lnTo>
                  <a:lnTo>
                    <a:pt x="12454" y="6894"/>
                  </a:lnTo>
                  <a:lnTo>
                    <a:pt x="8537" y="6894"/>
                  </a:lnTo>
                  <a:lnTo>
                    <a:pt x="11395" y="4132"/>
                  </a:lnTo>
                  <a:close/>
                  <a:moveTo>
                    <a:pt x="12549" y="7715"/>
                  </a:moveTo>
                  <a:lnTo>
                    <a:pt x="13776" y="9751"/>
                  </a:lnTo>
                  <a:lnTo>
                    <a:pt x="11299" y="10394"/>
                  </a:lnTo>
                  <a:lnTo>
                    <a:pt x="8537" y="7715"/>
                  </a:lnTo>
                  <a:close/>
                  <a:moveTo>
                    <a:pt x="6525" y="7715"/>
                  </a:moveTo>
                  <a:lnTo>
                    <a:pt x="3667" y="10466"/>
                  </a:lnTo>
                  <a:lnTo>
                    <a:pt x="1334" y="9859"/>
                  </a:lnTo>
                  <a:lnTo>
                    <a:pt x="2608" y="7715"/>
                  </a:lnTo>
                  <a:close/>
                  <a:moveTo>
                    <a:pt x="7954" y="8299"/>
                  </a:moveTo>
                  <a:lnTo>
                    <a:pt x="10799" y="11049"/>
                  </a:lnTo>
                  <a:lnTo>
                    <a:pt x="10168" y="13323"/>
                  </a:lnTo>
                  <a:lnTo>
                    <a:pt x="7954" y="12085"/>
                  </a:lnTo>
                  <a:lnTo>
                    <a:pt x="7954" y="8299"/>
                  </a:lnTo>
                  <a:close/>
                  <a:moveTo>
                    <a:pt x="7120" y="8299"/>
                  </a:moveTo>
                  <a:lnTo>
                    <a:pt x="7120" y="12192"/>
                  </a:lnTo>
                  <a:lnTo>
                    <a:pt x="7108" y="12192"/>
                  </a:lnTo>
                  <a:lnTo>
                    <a:pt x="5013"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8" y="4132"/>
                  </a:lnTo>
                  <a:lnTo>
                    <a:pt x="0" y="4346"/>
                  </a:lnTo>
                  <a:lnTo>
                    <a:pt x="441" y="5084"/>
                  </a:lnTo>
                  <a:lnTo>
                    <a:pt x="1822" y="7406"/>
                  </a:lnTo>
                  <a:lnTo>
                    <a:pt x="477"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1"/>
            <p:cNvSpPr/>
            <p:nvPr/>
          </p:nvSpPr>
          <p:spPr>
            <a:xfrm>
              <a:off x="4380600" y="3769350"/>
              <a:ext cx="376250" cy="365250"/>
            </a:xfrm>
            <a:custGeom>
              <a:avLst/>
              <a:gdLst/>
              <a:ahLst/>
              <a:cxnLst/>
              <a:rect l="l" t="t" r="r" b="b"/>
              <a:pathLst>
                <a:path w="15050" h="14610" extrusionOk="0">
                  <a:moveTo>
                    <a:pt x="4894" y="1274"/>
                  </a:moveTo>
                  <a:lnTo>
                    <a:pt x="7108" y="2512"/>
                  </a:lnTo>
                  <a:lnTo>
                    <a:pt x="7108" y="6311"/>
                  </a:lnTo>
                  <a:lnTo>
                    <a:pt x="4263" y="3560"/>
                  </a:lnTo>
                  <a:lnTo>
                    <a:pt x="4894"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86" y="4846"/>
                  </a:lnTo>
                  <a:lnTo>
                    <a:pt x="3751" y="4215"/>
                  </a:lnTo>
                  <a:close/>
                  <a:moveTo>
                    <a:pt x="11395" y="4132"/>
                  </a:moveTo>
                  <a:lnTo>
                    <a:pt x="13728" y="4751"/>
                  </a:lnTo>
                  <a:lnTo>
                    <a:pt x="12454" y="6894"/>
                  </a:lnTo>
                  <a:lnTo>
                    <a:pt x="8537" y="6894"/>
                  </a:lnTo>
                  <a:lnTo>
                    <a:pt x="11395" y="4132"/>
                  </a:lnTo>
                  <a:close/>
                  <a:moveTo>
                    <a:pt x="12549" y="7704"/>
                  </a:moveTo>
                  <a:lnTo>
                    <a:pt x="13776" y="9751"/>
                  </a:lnTo>
                  <a:lnTo>
                    <a:pt x="11299" y="10382"/>
                  </a:lnTo>
                  <a:lnTo>
                    <a:pt x="8537" y="7704"/>
                  </a:lnTo>
                  <a:close/>
                  <a:moveTo>
                    <a:pt x="6525" y="7704"/>
                  </a:moveTo>
                  <a:lnTo>
                    <a:pt x="3667" y="10466"/>
                  </a:lnTo>
                  <a:lnTo>
                    <a:pt x="1334" y="9847"/>
                  </a:lnTo>
                  <a:lnTo>
                    <a:pt x="2608" y="7704"/>
                  </a:lnTo>
                  <a:close/>
                  <a:moveTo>
                    <a:pt x="7954" y="8287"/>
                  </a:moveTo>
                  <a:lnTo>
                    <a:pt x="10799" y="11037"/>
                  </a:lnTo>
                  <a:lnTo>
                    <a:pt x="10168" y="13323"/>
                  </a:lnTo>
                  <a:lnTo>
                    <a:pt x="7954" y="12085"/>
                  </a:lnTo>
                  <a:lnTo>
                    <a:pt x="7954" y="8287"/>
                  </a:lnTo>
                  <a:close/>
                  <a:moveTo>
                    <a:pt x="7120" y="8287"/>
                  </a:moveTo>
                  <a:lnTo>
                    <a:pt x="7120" y="12192"/>
                  </a:lnTo>
                  <a:lnTo>
                    <a:pt x="7108" y="12192"/>
                  </a:lnTo>
                  <a:lnTo>
                    <a:pt x="5013"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8" y="4120"/>
                  </a:lnTo>
                  <a:lnTo>
                    <a:pt x="0" y="4346"/>
                  </a:lnTo>
                  <a:lnTo>
                    <a:pt x="441" y="5072"/>
                  </a:lnTo>
                  <a:lnTo>
                    <a:pt x="1822" y="7394"/>
                  </a:lnTo>
                  <a:lnTo>
                    <a:pt x="477"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1"/>
            <p:cNvSpPr/>
            <p:nvPr/>
          </p:nvSpPr>
          <p:spPr>
            <a:xfrm>
              <a:off x="4380300" y="3403825"/>
              <a:ext cx="376550" cy="365550"/>
            </a:xfrm>
            <a:custGeom>
              <a:avLst/>
              <a:gdLst/>
              <a:ahLst/>
              <a:cxnLst/>
              <a:rect l="l" t="t" r="r" b="b"/>
              <a:pathLst>
                <a:path w="15062" h="14622" extrusionOk="0">
                  <a:moveTo>
                    <a:pt x="4906" y="1286"/>
                  </a:moveTo>
                  <a:lnTo>
                    <a:pt x="7120" y="2525"/>
                  </a:lnTo>
                  <a:lnTo>
                    <a:pt x="7120" y="6311"/>
                  </a:lnTo>
                  <a:lnTo>
                    <a:pt x="4275" y="3560"/>
                  </a:lnTo>
                  <a:lnTo>
                    <a:pt x="4906" y="1286"/>
                  </a:lnTo>
                  <a:close/>
                  <a:moveTo>
                    <a:pt x="10061" y="1239"/>
                  </a:moveTo>
                  <a:lnTo>
                    <a:pt x="10716" y="3632"/>
                  </a:lnTo>
                  <a:lnTo>
                    <a:pt x="7954" y="6311"/>
                  </a:lnTo>
                  <a:lnTo>
                    <a:pt x="7954" y="2417"/>
                  </a:lnTo>
                  <a:lnTo>
                    <a:pt x="7966" y="2417"/>
                  </a:lnTo>
                  <a:lnTo>
                    <a:pt x="10061" y="1239"/>
                  </a:lnTo>
                  <a:close/>
                  <a:moveTo>
                    <a:pt x="3763" y="4215"/>
                  </a:moveTo>
                  <a:lnTo>
                    <a:pt x="6537" y="6894"/>
                  </a:lnTo>
                  <a:lnTo>
                    <a:pt x="2513" y="6894"/>
                  </a:lnTo>
                  <a:lnTo>
                    <a:pt x="1310" y="4858"/>
                  </a:lnTo>
                  <a:lnTo>
                    <a:pt x="3763" y="4215"/>
                  </a:lnTo>
                  <a:close/>
                  <a:moveTo>
                    <a:pt x="11407" y="4144"/>
                  </a:moveTo>
                  <a:lnTo>
                    <a:pt x="13740" y="4751"/>
                  </a:lnTo>
                  <a:lnTo>
                    <a:pt x="12466" y="6894"/>
                  </a:lnTo>
                  <a:lnTo>
                    <a:pt x="8549" y="6894"/>
                  </a:lnTo>
                  <a:lnTo>
                    <a:pt x="11407" y="4144"/>
                  </a:lnTo>
                  <a:close/>
                  <a:moveTo>
                    <a:pt x="12561" y="7716"/>
                  </a:moveTo>
                  <a:lnTo>
                    <a:pt x="13788" y="9752"/>
                  </a:lnTo>
                  <a:lnTo>
                    <a:pt x="11311" y="10395"/>
                  </a:lnTo>
                  <a:lnTo>
                    <a:pt x="8549" y="7716"/>
                  </a:lnTo>
                  <a:close/>
                  <a:moveTo>
                    <a:pt x="6537" y="7728"/>
                  </a:moveTo>
                  <a:lnTo>
                    <a:pt x="3679" y="10478"/>
                  </a:lnTo>
                  <a:lnTo>
                    <a:pt x="1346" y="9871"/>
                  </a:lnTo>
                  <a:lnTo>
                    <a:pt x="2620" y="7728"/>
                  </a:lnTo>
                  <a:close/>
                  <a:moveTo>
                    <a:pt x="7966" y="8299"/>
                  </a:moveTo>
                  <a:lnTo>
                    <a:pt x="10811" y="11049"/>
                  </a:lnTo>
                  <a:lnTo>
                    <a:pt x="10180" y="13323"/>
                  </a:lnTo>
                  <a:lnTo>
                    <a:pt x="7966" y="12085"/>
                  </a:lnTo>
                  <a:lnTo>
                    <a:pt x="7966" y="8299"/>
                  </a:lnTo>
                  <a:close/>
                  <a:moveTo>
                    <a:pt x="7132" y="8299"/>
                  </a:moveTo>
                  <a:lnTo>
                    <a:pt x="7132" y="12192"/>
                  </a:lnTo>
                  <a:lnTo>
                    <a:pt x="7120" y="12192"/>
                  </a:lnTo>
                  <a:lnTo>
                    <a:pt x="5025" y="13371"/>
                  </a:lnTo>
                  <a:lnTo>
                    <a:pt x="4358" y="10978"/>
                  </a:lnTo>
                  <a:lnTo>
                    <a:pt x="7132" y="8299"/>
                  </a:lnTo>
                  <a:close/>
                  <a:moveTo>
                    <a:pt x="10597" y="0"/>
                  </a:moveTo>
                  <a:lnTo>
                    <a:pt x="9835" y="417"/>
                  </a:lnTo>
                  <a:lnTo>
                    <a:pt x="7442" y="1763"/>
                  </a:lnTo>
                  <a:lnTo>
                    <a:pt x="5132" y="465"/>
                  </a:lnTo>
                  <a:lnTo>
                    <a:pt x="4382" y="48"/>
                  </a:lnTo>
                  <a:lnTo>
                    <a:pt x="4156" y="870"/>
                  </a:lnTo>
                  <a:lnTo>
                    <a:pt x="3441" y="3453"/>
                  </a:lnTo>
                  <a:lnTo>
                    <a:pt x="858" y="4132"/>
                  </a:lnTo>
                  <a:lnTo>
                    <a:pt x="0" y="4346"/>
                  </a:lnTo>
                  <a:lnTo>
                    <a:pt x="453" y="5084"/>
                  </a:lnTo>
                  <a:lnTo>
                    <a:pt x="1834" y="7406"/>
                  </a:lnTo>
                  <a:lnTo>
                    <a:pt x="489" y="9644"/>
                  </a:lnTo>
                  <a:lnTo>
                    <a:pt x="60" y="10383"/>
                  </a:lnTo>
                  <a:lnTo>
                    <a:pt x="905" y="10597"/>
                  </a:lnTo>
                  <a:lnTo>
                    <a:pt x="3572" y="11299"/>
                  </a:lnTo>
                  <a:lnTo>
                    <a:pt x="4263" y="13800"/>
                  </a:lnTo>
                  <a:lnTo>
                    <a:pt x="4477" y="14621"/>
                  </a:lnTo>
                  <a:lnTo>
                    <a:pt x="5239" y="14205"/>
                  </a:lnTo>
                  <a:lnTo>
                    <a:pt x="7632" y="12859"/>
                  </a:lnTo>
                  <a:lnTo>
                    <a:pt x="9942" y="14157"/>
                  </a:lnTo>
                  <a:lnTo>
                    <a:pt x="10704" y="14574"/>
                  </a:lnTo>
                  <a:lnTo>
                    <a:pt x="10930" y="13752"/>
                  </a:lnTo>
                  <a:lnTo>
                    <a:pt x="11645" y="11168"/>
                  </a:lnTo>
                  <a:lnTo>
                    <a:pt x="14216" y="10502"/>
                  </a:lnTo>
                  <a:lnTo>
                    <a:pt x="15062" y="10275"/>
                  </a:lnTo>
                  <a:lnTo>
                    <a:pt x="14633" y="9549"/>
                  </a:lnTo>
                  <a:lnTo>
                    <a:pt x="13252" y="7227"/>
                  </a:lnTo>
                  <a:lnTo>
                    <a:pt x="14586" y="4977"/>
                  </a:lnTo>
                  <a:lnTo>
                    <a:pt x="15014" y="4251"/>
                  </a:lnTo>
                  <a:lnTo>
                    <a:pt x="14169" y="4025"/>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1"/>
            <p:cNvSpPr/>
            <p:nvPr/>
          </p:nvSpPr>
          <p:spPr>
            <a:xfrm>
              <a:off x="4380900" y="1211600"/>
              <a:ext cx="375950" cy="365525"/>
            </a:xfrm>
            <a:custGeom>
              <a:avLst/>
              <a:gdLst/>
              <a:ahLst/>
              <a:cxnLst/>
              <a:rect l="l" t="t" r="r" b="b"/>
              <a:pathLst>
                <a:path w="15038" h="14621" extrusionOk="0">
                  <a:moveTo>
                    <a:pt x="4882" y="1298"/>
                  </a:moveTo>
                  <a:lnTo>
                    <a:pt x="7096" y="2536"/>
                  </a:lnTo>
                  <a:lnTo>
                    <a:pt x="7096" y="6334"/>
                  </a:lnTo>
                  <a:lnTo>
                    <a:pt x="4251" y="3572"/>
                  </a:lnTo>
                  <a:lnTo>
                    <a:pt x="4882" y="1298"/>
                  </a:lnTo>
                  <a:close/>
                  <a:moveTo>
                    <a:pt x="10037" y="1250"/>
                  </a:moveTo>
                  <a:lnTo>
                    <a:pt x="10692" y="3655"/>
                  </a:lnTo>
                  <a:lnTo>
                    <a:pt x="7930" y="6334"/>
                  </a:lnTo>
                  <a:lnTo>
                    <a:pt x="7930" y="2429"/>
                  </a:lnTo>
                  <a:lnTo>
                    <a:pt x="7942" y="2429"/>
                  </a:lnTo>
                  <a:lnTo>
                    <a:pt x="10037" y="1250"/>
                  </a:lnTo>
                  <a:close/>
                  <a:moveTo>
                    <a:pt x="3739" y="4227"/>
                  </a:moveTo>
                  <a:lnTo>
                    <a:pt x="6513" y="6906"/>
                  </a:lnTo>
                  <a:lnTo>
                    <a:pt x="2489" y="6906"/>
                  </a:lnTo>
                  <a:lnTo>
                    <a:pt x="1274" y="4870"/>
                  </a:lnTo>
                  <a:lnTo>
                    <a:pt x="3739"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55" y="10501"/>
                  </a:lnTo>
                  <a:lnTo>
                    <a:pt x="1322" y="9882"/>
                  </a:lnTo>
                  <a:lnTo>
                    <a:pt x="2596" y="7739"/>
                  </a:lnTo>
                  <a:close/>
                  <a:moveTo>
                    <a:pt x="7942" y="8311"/>
                  </a:moveTo>
                  <a:lnTo>
                    <a:pt x="10787" y="11061"/>
                  </a:lnTo>
                  <a:lnTo>
                    <a:pt x="10156" y="13335"/>
                  </a:lnTo>
                  <a:lnTo>
                    <a:pt x="7942" y="12097"/>
                  </a:lnTo>
                  <a:lnTo>
                    <a:pt x="7942" y="8311"/>
                  </a:lnTo>
                  <a:close/>
                  <a:moveTo>
                    <a:pt x="7096" y="8311"/>
                  </a:moveTo>
                  <a:lnTo>
                    <a:pt x="7096" y="12204"/>
                  </a:lnTo>
                  <a:lnTo>
                    <a:pt x="5001" y="13383"/>
                  </a:lnTo>
                  <a:lnTo>
                    <a:pt x="4322" y="10989"/>
                  </a:lnTo>
                  <a:lnTo>
                    <a:pt x="7096" y="8311"/>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82"/>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27"/>
                  </a:lnTo>
                  <a:lnTo>
                    <a:pt x="14562" y="4977"/>
                  </a:lnTo>
                  <a:lnTo>
                    <a:pt x="15002"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1"/>
            <p:cNvSpPr/>
            <p:nvPr/>
          </p:nvSpPr>
          <p:spPr>
            <a:xfrm>
              <a:off x="4380600" y="4499800"/>
              <a:ext cx="376250" cy="365250"/>
            </a:xfrm>
            <a:custGeom>
              <a:avLst/>
              <a:gdLst/>
              <a:ahLst/>
              <a:cxnLst/>
              <a:rect l="l" t="t" r="r" b="b"/>
              <a:pathLst>
                <a:path w="15050" h="14610" extrusionOk="0">
                  <a:moveTo>
                    <a:pt x="4894" y="1286"/>
                  </a:moveTo>
                  <a:lnTo>
                    <a:pt x="7108" y="2524"/>
                  </a:lnTo>
                  <a:lnTo>
                    <a:pt x="7108" y="6322"/>
                  </a:lnTo>
                  <a:lnTo>
                    <a:pt x="4263" y="3572"/>
                  </a:lnTo>
                  <a:lnTo>
                    <a:pt x="4894"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54" y="6882"/>
                  </a:lnTo>
                  <a:lnTo>
                    <a:pt x="8537" y="6882"/>
                  </a:lnTo>
                  <a:lnTo>
                    <a:pt x="11395" y="4132"/>
                  </a:lnTo>
                  <a:close/>
                  <a:moveTo>
                    <a:pt x="12573" y="7715"/>
                  </a:moveTo>
                  <a:lnTo>
                    <a:pt x="13788" y="9763"/>
                  </a:lnTo>
                  <a:lnTo>
                    <a:pt x="11323" y="10394"/>
                  </a:lnTo>
                  <a:lnTo>
                    <a:pt x="8549"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13"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8" y="4120"/>
                  </a:lnTo>
                  <a:lnTo>
                    <a:pt x="0" y="4334"/>
                  </a:lnTo>
                  <a:lnTo>
                    <a:pt x="441" y="5072"/>
                  </a:lnTo>
                  <a:lnTo>
                    <a:pt x="1822" y="7394"/>
                  </a:lnTo>
                  <a:lnTo>
                    <a:pt x="477"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1"/>
            <p:cNvSpPr/>
            <p:nvPr/>
          </p:nvSpPr>
          <p:spPr>
            <a:xfrm>
              <a:off x="7027350"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38" y="1251"/>
                  </a:moveTo>
                  <a:lnTo>
                    <a:pt x="10704" y="3656"/>
                  </a:lnTo>
                  <a:lnTo>
                    <a:pt x="7930" y="6335"/>
                  </a:lnTo>
                  <a:lnTo>
                    <a:pt x="7930" y="2429"/>
                  </a:lnTo>
                  <a:lnTo>
                    <a:pt x="7942" y="2429"/>
                  </a:lnTo>
                  <a:lnTo>
                    <a:pt x="10038"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57" y="13324"/>
                  </a:lnTo>
                  <a:lnTo>
                    <a:pt x="7942" y="12085"/>
                  </a:lnTo>
                  <a:lnTo>
                    <a:pt x="7942" y="8299"/>
                  </a:lnTo>
                  <a:close/>
                  <a:moveTo>
                    <a:pt x="7133" y="8287"/>
                  </a:moveTo>
                  <a:lnTo>
                    <a:pt x="7133" y="12193"/>
                  </a:lnTo>
                  <a:lnTo>
                    <a:pt x="7109" y="12193"/>
                  </a:lnTo>
                  <a:lnTo>
                    <a:pt x="5013" y="13371"/>
                  </a:lnTo>
                  <a:lnTo>
                    <a:pt x="4358" y="10966"/>
                  </a:lnTo>
                  <a:lnTo>
                    <a:pt x="7133" y="8287"/>
                  </a:lnTo>
                  <a:close/>
                  <a:moveTo>
                    <a:pt x="10573"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38" y="10276"/>
                  </a:lnTo>
                  <a:lnTo>
                    <a:pt x="14610" y="9549"/>
                  </a:lnTo>
                  <a:lnTo>
                    <a:pt x="13229"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1"/>
            <p:cNvSpPr/>
            <p:nvPr/>
          </p:nvSpPr>
          <p:spPr>
            <a:xfrm>
              <a:off x="7027350"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38" y="1251"/>
                  </a:moveTo>
                  <a:lnTo>
                    <a:pt x="10704" y="3644"/>
                  </a:lnTo>
                  <a:lnTo>
                    <a:pt x="7930" y="6323"/>
                  </a:lnTo>
                  <a:lnTo>
                    <a:pt x="7930" y="2430"/>
                  </a:lnTo>
                  <a:lnTo>
                    <a:pt x="7942" y="2430"/>
                  </a:lnTo>
                  <a:lnTo>
                    <a:pt x="10038"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1"/>
            <p:cNvSpPr/>
            <p:nvPr/>
          </p:nvSpPr>
          <p:spPr>
            <a:xfrm>
              <a:off x="7027350"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38" y="1251"/>
                  </a:moveTo>
                  <a:lnTo>
                    <a:pt x="10704" y="3656"/>
                  </a:lnTo>
                  <a:lnTo>
                    <a:pt x="7930" y="6335"/>
                  </a:lnTo>
                  <a:lnTo>
                    <a:pt x="7930" y="2430"/>
                  </a:lnTo>
                  <a:lnTo>
                    <a:pt x="7942" y="2430"/>
                  </a:lnTo>
                  <a:lnTo>
                    <a:pt x="10038"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6" y="14622"/>
                  </a:lnTo>
                  <a:lnTo>
                    <a:pt x="5228" y="14205"/>
                  </a:lnTo>
                  <a:lnTo>
                    <a:pt x="7621" y="12860"/>
                  </a:lnTo>
                  <a:lnTo>
                    <a:pt x="9930"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1"/>
            <p:cNvSpPr/>
            <p:nvPr/>
          </p:nvSpPr>
          <p:spPr>
            <a:xfrm>
              <a:off x="7027350" y="846375"/>
              <a:ext cx="376275" cy="365250"/>
            </a:xfrm>
            <a:custGeom>
              <a:avLst/>
              <a:gdLst/>
              <a:ahLst/>
              <a:cxnLst/>
              <a:rect l="l" t="t" r="r" b="b"/>
              <a:pathLst>
                <a:path w="15051" h="14610" extrusionOk="0">
                  <a:moveTo>
                    <a:pt x="10038" y="1250"/>
                  </a:moveTo>
                  <a:lnTo>
                    <a:pt x="10704" y="3643"/>
                  </a:lnTo>
                  <a:lnTo>
                    <a:pt x="7930" y="6322"/>
                  </a:lnTo>
                  <a:lnTo>
                    <a:pt x="7930" y="2429"/>
                  </a:lnTo>
                  <a:lnTo>
                    <a:pt x="7942" y="2429"/>
                  </a:lnTo>
                  <a:lnTo>
                    <a:pt x="10038"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85"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6" y="14609"/>
                  </a:lnTo>
                  <a:lnTo>
                    <a:pt x="5228" y="14192"/>
                  </a:lnTo>
                  <a:lnTo>
                    <a:pt x="7621" y="12859"/>
                  </a:lnTo>
                  <a:lnTo>
                    <a:pt x="9930"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7" y="4012"/>
                  </a:lnTo>
                  <a:lnTo>
                    <a:pt x="11490" y="3322"/>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1"/>
            <p:cNvSpPr/>
            <p:nvPr/>
          </p:nvSpPr>
          <p:spPr>
            <a:xfrm>
              <a:off x="7027350"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38" y="1250"/>
                  </a:moveTo>
                  <a:lnTo>
                    <a:pt x="10704" y="3655"/>
                  </a:lnTo>
                  <a:lnTo>
                    <a:pt x="7930" y="6334"/>
                  </a:lnTo>
                  <a:lnTo>
                    <a:pt x="7930" y="2429"/>
                  </a:lnTo>
                  <a:lnTo>
                    <a:pt x="7942" y="2429"/>
                  </a:lnTo>
                  <a:lnTo>
                    <a:pt x="10038"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489"/>
                  </a:lnTo>
                  <a:lnTo>
                    <a:pt x="15050" y="10275"/>
                  </a:lnTo>
                  <a:lnTo>
                    <a:pt x="14610" y="9537"/>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1"/>
            <p:cNvSpPr/>
            <p:nvPr/>
          </p:nvSpPr>
          <p:spPr>
            <a:xfrm>
              <a:off x="7027350"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38" y="1251"/>
                  </a:moveTo>
                  <a:lnTo>
                    <a:pt x="10704" y="3644"/>
                  </a:lnTo>
                  <a:lnTo>
                    <a:pt x="7930" y="6323"/>
                  </a:lnTo>
                  <a:lnTo>
                    <a:pt x="7930" y="2430"/>
                  </a:lnTo>
                  <a:lnTo>
                    <a:pt x="7942" y="2430"/>
                  </a:lnTo>
                  <a:lnTo>
                    <a:pt x="10038"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6" y="14610"/>
                  </a:lnTo>
                  <a:lnTo>
                    <a:pt x="5228" y="14193"/>
                  </a:lnTo>
                  <a:lnTo>
                    <a:pt x="7621" y="12860"/>
                  </a:lnTo>
                  <a:lnTo>
                    <a:pt x="9930"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1"/>
            <p:cNvSpPr/>
            <p:nvPr/>
          </p:nvSpPr>
          <p:spPr>
            <a:xfrm>
              <a:off x="70273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38" y="1239"/>
                  </a:moveTo>
                  <a:lnTo>
                    <a:pt x="10704" y="3632"/>
                  </a:lnTo>
                  <a:lnTo>
                    <a:pt x="7930" y="6311"/>
                  </a:lnTo>
                  <a:lnTo>
                    <a:pt x="7930" y="2417"/>
                  </a:lnTo>
                  <a:lnTo>
                    <a:pt x="7942" y="2417"/>
                  </a:lnTo>
                  <a:lnTo>
                    <a:pt x="10038" y="1239"/>
                  </a:lnTo>
                  <a:close/>
                  <a:moveTo>
                    <a:pt x="3751" y="4215"/>
                  </a:moveTo>
                  <a:lnTo>
                    <a:pt x="6513" y="6894"/>
                  </a:lnTo>
                  <a:lnTo>
                    <a:pt x="2501" y="6894"/>
                  </a:lnTo>
                  <a:lnTo>
                    <a:pt x="1298"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9"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1"/>
            <p:cNvSpPr/>
            <p:nvPr/>
          </p:nvSpPr>
          <p:spPr>
            <a:xfrm>
              <a:off x="6648150"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25"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2" y="10502"/>
                  </a:lnTo>
                  <a:lnTo>
                    <a:pt x="15050" y="10275"/>
                  </a:lnTo>
                  <a:lnTo>
                    <a:pt x="14609" y="9549"/>
                  </a:lnTo>
                  <a:lnTo>
                    <a:pt x="13228" y="7227"/>
                  </a:lnTo>
                  <a:lnTo>
                    <a:pt x="14573"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1"/>
            <p:cNvSpPr/>
            <p:nvPr/>
          </p:nvSpPr>
          <p:spPr>
            <a:xfrm>
              <a:off x="6268925" y="3038600"/>
              <a:ext cx="376275" cy="365250"/>
            </a:xfrm>
            <a:custGeom>
              <a:avLst/>
              <a:gdLst/>
              <a:ahLst/>
              <a:cxnLst/>
              <a:rect l="l" t="t" r="r" b="b"/>
              <a:pathLst>
                <a:path w="15051" h="14610" extrusionOk="0">
                  <a:moveTo>
                    <a:pt x="10049" y="1239"/>
                  </a:moveTo>
                  <a:lnTo>
                    <a:pt x="10704" y="3632"/>
                  </a:lnTo>
                  <a:lnTo>
                    <a:pt x="7942" y="6311"/>
                  </a:lnTo>
                  <a:lnTo>
                    <a:pt x="7942" y="2405"/>
                  </a:lnTo>
                  <a:lnTo>
                    <a:pt x="7954" y="2405"/>
                  </a:lnTo>
                  <a:lnTo>
                    <a:pt x="10049" y="1239"/>
                  </a:lnTo>
                  <a:close/>
                  <a:moveTo>
                    <a:pt x="4906" y="1298"/>
                  </a:moveTo>
                  <a:lnTo>
                    <a:pt x="7120" y="2525"/>
                  </a:lnTo>
                  <a:lnTo>
                    <a:pt x="7120" y="6323"/>
                  </a:lnTo>
                  <a:lnTo>
                    <a:pt x="4275" y="3572"/>
                  </a:lnTo>
                  <a:lnTo>
                    <a:pt x="4906" y="1298"/>
                  </a:lnTo>
                  <a:close/>
                  <a:moveTo>
                    <a:pt x="3751" y="4215"/>
                  </a:moveTo>
                  <a:lnTo>
                    <a:pt x="6525" y="6894"/>
                  </a:lnTo>
                  <a:lnTo>
                    <a:pt x="2501" y="6894"/>
                  </a:lnTo>
                  <a:lnTo>
                    <a:pt x="1286" y="4846"/>
                  </a:lnTo>
                  <a:lnTo>
                    <a:pt x="3751" y="4215"/>
                  </a:lnTo>
                  <a:close/>
                  <a:moveTo>
                    <a:pt x="11395" y="4132"/>
                  </a:moveTo>
                  <a:lnTo>
                    <a:pt x="13728" y="4751"/>
                  </a:lnTo>
                  <a:lnTo>
                    <a:pt x="12443" y="6894"/>
                  </a:lnTo>
                  <a:lnTo>
                    <a:pt x="8537" y="6894"/>
                  </a:lnTo>
                  <a:lnTo>
                    <a:pt x="11395" y="4132"/>
                  </a:lnTo>
                  <a:close/>
                  <a:moveTo>
                    <a:pt x="12562" y="7704"/>
                  </a:moveTo>
                  <a:lnTo>
                    <a:pt x="13788" y="9752"/>
                  </a:lnTo>
                  <a:lnTo>
                    <a:pt x="11311" y="10383"/>
                  </a:lnTo>
                  <a:lnTo>
                    <a:pt x="8549" y="7704"/>
                  </a:lnTo>
                  <a:close/>
                  <a:moveTo>
                    <a:pt x="6537" y="7704"/>
                  </a:moveTo>
                  <a:lnTo>
                    <a:pt x="3680" y="10478"/>
                  </a:lnTo>
                  <a:lnTo>
                    <a:pt x="1346" y="9871"/>
                  </a:lnTo>
                  <a:lnTo>
                    <a:pt x="2620" y="7704"/>
                  </a:lnTo>
                  <a:close/>
                  <a:moveTo>
                    <a:pt x="7954" y="8287"/>
                  </a:moveTo>
                  <a:lnTo>
                    <a:pt x="10800" y="11038"/>
                  </a:lnTo>
                  <a:lnTo>
                    <a:pt x="10168" y="13324"/>
                  </a:lnTo>
                  <a:lnTo>
                    <a:pt x="7954" y="12085"/>
                  </a:lnTo>
                  <a:lnTo>
                    <a:pt x="7954" y="8287"/>
                  </a:lnTo>
                  <a:close/>
                  <a:moveTo>
                    <a:pt x="7132" y="8287"/>
                  </a:moveTo>
                  <a:lnTo>
                    <a:pt x="7132" y="12192"/>
                  </a:lnTo>
                  <a:lnTo>
                    <a:pt x="7120" y="12192"/>
                  </a:lnTo>
                  <a:lnTo>
                    <a:pt x="5025" y="13359"/>
                  </a:lnTo>
                  <a:lnTo>
                    <a:pt x="4370" y="10966"/>
                  </a:lnTo>
                  <a:lnTo>
                    <a:pt x="7132"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1"/>
            <p:cNvSpPr/>
            <p:nvPr/>
          </p:nvSpPr>
          <p:spPr>
            <a:xfrm>
              <a:off x="6268925"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34" y="9859"/>
                  </a:lnTo>
                  <a:lnTo>
                    <a:pt x="2608" y="7704"/>
                  </a:lnTo>
                  <a:close/>
                  <a:moveTo>
                    <a:pt x="7954" y="8300"/>
                  </a:moveTo>
                  <a:lnTo>
                    <a:pt x="10800"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1"/>
            <p:cNvSpPr/>
            <p:nvPr/>
          </p:nvSpPr>
          <p:spPr>
            <a:xfrm>
              <a:off x="6268925"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49" y="1239"/>
                  </a:moveTo>
                  <a:lnTo>
                    <a:pt x="10704" y="3632"/>
                  </a:lnTo>
                  <a:lnTo>
                    <a:pt x="7942" y="6311"/>
                  </a:lnTo>
                  <a:lnTo>
                    <a:pt x="7942" y="2417"/>
                  </a:lnTo>
                  <a:lnTo>
                    <a:pt x="7954" y="2417"/>
                  </a:lnTo>
                  <a:lnTo>
                    <a:pt x="10049" y="1239"/>
                  </a:lnTo>
                  <a:close/>
                  <a:moveTo>
                    <a:pt x="3751" y="4215"/>
                  </a:moveTo>
                  <a:lnTo>
                    <a:pt x="6525" y="6894"/>
                  </a:lnTo>
                  <a:lnTo>
                    <a:pt x="2501" y="6894"/>
                  </a:lnTo>
                  <a:lnTo>
                    <a:pt x="1298" y="4858"/>
                  </a:lnTo>
                  <a:lnTo>
                    <a:pt x="3751" y="4215"/>
                  </a:lnTo>
                  <a:close/>
                  <a:moveTo>
                    <a:pt x="11395" y="4144"/>
                  </a:moveTo>
                  <a:lnTo>
                    <a:pt x="13728" y="4751"/>
                  </a:lnTo>
                  <a:lnTo>
                    <a:pt x="12443" y="6894"/>
                  </a:lnTo>
                  <a:lnTo>
                    <a:pt x="8537" y="6894"/>
                  </a:lnTo>
                  <a:lnTo>
                    <a:pt x="11395" y="4144"/>
                  </a:lnTo>
                  <a:close/>
                  <a:moveTo>
                    <a:pt x="12550" y="7716"/>
                  </a:moveTo>
                  <a:lnTo>
                    <a:pt x="13776" y="9752"/>
                  </a:lnTo>
                  <a:lnTo>
                    <a:pt x="11300" y="10395"/>
                  </a:lnTo>
                  <a:lnTo>
                    <a:pt x="8537" y="7716"/>
                  </a:lnTo>
                  <a:close/>
                  <a:moveTo>
                    <a:pt x="6525" y="7728"/>
                  </a:moveTo>
                  <a:lnTo>
                    <a:pt x="3668" y="10478"/>
                  </a:lnTo>
                  <a:lnTo>
                    <a:pt x="1334" y="9871"/>
                  </a:lnTo>
                  <a:lnTo>
                    <a:pt x="2608" y="7728"/>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3"/>
                  </a:lnTo>
                  <a:lnTo>
                    <a:pt x="5120" y="465"/>
                  </a:lnTo>
                  <a:lnTo>
                    <a:pt x="4358" y="48"/>
                  </a:lnTo>
                  <a:lnTo>
                    <a:pt x="4144" y="870"/>
                  </a:lnTo>
                  <a:lnTo>
                    <a:pt x="3430" y="3453"/>
                  </a:lnTo>
                  <a:lnTo>
                    <a:pt x="858" y="4132"/>
                  </a:lnTo>
                  <a:lnTo>
                    <a:pt x="1" y="4346"/>
                  </a:lnTo>
                  <a:lnTo>
                    <a:pt x="441" y="5084"/>
                  </a:lnTo>
                  <a:lnTo>
                    <a:pt x="1822" y="7406"/>
                  </a:lnTo>
                  <a:lnTo>
                    <a:pt x="477" y="9644"/>
                  </a:lnTo>
                  <a:lnTo>
                    <a:pt x="48" y="10383"/>
                  </a:lnTo>
                  <a:lnTo>
                    <a:pt x="894" y="10597"/>
                  </a:lnTo>
                  <a:lnTo>
                    <a:pt x="3561" y="11299"/>
                  </a:lnTo>
                  <a:lnTo>
                    <a:pt x="4251" y="13800"/>
                  </a:lnTo>
                  <a:lnTo>
                    <a:pt x="4465" y="14621"/>
                  </a:lnTo>
                  <a:lnTo>
                    <a:pt x="5227" y="14205"/>
                  </a:lnTo>
                  <a:lnTo>
                    <a:pt x="7621" y="12859"/>
                  </a:lnTo>
                  <a:lnTo>
                    <a:pt x="9930" y="14157"/>
                  </a:lnTo>
                  <a:lnTo>
                    <a:pt x="10692" y="14574"/>
                  </a:lnTo>
                  <a:lnTo>
                    <a:pt x="10907" y="13752"/>
                  </a:lnTo>
                  <a:lnTo>
                    <a:pt x="11621" y="11168"/>
                  </a:lnTo>
                  <a:lnTo>
                    <a:pt x="14205" y="10502"/>
                  </a:lnTo>
                  <a:lnTo>
                    <a:pt x="15050" y="10275"/>
                  </a:lnTo>
                  <a:lnTo>
                    <a:pt x="14621" y="9549"/>
                  </a:lnTo>
                  <a:lnTo>
                    <a:pt x="13228" y="7227"/>
                  </a:lnTo>
                  <a:lnTo>
                    <a:pt x="14574"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1"/>
            <p:cNvSpPr/>
            <p:nvPr/>
          </p:nvSpPr>
          <p:spPr>
            <a:xfrm>
              <a:off x="6268925"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76" y="9763"/>
                  </a:lnTo>
                  <a:lnTo>
                    <a:pt x="11311" y="10406"/>
                  </a:lnTo>
                  <a:lnTo>
                    <a:pt x="8549" y="7727"/>
                  </a:lnTo>
                  <a:close/>
                  <a:moveTo>
                    <a:pt x="6525" y="7739"/>
                  </a:moveTo>
                  <a:lnTo>
                    <a:pt x="3668" y="10501"/>
                  </a:lnTo>
                  <a:lnTo>
                    <a:pt x="1334" y="9882"/>
                  </a:lnTo>
                  <a:lnTo>
                    <a:pt x="2608" y="7739"/>
                  </a:lnTo>
                  <a:close/>
                  <a:moveTo>
                    <a:pt x="7954" y="8311"/>
                  </a:moveTo>
                  <a:lnTo>
                    <a:pt x="10800"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1"/>
            <p:cNvSpPr/>
            <p:nvPr/>
          </p:nvSpPr>
          <p:spPr>
            <a:xfrm>
              <a:off x="6268925" y="4134575"/>
              <a:ext cx="376275" cy="365525"/>
            </a:xfrm>
            <a:custGeom>
              <a:avLst/>
              <a:gdLst/>
              <a:ahLst/>
              <a:cxnLst/>
              <a:rect l="l" t="t" r="r" b="b"/>
              <a:pathLst>
                <a:path w="15051" h="14621" extrusionOk="0">
                  <a:moveTo>
                    <a:pt x="4906" y="1286"/>
                  </a:moveTo>
                  <a:lnTo>
                    <a:pt x="7120" y="2512"/>
                  </a:lnTo>
                  <a:lnTo>
                    <a:pt x="7120" y="6310"/>
                  </a:lnTo>
                  <a:lnTo>
                    <a:pt x="4275" y="3560"/>
                  </a:lnTo>
                  <a:lnTo>
                    <a:pt x="4906" y="1286"/>
                  </a:lnTo>
                  <a:close/>
                  <a:moveTo>
                    <a:pt x="10049" y="1238"/>
                  </a:moveTo>
                  <a:lnTo>
                    <a:pt x="10704" y="3632"/>
                  </a:lnTo>
                  <a:lnTo>
                    <a:pt x="7942" y="6310"/>
                  </a:lnTo>
                  <a:lnTo>
                    <a:pt x="7942" y="2417"/>
                  </a:lnTo>
                  <a:lnTo>
                    <a:pt x="7954" y="2417"/>
                  </a:lnTo>
                  <a:lnTo>
                    <a:pt x="10049" y="1238"/>
                  </a:lnTo>
                  <a:close/>
                  <a:moveTo>
                    <a:pt x="11395" y="4132"/>
                  </a:moveTo>
                  <a:lnTo>
                    <a:pt x="13728" y="4739"/>
                  </a:lnTo>
                  <a:lnTo>
                    <a:pt x="12443" y="6882"/>
                  </a:lnTo>
                  <a:lnTo>
                    <a:pt x="8537" y="6882"/>
                  </a:lnTo>
                  <a:lnTo>
                    <a:pt x="11395" y="4132"/>
                  </a:lnTo>
                  <a:close/>
                  <a:moveTo>
                    <a:pt x="3751" y="4215"/>
                  </a:moveTo>
                  <a:lnTo>
                    <a:pt x="6525" y="6894"/>
                  </a:lnTo>
                  <a:lnTo>
                    <a:pt x="2501" y="6894"/>
                  </a:lnTo>
                  <a:lnTo>
                    <a:pt x="1286" y="4858"/>
                  </a:lnTo>
                  <a:lnTo>
                    <a:pt x="3751" y="4215"/>
                  </a:lnTo>
                  <a:close/>
                  <a:moveTo>
                    <a:pt x="12562" y="7715"/>
                  </a:moveTo>
                  <a:lnTo>
                    <a:pt x="13788" y="9751"/>
                  </a:lnTo>
                  <a:lnTo>
                    <a:pt x="11311" y="10394"/>
                  </a:lnTo>
                  <a:lnTo>
                    <a:pt x="8549" y="7715"/>
                  </a:lnTo>
                  <a:close/>
                  <a:moveTo>
                    <a:pt x="6525" y="7715"/>
                  </a:moveTo>
                  <a:lnTo>
                    <a:pt x="3668" y="10466"/>
                  </a:lnTo>
                  <a:lnTo>
                    <a:pt x="1334" y="9859"/>
                  </a:lnTo>
                  <a:lnTo>
                    <a:pt x="2608" y="7715"/>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2"/>
                  </a:lnTo>
                  <a:lnTo>
                    <a:pt x="5120" y="465"/>
                  </a:lnTo>
                  <a:lnTo>
                    <a:pt x="4358" y="48"/>
                  </a:lnTo>
                  <a:lnTo>
                    <a:pt x="4144" y="869"/>
                  </a:lnTo>
                  <a:lnTo>
                    <a:pt x="3430" y="3453"/>
                  </a:lnTo>
                  <a:lnTo>
                    <a:pt x="858" y="4132"/>
                  </a:lnTo>
                  <a:lnTo>
                    <a:pt x="1" y="4346"/>
                  </a:lnTo>
                  <a:lnTo>
                    <a:pt x="441" y="5084"/>
                  </a:lnTo>
                  <a:lnTo>
                    <a:pt x="1822" y="7406"/>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07" y="13752"/>
                  </a:lnTo>
                  <a:lnTo>
                    <a:pt x="11621" y="11168"/>
                  </a:lnTo>
                  <a:lnTo>
                    <a:pt x="14205" y="10501"/>
                  </a:lnTo>
                  <a:lnTo>
                    <a:pt x="15050" y="10275"/>
                  </a:lnTo>
                  <a:lnTo>
                    <a:pt x="14621" y="9549"/>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1"/>
            <p:cNvSpPr/>
            <p:nvPr/>
          </p:nvSpPr>
          <p:spPr>
            <a:xfrm>
              <a:off x="6268925"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98" y="4846"/>
                  </a:lnTo>
                  <a:lnTo>
                    <a:pt x="3751" y="4215"/>
                  </a:lnTo>
                  <a:close/>
                  <a:moveTo>
                    <a:pt x="11395" y="4132"/>
                  </a:moveTo>
                  <a:lnTo>
                    <a:pt x="13728" y="4751"/>
                  </a:lnTo>
                  <a:lnTo>
                    <a:pt x="12443" y="6894"/>
                  </a:lnTo>
                  <a:lnTo>
                    <a:pt x="8537" y="6894"/>
                  </a:lnTo>
                  <a:lnTo>
                    <a:pt x="11395" y="4132"/>
                  </a:lnTo>
                  <a:close/>
                  <a:moveTo>
                    <a:pt x="12562" y="7704"/>
                  </a:moveTo>
                  <a:lnTo>
                    <a:pt x="13788" y="9751"/>
                  </a:lnTo>
                  <a:lnTo>
                    <a:pt x="11311" y="10382"/>
                  </a:lnTo>
                  <a:lnTo>
                    <a:pt x="8549" y="7704"/>
                  </a:lnTo>
                  <a:close/>
                  <a:moveTo>
                    <a:pt x="6525" y="7704"/>
                  </a:moveTo>
                  <a:lnTo>
                    <a:pt x="3668" y="10466"/>
                  </a:lnTo>
                  <a:lnTo>
                    <a:pt x="1334" y="9847"/>
                  </a:lnTo>
                  <a:lnTo>
                    <a:pt x="2608" y="7704"/>
                  </a:lnTo>
                  <a:close/>
                  <a:moveTo>
                    <a:pt x="7954" y="8287"/>
                  </a:moveTo>
                  <a:lnTo>
                    <a:pt x="10800" y="11037"/>
                  </a:lnTo>
                  <a:lnTo>
                    <a:pt x="10168" y="13323"/>
                  </a:lnTo>
                  <a:lnTo>
                    <a:pt x="7954" y="12085"/>
                  </a:lnTo>
                  <a:lnTo>
                    <a:pt x="7954" y="8287"/>
                  </a:lnTo>
                  <a:close/>
                  <a:moveTo>
                    <a:pt x="7120" y="8287"/>
                  </a:moveTo>
                  <a:lnTo>
                    <a:pt x="7120" y="12192"/>
                  </a:lnTo>
                  <a:lnTo>
                    <a:pt x="7109"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2"/>
                  </a:lnTo>
                  <a:lnTo>
                    <a:pt x="7621" y="12859"/>
                  </a:lnTo>
                  <a:lnTo>
                    <a:pt x="9930" y="14157"/>
                  </a:lnTo>
                  <a:lnTo>
                    <a:pt x="10692" y="14573"/>
                  </a:lnTo>
                  <a:lnTo>
                    <a:pt x="10907" y="13752"/>
                  </a:lnTo>
                  <a:lnTo>
                    <a:pt x="11621" y="11156"/>
                  </a:lnTo>
                  <a:lnTo>
                    <a:pt x="14205" y="10490"/>
                  </a:lnTo>
                  <a:lnTo>
                    <a:pt x="15050" y="10263"/>
                  </a:lnTo>
                  <a:lnTo>
                    <a:pt x="14621" y="9537"/>
                  </a:lnTo>
                  <a:lnTo>
                    <a:pt x="13228"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1"/>
            <p:cNvSpPr/>
            <p:nvPr/>
          </p:nvSpPr>
          <p:spPr>
            <a:xfrm>
              <a:off x="6648150" y="2307850"/>
              <a:ext cx="376250" cy="365250"/>
            </a:xfrm>
            <a:custGeom>
              <a:avLst/>
              <a:gdLst/>
              <a:ahLst/>
              <a:cxnLst/>
              <a:rect l="l" t="t" r="r" b="b"/>
              <a:pathLst>
                <a:path w="15050" h="14610" extrusionOk="0">
                  <a:moveTo>
                    <a:pt x="4894" y="1298"/>
                  </a:moveTo>
                  <a:lnTo>
                    <a:pt x="7120" y="2525"/>
                  </a:lnTo>
                  <a:lnTo>
                    <a:pt x="7120" y="6323"/>
                  </a:lnTo>
                  <a:lnTo>
                    <a:pt x="4274" y="3573"/>
                  </a:lnTo>
                  <a:lnTo>
                    <a:pt x="4894"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25"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37" y="7728"/>
                  </a:moveTo>
                  <a:lnTo>
                    <a:pt x="3679" y="10478"/>
                  </a:lnTo>
                  <a:lnTo>
                    <a:pt x="1346" y="9871"/>
                  </a:lnTo>
                  <a:lnTo>
                    <a:pt x="2619" y="7728"/>
                  </a:lnTo>
                  <a:close/>
                  <a:moveTo>
                    <a:pt x="7942" y="8299"/>
                  </a:moveTo>
                  <a:lnTo>
                    <a:pt x="10787" y="11062"/>
                  </a:lnTo>
                  <a:lnTo>
                    <a:pt x="10168" y="13336"/>
                  </a:lnTo>
                  <a:lnTo>
                    <a:pt x="7942" y="12097"/>
                  </a:lnTo>
                  <a:lnTo>
                    <a:pt x="7942" y="8299"/>
                  </a:lnTo>
                  <a:close/>
                  <a:moveTo>
                    <a:pt x="7132" y="8299"/>
                  </a:moveTo>
                  <a:lnTo>
                    <a:pt x="7132" y="12205"/>
                  </a:lnTo>
                  <a:lnTo>
                    <a:pt x="7120" y="12205"/>
                  </a:lnTo>
                  <a:lnTo>
                    <a:pt x="5013" y="13383"/>
                  </a:lnTo>
                  <a:lnTo>
                    <a:pt x="4358" y="10978"/>
                  </a:lnTo>
                  <a:lnTo>
                    <a:pt x="7132" y="8299"/>
                  </a:lnTo>
                  <a:close/>
                  <a:moveTo>
                    <a:pt x="10585" y="1"/>
                  </a:moveTo>
                  <a:lnTo>
                    <a:pt x="9823" y="417"/>
                  </a:lnTo>
                  <a:lnTo>
                    <a:pt x="7430" y="1751"/>
                  </a:lnTo>
                  <a:lnTo>
                    <a:pt x="5120" y="465"/>
                  </a:lnTo>
                  <a:lnTo>
                    <a:pt x="4358" y="48"/>
                  </a:lnTo>
                  <a:lnTo>
                    <a:pt x="4143" y="858"/>
                  </a:lnTo>
                  <a:lnTo>
                    <a:pt x="3429" y="3453"/>
                  </a:lnTo>
                  <a:lnTo>
                    <a:pt x="845"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204"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1"/>
            <p:cNvSpPr/>
            <p:nvPr/>
          </p:nvSpPr>
          <p:spPr>
            <a:xfrm>
              <a:off x="6648150"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25" y="6906"/>
                  </a:lnTo>
                  <a:lnTo>
                    <a:pt x="11382" y="4156"/>
                  </a:lnTo>
                  <a:close/>
                  <a:moveTo>
                    <a:pt x="12561" y="7728"/>
                  </a:moveTo>
                  <a:lnTo>
                    <a:pt x="13788" y="9764"/>
                  </a:lnTo>
                  <a:lnTo>
                    <a:pt x="11311" y="10407"/>
                  </a:lnTo>
                  <a:lnTo>
                    <a:pt x="8549" y="7728"/>
                  </a:lnTo>
                  <a:close/>
                  <a:moveTo>
                    <a:pt x="6525" y="7704"/>
                  </a:moveTo>
                  <a:lnTo>
                    <a:pt x="3667" y="10478"/>
                  </a:lnTo>
                  <a:lnTo>
                    <a:pt x="1322" y="9859"/>
                  </a:lnTo>
                  <a:lnTo>
                    <a:pt x="2608" y="7704"/>
                  </a:lnTo>
                  <a:close/>
                  <a:moveTo>
                    <a:pt x="7942" y="8300"/>
                  </a:moveTo>
                  <a:lnTo>
                    <a:pt x="10787" y="11050"/>
                  </a:lnTo>
                  <a:lnTo>
                    <a:pt x="10168" y="13336"/>
                  </a:lnTo>
                  <a:lnTo>
                    <a:pt x="7942" y="12098"/>
                  </a:lnTo>
                  <a:lnTo>
                    <a:pt x="7942"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43" y="858"/>
                  </a:lnTo>
                  <a:lnTo>
                    <a:pt x="3429" y="3454"/>
                  </a:lnTo>
                  <a:lnTo>
                    <a:pt x="845"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204"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1"/>
            <p:cNvSpPr/>
            <p:nvPr/>
          </p:nvSpPr>
          <p:spPr>
            <a:xfrm>
              <a:off x="6648450" y="846675"/>
              <a:ext cx="376250" cy="365525"/>
            </a:xfrm>
            <a:custGeom>
              <a:avLst/>
              <a:gdLst/>
              <a:ahLst/>
              <a:cxnLst/>
              <a:rect l="l" t="t" r="r" b="b"/>
              <a:pathLst>
                <a:path w="15050" h="14621" extrusionOk="0">
                  <a:moveTo>
                    <a:pt x="10037" y="1238"/>
                  </a:moveTo>
                  <a:lnTo>
                    <a:pt x="10692" y="3631"/>
                  </a:lnTo>
                  <a:lnTo>
                    <a:pt x="7918" y="6310"/>
                  </a:lnTo>
                  <a:lnTo>
                    <a:pt x="7918" y="2417"/>
                  </a:lnTo>
                  <a:lnTo>
                    <a:pt x="7941" y="2417"/>
                  </a:lnTo>
                  <a:lnTo>
                    <a:pt x="10037" y="1238"/>
                  </a:lnTo>
                  <a:close/>
                  <a:moveTo>
                    <a:pt x="4870" y="1298"/>
                  </a:moveTo>
                  <a:lnTo>
                    <a:pt x="7084" y="2536"/>
                  </a:lnTo>
                  <a:lnTo>
                    <a:pt x="7084" y="6322"/>
                  </a:lnTo>
                  <a:lnTo>
                    <a:pt x="4251" y="3572"/>
                  </a:lnTo>
                  <a:lnTo>
                    <a:pt x="4870" y="1298"/>
                  </a:lnTo>
                  <a:close/>
                  <a:moveTo>
                    <a:pt x="3739" y="4215"/>
                  </a:moveTo>
                  <a:lnTo>
                    <a:pt x="6513" y="6894"/>
                  </a:lnTo>
                  <a:lnTo>
                    <a:pt x="2488" y="6894"/>
                  </a:lnTo>
                  <a:lnTo>
                    <a:pt x="1274" y="4858"/>
                  </a:lnTo>
                  <a:lnTo>
                    <a:pt x="3739" y="4215"/>
                  </a:lnTo>
                  <a:close/>
                  <a:moveTo>
                    <a:pt x="11359" y="4131"/>
                  </a:moveTo>
                  <a:lnTo>
                    <a:pt x="13692" y="4751"/>
                  </a:lnTo>
                  <a:lnTo>
                    <a:pt x="12430" y="6894"/>
                  </a:lnTo>
                  <a:lnTo>
                    <a:pt x="8513" y="6894"/>
                  </a:lnTo>
                  <a:lnTo>
                    <a:pt x="11359" y="4131"/>
                  </a:lnTo>
                  <a:close/>
                  <a:moveTo>
                    <a:pt x="12549" y="7715"/>
                  </a:moveTo>
                  <a:lnTo>
                    <a:pt x="13776" y="9751"/>
                  </a:lnTo>
                  <a:lnTo>
                    <a:pt x="11299" y="10394"/>
                  </a:lnTo>
                  <a:lnTo>
                    <a:pt x="8537" y="7715"/>
                  </a:lnTo>
                  <a:close/>
                  <a:moveTo>
                    <a:pt x="6513" y="7727"/>
                  </a:moveTo>
                  <a:lnTo>
                    <a:pt x="3655" y="10477"/>
                  </a:lnTo>
                  <a:lnTo>
                    <a:pt x="1310" y="9870"/>
                  </a:lnTo>
                  <a:lnTo>
                    <a:pt x="2596" y="7727"/>
                  </a:lnTo>
                  <a:close/>
                  <a:moveTo>
                    <a:pt x="7930" y="8287"/>
                  </a:moveTo>
                  <a:lnTo>
                    <a:pt x="10775" y="11049"/>
                  </a:lnTo>
                  <a:lnTo>
                    <a:pt x="10156" y="13323"/>
                  </a:lnTo>
                  <a:lnTo>
                    <a:pt x="7930" y="12085"/>
                  </a:lnTo>
                  <a:lnTo>
                    <a:pt x="7930" y="8287"/>
                  </a:lnTo>
                  <a:close/>
                  <a:moveTo>
                    <a:pt x="7108" y="8287"/>
                  </a:moveTo>
                  <a:lnTo>
                    <a:pt x="7108" y="12192"/>
                  </a:lnTo>
                  <a:lnTo>
                    <a:pt x="7084" y="12192"/>
                  </a:lnTo>
                  <a:lnTo>
                    <a:pt x="4989" y="13371"/>
                  </a:lnTo>
                  <a:lnTo>
                    <a:pt x="4334" y="10966"/>
                  </a:lnTo>
                  <a:lnTo>
                    <a:pt x="7108"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2" y="11168"/>
                  </a:lnTo>
                  <a:lnTo>
                    <a:pt x="14204" y="10489"/>
                  </a:lnTo>
                  <a:lnTo>
                    <a:pt x="15050" y="10275"/>
                  </a:lnTo>
                  <a:lnTo>
                    <a:pt x="14621" y="9537"/>
                  </a:lnTo>
                  <a:lnTo>
                    <a:pt x="13240" y="7215"/>
                  </a:lnTo>
                  <a:lnTo>
                    <a:pt x="14573" y="4965"/>
                  </a:lnTo>
                  <a:lnTo>
                    <a:pt x="14990" y="4227"/>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1"/>
            <p:cNvSpPr/>
            <p:nvPr/>
          </p:nvSpPr>
          <p:spPr>
            <a:xfrm>
              <a:off x="6648150"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16" y="3656"/>
                  </a:lnTo>
                  <a:lnTo>
                    <a:pt x="7953" y="6335"/>
                  </a:lnTo>
                  <a:lnTo>
                    <a:pt x="7953" y="2430"/>
                  </a:lnTo>
                  <a:lnTo>
                    <a:pt x="10049" y="1251"/>
                  </a:lnTo>
                  <a:close/>
                  <a:moveTo>
                    <a:pt x="11382" y="4144"/>
                  </a:moveTo>
                  <a:lnTo>
                    <a:pt x="13728" y="4751"/>
                  </a:lnTo>
                  <a:lnTo>
                    <a:pt x="12442" y="6895"/>
                  </a:lnTo>
                  <a:lnTo>
                    <a:pt x="8525"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42" y="8311"/>
                  </a:moveTo>
                  <a:lnTo>
                    <a:pt x="10787" y="11062"/>
                  </a:lnTo>
                  <a:lnTo>
                    <a:pt x="10168" y="13336"/>
                  </a:lnTo>
                  <a:lnTo>
                    <a:pt x="7942" y="12109"/>
                  </a:lnTo>
                  <a:lnTo>
                    <a:pt x="7942"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43" y="870"/>
                  </a:lnTo>
                  <a:lnTo>
                    <a:pt x="3429" y="3454"/>
                  </a:lnTo>
                  <a:lnTo>
                    <a:pt x="845"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204"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1"/>
            <p:cNvSpPr/>
            <p:nvPr/>
          </p:nvSpPr>
          <p:spPr>
            <a:xfrm>
              <a:off x="70273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38" y="1238"/>
                  </a:moveTo>
                  <a:lnTo>
                    <a:pt x="10704" y="3632"/>
                  </a:lnTo>
                  <a:lnTo>
                    <a:pt x="7930" y="6311"/>
                  </a:lnTo>
                  <a:lnTo>
                    <a:pt x="7930" y="2405"/>
                  </a:lnTo>
                  <a:lnTo>
                    <a:pt x="7942" y="2405"/>
                  </a:lnTo>
                  <a:lnTo>
                    <a:pt x="10038"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56" y="10466"/>
                  </a:lnTo>
                  <a:lnTo>
                    <a:pt x="1322" y="9847"/>
                  </a:lnTo>
                  <a:lnTo>
                    <a:pt x="2596"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38" y="10263"/>
                  </a:lnTo>
                  <a:lnTo>
                    <a:pt x="14610" y="9537"/>
                  </a:lnTo>
                  <a:lnTo>
                    <a:pt x="13229"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1"/>
            <p:cNvSpPr/>
            <p:nvPr/>
          </p:nvSpPr>
          <p:spPr>
            <a:xfrm>
              <a:off x="6648150"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25"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46" y="9859"/>
                  </a:lnTo>
                  <a:lnTo>
                    <a:pt x="2608" y="7716"/>
                  </a:lnTo>
                  <a:close/>
                  <a:moveTo>
                    <a:pt x="7953" y="8299"/>
                  </a:moveTo>
                  <a:lnTo>
                    <a:pt x="10787" y="11050"/>
                  </a:lnTo>
                  <a:lnTo>
                    <a:pt x="10168" y="13324"/>
                  </a:lnTo>
                  <a:lnTo>
                    <a:pt x="7942" y="12085"/>
                  </a:lnTo>
                  <a:lnTo>
                    <a:pt x="7942"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2" y="10502"/>
                  </a:lnTo>
                  <a:lnTo>
                    <a:pt x="15050" y="10276"/>
                  </a:lnTo>
                  <a:lnTo>
                    <a:pt x="14609" y="9549"/>
                  </a:lnTo>
                  <a:lnTo>
                    <a:pt x="13228" y="7228"/>
                  </a:lnTo>
                  <a:lnTo>
                    <a:pt x="14573"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1"/>
            <p:cNvSpPr/>
            <p:nvPr/>
          </p:nvSpPr>
          <p:spPr>
            <a:xfrm>
              <a:off x="7027350" y="4134575"/>
              <a:ext cx="375975" cy="365525"/>
            </a:xfrm>
            <a:custGeom>
              <a:avLst/>
              <a:gdLst/>
              <a:ahLst/>
              <a:cxnLst/>
              <a:rect l="l" t="t" r="r" b="b"/>
              <a:pathLst>
                <a:path w="15039" h="14621" extrusionOk="0">
                  <a:moveTo>
                    <a:pt x="4894" y="1286"/>
                  </a:moveTo>
                  <a:lnTo>
                    <a:pt x="7109" y="2512"/>
                  </a:lnTo>
                  <a:lnTo>
                    <a:pt x="7109" y="6310"/>
                  </a:lnTo>
                  <a:lnTo>
                    <a:pt x="4275" y="3560"/>
                  </a:lnTo>
                  <a:lnTo>
                    <a:pt x="4894" y="1286"/>
                  </a:lnTo>
                  <a:close/>
                  <a:moveTo>
                    <a:pt x="10038" y="1238"/>
                  </a:moveTo>
                  <a:lnTo>
                    <a:pt x="10704" y="3632"/>
                  </a:lnTo>
                  <a:lnTo>
                    <a:pt x="7930" y="6310"/>
                  </a:lnTo>
                  <a:lnTo>
                    <a:pt x="7930" y="2417"/>
                  </a:lnTo>
                  <a:lnTo>
                    <a:pt x="7942" y="2417"/>
                  </a:lnTo>
                  <a:lnTo>
                    <a:pt x="10038" y="1238"/>
                  </a:lnTo>
                  <a:close/>
                  <a:moveTo>
                    <a:pt x="11383" y="4132"/>
                  </a:moveTo>
                  <a:lnTo>
                    <a:pt x="13717" y="4739"/>
                  </a:lnTo>
                  <a:lnTo>
                    <a:pt x="12443" y="6882"/>
                  </a:lnTo>
                  <a:lnTo>
                    <a:pt x="8526" y="6882"/>
                  </a:lnTo>
                  <a:lnTo>
                    <a:pt x="11383" y="4132"/>
                  </a:lnTo>
                  <a:close/>
                  <a:moveTo>
                    <a:pt x="3751" y="4215"/>
                  </a:moveTo>
                  <a:lnTo>
                    <a:pt x="6513" y="6894"/>
                  </a:lnTo>
                  <a:lnTo>
                    <a:pt x="2501" y="6894"/>
                  </a:lnTo>
                  <a:lnTo>
                    <a:pt x="1298" y="4858"/>
                  </a:lnTo>
                  <a:lnTo>
                    <a:pt x="3751" y="4215"/>
                  </a:lnTo>
                  <a:close/>
                  <a:moveTo>
                    <a:pt x="12562" y="7715"/>
                  </a:moveTo>
                  <a:lnTo>
                    <a:pt x="13776" y="9751"/>
                  </a:lnTo>
                  <a:lnTo>
                    <a:pt x="11312" y="10394"/>
                  </a:lnTo>
                  <a:lnTo>
                    <a:pt x="8537"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38" y="10275"/>
                  </a:lnTo>
                  <a:lnTo>
                    <a:pt x="14610" y="9549"/>
                  </a:lnTo>
                  <a:lnTo>
                    <a:pt x="13229"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1"/>
            <p:cNvSpPr/>
            <p:nvPr/>
          </p:nvSpPr>
          <p:spPr>
            <a:xfrm>
              <a:off x="7027350"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38" y="1250"/>
                  </a:moveTo>
                  <a:lnTo>
                    <a:pt x="10704" y="3643"/>
                  </a:lnTo>
                  <a:lnTo>
                    <a:pt x="7930" y="6322"/>
                  </a:lnTo>
                  <a:lnTo>
                    <a:pt x="7930" y="2417"/>
                  </a:lnTo>
                  <a:lnTo>
                    <a:pt x="7942" y="2417"/>
                  </a:lnTo>
                  <a:lnTo>
                    <a:pt x="10038"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30"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38" y="10263"/>
                  </a:lnTo>
                  <a:lnTo>
                    <a:pt x="14610" y="9537"/>
                  </a:lnTo>
                  <a:lnTo>
                    <a:pt x="13229"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1"/>
            <p:cNvSpPr/>
            <p:nvPr/>
          </p:nvSpPr>
          <p:spPr>
            <a:xfrm>
              <a:off x="7027350" y="3038600"/>
              <a:ext cx="376275" cy="365250"/>
            </a:xfrm>
            <a:custGeom>
              <a:avLst/>
              <a:gdLst/>
              <a:ahLst/>
              <a:cxnLst/>
              <a:rect l="l" t="t" r="r" b="b"/>
              <a:pathLst>
                <a:path w="15051" h="14610" extrusionOk="0">
                  <a:moveTo>
                    <a:pt x="10038" y="1239"/>
                  </a:moveTo>
                  <a:lnTo>
                    <a:pt x="10704" y="3632"/>
                  </a:lnTo>
                  <a:lnTo>
                    <a:pt x="7930" y="6311"/>
                  </a:lnTo>
                  <a:lnTo>
                    <a:pt x="7930" y="2405"/>
                  </a:lnTo>
                  <a:lnTo>
                    <a:pt x="7942" y="2405"/>
                  </a:lnTo>
                  <a:lnTo>
                    <a:pt x="10038"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1"/>
            <p:cNvSpPr/>
            <p:nvPr/>
          </p:nvSpPr>
          <p:spPr>
            <a:xfrm>
              <a:off x="6648150"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98"/>
                  </a:moveTo>
                  <a:lnTo>
                    <a:pt x="7120" y="2525"/>
                  </a:lnTo>
                  <a:lnTo>
                    <a:pt x="7120" y="6323"/>
                  </a:lnTo>
                  <a:lnTo>
                    <a:pt x="4274" y="3572"/>
                  </a:lnTo>
                  <a:lnTo>
                    <a:pt x="4894" y="1298"/>
                  </a:lnTo>
                  <a:close/>
                  <a:moveTo>
                    <a:pt x="3751" y="4215"/>
                  </a:moveTo>
                  <a:lnTo>
                    <a:pt x="6525" y="6894"/>
                  </a:lnTo>
                  <a:lnTo>
                    <a:pt x="2500" y="6894"/>
                  </a:lnTo>
                  <a:lnTo>
                    <a:pt x="1286" y="4846"/>
                  </a:lnTo>
                  <a:lnTo>
                    <a:pt x="3751" y="4215"/>
                  </a:lnTo>
                  <a:close/>
                  <a:moveTo>
                    <a:pt x="11382" y="4132"/>
                  </a:moveTo>
                  <a:lnTo>
                    <a:pt x="13728" y="4751"/>
                  </a:lnTo>
                  <a:lnTo>
                    <a:pt x="12442" y="6894"/>
                  </a:lnTo>
                  <a:lnTo>
                    <a:pt x="8525" y="6894"/>
                  </a:lnTo>
                  <a:lnTo>
                    <a:pt x="11382" y="4132"/>
                  </a:lnTo>
                  <a:close/>
                  <a:moveTo>
                    <a:pt x="12561" y="7704"/>
                  </a:moveTo>
                  <a:lnTo>
                    <a:pt x="13764" y="9752"/>
                  </a:lnTo>
                  <a:lnTo>
                    <a:pt x="11311" y="10383"/>
                  </a:lnTo>
                  <a:lnTo>
                    <a:pt x="8549" y="7704"/>
                  </a:lnTo>
                  <a:close/>
                  <a:moveTo>
                    <a:pt x="6537" y="7704"/>
                  </a:moveTo>
                  <a:lnTo>
                    <a:pt x="3679" y="10478"/>
                  </a:lnTo>
                  <a:lnTo>
                    <a:pt x="1346" y="9871"/>
                  </a:lnTo>
                  <a:lnTo>
                    <a:pt x="2619" y="7704"/>
                  </a:lnTo>
                  <a:close/>
                  <a:moveTo>
                    <a:pt x="7942" y="8287"/>
                  </a:moveTo>
                  <a:lnTo>
                    <a:pt x="10787" y="11038"/>
                  </a:lnTo>
                  <a:lnTo>
                    <a:pt x="10168" y="13324"/>
                  </a:lnTo>
                  <a:lnTo>
                    <a:pt x="7942" y="12085"/>
                  </a:lnTo>
                  <a:lnTo>
                    <a:pt x="7942"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43" y="858"/>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204"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1"/>
            <p:cNvSpPr/>
            <p:nvPr/>
          </p:nvSpPr>
          <p:spPr>
            <a:xfrm>
              <a:off x="6268925" y="846675"/>
              <a:ext cx="376275" cy="365525"/>
            </a:xfrm>
            <a:custGeom>
              <a:avLst/>
              <a:gdLst/>
              <a:ahLst/>
              <a:cxnLst/>
              <a:rect l="l" t="t" r="r" b="b"/>
              <a:pathLst>
                <a:path w="15051"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13" y="7727"/>
                  </a:moveTo>
                  <a:lnTo>
                    <a:pt x="3668" y="10477"/>
                  </a:lnTo>
                  <a:lnTo>
                    <a:pt x="1310" y="9870"/>
                  </a:lnTo>
                  <a:lnTo>
                    <a:pt x="2596" y="7727"/>
                  </a:lnTo>
                  <a:close/>
                  <a:moveTo>
                    <a:pt x="7954" y="8287"/>
                  </a:moveTo>
                  <a:lnTo>
                    <a:pt x="10800"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1"/>
            <p:cNvSpPr/>
            <p:nvPr/>
          </p:nvSpPr>
          <p:spPr>
            <a:xfrm>
              <a:off x="6648150"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25" y="6906"/>
                  </a:lnTo>
                  <a:lnTo>
                    <a:pt x="11382" y="4155"/>
                  </a:lnTo>
                  <a:close/>
                  <a:moveTo>
                    <a:pt x="12561" y="7727"/>
                  </a:moveTo>
                  <a:lnTo>
                    <a:pt x="13788" y="9763"/>
                  </a:lnTo>
                  <a:lnTo>
                    <a:pt x="11311" y="10406"/>
                  </a:lnTo>
                  <a:lnTo>
                    <a:pt x="8549" y="7727"/>
                  </a:lnTo>
                  <a:close/>
                  <a:moveTo>
                    <a:pt x="6525" y="7739"/>
                  </a:moveTo>
                  <a:lnTo>
                    <a:pt x="3667" y="10501"/>
                  </a:lnTo>
                  <a:lnTo>
                    <a:pt x="1322" y="9882"/>
                  </a:lnTo>
                  <a:lnTo>
                    <a:pt x="2608" y="7739"/>
                  </a:lnTo>
                  <a:close/>
                  <a:moveTo>
                    <a:pt x="7942" y="8311"/>
                  </a:moveTo>
                  <a:lnTo>
                    <a:pt x="10787" y="11061"/>
                  </a:lnTo>
                  <a:lnTo>
                    <a:pt x="10168" y="13335"/>
                  </a:lnTo>
                  <a:lnTo>
                    <a:pt x="7942" y="12097"/>
                  </a:lnTo>
                  <a:lnTo>
                    <a:pt x="7942"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43" y="869"/>
                  </a:lnTo>
                  <a:lnTo>
                    <a:pt x="3429" y="3453"/>
                  </a:lnTo>
                  <a:lnTo>
                    <a:pt x="845"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1"/>
            <p:cNvSpPr/>
            <p:nvPr/>
          </p:nvSpPr>
          <p:spPr>
            <a:xfrm>
              <a:off x="6268925" y="1942325"/>
              <a:ext cx="376275" cy="365550"/>
            </a:xfrm>
            <a:custGeom>
              <a:avLst/>
              <a:gdLst/>
              <a:ahLst/>
              <a:cxnLst/>
              <a:rect l="l" t="t" r="r" b="b"/>
              <a:pathLst>
                <a:path w="15051" h="14622" extrusionOk="0">
                  <a:moveTo>
                    <a:pt x="4906" y="1299"/>
                  </a:moveTo>
                  <a:lnTo>
                    <a:pt x="7120" y="2537"/>
                  </a:lnTo>
                  <a:lnTo>
                    <a:pt x="7120" y="6335"/>
                  </a:lnTo>
                  <a:lnTo>
                    <a:pt x="4275" y="3573"/>
                  </a:lnTo>
                  <a:lnTo>
                    <a:pt x="4906"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34" y="9871"/>
                  </a:lnTo>
                  <a:lnTo>
                    <a:pt x="2608" y="7728"/>
                  </a:lnTo>
                  <a:close/>
                  <a:moveTo>
                    <a:pt x="7954" y="8311"/>
                  </a:moveTo>
                  <a:lnTo>
                    <a:pt x="10800" y="11062"/>
                  </a:lnTo>
                  <a:lnTo>
                    <a:pt x="10168" y="13336"/>
                  </a:lnTo>
                  <a:lnTo>
                    <a:pt x="7954" y="12109"/>
                  </a:lnTo>
                  <a:lnTo>
                    <a:pt x="7954" y="8311"/>
                  </a:lnTo>
                  <a:close/>
                  <a:moveTo>
                    <a:pt x="7132" y="8311"/>
                  </a:moveTo>
                  <a:lnTo>
                    <a:pt x="7132" y="12205"/>
                  </a:lnTo>
                  <a:lnTo>
                    <a:pt x="7120" y="12205"/>
                  </a:lnTo>
                  <a:lnTo>
                    <a:pt x="5025" y="13383"/>
                  </a:lnTo>
                  <a:lnTo>
                    <a:pt x="4370" y="10990"/>
                  </a:lnTo>
                  <a:lnTo>
                    <a:pt x="7132"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1"/>
            <p:cNvSpPr/>
            <p:nvPr/>
          </p:nvSpPr>
          <p:spPr>
            <a:xfrm>
              <a:off x="6268925" y="2307850"/>
              <a:ext cx="376275" cy="365250"/>
            </a:xfrm>
            <a:custGeom>
              <a:avLst/>
              <a:gdLst/>
              <a:ahLst/>
              <a:cxnLst/>
              <a:rect l="l" t="t" r="r" b="b"/>
              <a:pathLst>
                <a:path w="15051"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37" y="7728"/>
                  </a:moveTo>
                  <a:lnTo>
                    <a:pt x="3680" y="10478"/>
                  </a:lnTo>
                  <a:lnTo>
                    <a:pt x="1346" y="9871"/>
                  </a:lnTo>
                  <a:lnTo>
                    <a:pt x="2620" y="7728"/>
                  </a:lnTo>
                  <a:close/>
                  <a:moveTo>
                    <a:pt x="7954" y="8299"/>
                  </a:moveTo>
                  <a:lnTo>
                    <a:pt x="10800"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1"/>
            <p:cNvSpPr/>
            <p:nvPr/>
          </p:nvSpPr>
          <p:spPr>
            <a:xfrm>
              <a:off x="6268925" y="2673075"/>
              <a:ext cx="376275" cy="365550"/>
            </a:xfrm>
            <a:custGeom>
              <a:avLst/>
              <a:gdLst/>
              <a:ahLst/>
              <a:cxnLst/>
              <a:rect l="l" t="t" r="r" b="b"/>
              <a:pathLst>
                <a:path w="15051"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800"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4" y="10597"/>
                  </a:lnTo>
                  <a:lnTo>
                    <a:pt x="3561" y="11300"/>
                  </a:lnTo>
                  <a:lnTo>
                    <a:pt x="4251" y="13800"/>
                  </a:lnTo>
                  <a:lnTo>
                    <a:pt x="4465" y="14621"/>
                  </a:lnTo>
                  <a:lnTo>
                    <a:pt x="5227" y="14205"/>
                  </a:lnTo>
                  <a:lnTo>
                    <a:pt x="7621" y="12859"/>
                  </a:lnTo>
                  <a:lnTo>
                    <a:pt x="9930" y="14157"/>
                  </a:lnTo>
                  <a:lnTo>
                    <a:pt x="10692" y="14574"/>
                  </a:lnTo>
                  <a:lnTo>
                    <a:pt x="10907" y="13752"/>
                  </a:lnTo>
                  <a:lnTo>
                    <a:pt x="11621" y="11169"/>
                  </a:lnTo>
                  <a:lnTo>
                    <a:pt x="14205" y="10502"/>
                  </a:lnTo>
                  <a:lnTo>
                    <a:pt x="15050" y="10276"/>
                  </a:lnTo>
                  <a:lnTo>
                    <a:pt x="14621" y="9549"/>
                  </a:lnTo>
                  <a:lnTo>
                    <a:pt x="13228"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1"/>
            <p:cNvSpPr/>
            <p:nvPr/>
          </p:nvSpPr>
          <p:spPr>
            <a:xfrm>
              <a:off x="6648150"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25"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42" y="12085"/>
                  </a:lnTo>
                  <a:lnTo>
                    <a:pt x="7942"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2" y="10490"/>
                  </a:lnTo>
                  <a:lnTo>
                    <a:pt x="15050" y="10263"/>
                  </a:lnTo>
                  <a:lnTo>
                    <a:pt x="14609" y="9537"/>
                  </a:lnTo>
                  <a:lnTo>
                    <a:pt x="13228" y="7215"/>
                  </a:lnTo>
                  <a:lnTo>
                    <a:pt x="14573"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1"/>
            <p:cNvSpPr/>
            <p:nvPr/>
          </p:nvSpPr>
          <p:spPr>
            <a:xfrm>
              <a:off x="6648150" y="4134575"/>
              <a:ext cx="376250" cy="365525"/>
            </a:xfrm>
            <a:custGeom>
              <a:avLst/>
              <a:gdLst/>
              <a:ahLst/>
              <a:cxnLst/>
              <a:rect l="l" t="t" r="r" b="b"/>
              <a:pathLst>
                <a:path w="15050" h="14621" extrusionOk="0">
                  <a:moveTo>
                    <a:pt x="4894" y="1286"/>
                  </a:moveTo>
                  <a:lnTo>
                    <a:pt x="7120" y="2512"/>
                  </a:lnTo>
                  <a:lnTo>
                    <a:pt x="7120" y="6310"/>
                  </a:lnTo>
                  <a:lnTo>
                    <a:pt x="4274" y="3560"/>
                  </a:lnTo>
                  <a:lnTo>
                    <a:pt x="4894"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25"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2" y="10501"/>
                  </a:lnTo>
                  <a:lnTo>
                    <a:pt x="15050" y="10275"/>
                  </a:lnTo>
                  <a:lnTo>
                    <a:pt x="14609" y="9549"/>
                  </a:lnTo>
                  <a:lnTo>
                    <a:pt x="13228" y="7227"/>
                  </a:lnTo>
                  <a:lnTo>
                    <a:pt x="14573"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1"/>
            <p:cNvSpPr/>
            <p:nvPr/>
          </p:nvSpPr>
          <p:spPr>
            <a:xfrm>
              <a:off x="6648150"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86" y="4846"/>
                  </a:lnTo>
                  <a:lnTo>
                    <a:pt x="3751" y="4203"/>
                  </a:lnTo>
                  <a:close/>
                  <a:moveTo>
                    <a:pt x="11382" y="4132"/>
                  </a:moveTo>
                  <a:lnTo>
                    <a:pt x="13728" y="4739"/>
                  </a:lnTo>
                  <a:lnTo>
                    <a:pt x="12442" y="6882"/>
                  </a:lnTo>
                  <a:lnTo>
                    <a:pt x="8525"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42" y="12085"/>
                  </a:lnTo>
                  <a:lnTo>
                    <a:pt x="7942"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53"/>
                  </a:lnTo>
                  <a:lnTo>
                    <a:pt x="4358" y="36"/>
                  </a:lnTo>
                  <a:lnTo>
                    <a:pt x="4143" y="857"/>
                  </a:lnTo>
                  <a:lnTo>
                    <a:pt x="3429" y="3441"/>
                  </a:lnTo>
                  <a:lnTo>
                    <a:pt x="845" y="4120"/>
                  </a:lnTo>
                  <a:lnTo>
                    <a:pt x="0" y="4334"/>
                  </a:lnTo>
                  <a:lnTo>
                    <a:pt x="429" y="5072"/>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80" y="14561"/>
                  </a:lnTo>
                  <a:lnTo>
                    <a:pt x="10906" y="13752"/>
                  </a:lnTo>
                  <a:lnTo>
                    <a:pt x="11621" y="11156"/>
                  </a:lnTo>
                  <a:lnTo>
                    <a:pt x="14192" y="10489"/>
                  </a:lnTo>
                  <a:lnTo>
                    <a:pt x="15050" y="10263"/>
                  </a:lnTo>
                  <a:lnTo>
                    <a:pt x="14609" y="9537"/>
                  </a:lnTo>
                  <a:lnTo>
                    <a:pt x="13228" y="7215"/>
                  </a:lnTo>
                  <a:lnTo>
                    <a:pt x="14573" y="4965"/>
                  </a:lnTo>
                  <a:lnTo>
                    <a:pt x="15002" y="4239"/>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1"/>
            <p:cNvSpPr/>
            <p:nvPr/>
          </p:nvSpPr>
          <p:spPr>
            <a:xfrm>
              <a:off x="6268925" y="4499800"/>
              <a:ext cx="376275" cy="365250"/>
            </a:xfrm>
            <a:custGeom>
              <a:avLst/>
              <a:gdLst/>
              <a:ahLst/>
              <a:cxnLst/>
              <a:rect l="l" t="t" r="r" b="b"/>
              <a:pathLst>
                <a:path w="15051" h="14610" extrusionOk="0">
                  <a:moveTo>
                    <a:pt x="4906" y="1286"/>
                  </a:moveTo>
                  <a:lnTo>
                    <a:pt x="7120" y="2524"/>
                  </a:lnTo>
                  <a:lnTo>
                    <a:pt x="7120" y="6322"/>
                  </a:lnTo>
                  <a:lnTo>
                    <a:pt x="4275" y="3572"/>
                  </a:lnTo>
                  <a:lnTo>
                    <a:pt x="4906"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43" y="6882"/>
                  </a:lnTo>
                  <a:lnTo>
                    <a:pt x="8537" y="6882"/>
                  </a:lnTo>
                  <a:lnTo>
                    <a:pt x="11395" y="4132"/>
                  </a:lnTo>
                  <a:close/>
                  <a:moveTo>
                    <a:pt x="12562" y="7715"/>
                  </a:moveTo>
                  <a:lnTo>
                    <a:pt x="13788" y="9763"/>
                  </a:lnTo>
                  <a:lnTo>
                    <a:pt x="11311" y="10394"/>
                  </a:lnTo>
                  <a:lnTo>
                    <a:pt x="8549" y="7715"/>
                  </a:lnTo>
                  <a:close/>
                  <a:moveTo>
                    <a:pt x="6513" y="7715"/>
                  </a:moveTo>
                  <a:lnTo>
                    <a:pt x="3668" y="10478"/>
                  </a:lnTo>
                  <a:lnTo>
                    <a:pt x="1310" y="9858"/>
                  </a:lnTo>
                  <a:lnTo>
                    <a:pt x="2596" y="7715"/>
                  </a:lnTo>
                  <a:close/>
                  <a:moveTo>
                    <a:pt x="7954" y="8287"/>
                  </a:moveTo>
                  <a:lnTo>
                    <a:pt x="10800" y="11037"/>
                  </a:lnTo>
                  <a:lnTo>
                    <a:pt x="10168" y="13311"/>
                  </a:lnTo>
                  <a:lnTo>
                    <a:pt x="7954" y="12085"/>
                  </a:lnTo>
                  <a:lnTo>
                    <a:pt x="7954" y="8287"/>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41" y="5072"/>
                  </a:lnTo>
                  <a:lnTo>
                    <a:pt x="1822" y="7394"/>
                  </a:lnTo>
                  <a:lnTo>
                    <a:pt x="477" y="9632"/>
                  </a:lnTo>
                  <a:lnTo>
                    <a:pt x="48" y="10370"/>
                  </a:lnTo>
                  <a:lnTo>
                    <a:pt x="894" y="10597"/>
                  </a:lnTo>
                  <a:lnTo>
                    <a:pt x="3561" y="11287"/>
                  </a:lnTo>
                  <a:lnTo>
                    <a:pt x="4251" y="13788"/>
                  </a:lnTo>
                  <a:lnTo>
                    <a:pt x="4465" y="14609"/>
                  </a:lnTo>
                  <a:lnTo>
                    <a:pt x="5227" y="14192"/>
                  </a:lnTo>
                  <a:lnTo>
                    <a:pt x="7621" y="12859"/>
                  </a:lnTo>
                  <a:lnTo>
                    <a:pt x="9930" y="14145"/>
                  </a:lnTo>
                  <a:lnTo>
                    <a:pt x="10692" y="14561"/>
                  </a:lnTo>
                  <a:lnTo>
                    <a:pt x="10907" y="13752"/>
                  </a:lnTo>
                  <a:lnTo>
                    <a:pt x="11621" y="11156"/>
                  </a:lnTo>
                  <a:lnTo>
                    <a:pt x="14205" y="10489"/>
                  </a:lnTo>
                  <a:lnTo>
                    <a:pt x="15050" y="10263"/>
                  </a:lnTo>
                  <a:lnTo>
                    <a:pt x="14621" y="9537"/>
                  </a:lnTo>
                  <a:lnTo>
                    <a:pt x="13228"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1"/>
            <p:cNvSpPr/>
            <p:nvPr/>
          </p:nvSpPr>
          <p:spPr>
            <a:xfrm>
              <a:off x="9751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05" y="3656"/>
                  </a:lnTo>
                  <a:lnTo>
                    <a:pt x="7942" y="6335"/>
                  </a:lnTo>
                  <a:lnTo>
                    <a:pt x="7942" y="2429"/>
                  </a:lnTo>
                  <a:lnTo>
                    <a:pt x="7954" y="2429"/>
                  </a:lnTo>
                  <a:lnTo>
                    <a:pt x="10050" y="1251"/>
                  </a:lnTo>
                  <a:close/>
                  <a:moveTo>
                    <a:pt x="11395" y="4144"/>
                  </a:moveTo>
                  <a:lnTo>
                    <a:pt x="13729" y="4751"/>
                  </a:lnTo>
                  <a:lnTo>
                    <a:pt x="12443" y="6894"/>
                  </a:lnTo>
                  <a:lnTo>
                    <a:pt x="8526" y="6894"/>
                  </a:lnTo>
                  <a:lnTo>
                    <a:pt x="11395" y="4144"/>
                  </a:lnTo>
                  <a:close/>
                  <a:moveTo>
                    <a:pt x="3751" y="4227"/>
                  </a:moveTo>
                  <a:lnTo>
                    <a:pt x="6526" y="6906"/>
                  </a:lnTo>
                  <a:lnTo>
                    <a:pt x="2501" y="6906"/>
                  </a:lnTo>
                  <a:lnTo>
                    <a:pt x="1287" y="4870"/>
                  </a:lnTo>
                  <a:lnTo>
                    <a:pt x="3751" y="4227"/>
                  </a:lnTo>
                  <a:close/>
                  <a:moveTo>
                    <a:pt x="12562" y="7728"/>
                  </a:moveTo>
                  <a:lnTo>
                    <a:pt x="13788" y="9764"/>
                  </a:lnTo>
                  <a:lnTo>
                    <a:pt x="11312" y="10407"/>
                  </a:lnTo>
                  <a:lnTo>
                    <a:pt x="8550" y="7728"/>
                  </a:lnTo>
                  <a:close/>
                  <a:moveTo>
                    <a:pt x="6526" y="7716"/>
                  </a:moveTo>
                  <a:lnTo>
                    <a:pt x="3680" y="10466"/>
                  </a:lnTo>
                  <a:lnTo>
                    <a:pt x="1346" y="9859"/>
                  </a:lnTo>
                  <a:lnTo>
                    <a:pt x="2608" y="7716"/>
                  </a:lnTo>
                  <a:close/>
                  <a:moveTo>
                    <a:pt x="7954" y="8299"/>
                  </a:moveTo>
                  <a:lnTo>
                    <a:pt x="10800" y="11050"/>
                  </a:lnTo>
                  <a:lnTo>
                    <a:pt x="10169" y="13324"/>
                  </a:lnTo>
                  <a:lnTo>
                    <a:pt x="7954" y="12085"/>
                  </a:lnTo>
                  <a:lnTo>
                    <a:pt x="7954" y="8299"/>
                  </a:lnTo>
                  <a:close/>
                  <a:moveTo>
                    <a:pt x="7133" y="8287"/>
                  </a:moveTo>
                  <a:lnTo>
                    <a:pt x="7133" y="12193"/>
                  </a:lnTo>
                  <a:lnTo>
                    <a:pt x="7121" y="12193"/>
                  </a:lnTo>
                  <a:lnTo>
                    <a:pt x="5025" y="13371"/>
                  </a:lnTo>
                  <a:lnTo>
                    <a:pt x="4370" y="10966"/>
                  </a:lnTo>
                  <a:lnTo>
                    <a:pt x="7133" y="8287"/>
                  </a:lnTo>
                  <a:close/>
                  <a:moveTo>
                    <a:pt x="10586" y="1"/>
                  </a:moveTo>
                  <a:lnTo>
                    <a:pt x="9824" y="417"/>
                  </a:lnTo>
                  <a:lnTo>
                    <a:pt x="7430" y="1763"/>
                  </a:lnTo>
                  <a:lnTo>
                    <a:pt x="5121" y="465"/>
                  </a:lnTo>
                  <a:lnTo>
                    <a:pt x="4359" y="48"/>
                  </a:lnTo>
                  <a:lnTo>
                    <a:pt x="4144" y="870"/>
                  </a:lnTo>
                  <a:lnTo>
                    <a:pt x="3430" y="3453"/>
                  </a:lnTo>
                  <a:lnTo>
                    <a:pt x="846" y="4132"/>
                  </a:lnTo>
                  <a:lnTo>
                    <a:pt x="1" y="4346"/>
                  </a:lnTo>
                  <a:lnTo>
                    <a:pt x="430" y="5085"/>
                  </a:lnTo>
                  <a:lnTo>
                    <a:pt x="1823" y="7406"/>
                  </a:lnTo>
                  <a:lnTo>
                    <a:pt x="477" y="9645"/>
                  </a:lnTo>
                  <a:lnTo>
                    <a:pt x="49"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33" y="11169"/>
                  </a:lnTo>
                  <a:lnTo>
                    <a:pt x="14205" y="10502"/>
                  </a:lnTo>
                  <a:lnTo>
                    <a:pt x="15050" y="10276"/>
                  </a:lnTo>
                  <a:lnTo>
                    <a:pt x="14622" y="9549"/>
                  </a:lnTo>
                  <a:lnTo>
                    <a:pt x="13241"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1"/>
            <p:cNvSpPr/>
            <p:nvPr/>
          </p:nvSpPr>
          <p:spPr>
            <a:xfrm>
              <a:off x="975700" y="2307850"/>
              <a:ext cx="375975" cy="365250"/>
            </a:xfrm>
            <a:custGeom>
              <a:avLst/>
              <a:gdLst/>
              <a:ahLst/>
              <a:cxnLst/>
              <a:rect l="l" t="t" r="r" b="b"/>
              <a:pathLst>
                <a:path w="15039" h="14610" extrusionOk="0">
                  <a:moveTo>
                    <a:pt x="4882" y="1298"/>
                  </a:moveTo>
                  <a:lnTo>
                    <a:pt x="7097" y="2525"/>
                  </a:lnTo>
                  <a:lnTo>
                    <a:pt x="7097" y="6323"/>
                  </a:lnTo>
                  <a:lnTo>
                    <a:pt x="4251" y="3573"/>
                  </a:lnTo>
                  <a:lnTo>
                    <a:pt x="4882" y="1298"/>
                  </a:lnTo>
                  <a:close/>
                  <a:moveTo>
                    <a:pt x="10026" y="1251"/>
                  </a:moveTo>
                  <a:lnTo>
                    <a:pt x="10681" y="3644"/>
                  </a:lnTo>
                  <a:lnTo>
                    <a:pt x="7918" y="6323"/>
                  </a:lnTo>
                  <a:lnTo>
                    <a:pt x="7918" y="2430"/>
                  </a:lnTo>
                  <a:lnTo>
                    <a:pt x="7930" y="2430"/>
                  </a:lnTo>
                  <a:lnTo>
                    <a:pt x="10026" y="1251"/>
                  </a:lnTo>
                  <a:close/>
                  <a:moveTo>
                    <a:pt x="11371" y="4132"/>
                  </a:moveTo>
                  <a:lnTo>
                    <a:pt x="13705" y="4751"/>
                  </a:lnTo>
                  <a:lnTo>
                    <a:pt x="12419" y="6894"/>
                  </a:lnTo>
                  <a:lnTo>
                    <a:pt x="8502" y="6894"/>
                  </a:lnTo>
                  <a:lnTo>
                    <a:pt x="11371" y="4132"/>
                  </a:lnTo>
                  <a:close/>
                  <a:moveTo>
                    <a:pt x="3727" y="4227"/>
                  </a:moveTo>
                  <a:lnTo>
                    <a:pt x="6502" y="6906"/>
                  </a:lnTo>
                  <a:lnTo>
                    <a:pt x="2477" y="6906"/>
                  </a:lnTo>
                  <a:lnTo>
                    <a:pt x="1263" y="4870"/>
                  </a:lnTo>
                  <a:lnTo>
                    <a:pt x="3727" y="4227"/>
                  </a:lnTo>
                  <a:close/>
                  <a:moveTo>
                    <a:pt x="12538" y="7728"/>
                  </a:moveTo>
                  <a:lnTo>
                    <a:pt x="13752" y="9764"/>
                  </a:lnTo>
                  <a:lnTo>
                    <a:pt x="11288" y="10407"/>
                  </a:lnTo>
                  <a:lnTo>
                    <a:pt x="8526" y="7728"/>
                  </a:lnTo>
                  <a:close/>
                  <a:moveTo>
                    <a:pt x="6502" y="7728"/>
                  </a:moveTo>
                  <a:lnTo>
                    <a:pt x="3656" y="10478"/>
                  </a:lnTo>
                  <a:lnTo>
                    <a:pt x="1310" y="9871"/>
                  </a:lnTo>
                  <a:lnTo>
                    <a:pt x="2584" y="7728"/>
                  </a:lnTo>
                  <a:close/>
                  <a:moveTo>
                    <a:pt x="7930" y="8299"/>
                  </a:moveTo>
                  <a:lnTo>
                    <a:pt x="10764" y="11062"/>
                  </a:lnTo>
                  <a:lnTo>
                    <a:pt x="10145" y="13336"/>
                  </a:lnTo>
                  <a:lnTo>
                    <a:pt x="7930" y="12097"/>
                  </a:lnTo>
                  <a:lnTo>
                    <a:pt x="7930" y="8299"/>
                  </a:lnTo>
                  <a:close/>
                  <a:moveTo>
                    <a:pt x="7109" y="8299"/>
                  </a:moveTo>
                  <a:lnTo>
                    <a:pt x="7109" y="12205"/>
                  </a:lnTo>
                  <a:lnTo>
                    <a:pt x="7097" y="12205"/>
                  </a:lnTo>
                  <a:lnTo>
                    <a:pt x="5001" y="13383"/>
                  </a:lnTo>
                  <a:lnTo>
                    <a:pt x="4346" y="10978"/>
                  </a:lnTo>
                  <a:lnTo>
                    <a:pt x="7109" y="8299"/>
                  </a:lnTo>
                  <a:close/>
                  <a:moveTo>
                    <a:pt x="10573" y="1"/>
                  </a:moveTo>
                  <a:lnTo>
                    <a:pt x="9823" y="417"/>
                  </a:lnTo>
                  <a:lnTo>
                    <a:pt x="7418" y="1751"/>
                  </a:lnTo>
                  <a:lnTo>
                    <a:pt x="5120" y="465"/>
                  </a:lnTo>
                  <a:lnTo>
                    <a:pt x="4358" y="48"/>
                  </a:lnTo>
                  <a:lnTo>
                    <a:pt x="4132" y="858"/>
                  </a:lnTo>
                  <a:lnTo>
                    <a:pt x="3418" y="3453"/>
                  </a:lnTo>
                  <a:lnTo>
                    <a:pt x="846" y="4120"/>
                  </a:lnTo>
                  <a:lnTo>
                    <a:pt x="1" y="4346"/>
                  </a:lnTo>
                  <a:lnTo>
                    <a:pt x="429" y="5073"/>
                  </a:lnTo>
                  <a:lnTo>
                    <a:pt x="1810" y="7394"/>
                  </a:lnTo>
                  <a:lnTo>
                    <a:pt x="477" y="9645"/>
                  </a:lnTo>
                  <a:lnTo>
                    <a:pt x="36" y="10371"/>
                  </a:lnTo>
                  <a:lnTo>
                    <a:pt x="894" y="10597"/>
                  </a:lnTo>
                  <a:lnTo>
                    <a:pt x="3549" y="11300"/>
                  </a:lnTo>
                  <a:lnTo>
                    <a:pt x="4239" y="13800"/>
                  </a:lnTo>
                  <a:lnTo>
                    <a:pt x="4466" y="14610"/>
                  </a:lnTo>
                  <a:lnTo>
                    <a:pt x="5216" y="14193"/>
                  </a:lnTo>
                  <a:lnTo>
                    <a:pt x="7609" y="12859"/>
                  </a:lnTo>
                  <a:lnTo>
                    <a:pt x="9919" y="14145"/>
                  </a:lnTo>
                  <a:lnTo>
                    <a:pt x="10681" y="14574"/>
                  </a:lnTo>
                  <a:lnTo>
                    <a:pt x="10907" y="13752"/>
                  </a:lnTo>
                  <a:lnTo>
                    <a:pt x="11621" y="11157"/>
                  </a:lnTo>
                  <a:lnTo>
                    <a:pt x="14193" y="10490"/>
                  </a:lnTo>
                  <a:lnTo>
                    <a:pt x="15038" y="10264"/>
                  </a:lnTo>
                  <a:lnTo>
                    <a:pt x="14610" y="9538"/>
                  </a:lnTo>
                  <a:lnTo>
                    <a:pt x="13229" y="7216"/>
                  </a:lnTo>
                  <a:lnTo>
                    <a:pt x="14562" y="4966"/>
                  </a:lnTo>
                  <a:lnTo>
                    <a:pt x="15003" y="4239"/>
                  </a:lnTo>
                  <a:lnTo>
                    <a:pt x="14145" y="4013"/>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1"/>
            <p:cNvSpPr/>
            <p:nvPr/>
          </p:nvSpPr>
          <p:spPr>
            <a:xfrm>
              <a:off x="975100" y="1942325"/>
              <a:ext cx="376275" cy="365550"/>
            </a:xfrm>
            <a:custGeom>
              <a:avLst/>
              <a:gdLst/>
              <a:ahLst/>
              <a:cxnLst/>
              <a:rect l="l" t="t" r="r" b="b"/>
              <a:pathLst>
                <a:path w="15051" h="14622" extrusionOk="0">
                  <a:moveTo>
                    <a:pt x="4906" y="1299"/>
                  </a:moveTo>
                  <a:lnTo>
                    <a:pt x="7121" y="2537"/>
                  </a:lnTo>
                  <a:lnTo>
                    <a:pt x="7121" y="6335"/>
                  </a:lnTo>
                  <a:lnTo>
                    <a:pt x="4275" y="3573"/>
                  </a:lnTo>
                  <a:lnTo>
                    <a:pt x="4906"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26" y="6895"/>
                  </a:lnTo>
                  <a:lnTo>
                    <a:pt x="11395" y="4144"/>
                  </a:lnTo>
                  <a:close/>
                  <a:moveTo>
                    <a:pt x="3751" y="4228"/>
                  </a:moveTo>
                  <a:lnTo>
                    <a:pt x="6526" y="6906"/>
                  </a:lnTo>
                  <a:lnTo>
                    <a:pt x="2501" y="6906"/>
                  </a:lnTo>
                  <a:lnTo>
                    <a:pt x="1287" y="4870"/>
                  </a:lnTo>
                  <a:lnTo>
                    <a:pt x="3751" y="4228"/>
                  </a:lnTo>
                  <a:close/>
                  <a:moveTo>
                    <a:pt x="12562" y="7728"/>
                  </a:moveTo>
                  <a:lnTo>
                    <a:pt x="13788" y="9764"/>
                  </a:lnTo>
                  <a:lnTo>
                    <a:pt x="11312" y="10407"/>
                  </a:lnTo>
                  <a:lnTo>
                    <a:pt x="8550" y="7728"/>
                  </a:lnTo>
                  <a:close/>
                  <a:moveTo>
                    <a:pt x="6537" y="7728"/>
                  </a:moveTo>
                  <a:lnTo>
                    <a:pt x="3680" y="10478"/>
                  </a:lnTo>
                  <a:lnTo>
                    <a:pt x="1346" y="9871"/>
                  </a:lnTo>
                  <a:lnTo>
                    <a:pt x="2620" y="7728"/>
                  </a:lnTo>
                  <a:close/>
                  <a:moveTo>
                    <a:pt x="7954" y="8311"/>
                  </a:moveTo>
                  <a:lnTo>
                    <a:pt x="10788" y="11062"/>
                  </a:lnTo>
                  <a:lnTo>
                    <a:pt x="10169" y="13336"/>
                  </a:lnTo>
                  <a:lnTo>
                    <a:pt x="7954" y="12109"/>
                  </a:lnTo>
                  <a:lnTo>
                    <a:pt x="7954" y="8311"/>
                  </a:lnTo>
                  <a:close/>
                  <a:moveTo>
                    <a:pt x="7133" y="8311"/>
                  </a:moveTo>
                  <a:lnTo>
                    <a:pt x="7133" y="12205"/>
                  </a:lnTo>
                  <a:lnTo>
                    <a:pt x="7121" y="12205"/>
                  </a:lnTo>
                  <a:lnTo>
                    <a:pt x="5025" y="13383"/>
                  </a:lnTo>
                  <a:lnTo>
                    <a:pt x="4370" y="10990"/>
                  </a:lnTo>
                  <a:lnTo>
                    <a:pt x="7133" y="8311"/>
                  </a:lnTo>
                  <a:close/>
                  <a:moveTo>
                    <a:pt x="10586" y="1"/>
                  </a:moveTo>
                  <a:lnTo>
                    <a:pt x="9824" y="418"/>
                  </a:lnTo>
                  <a:lnTo>
                    <a:pt x="7430" y="1763"/>
                  </a:lnTo>
                  <a:lnTo>
                    <a:pt x="5121" y="465"/>
                  </a:lnTo>
                  <a:lnTo>
                    <a:pt x="4359" y="48"/>
                  </a:lnTo>
                  <a:lnTo>
                    <a:pt x="4144" y="870"/>
                  </a:lnTo>
                  <a:lnTo>
                    <a:pt x="3430" y="3454"/>
                  </a:lnTo>
                  <a:lnTo>
                    <a:pt x="846" y="4132"/>
                  </a:lnTo>
                  <a:lnTo>
                    <a:pt x="1" y="4347"/>
                  </a:lnTo>
                  <a:lnTo>
                    <a:pt x="430" y="5085"/>
                  </a:lnTo>
                  <a:lnTo>
                    <a:pt x="1823"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93" y="14574"/>
                  </a:lnTo>
                  <a:lnTo>
                    <a:pt x="10907"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1"/>
            <p:cNvSpPr/>
            <p:nvPr/>
          </p:nvSpPr>
          <p:spPr>
            <a:xfrm>
              <a:off x="975100" y="846675"/>
              <a:ext cx="376275" cy="365525"/>
            </a:xfrm>
            <a:custGeom>
              <a:avLst/>
              <a:gdLst/>
              <a:ahLst/>
              <a:cxnLst/>
              <a:rect l="l" t="t" r="r" b="b"/>
              <a:pathLst>
                <a:path w="15051" h="14621" extrusionOk="0">
                  <a:moveTo>
                    <a:pt x="10050" y="1238"/>
                  </a:moveTo>
                  <a:lnTo>
                    <a:pt x="10705" y="3631"/>
                  </a:lnTo>
                  <a:lnTo>
                    <a:pt x="7942" y="6310"/>
                  </a:lnTo>
                  <a:lnTo>
                    <a:pt x="7942" y="2417"/>
                  </a:lnTo>
                  <a:lnTo>
                    <a:pt x="7954" y="2417"/>
                  </a:lnTo>
                  <a:lnTo>
                    <a:pt x="10050" y="1238"/>
                  </a:lnTo>
                  <a:close/>
                  <a:moveTo>
                    <a:pt x="4906" y="1286"/>
                  </a:moveTo>
                  <a:lnTo>
                    <a:pt x="7121" y="2512"/>
                  </a:lnTo>
                  <a:lnTo>
                    <a:pt x="7121" y="6322"/>
                  </a:lnTo>
                  <a:lnTo>
                    <a:pt x="4275" y="3572"/>
                  </a:lnTo>
                  <a:lnTo>
                    <a:pt x="4906" y="1286"/>
                  </a:lnTo>
                  <a:close/>
                  <a:moveTo>
                    <a:pt x="3751" y="4215"/>
                  </a:moveTo>
                  <a:lnTo>
                    <a:pt x="6526" y="6894"/>
                  </a:lnTo>
                  <a:lnTo>
                    <a:pt x="2501" y="6894"/>
                  </a:lnTo>
                  <a:lnTo>
                    <a:pt x="1287" y="4858"/>
                  </a:lnTo>
                  <a:lnTo>
                    <a:pt x="3751" y="4215"/>
                  </a:lnTo>
                  <a:close/>
                  <a:moveTo>
                    <a:pt x="11395" y="4131"/>
                  </a:moveTo>
                  <a:lnTo>
                    <a:pt x="13729" y="4751"/>
                  </a:lnTo>
                  <a:lnTo>
                    <a:pt x="12467" y="6894"/>
                  </a:lnTo>
                  <a:lnTo>
                    <a:pt x="8550" y="6894"/>
                  </a:lnTo>
                  <a:lnTo>
                    <a:pt x="11395" y="4131"/>
                  </a:lnTo>
                  <a:close/>
                  <a:moveTo>
                    <a:pt x="12562" y="7715"/>
                  </a:moveTo>
                  <a:lnTo>
                    <a:pt x="13788" y="9751"/>
                  </a:lnTo>
                  <a:lnTo>
                    <a:pt x="11312" y="10394"/>
                  </a:lnTo>
                  <a:lnTo>
                    <a:pt x="8550" y="7715"/>
                  </a:lnTo>
                  <a:close/>
                  <a:moveTo>
                    <a:pt x="6526" y="7727"/>
                  </a:moveTo>
                  <a:lnTo>
                    <a:pt x="3680" y="10477"/>
                  </a:lnTo>
                  <a:lnTo>
                    <a:pt x="1334" y="9870"/>
                  </a:lnTo>
                  <a:lnTo>
                    <a:pt x="2608" y="7727"/>
                  </a:lnTo>
                  <a:close/>
                  <a:moveTo>
                    <a:pt x="7954" y="8287"/>
                  </a:moveTo>
                  <a:lnTo>
                    <a:pt x="10788" y="11049"/>
                  </a:lnTo>
                  <a:lnTo>
                    <a:pt x="10169" y="13323"/>
                  </a:lnTo>
                  <a:lnTo>
                    <a:pt x="7954" y="12085"/>
                  </a:lnTo>
                  <a:lnTo>
                    <a:pt x="7954" y="8287"/>
                  </a:lnTo>
                  <a:close/>
                  <a:moveTo>
                    <a:pt x="7133" y="8287"/>
                  </a:moveTo>
                  <a:lnTo>
                    <a:pt x="7133" y="12192"/>
                  </a:lnTo>
                  <a:lnTo>
                    <a:pt x="7121" y="12192"/>
                  </a:lnTo>
                  <a:lnTo>
                    <a:pt x="5025" y="13371"/>
                  </a:lnTo>
                  <a:lnTo>
                    <a:pt x="4370" y="10966"/>
                  </a:lnTo>
                  <a:lnTo>
                    <a:pt x="7133" y="8287"/>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70"/>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15"/>
                  </a:lnTo>
                  <a:lnTo>
                    <a:pt x="14574" y="4977"/>
                  </a:lnTo>
                  <a:lnTo>
                    <a:pt x="15003" y="4227"/>
                  </a:lnTo>
                  <a:lnTo>
                    <a:pt x="14157" y="4000"/>
                  </a:lnTo>
                  <a:lnTo>
                    <a:pt x="11490" y="3310"/>
                  </a:lnTo>
                  <a:lnTo>
                    <a:pt x="10812" y="798"/>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1"/>
            <p:cNvSpPr/>
            <p:nvPr/>
          </p:nvSpPr>
          <p:spPr>
            <a:xfrm>
              <a:off x="975100" y="1211600"/>
              <a:ext cx="376275" cy="365525"/>
            </a:xfrm>
            <a:custGeom>
              <a:avLst/>
              <a:gdLst/>
              <a:ahLst/>
              <a:cxnLst/>
              <a:rect l="l" t="t" r="r" b="b"/>
              <a:pathLst>
                <a:path w="15051" h="14621" extrusionOk="0">
                  <a:moveTo>
                    <a:pt x="4906" y="1298"/>
                  </a:moveTo>
                  <a:lnTo>
                    <a:pt x="7121" y="2536"/>
                  </a:lnTo>
                  <a:lnTo>
                    <a:pt x="7121" y="6334"/>
                  </a:lnTo>
                  <a:lnTo>
                    <a:pt x="4275" y="3572"/>
                  </a:lnTo>
                  <a:lnTo>
                    <a:pt x="4906" y="1298"/>
                  </a:lnTo>
                  <a:close/>
                  <a:moveTo>
                    <a:pt x="10050" y="1250"/>
                  </a:moveTo>
                  <a:lnTo>
                    <a:pt x="10705" y="3655"/>
                  </a:lnTo>
                  <a:lnTo>
                    <a:pt x="7942" y="6334"/>
                  </a:lnTo>
                  <a:lnTo>
                    <a:pt x="7942" y="2429"/>
                  </a:lnTo>
                  <a:lnTo>
                    <a:pt x="7954" y="2429"/>
                  </a:lnTo>
                  <a:lnTo>
                    <a:pt x="10050" y="1250"/>
                  </a:lnTo>
                  <a:close/>
                  <a:moveTo>
                    <a:pt x="3751" y="4227"/>
                  </a:moveTo>
                  <a:lnTo>
                    <a:pt x="6526" y="6906"/>
                  </a:lnTo>
                  <a:lnTo>
                    <a:pt x="2501" y="6906"/>
                  </a:lnTo>
                  <a:lnTo>
                    <a:pt x="1287" y="4870"/>
                  </a:lnTo>
                  <a:lnTo>
                    <a:pt x="3751" y="4227"/>
                  </a:lnTo>
                  <a:close/>
                  <a:moveTo>
                    <a:pt x="11395" y="4155"/>
                  </a:moveTo>
                  <a:lnTo>
                    <a:pt x="13729" y="4763"/>
                  </a:lnTo>
                  <a:lnTo>
                    <a:pt x="12443" y="6906"/>
                  </a:lnTo>
                  <a:lnTo>
                    <a:pt x="8526" y="6906"/>
                  </a:lnTo>
                  <a:lnTo>
                    <a:pt x="11395" y="4155"/>
                  </a:lnTo>
                  <a:close/>
                  <a:moveTo>
                    <a:pt x="12562" y="7727"/>
                  </a:moveTo>
                  <a:lnTo>
                    <a:pt x="13788" y="9763"/>
                  </a:lnTo>
                  <a:lnTo>
                    <a:pt x="11312" y="10406"/>
                  </a:lnTo>
                  <a:lnTo>
                    <a:pt x="8550" y="7727"/>
                  </a:lnTo>
                  <a:close/>
                  <a:moveTo>
                    <a:pt x="6537" y="7739"/>
                  </a:moveTo>
                  <a:lnTo>
                    <a:pt x="3680" y="10501"/>
                  </a:lnTo>
                  <a:lnTo>
                    <a:pt x="1346" y="9882"/>
                  </a:lnTo>
                  <a:lnTo>
                    <a:pt x="2620" y="7739"/>
                  </a:lnTo>
                  <a:close/>
                  <a:moveTo>
                    <a:pt x="7954" y="8311"/>
                  </a:moveTo>
                  <a:lnTo>
                    <a:pt x="10788" y="11061"/>
                  </a:lnTo>
                  <a:lnTo>
                    <a:pt x="10169" y="13335"/>
                  </a:lnTo>
                  <a:lnTo>
                    <a:pt x="7954" y="12097"/>
                  </a:lnTo>
                  <a:lnTo>
                    <a:pt x="7954" y="8311"/>
                  </a:lnTo>
                  <a:close/>
                  <a:moveTo>
                    <a:pt x="7133" y="8311"/>
                  </a:moveTo>
                  <a:lnTo>
                    <a:pt x="7133" y="12204"/>
                  </a:lnTo>
                  <a:lnTo>
                    <a:pt x="7121" y="12204"/>
                  </a:lnTo>
                  <a:lnTo>
                    <a:pt x="5025" y="13383"/>
                  </a:lnTo>
                  <a:lnTo>
                    <a:pt x="4370" y="10989"/>
                  </a:lnTo>
                  <a:lnTo>
                    <a:pt x="7133" y="8311"/>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1"/>
            <p:cNvSpPr/>
            <p:nvPr/>
          </p:nvSpPr>
          <p:spPr>
            <a:xfrm>
              <a:off x="975100" y="1577100"/>
              <a:ext cx="376275" cy="365250"/>
            </a:xfrm>
            <a:custGeom>
              <a:avLst/>
              <a:gdLst/>
              <a:ahLst/>
              <a:cxnLst/>
              <a:rect l="l" t="t" r="r" b="b"/>
              <a:pathLst>
                <a:path w="15051" h="14610" extrusionOk="0">
                  <a:moveTo>
                    <a:pt x="4906" y="1299"/>
                  </a:moveTo>
                  <a:lnTo>
                    <a:pt x="7121" y="2525"/>
                  </a:lnTo>
                  <a:lnTo>
                    <a:pt x="7121" y="6323"/>
                  </a:lnTo>
                  <a:lnTo>
                    <a:pt x="4275" y="3573"/>
                  </a:lnTo>
                  <a:lnTo>
                    <a:pt x="4906" y="1299"/>
                  </a:lnTo>
                  <a:close/>
                  <a:moveTo>
                    <a:pt x="10050" y="1251"/>
                  </a:moveTo>
                  <a:lnTo>
                    <a:pt x="10705" y="3644"/>
                  </a:lnTo>
                  <a:lnTo>
                    <a:pt x="7942" y="6323"/>
                  </a:lnTo>
                  <a:lnTo>
                    <a:pt x="7942" y="2430"/>
                  </a:lnTo>
                  <a:lnTo>
                    <a:pt x="7954" y="2430"/>
                  </a:lnTo>
                  <a:lnTo>
                    <a:pt x="10050" y="1251"/>
                  </a:lnTo>
                  <a:close/>
                  <a:moveTo>
                    <a:pt x="3751" y="4228"/>
                  </a:moveTo>
                  <a:lnTo>
                    <a:pt x="6526" y="6906"/>
                  </a:lnTo>
                  <a:lnTo>
                    <a:pt x="2501" y="6906"/>
                  </a:lnTo>
                  <a:lnTo>
                    <a:pt x="1287" y="4871"/>
                  </a:lnTo>
                  <a:lnTo>
                    <a:pt x="3751" y="4228"/>
                  </a:lnTo>
                  <a:close/>
                  <a:moveTo>
                    <a:pt x="11395" y="4156"/>
                  </a:moveTo>
                  <a:lnTo>
                    <a:pt x="13729" y="4763"/>
                  </a:lnTo>
                  <a:lnTo>
                    <a:pt x="12443" y="6906"/>
                  </a:lnTo>
                  <a:lnTo>
                    <a:pt x="8526" y="6906"/>
                  </a:lnTo>
                  <a:lnTo>
                    <a:pt x="11395" y="4156"/>
                  </a:lnTo>
                  <a:close/>
                  <a:moveTo>
                    <a:pt x="12562" y="7728"/>
                  </a:moveTo>
                  <a:lnTo>
                    <a:pt x="13776" y="9764"/>
                  </a:lnTo>
                  <a:lnTo>
                    <a:pt x="11312" y="10407"/>
                  </a:lnTo>
                  <a:lnTo>
                    <a:pt x="8550" y="7728"/>
                  </a:lnTo>
                  <a:close/>
                  <a:moveTo>
                    <a:pt x="6537" y="7704"/>
                  </a:moveTo>
                  <a:lnTo>
                    <a:pt x="3680" y="10478"/>
                  </a:lnTo>
                  <a:lnTo>
                    <a:pt x="1346" y="9859"/>
                  </a:lnTo>
                  <a:lnTo>
                    <a:pt x="2620" y="7704"/>
                  </a:lnTo>
                  <a:close/>
                  <a:moveTo>
                    <a:pt x="7954" y="8300"/>
                  </a:moveTo>
                  <a:lnTo>
                    <a:pt x="10788" y="11050"/>
                  </a:lnTo>
                  <a:lnTo>
                    <a:pt x="10169" y="13336"/>
                  </a:lnTo>
                  <a:lnTo>
                    <a:pt x="7954" y="12098"/>
                  </a:lnTo>
                  <a:lnTo>
                    <a:pt x="7954" y="8300"/>
                  </a:lnTo>
                  <a:close/>
                  <a:moveTo>
                    <a:pt x="7133" y="8300"/>
                  </a:moveTo>
                  <a:lnTo>
                    <a:pt x="7133" y="12205"/>
                  </a:lnTo>
                  <a:lnTo>
                    <a:pt x="7121" y="12205"/>
                  </a:lnTo>
                  <a:lnTo>
                    <a:pt x="5025" y="13383"/>
                  </a:lnTo>
                  <a:lnTo>
                    <a:pt x="4370" y="10978"/>
                  </a:lnTo>
                  <a:lnTo>
                    <a:pt x="7133" y="8300"/>
                  </a:lnTo>
                  <a:close/>
                  <a:moveTo>
                    <a:pt x="10586" y="1"/>
                  </a:moveTo>
                  <a:lnTo>
                    <a:pt x="9824" y="418"/>
                  </a:lnTo>
                  <a:lnTo>
                    <a:pt x="7430" y="1751"/>
                  </a:lnTo>
                  <a:lnTo>
                    <a:pt x="5121" y="465"/>
                  </a:lnTo>
                  <a:lnTo>
                    <a:pt x="4359" y="49"/>
                  </a:lnTo>
                  <a:lnTo>
                    <a:pt x="4144" y="858"/>
                  </a:lnTo>
                  <a:lnTo>
                    <a:pt x="3430" y="3454"/>
                  </a:lnTo>
                  <a:lnTo>
                    <a:pt x="846" y="4120"/>
                  </a:lnTo>
                  <a:lnTo>
                    <a:pt x="1" y="4347"/>
                  </a:lnTo>
                  <a:lnTo>
                    <a:pt x="430" y="5073"/>
                  </a:lnTo>
                  <a:lnTo>
                    <a:pt x="1823"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93" y="14574"/>
                  </a:lnTo>
                  <a:lnTo>
                    <a:pt x="10907" y="13753"/>
                  </a:lnTo>
                  <a:lnTo>
                    <a:pt x="11633" y="11157"/>
                  </a:lnTo>
                  <a:lnTo>
                    <a:pt x="14205" y="10490"/>
                  </a:lnTo>
                  <a:lnTo>
                    <a:pt x="15050" y="10264"/>
                  </a:lnTo>
                  <a:lnTo>
                    <a:pt x="14622" y="9538"/>
                  </a:lnTo>
                  <a:lnTo>
                    <a:pt x="13241"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1"/>
            <p:cNvSpPr/>
            <p:nvPr/>
          </p:nvSpPr>
          <p:spPr>
            <a:xfrm>
              <a:off x="975100" y="3403825"/>
              <a:ext cx="376275" cy="365550"/>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1"/>
            <p:cNvSpPr/>
            <p:nvPr/>
          </p:nvSpPr>
          <p:spPr>
            <a:xfrm>
              <a:off x="596200" y="3403825"/>
              <a:ext cx="375950" cy="365550"/>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1"/>
            <p:cNvSpPr/>
            <p:nvPr/>
          </p:nvSpPr>
          <p:spPr>
            <a:xfrm>
              <a:off x="2169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1"/>
            <p:cNvSpPr/>
            <p:nvPr/>
          </p:nvSpPr>
          <p:spPr>
            <a:xfrm>
              <a:off x="216975" y="1577100"/>
              <a:ext cx="376275" cy="365550"/>
            </a:xfrm>
            <a:custGeom>
              <a:avLst/>
              <a:gdLst/>
              <a:ahLst/>
              <a:cxnLst/>
              <a:rect l="l" t="t" r="r" b="b"/>
              <a:pathLst>
                <a:path w="15051" h="14622" extrusionOk="0">
                  <a:moveTo>
                    <a:pt x="4894" y="1299"/>
                  </a:moveTo>
                  <a:lnTo>
                    <a:pt x="7109" y="2525"/>
                  </a:lnTo>
                  <a:lnTo>
                    <a:pt x="7109" y="6323"/>
                  </a:lnTo>
                  <a:lnTo>
                    <a:pt x="4275" y="3573"/>
                  </a:lnTo>
                  <a:lnTo>
                    <a:pt x="4894"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55" y="6906"/>
                  </a:lnTo>
                  <a:lnTo>
                    <a:pt x="8537" y="6906"/>
                  </a:lnTo>
                  <a:lnTo>
                    <a:pt x="11383" y="4156"/>
                  </a:lnTo>
                  <a:close/>
                  <a:moveTo>
                    <a:pt x="12562" y="7728"/>
                  </a:moveTo>
                  <a:lnTo>
                    <a:pt x="13776" y="9764"/>
                  </a:lnTo>
                  <a:lnTo>
                    <a:pt x="11312" y="10407"/>
                  </a:lnTo>
                  <a:lnTo>
                    <a:pt x="8537" y="7728"/>
                  </a:lnTo>
                  <a:close/>
                  <a:moveTo>
                    <a:pt x="6537" y="7704"/>
                  </a:moveTo>
                  <a:lnTo>
                    <a:pt x="3680" y="10478"/>
                  </a:lnTo>
                  <a:lnTo>
                    <a:pt x="1334" y="9859"/>
                  </a:lnTo>
                  <a:lnTo>
                    <a:pt x="2620" y="7704"/>
                  </a:lnTo>
                  <a:close/>
                  <a:moveTo>
                    <a:pt x="7942" y="8300"/>
                  </a:moveTo>
                  <a:lnTo>
                    <a:pt x="10788" y="11050"/>
                  </a:lnTo>
                  <a:lnTo>
                    <a:pt x="10169" y="13336"/>
                  </a:lnTo>
                  <a:lnTo>
                    <a:pt x="7942" y="12098"/>
                  </a:lnTo>
                  <a:lnTo>
                    <a:pt x="7942" y="8300"/>
                  </a:lnTo>
                  <a:close/>
                  <a:moveTo>
                    <a:pt x="7133" y="8300"/>
                  </a:moveTo>
                  <a:lnTo>
                    <a:pt x="7133" y="12205"/>
                  </a:lnTo>
                  <a:lnTo>
                    <a:pt x="7109" y="12205"/>
                  </a:lnTo>
                  <a:lnTo>
                    <a:pt x="5013" y="13383"/>
                  </a:lnTo>
                  <a:lnTo>
                    <a:pt x="4358" y="10978"/>
                  </a:lnTo>
                  <a:lnTo>
                    <a:pt x="7133" y="8300"/>
                  </a:lnTo>
                  <a:close/>
                  <a:moveTo>
                    <a:pt x="10585" y="1"/>
                  </a:moveTo>
                  <a:lnTo>
                    <a:pt x="9823" y="418"/>
                  </a:lnTo>
                  <a:lnTo>
                    <a:pt x="7430" y="1751"/>
                  </a:lnTo>
                  <a:lnTo>
                    <a:pt x="5120" y="465"/>
                  </a:lnTo>
                  <a:lnTo>
                    <a:pt x="4358" y="49"/>
                  </a:lnTo>
                  <a:lnTo>
                    <a:pt x="4132" y="858"/>
                  </a:lnTo>
                  <a:lnTo>
                    <a:pt x="3418" y="3454"/>
                  </a:lnTo>
                  <a:lnTo>
                    <a:pt x="846" y="4132"/>
                  </a:lnTo>
                  <a:lnTo>
                    <a:pt x="1" y="4359"/>
                  </a:lnTo>
                  <a:lnTo>
                    <a:pt x="429" y="5085"/>
                  </a:lnTo>
                  <a:lnTo>
                    <a:pt x="1810" y="7407"/>
                  </a:lnTo>
                  <a:lnTo>
                    <a:pt x="477" y="9657"/>
                  </a:lnTo>
                  <a:lnTo>
                    <a:pt x="36" y="10383"/>
                  </a:lnTo>
                  <a:lnTo>
                    <a:pt x="894" y="10609"/>
                  </a:lnTo>
                  <a:lnTo>
                    <a:pt x="3561" y="11312"/>
                  </a:lnTo>
                  <a:lnTo>
                    <a:pt x="4239" y="13812"/>
                  </a:lnTo>
                  <a:lnTo>
                    <a:pt x="4466" y="14622"/>
                  </a:lnTo>
                  <a:lnTo>
                    <a:pt x="5228" y="14205"/>
                  </a:lnTo>
                  <a:lnTo>
                    <a:pt x="7621" y="12872"/>
                  </a:lnTo>
                  <a:lnTo>
                    <a:pt x="9930" y="14169"/>
                  </a:lnTo>
                  <a:lnTo>
                    <a:pt x="10681" y="14586"/>
                  </a:lnTo>
                  <a:lnTo>
                    <a:pt x="10907" y="13764"/>
                  </a:lnTo>
                  <a:lnTo>
                    <a:pt x="11621" y="11169"/>
                  </a:lnTo>
                  <a:lnTo>
                    <a:pt x="14193" y="10502"/>
                  </a:lnTo>
                  <a:lnTo>
                    <a:pt x="15050" y="10276"/>
                  </a:lnTo>
                  <a:lnTo>
                    <a:pt x="14610" y="9550"/>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1"/>
            <p:cNvSpPr/>
            <p:nvPr/>
          </p:nvSpPr>
          <p:spPr>
            <a:xfrm>
              <a:off x="216975" y="3403825"/>
              <a:ext cx="376275" cy="365550"/>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1"/>
            <p:cNvSpPr/>
            <p:nvPr/>
          </p:nvSpPr>
          <p:spPr>
            <a:xfrm>
              <a:off x="216975" y="1211600"/>
              <a:ext cx="376275" cy="365825"/>
            </a:xfrm>
            <a:custGeom>
              <a:avLst/>
              <a:gdLst/>
              <a:ahLst/>
              <a:cxnLst/>
              <a:rect l="l" t="t" r="r" b="b"/>
              <a:pathLst>
                <a:path w="15051" h="14633" extrusionOk="0">
                  <a:moveTo>
                    <a:pt x="4894" y="1298"/>
                  </a:moveTo>
                  <a:lnTo>
                    <a:pt x="7109" y="2536"/>
                  </a:lnTo>
                  <a:lnTo>
                    <a:pt x="7109" y="6334"/>
                  </a:lnTo>
                  <a:lnTo>
                    <a:pt x="4275" y="3572"/>
                  </a:lnTo>
                  <a:lnTo>
                    <a:pt x="4894" y="1298"/>
                  </a:lnTo>
                  <a:close/>
                  <a:moveTo>
                    <a:pt x="10050" y="1250"/>
                  </a:moveTo>
                  <a:lnTo>
                    <a:pt x="10704" y="3655"/>
                  </a:lnTo>
                  <a:lnTo>
                    <a:pt x="7930" y="6334"/>
                  </a:lnTo>
                  <a:lnTo>
                    <a:pt x="7930" y="2429"/>
                  </a:lnTo>
                  <a:lnTo>
                    <a:pt x="7942" y="2429"/>
                  </a:lnTo>
                  <a:lnTo>
                    <a:pt x="10050" y="1250"/>
                  </a:lnTo>
                  <a:close/>
                  <a:moveTo>
                    <a:pt x="3751" y="4227"/>
                  </a:moveTo>
                  <a:lnTo>
                    <a:pt x="6513" y="6906"/>
                  </a:lnTo>
                  <a:lnTo>
                    <a:pt x="2489" y="6906"/>
                  </a:lnTo>
                  <a:lnTo>
                    <a:pt x="1275" y="4870"/>
                  </a:lnTo>
                  <a:lnTo>
                    <a:pt x="3751" y="4227"/>
                  </a:lnTo>
                  <a:close/>
                  <a:moveTo>
                    <a:pt x="11383" y="4155"/>
                  </a:moveTo>
                  <a:lnTo>
                    <a:pt x="13717" y="4763"/>
                  </a:lnTo>
                  <a:lnTo>
                    <a:pt x="12455" y="6906"/>
                  </a:lnTo>
                  <a:lnTo>
                    <a:pt x="8537" y="6906"/>
                  </a:lnTo>
                  <a:lnTo>
                    <a:pt x="11383" y="4155"/>
                  </a:lnTo>
                  <a:close/>
                  <a:moveTo>
                    <a:pt x="12562" y="7727"/>
                  </a:moveTo>
                  <a:lnTo>
                    <a:pt x="13764" y="9763"/>
                  </a:lnTo>
                  <a:lnTo>
                    <a:pt x="11312" y="10406"/>
                  </a:lnTo>
                  <a:lnTo>
                    <a:pt x="8537" y="7727"/>
                  </a:lnTo>
                  <a:close/>
                  <a:moveTo>
                    <a:pt x="6537" y="7739"/>
                  </a:moveTo>
                  <a:lnTo>
                    <a:pt x="3680" y="10501"/>
                  </a:lnTo>
                  <a:lnTo>
                    <a:pt x="1334" y="9882"/>
                  </a:lnTo>
                  <a:lnTo>
                    <a:pt x="2620" y="7739"/>
                  </a:lnTo>
                  <a:close/>
                  <a:moveTo>
                    <a:pt x="7942" y="8311"/>
                  </a:moveTo>
                  <a:lnTo>
                    <a:pt x="10788" y="11061"/>
                  </a:lnTo>
                  <a:lnTo>
                    <a:pt x="10169" y="13335"/>
                  </a:lnTo>
                  <a:lnTo>
                    <a:pt x="7942" y="12097"/>
                  </a:lnTo>
                  <a:lnTo>
                    <a:pt x="7942" y="8311"/>
                  </a:lnTo>
                  <a:close/>
                  <a:moveTo>
                    <a:pt x="7109" y="8311"/>
                  </a:moveTo>
                  <a:lnTo>
                    <a:pt x="7109"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43"/>
                  </a:lnTo>
                  <a:lnTo>
                    <a:pt x="1" y="4370"/>
                  </a:lnTo>
                  <a:lnTo>
                    <a:pt x="429" y="5096"/>
                  </a:lnTo>
                  <a:lnTo>
                    <a:pt x="1810" y="7418"/>
                  </a:lnTo>
                  <a:lnTo>
                    <a:pt x="477" y="9668"/>
                  </a:lnTo>
                  <a:lnTo>
                    <a:pt x="36" y="10394"/>
                  </a:lnTo>
                  <a:lnTo>
                    <a:pt x="894" y="10620"/>
                  </a:lnTo>
                  <a:lnTo>
                    <a:pt x="3561" y="11311"/>
                  </a:lnTo>
                  <a:lnTo>
                    <a:pt x="4239" y="13811"/>
                  </a:lnTo>
                  <a:lnTo>
                    <a:pt x="4466" y="14633"/>
                  </a:lnTo>
                  <a:lnTo>
                    <a:pt x="5228" y="14216"/>
                  </a:lnTo>
                  <a:lnTo>
                    <a:pt x="7621" y="12883"/>
                  </a:lnTo>
                  <a:lnTo>
                    <a:pt x="9930" y="14168"/>
                  </a:lnTo>
                  <a:lnTo>
                    <a:pt x="10681" y="14585"/>
                  </a:lnTo>
                  <a:lnTo>
                    <a:pt x="10907" y="13776"/>
                  </a:lnTo>
                  <a:lnTo>
                    <a:pt x="11621" y="11180"/>
                  </a:lnTo>
                  <a:lnTo>
                    <a:pt x="14193" y="10513"/>
                  </a:lnTo>
                  <a:lnTo>
                    <a:pt x="15050" y="10287"/>
                  </a:lnTo>
                  <a:lnTo>
                    <a:pt x="14610" y="9561"/>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1"/>
            <p:cNvSpPr/>
            <p:nvPr/>
          </p:nvSpPr>
          <p:spPr>
            <a:xfrm>
              <a:off x="216975" y="4134575"/>
              <a:ext cx="376275" cy="365525"/>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1"/>
            <p:cNvSpPr/>
            <p:nvPr/>
          </p:nvSpPr>
          <p:spPr>
            <a:xfrm>
              <a:off x="216975" y="3769350"/>
              <a:ext cx="376275" cy="365250"/>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1"/>
            <p:cNvSpPr/>
            <p:nvPr/>
          </p:nvSpPr>
          <p:spPr>
            <a:xfrm>
              <a:off x="5965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25" y="1251"/>
                  </a:moveTo>
                  <a:lnTo>
                    <a:pt x="10680" y="3644"/>
                  </a:lnTo>
                  <a:lnTo>
                    <a:pt x="7918" y="6323"/>
                  </a:lnTo>
                  <a:lnTo>
                    <a:pt x="7918" y="2430"/>
                  </a:lnTo>
                  <a:lnTo>
                    <a:pt x="7930" y="2430"/>
                  </a:lnTo>
                  <a:lnTo>
                    <a:pt x="10025" y="1251"/>
                  </a:lnTo>
                  <a:close/>
                  <a:moveTo>
                    <a:pt x="11371" y="4132"/>
                  </a:moveTo>
                  <a:lnTo>
                    <a:pt x="13704" y="4751"/>
                  </a:lnTo>
                  <a:lnTo>
                    <a:pt x="12430" y="6894"/>
                  </a:lnTo>
                  <a:lnTo>
                    <a:pt x="8513" y="6894"/>
                  </a:lnTo>
                  <a:lnTo>
                    <a:pt x="11371" y="4132"/>
                  </a:lnTo>
                  <a:close/>
                  <a:moveTo>
                    <a:pt x="3739" y="4227"/>
                  </a:moveTo>
                  <a:lnTo>
                    <a:pt x="6501" y="6906"/>
                  </a:lnTo>
                  <a:lnTo>
                    <a:pt x="2489" y="6906"/>
                  </a:lnTo>
                  <a:lnTo>
                    <a:pt x="1262" y="4870"/>
                  </a:lnTo>
                  <a:lnTo>
                    <a:pt x="3739" y="4227"/>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299"/>
                  </a:moveTo>
                  <a:lnTo>
                    <a:pt x="10775"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2" y="10490"/>
                  </a:lnTo>
                  <a:lnTo>
                    <a:pt x="15050" y="10264"/>
                  </a:lnTo>
                  <a:lnTo>
                    <a:pt x="14609" y="9538"/>
                  </a:lnTo>
                  <a:lnTo>
                    <a:pt x="13228" y="7216"/>
                  </a:lnTo>
                  <a:lnTo>
                    <a:pt x="14573"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1"/>
            <p:cNvSpPr/>
            <p:nvPr/>
          </p:nvSpPr>
          <p:spPr>
            <a:xfrm>
              <a:off x="596200" y="1577100"/>
              <a:ext cx="375950" cy="365250"/>
            </a:xfrm>
            <a:custGeom>
              <a:avLst/>
              <a:gdLst/>
              <a:ahLst/>
              <a:cxnLst/>
              <a:rect l="l" t="t" r="r" b="b"/>
              <a:pathLst>
                <a:path w="15038" h="14610" extrusionOk="0">
                  <a:moveTo>
                    <a:pt x="4894" y="1299"/>
                  </a:moveTo>
                  <a:lnTo>
                    <a:pt x="7108" y="2525"/>
                  </a:lnTo>
                  <a:lnTo>
                    <a:pt x="7108" y="6323"/>
                  </a:lnTo>
                  <a:lnTo>
                    <a:pt x="4263" y="3573"/>
                  </a:lnTo>
                  <a:lnTo>
                    <a:pt x="4894" y="1299"/>
                  </a:lnTo>
                  <a:close/>
                  <a:moveTo>
                    <a:pt x="10037" y="1251"/>
                  </a:moveTo>
                  <a:lnTo>
                    <a:pt x="10692" y="3644"/>
                  </a:lnTo>
                  <a:lnTo>
                    <a:pt x="7930" y="6323"/>
                  </a:lnTo>
                  <a:lnTo>
                    <a:pt x="7930" y="2430"/>
                  </a:lnTo>
                  <a:lnTo>
                    <a:pt x="7942" y="2430"/>
                  </a:lnTo>
                  <a:lnTo>
                    <a:pt x="10037" y="1251"/>
                  </a:lnTo>
                  <a:close/>
                  <a:moveTo>
                    <a:pt x="3751" y="4228"/>
                  </a:moveTo>
                  <a:lnTo>
                    <a:pt x="6513" y="6906"/>
                  </a:lnTo>
                  <a:lnTo>
                    <a:pt x="2501" y="6906"/>
                  </a:lnTo>
                  <a:lnTo>
                    <a:pt x="1274" y="4871"/>
                  </a:lnTo>
                  <a:lnTo>
                    <a:pt x="3751"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67" y="10478"/>
                  </a:lnTo>
                  <a:lnTo>
                    <a:pt x="1334" y="9859"/>
                  </a:lnTo>
                  <a:lnTo>
                    <a:pt x="2620" y="7704"/>
                  </a:lnTo>
                  <a:close/>
                  <a:moveTo>
                    <a:pt x="7942" y="8300"/>
                  </a:moveTo>
                  <a:lnTo>
                    <a:pt x="10787" y="11050"/>
                  </a:lnTo>
                  <a:lnTo>
                    <a:pt x="10156" y="13336"/>
                  </a:lnTo>
                  <a:lnTo>
                    <a:pt x="7942" y="12098"/>
                  </a:lnTo>
                  <a:lnTo>
                    <a:pt x="7942" y="8300"/>
                  </a:lnTo>
                  <a:close/>
                  <a:moveTo>
                    <a:pt x="7120" y="8300"/>
                  </a:moveTo>
                  <a:lnTo>
                    <a:pt x="7120" y="12205"/>
                  </a:lnTo>
                  <a:lnTo>
                    <a:pt x="7108" y="12205"/>
                  </a:lnTo>
                  <a:lnTo>
                    <a:pt x="5013" y="13383"/>
                  </a:lnTo>
                  <a:lnTo>
                    <a:pt x="4358" y="10978"/>
                  </a:lnTo>
                  <a:lnTo>
                    <a:pt x="7120"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90"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1"/>
            <p:cNvSpPr/>
            <p:nvPr/>
          </p:nvSpPr>
          <p:spPr>
            <a:xfrm>
              <a:off x="596200" y="846675"/>
              <a:ext cx="376550" cy="365525"/>
            </a:xfrm>
            <a:custGeom>
              <a:avLst/>
              <a:gdLst/>
              <a:ahLst/>
              <a:cxnLst/>
              <a:rect l="l" t="t" r="r" b="b"/>
              <a:pathLst>
                <a:path w="15062" h="14621" extrusionOk="0">
                  <a:moveTo>
                    <a:pt x="10037" y="1238"/>
                  </a:moveTo>
                  <a:lnTo>
                    <a:pt x="10692" y="3631"/>
                  </a:lnTo>
                  <a:lnTo>
                    <a:pt x="7930" y="6310"/>
                  </a:lnTo>
                  <a:lnTo>
                    <a:pt x="7930" y="2417"/>
                  </a:lnTo>
                  <a:lnTo>
                    <a:pt x="7942" y="2417"/>
                  </a:lnTo>
                  <a:lnTo>
                    <a:pt x="10037" y="1238"/>
                  </a:lnTo>
                  <a:close/>
                  <a:moveTo>
                    <a:pt x="4894" y="1298"/>
                  </a:moveTo>
                  <a:lnTo>
                    <a:pt x="7108" y="2536"/>
                  </a:lnTo>
                  <a:lnTo>
                    <a:pt x="7108" y="6322"/>
                  </a:lnTo>
                  <a:lnTo>
                    <a:pt x="4263" y="3572"/>
                  </a:lnTo>
                  <a:lnTo>
                    <a:pt x="4894" y="1298"/>
                  </a:lnTo>
                  <a:close/>
                  <a:moveTo>
                    <a:pt x="3751" y="4215"/>
                  </a:moveTo>
                  <a:lnTo>
                    <a:pt x="6513" y="6894"/>
                  </a:lnTo>
                  <a:lnTo>
                    <a:pt x="2501" y="6894"/>
                  </a:lnTo>
                  <a:lnTo>
                    <a:pt x="1274" y="4858"/>
                  </a:lnTo>
                  <a:lnTo>
                    <a:pt x="3751" y="4215"/>
                  </a:lnTo>
                  <a:close/>
                  <a:moveTo>
                    <a:pt x="11383" y="4131"/>
                  </a:moveTo>
                  <a:lnTo>
                    <a:pt x="13716" y="4751"/>
                  </a:lnTo>
                  <a:lnTo>
                    <a:pt x="12454" y="6894"/>
                  </a:lnTo>
                  <a:lnTo>
                    <a:pt x="8537" y="6894"/>
                  </a:lnTo>
                  <a:lnTo>
                    <a:pt x="11383" y="4131"/>
                  </a:lnTo>
                  <a:close/>
                  <a:moveTo>
                    <a:pt x="12561" y="7715"/>
                  </a:moveTo>
                  <a:lnTo>
                    <a:pt x="13776" y="9751"/>
                  </a:lnTo>
                  <a:lnTo>
                    <a:pt x="11311" y="10394"/>
                  </a:lnTo>
                  <a:lnTo>
                    <a:pt x="8537" y="7715"/>
                  </a:lnTo>
                  <a:close/>
                  <a:moveTo>
                    <a:pt x="6513" y="7727"/>
                  </a:moveTo>
                  <a:lnTo>
                    <a:pt x="3667" y="10477"/>
                  </a:lnTo>
                  <a:lnTo>
                    <a:pt x="1334" y="9870"/>
                  </a:lnTo>
                  <a:lnTo>
                    <a:pt x="2620" y="7727"/>
                  </a:lnTo>
                  <a:close/>
                  <a:moveTo>
                    <a:pt x="7942" y="8287"/>
                  </a:moveTo>
                  <a:lnTo>
                    <a:pt x="10787" y="11049"/>
                  </a:lnTo>
                  <a:lnTo>
                    <a:pt x="10156" y="13323"/>
                  </a:lnTo>
                  <a:lnTo>
                    <a:pt x="7942" y="12085"/>
                  </a:lnTo>
                  <a:lnTo>
                    <a:pt x="7942" y="8287"/>
                  </a:lnTo>
                  <a:close/>
                  <a:moveTo>
                    <a:pt x="7120" y="8287"/>
                  </a:moveTo>
                  <a:lnTo>
                    <a:pt x="7120" y="12192"/>
                  </a:lnTo>
                  <a:lnTo>
                    <a:pt x="7108" y="12192"/>
                  </a:lnTo>
                  <a:lnTo>
                    <a:pt x="5013" y="13371"/>
                  </a:lnTo>
                  <a:lnTo>
                    <a:pt x="4358" y="10966"/>
                  </a:lnTo>
                  <a:lnTo>
                    <a:pt x="7120"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53" y="14621"/>
                  </a:lnTo>
                  <a:lnTo>
                    <a:pt x="5215" y="14204"/>
                  </a:lnTo>
                  <a:lnTo>
                    <a:pt x="7608" y="12859"/>
                  </a:lnTo>
                  <a:lnTo>
                    <a:pt x="9942" y="14145"/>
                  </a:lnTo>
                  <a:lnTo>
                    <a:pt x="10692" y="14561"/>
                  </a:lnTo>
                  <a:lnTo>
                    <a:pt x="10918" y="13740"/>
                  </a:lnTo>
                  <a:lnTo>
                    <a:pt x="11633" y="11144"/>
                  </a:lnTo>
                  <a:lnTo>
                    <a:pt x="14204" y="10477"/>
                  </a:lnTo>
                  <a:lnTo>
                    <a:pt x="15062" y="10251"/>
                  </a:lnTo>
                  <a:lnTo>
                    <a:pt x="14621" y="9525"/>
                  </a:lnTo>
                  <a:lnTo>
                    <a:pt x="13240" y="7203"/>
                  </a:lnTo>
                  <a:lnTo>
                    <a:pt x="14585" y="4953"/>
                  </a:lnTo>
                  <a:lnTo>
                    <a:pt x="15002" y="4227"/>
                  </a:lnTo>
                  <a:lnTo>
                    <a:pt x="14145" y="4000"/>
                  </a:lnTo>
                  <a:lnTo>
                    <a:pt x="11490" y="3310"/>
                  </a:lnTo>
                  <a:lnTo>
                    <a:pt x="10799"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1"/>
            <p:cNvSpPr/>
            <p:nvPr/>
          </p:nvSpPr>
          <p:spPr>
            <a:xfrm>
              <a:off x="5965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25" y="1251"/>
                  </a:moveTo>
                  <a:lnTo>
                    <a:pt x="10704" y="3656"/>
                  </a:lnTo>
                  <a:lnTo>
                    <a:pt x="7930" y="6335"/>
                  </a:lnTo>
                  <a:lnTo>
                    <a:pt x="7930" y="2430"/>
                  </a:lnTo>
                  <a:lnTo>
                    <a:pt x="10025" y="1251"/>
                  </a:lnTo>
                  <a:close/>
                  <a:moveTo>
                    <a:pt x="11371" y="4144"/>
                  </a:moveTo>
                  <a:lnTo>
                    <a:pt x="13704" y="4751"/>
                  </a:lnTo>
                  <a:lnTo>
                    <a:pt x="12430" y="6895"/>
                  </a:lnTo>
                  <a:lnTo>
                    <a:pt x="8513" y="6895"/>
                  </a:lnTo>
                  <a:lnTo>
                    <a:pt x="11371" y="4144"/>
                  </a:lnTo>
                  <a:close/>
                  <a:moveTo>
                    <a:pt x="3739" y="4228"/>
                  </a:moveTo>
                  <a:lnTo>
                    <a:pt x="6501" y="6906"/>
                  </a:lnTo>
                  <a:lnTo>
                    <a:pt x="2489" y="6906"/>
                  </a:lnTo>
                  <a:lnTo>
                    <a:pt x="1262" y="4870"/>
                  </a:lnTo>
                  <a:lnTo>
                    <a:pt x="3739" y="4228"/>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311"/>
                  </a:moveTo>
                  <a:lnTo>
                    <a:pt x="10775"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80" y="14574"/>
                  </a:lnTo>
                  <a:lnTo>
                    <a:pt x="10906" y="13753"/>
                  </a:lnTo>
                  <a:lnTo>
                    <a:pt x="11621" y="11169"/>
                  </a:lnTo>
                  <a:lnTo>
                    <a:pt x="14192" y="10502"/>
                  </a:lnTo>
                  <a:lnTo>
                    <a:pt x="15050" y="10276"/>
                  </a:lnTo>
                  <a:lnTo>
                    <a:pt x="14609" y="9550"/>
                  </a:lnTo>
                  <a:lnTo>
                    <a:pt x="13228" y="7228"/>
                  </a:lnTo>
                  <a:lnTo>
                    <a:pt x="14573"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1"/>
            <p:cNvSpPr/>
            <p:nvPr/>
          </p:nvSpPr>
          <p:spPr>
            <a:xfrm>
              <a:off x="975100" y="3769350"/>
              <a:ext cx="376275" cy="365250"/>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1"/>
            <p:cNvSpPr/>
            <p:nvPr/>
          </p:nvSpPr>
          <p:spPr>
            <a:xfrm>
              <a:off x="5962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51" y="4227"/>
                  </a:moveTo>
                  <a:lnTo>
                    <a:pt x="6513" y="6906"/>
                  </a:lnTo>
                  <a:lnTo>
                    <a:pt x="2501" y="6906"/>
                  </a:lnTo>
                  <a:lnTo>
                    <a:pt x="1274" y="4870"/>
                  </a:lnTo>
                  <a:lnTo>
                    <a:pt x="3751"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20" y="8287"/>
                  </a:moveTo>
                  <a:lnTo>
                    <a:pt x="7120" y="12193"/>
                  </a:lnTo>
                  <a:lnTo>
                    <a:pt x="7108" y="12193"/>
                  </a:lnTo>
                  <a:lnTo>
                    <a:pt x="5013" y="13371"/>
                  </a:lnTo>
                  <a:lnTo>
                    <a:pt x="4358" y="10966"/>
                  </a:lnTo>
                  <a:lnTo>
                    <a:pt x="7120"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53"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1"/>
            <p:cNvSpPr/>
            <p:nvPr/>
          </p:nvSpPr>
          <p:spPr>
            <a:xfrm>
              <a:off x="975100" y="4134575"/>
              <a:ext cx="376275" cy="365525"/>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1"/>
            <p:cNvSpPr/>
            <p:nvPr/>
          </p:nvSpPr>
          <p:spPr>
            <a:xfrm>
              <a:off x="975100" y="4499800"/>
              <a:ext cx="376275" cy="365250"/>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1"/>
            <p:cNvSpPr/>
            <p:nvPr/>
          </p:nvSpPr>
          <p:spPr>
            <a:xfrm>
              <a:off x="9751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1"/>
            <p:cNvSpPr/>
            <p:nvPr/>
          </p:nvSpPr>
          <p:spPr>
            <a:xfrm>
              <a:off x="5962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1"/>
            <p:cNvSpPr/>
            <p:nvPr/>
          </p:nvSpPr>
          <p:spPr>
            <a:xfrm>
              <a:off x="216975" y="846675"/>
              <a:ext cx="376575" cy="365525"/>
            </a:xfrm>
            <a:custGeom>
              <a:avLst/>
              <a:gdLst/>
              <a:ahLst/>
              <a:cxnLst/>
              <a:rect l="l" t="t" r="r" b="b"/>
              <a:pathLst>
                <a:path w="15063" h="14621" extrusionOk="0">
                  <a:moveTo>
                    <a:pt x="10050" y="1238"/>
                  </a:moveTo>
                  <a:lnTo>
                    <a:pt x="10704" y="3631"/>
                  </a:lnTo>
                  <a:lnTo>
                    <a:pt x="7930" y="6310"/>
                  </a:lnTo>
                  <a:lnTo>
                    <a:pt x="7930" y="2417"/>
                  </a:lnTo>
                  <a:lnTo>
                    <a:pt x="7942" y="2417"/>
                  </a:lnTo>
                  <a:lnTo>
                    <a:pt x="10050" y="1238"/>
                  </a:lnTo>
                  <a:close/>
                  <a:moveTo>
                    <a:pt x="4894" y="1274"/>
                  </a:moveTo>
                  <a:lnTo>
                    <a:pt x="7109" y="2536"/>
                  </a:lnTo>
                  <a:lnTo>
                    <a:pt x="7109" y="6322"/>
                  </a:lnTo>
                  <a:lnTo>
                    <a:pt x="4275" y="3560"/>
                  </a:lnTo>
                  <a:lnTo>
                    <a:pt x="4894" y="1274"/>
                  </a:lnTo>
                  <a:close/>
                  <a:moveTo>
                    <a:pt x="3751" y="4215"/>
                  </a:moveTo>
                  <a:lnTo>
                    <a:pt x="6513" y="6894"/>
                  </a:lnTo>
                  <a:lnTo>
                    <a:pt x="2489" y="6894"/>
                  </a:lnTo>
                  <a:lnTo>
                    <a:pt x="1275" y="4858"/>
                  </a:lnTo>
                  <a:lnTo>
                    <a:pt x="3751" y="4215"/>
                  </a:lnTo>
                  <a:close/>
                  <a:moveTo>
                    <a:pt x="11383" y="4131"/>
                  </a:moveTo>
                  <a:lnTo>
                    <a:pt x="13717" y="4751"/>
                  </a:lnTo>
                  <a:lnTo>
                    <a:pt x="12455" y="6894"/>
                  </a:lnTo>
                  <a:lnTo>
                    <a:pt x="8537" y="6894"/>
                  </a:lnTo>
                  <a:lnTo>
                    <a:pt x="11383" y="4131"/>
                  </a:lnTo>
                  <a:close/>
                  <a:moveTo>
                    <a:pt x="12562" y="7715"/>
                  </a:moveTo>
                  <a:lnTo>
                    <a:pt x="13776" y="9751"/>
                  </a:lnTo>
                  <a:lnTo>
                    <a:pt x="11312" y="10394"/>
                  </a:lnTo>
                  <a:lnTo>
                    <a:pt x="8537" y="7715"/>
                  </a:lnTo>
                  <a:close/>
                  <a:moveTo>
                    <a:pt x="6513" y="7727"/>
                  </a:moveTo>
                  <a:lnTo>
                    <a:pt x="3680" y="10477"/>
                  </a:lnTo>
                  <a:lnTo>
                    <a:pt x="1322" y="9870"/>
                  </a:lnTo>
                  <a:lnTo>
                    <a:pt x="2608"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8" y="10966"/>
                  </a:lnTo>
                  <a:lnTo>
                    <a:pt x="7133" y="8287"/>
                  </a:lnTo>
                  <a:close/>
                  <a:moveTo>
                    <a:pt x="10585" y="0"/>
                  </a:moveTo>
                  <a:lnTo>
                    <a:pt x="9823" y="417"/>
                  </a:lnTo>
                  <a:lnTo>
                    <a:pt x="7430" y="1762"/>
                  </a:lnTo>
                  <a:lnTo>
                    <a:pt x="5120" y="476"/>
                  </a:lnTo>
                  <a:lnTo>
                    <a:pt x="4358" y="60"/>
                  </a:lnTo>
                  <a:lnTo>
                    <a:pt x="4132" y="881"/>
                  </a:lnTo>
                  <a:lnTo>
                    <a:pt x="3418" y="3465"/>
                  </a:lnTo>
                  <a:lnTo>
                    <a:pt x="846" y="4120"/>
                  </a:lnTo>
                  <a:lnTo>
                    <a:pt x="1" y="4346"/>
                  </a:lnTo>
                  <a:lnTo>
                    <a:pt x="429" y="5072"/>
                  </a:lnTo>
                  <a:lnTo>
                    <a:pt x="1810" y="7394"/>
                  </a:lnTo>
                  <a:lnTo>
                    <a:pt x="477" y="9644"/>
                  </a:lnTo>
                  <a:lnTo>
                    <a:pt x="36" y="10370"/>
                  </a:lnTo>
                  <a:lnTo>
                    <a:pt x="894" y="10597"/>
                  </a:lnTo>
                  <a:lnTo>
                    <a:pt x="3561" y="11299"/>
                  </a:lnTo>
                  <a:lnTo>
                    <a:pt x="4239" y="13799"/>
                  </a:lnTo>
                  <a:lnTo>
                    <a:pt x="4466" y="14621"/>
                  </a:lnTo>
                  <a:lnTo>
                    <a:pt x="5228" y="14204"/>
                  </a:lnTo>
                  <a:lnTo>
                    <a:pt x="7621" y="12859"/>
                  </a:lnTo>
                  <a:lnTo>
                    <a:pt x="9942" y="14145"/>
                  </a:lnTo>
                  <a:lnTo>
                    <a:pt x="10704" y="14561"/>
                  </a:lnTo>
                  <a:lnTo>
                    <a:pt x="10919" y="13740"/>
                  </a:lnTo>
                  <a:lnTo>
                    <a:pt x="11633" y="11168"/>
                  </a:lnTo>
                  <a:lnTo>
                    <a:pt x="14217" y="10489"/>
                  </a:lnTo>
                  <a:lnTo>
                    <a:pt x="15062" y="10275"/>
                  </a:lnTo>
                  <a:lnTo>
                    <a:pt x="14633" y="9537"/>
                  </a:lnTo>
                  <a:lnTo>
                    <a:pt x="13240" y="7215"/>
                  </a:lnTo>
                  <a:lnTo>
                    <a:pt x="14586" y="4965"/>
                  </a:lnTo>
                  <a:lnTo>
                    <a:pt x="15003" y="4227"/>
                  </a:lnTo>
                  <a:lnTo>
                    <a:pt x="14169" y="4024"/>
                  </a:lnTo>
                  <a:lnTo>
                    <a:pt x="11502"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1"/>
            <p:cNvSpPr/>
            <p:nvPr/>
          </p:nvSpPr>
          <p:spPr>
            <a:xfrm>
              <a:off x="596200" y="1211600"/>
              <a:ext cx="375950" cy="365825"/>
            </a:xfrm>
            <a:custGeom>
              <a:avLst/>
              <a:gdLst/>
              <a:ahLst/>
              <a:cxnLst/>
              <a:rect l="l" t="t" r="r" b="b"/>
              <a:pathLst>
                <a:path w="15038" h="14633" extrusionOk="0">
                  <a:moveTo>
                    <a:pt x="4894" y="1298"/>
                  </a:moveTo>
                  <a:lnTo>
                    <a:pt x="7108" y="2536"/>
                  </a:lnTo>
                  <a:lnTo>
                    <a:pt x="7108" y="6334"/>
                  </a:lnTo>
                  <a:lnTo>
                    <a:pt x="4263" y="3572"/>
                  </a:lnTo>
                  <a:lnTo>
                    <a:pt x="4894" y="1298"/>
                  </a:lnTo>
                  <a:close/>
                  <a:moveTo>
                    <a:pt x="10037" y="1250"/>
                  </a:moveTo>
                  <a:lnTo>
                    <a:pt x="10692" y="3655"/>
                  </a:lnTo>
                  <a:lnTo>
                    <a:pt x="7930" y="6334"/>
                  </a:lnTo>
                  <a:lnTo>
                    <a:pt x="7930" y="2429"/>
                  </a:lnTo>
                  <a:lnTo>
                    <a:pt x="7942" y="2429"/>
                  </a:lnTo>
                  <a:lnTo>
                    <a:pt x="10037" y="1250"/>
                  </a:lnTo>
                  <a:close/>
                  <a:moveTo>
                    <a:pt x="3751" y="4227"/>
                  </a:moveTo>
                  <a:lnTo>
                    <a:pt x="6513" y="6906"/>
                  </a:lnTo>
                  <a:lnTo>
                    <a:pt x="2501" y="6906"/>
                  </a:lnTo>
                  <a:lnTo>
                    <a:pt x="1274" y="4870"/>
                  </a:lnTo>
                  <a:lnTo>
                    <a:pt x="3751"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67" y="10501"/>
                  </a:lnTo>
                  <a:lnTo>
                    <a:pt x="1334" y="9882"/>
                  </a:lnTo>
                  <a:lnTo>
                    <a:pt x="2620" y="7739"/>
                  </a:lnTo>
                  <a:close/>
                  <a:moveTo>
                    <a:pt x="7942" y="8311"/>
                  </a:moveTo>
                  <a:lnTo>
                    <a:pt x="10787" y="11061"/>
                  </a:lnTo>
                  <a:lnTo>
                    <a:pt x="10156" y="13335"/>
                  </a:lnTo>
                  <a:lnTo>
                    <a:pt x="7942" y="12097"/>
                  </a:lnTo>
                  <a:lnTo>
                    <a:pt x="7942" y="8311"/>
                  </a:lnTo>
                  <a:close/>
                  <a:moveTo>
                    <a:pt x="7120" y="8311"/>
                  </a:moveTo>
                  <a:lnTo>
                    <a:pt x="7120" y="12204"/>
                  </a:lnTo>
                  <a:lnTo>
                    <a:pt x="7108" y="12204"/>
                  </a:lnTo>
                  <a:lnTo>
                    <a:pt x="5013" y="13383"/>
                  </a:lnTo>
                  <a:lnTo>
                    <a:pt x="4358" y="10989"/>
                  </a:lnTo>
                  <a:lnTo>
                    <a:pt x="7120" y="8311"/>
                  </a:lnTo>
                  <a:close/>
                  <a:moveTo>
                    <a:pt x="10573" y="0"/>
                  </a:moveTo>
                  <a:lnTo>
                    <a:pt x="9823" y="417"/>
                  </a:lnTo>
                  <a:lnTo>
                    <a:pt x="7418" y="1762"/>
                  </a:lnTo>
                  <a:lnTo>
                    <a:pt x="5120" y="464"/>
                  </a:lnTo>
                  <a:lnTo>
                    <a:pt x="4358" y="48"/>
                  </a:lnTo>
                  <a:lnTo>
                    <a:pt x="4132" y="881"/>
                  </a:lnTo>
                  <a:lnTo>
                    <a:pt x="3417" y="3477"/>
                  </a:lnTo>
                  <a:lnTo>
                    <a:pt x="846" y="4143"/>
                  </a:lnTo>
                  <a:lnTo>
                    <a:pt x="0" y="4370"/>
                  </a:lnTo>
                  <a:lnTo>
                    <a:pt x="429" y="5096"/>
                  </a:lnTo>
                  <a:lnTo>
                    <a:pt x="1810" y="7418"/>
                  </a:lnTo>
                  <a:lnTo>
                    <a:pt x="476" y="9668"/>
                  </a:lnTo>
                  <a:lnTo>
                    <a:pt x="36" y="10394"/>
                  </a:lnTo>
                  <a:lnTo>
                    <a:pt x="893" y="10620"/>
                  </a:lnTo>
                  <a:lnTo>
                    <a:pt x="3548" y="11311"/>
                  </a:lnTo>
                  <a:lnTo>
                    <a:pt x="4239" y="13811"/>
                  </a:lnTo>
                  <a:lnTo>
                    <a:pt x="4453" y="14633"/>
                  </a:lnTo>
                  <a:lnTo>
                    <a:pt x="5215" y="14216"/>
                  </a:lnTo>
                  <a:lnTo>
                    <a:pt x="7608" y="12883"/>
                  </a:lnTo>
                  <a:lnTo>
                    <a:pt x="9918" y="14168"/>
                  </a:lnTo>
                  <a:lnTo>
                    <a:pt x="10680" y="14585"/>
                  </a:lnTo>
                  <a:lnTo>
                    <a:pt x="10906" y="13776"/>
                  </a:lnTo>
                  <a:lnTo>
                    <a:pt x="11621" y="11180"/>
                  </a:lnTo>
                  <a:lnTo>
                    <a:pt x="14192" y="10513"/>
                  </a:lnTo>
                  <a:lnTo>
                    <a:pt x="15038" y="10287"/>
                  </a:lnTo>
                  <a:lnTo>
                    <a:pt x="14609" y="9561"/>
                  </a:lnTo>
                  <a:lnTo>
                    <a:pt x="13228" y="7227"/>
                  </a:lnTo>
                  <a:lnTo>
                    <a:pt x="14562" y="4977"/>
                  </a:lnTo>
                  <a:lnTo>
                    <a:pt x="15002" y="4251"/>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1"/>
            <p:cNvSpPr/>
            <p:nvPr/>
          </p:nvSpPr>
          <p:spPr>
            <a:xfrm>
              <a:off x="216975" y="1942325"/>
              <a:ext cx="376275" cy="365850"/>
            </a:xfrm>
            <a:custGeom>
              <a:avLst/>
              <a:gdLst/>
              <a:ahLst/>
              <a:cxnLst/>
              <a:rect l="l" t="t" r="r" b="b"/>
              <a:pathLst>
                <a:path w="15051" h="14634" extrusionOk="0">
                  <a:moveTo>
                    <a:pt x="4894" y="1299"/>
                  </a:moveTo>
                  <a:lnTo>
                    <a:pt x="7109" y="2537"/>
                  </a:lnTo>
                  <a:lnTo>
                    <a:pt x="7109" y="6335"/>
                  </a:lnTo>
                  <a:lnTo>
                    <a:pt x="4275" y="3573"/>
                  </a:lnTo>
                  <a:lnTo>
                    <a:pt x="4894" y="1299"/>
                  </a:lnTo>
                  <a:close/>
                  <a:moveTo>
                    <a:pt x="10050" y="1251"/>
                  </a:moveTo>
                  <a:lnTo>
                    <a:pt x="10704" y="3656"/>
                  </a:lnTo>
                  <a:lnTo>
                    <a:pt x="7930" y="6335"/>
                  </a:lnTo>
                  <a:lnTo>
                    <a:pt x="7930" y="2430"/>
                  </a:lnTo>
                  <a:lnTo>
                    <a:pt x="7942" y="2430"/>
                  </a:lnTo>
                  <a:lnTo>
                    <a:pt x="10050" y="1251"/>
                  </a:lnTo>
                  <a:close/>
                  <a:moveTo>
                    <a:pt x="3751" y="4228"/>
                  </a:moveTo>
                  <a:lnTo>
                    <a:pt x="6513" y="6906"/>
                  </a:lnTo>
                  <a:lnTo>
                    <a:pt x="2501" y="6906"/>
                  </a:lnTo>
                  <a:lnTo>
                    <a:pt x="1275" y="4870"/>
                  </a:lnTo>
                  <a:lnTo>
                    <a:pt x="3751" y="4228"/>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37" y="7728"/>
                  </a:moveTo>
                  <a:lnTo>
                    <a:pt x="3680" y="10478"/>
                  </a:lnTo>
                  <a:lnTo>
                    <a:pt x="1334" y="9871"/>
                  </a:lnTo>
                  <a:lnTo>
                    <a:pt x="2620" y="7728"/>
                  </a:lnTo>
                  <a:close/>
                  <a:moveTo>
                    <a:pt x="7942" y="8311"/>
                  </a:moveTo>
                  <a:lnTo>
                    <a:pt x="10788" y="11062"/>
                  </a:lnTo>
                  <a:lnTo>
                    <a:pt x="10169" y="13336"/>
                  </a:lnTo>
                  <a:lnTo>
                    <a:pt x="7942" y="12109"/>
                  </a:lnTo>
                  <a:lnTo>
                    <a:pt x="7942" y="8311"/>
                  </a:lnTo>
                  <a:close/>
                  <a:moveTo>
                    <a:pt x="7133" y="8311"/>
                  </a:moveTo>
                  <a:lnTo>
                    <a:pt x="7133" y="12205"/>
                  </a:lnTo>
                  <a:lnTo>
                    <a:pt x="7109" y="12205"/>
                  </a:lnTo>
                  <a:lnTo>
                    <a:pt x="5013" y="13383"/>
                  </a:lnTo>
                  <a:lnTo>
                    <a:pt x="4358" y="10990"/>
                  </a:lnTo>
                  <a:lnTo>
                    <a:pt x="7133" y="8311"/>
                  </a:lnTo>
                  <a:close/>
                  <a:moveTo>
                    <a:pt x="10585" y="1"/>
                  </a:moveTo>
                  <a:lnTo>
                    <a:pt x="9823" y="418"/>
                  </a:lnTo>
                  <a:lnTo>
                    <a:pt x="7430" y="1763"/>
                  </a:lnTo>
                  <a:lnTo>
                    <a:pt x="5120" y="465"/>
                  </a:lnTo>
                  <a:lnTo>
                    <a:pt x="4358" y="48"/>
                  </a:lnTo>
                  <a:lnTo>
                    <a:pt x="4132" y="870"/>
                  </a:lnTo>
                  <a:lnTo>
                    <a:pt x="3418" y="3454"/>
                  </a:lnTo>
                  <a:lnTo>
                    <a:pt x="846" y="4144"/>
                  </a:lnTo>
                  <a:lnTo>
                    <a:pt x="1" y="4370"/>
                  </a:lnTo>
                  <a:lnTo>
                    <a:pt x="429" y="5097"/>
                  </a:lnTo>
                  <a:lnTo>
                    <a:pt x="1810" y="7418"/>
                  </a:lnTo>
                  <a:lnTo>
                    <a:pt x="477" y="9669"/>
                  </a:lnTo>
                  <a:lnTo>
                    <a:pt x="36" y="10395"/>
                  </a:lnTo>
                  <a:lnTo>
                    <a:pt x="894" y="10621"/>
                  </a:lnTo>
                  <a:lnTo>
                    <a:pt x="3561" y="11312"/>
                  </a:lnTo>
                  <a:lnTo>
                    <a:pt x="4239" y="13812"/>
                  </a:lnTo>
                  <a:lnTo>
                    <a:pt x="4466" y="14634"/>
                  </a:lnTo>
                  <a:lnTo>
                    <a:pt x="5228" y="14217"/>
                  </a:lnTo>
                  <a:lnTo>
                    <a:pt x="7621" y="12883"/>
                  </a:lnTo>
                  <a:lnTo>
                    <a:pt x="9930" y="14169"/>
                  </a:lnTo>
                  <a:lnTo>
                    <a:pt x="10681" y="14586"/>
                  </a:lnTo>
                  <a:lnTo>
                    <a:pt x="10907" y="13776"/>
                  </a:lnTo>
                  <a:lnTo>
                    <a:pt x="11621" y="11181"/>
                  </a:lnTo>
                  <a:lnTo>
                    <a:pt x="14193" y="10514"/>
                  </a:lnTo>
                  <a:lnTo>
                    <a:pt x="15050" y="10288"/>
                  </a:lnTo>
                  <a:lnTo>
                    <a:pt x="14610" y="9562"/>
                  </a:lnTo>
                  <a:lnTo>
                    <a:pt x="13240" y="7228"/>
                  </a:lnTo>
                  <a:lnTo>
                    <a:pt x="14586" y="4978"/>
                  </a:lnTo>
                  <a:lnTo>
                    <a:pt x="15014" y="4251"/>
                  </a:lnTo>
                  <a:lnTo>
                    <a:pt x="14169" y="4025"/>
                  </a:lnTo>
                  <a:lnTo>
                    <a:pt x="11502"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1"/>
            <p:cNvSpPr/>
            <p:nvPr/>
          </p:nvSpPr>
          <p:spPr>
            <a:xfrm>
              <a:off x="216975" y="2307850"/>
              <a:ext cx="376275" cy="365250"/>
            </a:xfrm>
            <a:custGeom>
              <a:avLst/>
              <a:gdLst/>
              <a:ahLst/>
              <a:cxnLst/>
              <a:rect l="l" t="t" r="r" b="b"/>
              <a:pathLst>
                <a:path w="15051" h="14610" extrusionOk="0">
                  <a:moveTo>
                    <a:pt x="4894" y="1275"/>
                  </a:moveTo>
                  <a:lnTo>
                    <a:pt x="7109" y="2513"/>
                  </a:lnTo>
                  <a:lnTo>
                    <a:pt x="7109" y="6323"/>
                  </a:lnTo>
                  <a:lnTo>
                    <a:pt x="4275" y="3561"/>
                  </a:lnTo>
                  <a:lnTo>
                    <a:pt x="4894" y="1275"/>
                  </a:lnTo>
                  <a:close/>
                  <a:moveTo>
                    <a:pt x="10050" y="1251"/>
                  </a:moveTo>
                  <a:lnTo>
                    <a:pt x="10704" y="3644"/>
                  </a:lnTo>
                  <a:lnTo>
                    <a:pt x="7930" y="6323"/>
                  </a:lnTo>
                  <a:lnTo>
                    <a:pt x="7930" y="2430"/>
                  </a:lnTo>
                  <a:lnTo>
                    <a:pt x="7942" y="2430"/>
                  </a:lnTo>
                  <a:lnTo>
                    <a:pt x="10050" y="1251"/>
                  </a:lnTo>
                  <a:close/>
                  <a:moveTo>
                    <a:pt x="3751" y="4227"/>
                  </a:moveTo>
                  <a:lnTo>
                    <a:pt x="6513" y="6906"/>
                  </a:lnTo>
                  <a:lnTo>
                    <a:pt x="2501" y="6906"/>
                  </a:lnTo>
                  <a:lnTo>
                    <a:pt x="1275" y="4870"/>
                  </a:lnTo>
                  <a:lnTo>
                    <a:pt x="3751" y="4227"/>
                  </a:lnTo>
                  <a:close/>
                  <a:moveTo>
                    <a:pt x="11383" y="4132"/>
                  </a:moveTo>
                  <a:lnTo>
                    <a:pt x="13717" y="4751"/>
                  </a:lnTo>
                  <a:lnTo>
                    <a:pt x="12455" y="6906"/>
                  </a:lnTo>
                  <a:lnTo>
                    <a:pt x="8537" y="6906"/>
                  </a:lnTo>
                  <a:lnTo>
                    <a:pt x="11383" y="4132"/>
                  </a:lnTo>
                  <a:close/>
                  <a:moveTo>
                    <a:pt x="12562" y="7728"/>
                  </a:moveTo>
                  <a:lnTo>
                    <a:pt x="13776" y="9764"/>
                  </a:lnTo>
                  <a:lnTo>
                    <a:pt x="11312" y="10407"/>
                  </a:lnTo>
                  <a:lnTo>
                    <a:pt x="8537" y="7728"/>
                  </a:lnTo>
                  <a:close/>
                  <a:moveTo>
                    <a:pt x="6513" y="7728"/>
                  </a:moveTo>
                  <a:lnTo>
                    <a:pt x="3680" y="10478"/>
                  </a:lnTo>
                  <a:lnTo>
                    <a:pt x="1322" y="9871"/>
                  </a:lnTo>
                  <a:lnTo>
                    <a:pt x="2608" y="7728"/>
                  </a:lnTo>
                  <a:close/>
                  <a:moveTo>
                    <a:pt x="7942" y="8299"/>
                  </a:moveTo>
                  <a:lnTo>
                    <a:pt x="10788" y="11062"/>
                  </a:lnTo>
                  <a:lnTo>
                    <a:pt x="10169" y="13336"/>
                  </a:lnTo>
                  <a:lnTo>
                    <a:pt x="7942" y="12097"/>
                  </a:lnTo>
                  <a:lnTo>
                    <a:pt x="7942" y="8299"/>
                  </a:lnTo>
                  <a:close/>
                  <a:moveTo>
                    <a:pt x="7133" y="8299"/>
                  </a:moveTo>
                  <a:lnTo>
                    <a:pt x="7133" y="12205"/>
                  </a:lnTo>
                  <a:lnTo>
                    <a:pt x="7109" y="12205"/>
                  </a:lnTo>
                  <a:lnTo>
                    <a:pt x="5013" y="13383"/>
                  </a:lnTo>
                  <a:lnTo>
                    <a:pt x="4358" y="10978"/>
                  </a:lnTo>
                  <a:lnTo>
                    <a:pt x="7133" y="8299"/>
                  </a:lnTo>
                  <a:close/>
                  <a:moveTo>
                    <a:pt x="10597" y="1"/>
                  </a:moveTo>
                  <a:lnTo>
                    <a:pt x="9835" y="417"/>
                  </a:lnTo>
                  <a:lnTo>
                    <a:pt x="7442" y="1751"/>
                  </a:lnTo>
                  <a:lnTo>
                    <a:pt x="5132" y="465"/>
                  </a:lnTo>
                  <a:lnTo>
                    <a:pt x="4370" y="48"/>
                  </a:lnTo>
                  <a:lnTo>
                    <a:pt x="4144" y="858"/>
                  </a:lnTo>
                  <a:lnTo>
                    <a:pt x="3430" y="3453"/>
                  </a:lnTo>
                  <a:lnTo>
                    <a:pt x="846" y="4120"/>
                  </a:lnTo>
                  <a:lnTo>
                    <a:pt x="1" y="4346"/>
                  </a:lnTo>
                  <a:lnTo>
                    <a:pt x="429" y="5073"/>
                  </a:lnTo>
                  <a:lnTo>
                    <a:pt x="1810" y="7394"/>
                  </a:lnTo>
                  <a:lnTo>
                    <a:pt x="477" y="9645"/>
                  </a:lnTo>
                  <a:lnTo>
                    <a:pt x="36"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40" y="7216"/>
                  </a:lnTo>
                  <a:lnTo>
                    <a:pt x="14586" y="4966"/>
                  </a:lnTo>
                  <a:lnTo>
                    <a:pt x="15014" y="4239"/>
                  </a:lnTo>
                  <a:lnTo>
                    <a:pt x="14169" y="4013"/>
                  </a:lnTo>
                  <a:lnTo>
                    <a:pt x="11502" y="3322"/>
                  </a:lnTo>
                  <a:lnTo>
                    <a:pt x="10823" y="822"/>
                  </a:lnTo>
                  <a:lnTo>
                    <a:pt x="1059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1"/>
            <p:cNvSpPr/>
            <p:nvPr/>
          </p:nvSpPr>
          <p:spPr>
            <a:xfrm>
              <a:off x="216975" y="2673075"/>
              <a:ext cx="376275" cy="365550"/>
            </a:xfrm>
            <a:custGeom>
              <a:avLst/>
              <a:gdLst/>
              <a:ahLst/>
              <a:cxnLst/>
              <a:rect l="l" t="t" r="r" b="b"/>
              <a:pathLst>
                <a:path w="15051"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3751" y="4227"/>
                  </a:moveTo>
                  <a:lnTo>
                    <a:pt x="6513" y="6906"/>
                  </a:lnTo>
                  <a:lnTo>
                    <a:pt x="2501" y="6906"/>
                  </a:lnTo>
                  <a:lnTo>
                    <a:pt x="1275" y="4870"/>
                  </a:lnTo>
                  <a:lnTo>
                    <a:pt x="3751" y="4227"/>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13" y="7716"/>
                  </a:moveTo>
                  <a:lnTo>
                    <a:pt x="3680" y="10478"/>
                  </a:lnTo>
                  <a:lnTo>
                    <a:pt x="1334" y="9871"/>
                  </a:lnTo>
                  <a:lnTo>
                    <a:pt x="2608" y="7716"/>
                  </a:lnTo>
                  <a:close/>
                  <a:moveTo>
                    <a:pt x="7942" y="8299"/>
                  </a:moveTo>
                  <a:lnTo>
                    <a:pt x="10788" y="11050"/>
                  </a:lnTo>
                  <a:lnTo>
                    <a:pt x="10169" y="13324"/>
                  </a:lnTo>
                  <a:lnTo>
                    <a:pt x="7942" y="12085"/>
                  </a:lnTo>
                  <a:lnTo>
                    <a:pt x="7942" y="8299"/>
                  </a:lnTo>
                  <a:close/>
                  <a:moveTo>
                    <a:pt x="7133" y="8311"/>
                  </a:moveTo>
                  <a:lnTo>
                    <a:pt x="7133" y="12193"/>
                  </a:lnTo>
                  <a:lnTo>
                    <a:pt x="7109" y="12193"/>
                  </a:lnTo>
                  <a:lnTo>
                    <a:pt x="5013" y="13383"/>
                  </a:lnTo>
                  <a:lnTo>
                    <a:pt x="4358" y="10990"/>
                  </a:lnTo>
                  <a:lnTo>
                    <a:pt x="7133" y="8311"/>
                  </a:lnTo>
                  <a:close/>
                  <a:moveTo>
                    <a:pt x="10585"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50" y="10276"/>
                  </a:lnTo>
                  <a:lnTo>
                    <a:pt x="14610" y="9549"/>
                  </a:lnTo>
                  <a:lnTo>
                    <a:pt x="13229" y="7228"/>
                  </a:lnTo>
                  <a:lnTo>
                    <a:pt x="14562" y="4977"/>
                  </a:lnTo>
                  <a:lnTo>
                    <a:pt x="15003" y="4251"/>
                  </a:lnTo>
                  <a:lnTo>
                    <a:pt x="14157" y="4025"/>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1"/>
            <p:cNvSpPr/>
            <p:nvPr/>
          </p:nvSpPr>
          <p:spPr>
            <a:xfrm>
              <a:off x="596200" y="3769350"/>
              <a:ext cx="375950" cy="365250"/>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1"/>
            <p:cNvSpPr/>
            <p:nvPr/>
          </p:nvSpPr>
          <p:spPr>
            <a:xfrm>
              <a:off x="596200" y="4134575"/>
              <a:ext cx="375950" cy="365525"/>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1"/>
            <p:cNvSpPr/>
            <p:nvPr/>
          </p:nvSpPr>
          <p:spPr>
            <a:xfrm>
              <a:off x="596200" y="4499800"/>
              <a:ext cx="375950" cy="365250"/>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1"/>
            <p:cNvSpPr/>
            <p:nvPr/>
          </p:nvSpPr>
          <p:spPr>
            <a:xfrm>
              <a:off x="216975" y="4499800"/>
              <a:ext cx="376275" cy="365250"/>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1" name="Google Shape;611;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612" name="Google Shape;612;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None/>
              <a:defRPr sz="1600">
                <a:solidFill>
                  <a:schemeClr val="dk1"/>
                </a:solidFill>
              </a:defRPr>
            </a:lvl1pPr>
            <a:lvl2pPr lvl="1" algn="ctr" rtl="0">
              <a:lnSpc>
                <a:spcPct val="100000"/>
              </a:lnSpc>
              <a:spcBef>
                <a:spcPts val="0"/>
              </a:spcBef>
              <a:spcAft>
                <a:spcPts val="0"/>
              </a:spcAft>
              <a:buClr>
                <a:schemeClr val="dk1"/>
              </a:buClr>
              <a:buSzPts val="1600"/>
              <a:buNone/>
              <a:defRPr sz="1600">
                <a:solidFill>
                  <a:schemeClr val="dk1"/>
                </a:solidFill>
              </a:defRPr>
            </a:lvl2pPr>
            <a:lvl3pPr lvl="2" algn="ctr" rtl="0">
              <a:lnSpc>
                <a:spcPct val="100000"/>
              </a:lnSpc>
              <a:spcBef>
                <a:spcPts val="0"/>
              </a:spcBef>
              <a:spcAft>
                <a:spcPts val="0"/>
              </a:spcAft>
              <a:buClr>
                <a:schemeClr val="dk1"/>
              </a:buClr>
              <a:buSzPts val="1600"/>
              <a:buNone/>
              <a:defRPr sz="1600">
                <a:solidFill>
                  <a:schemeClr val="dk1"/>
                </a:solidFill>
              </a:defRPr>
            </a:lvl3pPr>
            <a:lvl4pPr lvl="3" algn="ctr" rtl="0">
              <a:lnSpc>
                <a:spcPct val="100000"/>
              </a:lnSpc>
              <a:spcBef>
                <a:spcPts val="0"/>
              </a:spcBef>
              <a:spcAft>
                <a:spcPts val="0"/>
              </a:spcAft>
              <a:buClr>
                <a:schemeClr val="dk1"/>
              </a:buClr>
              <a:buSzPts val="1600"/>
              <a:buNone/>
              <a:defRPr sz="1600">
                <a:solidFill>
                  <a:schemeClr val="dk1"/>
                </a:solidFill>
              </a:defRPr>
            </a:lvl4pPr>
            <a:lvl5pPr lvl="4" algn="ctr" rtl="0">
              <a:lnSpc>
                <a:spcPct val="100000"/>
              </a:lnSpc>
              <a:spcBef>
                <a:spcPts val="0"/>
              </a:spcBef>
              <a:spcAft>
                <a:spcPts val="0"/>
              </a:spcAft>
              <a:buClr>
                <a:schemeClr val="dk1"/>
              </a:buClr>
              <a:buSzPts val="1600"/>
              <a:buNone/>
              <a:defRPr sz="1600">
                <a:solidFill>
                  <a:schemeClr val="dk1"/>
                </a:solidFill>
              </a:defRPr>
            </a:lvl5pPr>
            <a:lvl6pPr lvl="5" algn="ctr" rtl="0">
              <a:lnSpc>
                <a:spcPct val="100000"/>
              </a:lnSpc>
              <a:spcBef>
                <a:spcPts val="0"/>
              </a:spcBef>
              <a:spcAft>
                <a:spcPts val="0"/>
              </a:spcAft>
              <a:buClr>
                <a:schemeClr val="dk1"/>
              </a:buClr>
              <a:buSzPts val="1600"/>
              <a:buNone/>
              <a:defRPr sz="1600">
                <a:solidFill>
                  <a:schemeClr val="dk1"/>
                </a:solidFill>
              </a:defRPr>
            </a:lvl6pPr>
            <a:lvl7pPr lvl="6" algn="ctr" rtl="0">
              <a:lnSpc>
                <a:spcPct val="100000"/>
              </a:lnSpc>
              <a:spcBef>
                <a:spcPts val="0"/>
              </a:spcBef>
              <a:spcAft>
                <a:spcPts val="0"/>
              </a:spcAft>
              <a:buClr>
                <a:schemeClr val="dk1"/>
              </a:buClr>
              <a:buSzPts val="1600"/>
              <a:buNone/>
              <a:defRPr sz="1600">
                <a:solidFill>
                  <a:schemeClr val="dk1"/>
                </a:solidFill>
              </a:defRPr>
            </a:lvl7pPr>
            <a:lvl8pPr lvl="7" algn="ctr" rtl="0">
              <a:lnSpc>
                <a:spcPct val="100000"/>
              </a:lnSpc>
              <a:spcBef>
                <a:spcPts val="0"/>
              </a:spcBef>
              <a:spcAft>
                <a:spcPts val="0"/>
              </a:spcAft>
              <a:buClr>
                <a:schemeClr val="dk1"/>
              </a:buClr>
              <a:buSzPts val="1600"/>
              <a:buNone/>
              <a:defRPr sz="1600">
                <a:solidFill>
                  <a:schemeClr val="dk1"/>
                </a:solidFill>
              </a:defRPr>
            </a:lvl8pPr>
            <a:lvl9pPr lvl="8" algn="ctr" rtl="0">
              <a:lnSpc>
                <a:spcPct val="100000"/>
              </a:lnSpc>
              <a:spcBef>
                <a:spcPts val="0"/>
              </a:spcBef>
              <a:spcAft>
                <a:spcPts val="0"/>
              </a:spcAft>
              <a:buClr>
                <a:schemeClr val="dk1"/>
              </a:buClr>
              <a:buSzPts val="1600"/>
              <a:buNone/>
              <a:defRPr sz="1600">
                <a:solidFill>
                  <a:schemeClr val="dk1"/>
                </a:solidFill>
              </a:defRPr>
            </a:lvl9pPr>
          </a:lstStyle>
          <a:p>
            <a:r>
              <a:rPr lang="ar-SA" smtClean="0"/>
              <a:t>انقر لتحرير نمط العنوان الثانوي الرئيسي</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فارغ">
    <p:bg>
      <p:bgPr>
        <a:noFill/>
        <a:effectLst/>
      </p:bgPr>
    </p:bg>
    <p:spTree>
      <p:nvGrpSpPr>
        <p:cNvPr id="1" name="Shape 613"/>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_1">
    <p:bg>
      <p:bgPr>
        <a:gradFill>
          <a:gsLst>
            <a:gs pos="0">
              <a:schemeClr val="accent3"/>
            </a:gs>
            <a:gs pos="100000">
              <a:schemeClr val="accent4"/>
            </a:gs>
          </a:gsLst>
          <a:lin ang="5400012" scaled="0"/>
        </a:gradFill>
        <a:effectLst/>
      </p:bgPr>
    </p:bg>
    <p:spTree>
      <p:nvGrpSpPr>
        <p:cNvPr id="1" name="Shape 614"/>
        <p:cNvGrpSpPr/>
        <p:nvPr/>
      </p:nvGrpSpPr>
      <p:grpSpPr>
        <a:xfrm>
          <a:off x="0" y="0"/>
          <a:ext cx="0" cy="0"/>
          <a:chOff x="0" y="0"/>
          <a:chExt cx="0" cy="0"/>
        </a:xfrm>
      </p:grpSpPr>
      <p:grpSp>
        <p:nvGrpSpPr>
          <p:cNvPr id="615" name="Google Shape;615;p13"/>
          <p:cNvGrpSpPr/>
          <p:nvPr/>
        </p:nvGrpSpPr>
        <p:grpSpPr>
          <a:xfrm>
            <a:off x="9" y="15011"/>
            <a:ext cx="9144293" cy="5113712"/>
            <a:chOff x="216975" y="846375"/>
            <a:chExt cx="7186650" cy="4018950"/>
          </a:xfrm>
        </p:grpSpPr>
        <p:sp>
          <p:nvSpPr>
            <p:cNvPr id="616" name="Google Shape;616;p13"/>
            <p:cNvSpPr/>
            <p:nvPr/>
          </p:nvSpPr>
          <p:spPr>
            <a:xfrm>
              <a:off x="2488100" y="1577100"/>
              <a:ext cx="376250" cy="365250"/>
            </a:xfrm>
            <a:custGeom>
              <a:avLst/>
              <a:gdLst/>
              <a:ahLst/>
              <a:cxnLst/>
              <a:rect l="l" t="t" r="r" b="b"/>
              <a:pathLst>
                <a:path w="15050" h="14610" extrusionOk="0">
                  <a:moveTo>
                    <a:pt x="4882" y="1299"/>
                  </a:moveTo>
                  <a:lnTo>
                    <a:pt x="7096" y="2525"/>
                  </a:lnTo>
                  <a:lnTo>
                    <a:pt x="7096" y="6323"/>
                  </a:lnTo>
                  <a:lnTo>
                    <a:pt x="4251" y="3573"/>
                  </a:lnTo>
                  <a:lnTo>
                    <a:pt x="4882" y="1299"/>
                  </a:lnTo>
                  <a:close/>
                  <a:moveTo>
                    <a:pt x="10049" y="1251"/>
                  </a:moveTo>
                  <a:lnTo>
                    <a:pt x="10704" y="3644"/>
                  </a:lnTo>
                  <a:lnTo>
                    <a:pt x="7930" y="6323"/>
                  </a:lnTo>
                  <a:lnTo>
                    <a:pt x="7930" y="2430"/>
                  </a:lnTo>
                  <a:lnTo>
                    <a:pt x="7942" y="2430"/>
                  </a:lnTo>
                  <a:lnTo>
                    <a:pt x="10049" y="1251"/>
                  </a:lnTo>
                  <a:close/>
                  <a:moveTo>
                    <a:pt x="3739" y="4228"/>
                  </a:moveTo>
                  <a:lnTo>
                    <a:pt x="6501" y="6906"/>
                  </a:lnTo>
                  <a:lnTo>
                    <a:pt x="2489" y="6906"/>
                  </a:lnTo>
                  <a:lnTo>
                    <a:pt x="1262" y="4871"/>
                  </a:lnTo>
                  <a:lnTo>
                    <a:pt x="3739" y="4228"/>
                  </a:lnTo>
                  <a:close/>
                  <a:moveTo>
                    <a:pt x="11383" y="4156"/>
                  </a:moveTo>
                  <a:lnTo>
                    <a:pt x="13716" y="4763"/>
                  </a:lnTo>
                  <a:lnTo>
                    <a:pt x="12442" y="6906"/>
                  </a:lnTo>
                  <a:lnTo>
                    <a:pt x="8525" y="6906"/>
                  </a:lnTo>
                  <a:lnTo>
                    <a:pt x="11383" y="4156"/>
                  </a:lnTo>
                  <a:close/>
                  <a:moveTo>
                    <a:pt x="12550" y="7728"/>
                  </a:moveTo>
                  <a:lnTo>
                    <a:pt x="13752" y="9764"/>
                  </a:lnTo>
                  <a:lnTo>
                    <a:pt x="11299" y="10407"/>
                  </a:lnTo>
                  <a:lnTo>
                    <a:pt x="8525" y="7728"/>
                  </a:lnTo>
                  <a:close/>
                  <a:moveTo>
                    <a:pt x="6513" y="7704"/>
                  </a:moveTo>
                  <a:lnTo>
                    <a:pt x="3656" y="10478"/>
                  </a:lnTo>
                  <a:lnTo>
                    <a:pt x="1322" y="9859"/>
                  </a:lnTo>
                  <a:lnTo>
                    <a:pt x="2596" y="7704"/>
                  </a:lnTo>
                  <a:close/>
                  <a:moveTo>
                    <a:pt x="7930" y="8300"/>
                  </a:moveTo>
                  <a:lnTo>
                    <a:pt x="10776" y="11050"/>
                  </a:lnTo>
                  <a:lnTo>
                    <a:pt x="10144" y="13336"/>
                  </a:lnTo>
                  <a:lnTo>
                    <a:pt x="7930" y="12098"/>
                  </a:lnTo>
                  <a:lnTo>
                    <a:pt x="7930" y="8300"/>
                  </a:lnTo>
                  <a:close/>
                  <a:moveTo>
                    <a:pt x="7108" y="8300"/>
                  </a:moveTo>
                  <a:lnTo>
                    <a:pt x="7108" y="12205"/>
                  </a:lnTo>
                  <a:lnTo>
                    <a:pt x="7096" y="12205"/>
                  </a:lnTo>
                  <a:lnTo>
                    <a:pt x="5001" y="13383"/>
                  </a:lnTo>
                  <a:lnTo>
                    <a:pt x="4346" y="10978"/>
                  </a:lnTo>
                  <a:lnTo>
                    <a:pt x="7108" y="8300"/>
                  </a:lnTo>
                  <a:close/>
                  <a:moveTo>
                    <a:pt x="10585"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7" y="9645"/>
                  </a:lnTo>
                  <a:lnTo>
                    <a:pt x="36" y="10371"/>
                  </a:lnTo>
                  <a:lnTo>
                    <a:pt x="893" y="10597"/>
                  </a:lnTo>
                  <a:lnTo>
                    <a:pt x="3548" y="11300"/>
                  </a:lnTo>
                  <a:lnTo>
                    <a:pt x="4239" y="13800"/>
                  </a:lnTo>
                  <a:lnTo>
                    <a:pt x="4465" y="14610"/>
                  </a:lnTo>
                  <a:lnTo>
                    <a:pt x="5215" y="14193"/>
                  </a:lnTo>
                  <a:lnTo>
                    <a:pt x="7620" y="12860"/>
                  </a:lnTo>
                  <a:lnTo>
                    <a:pt x="9930" y="14145"/>
                  </a:lnTo>
                  <a:lnTo>
                    <a:pt x="10680" y="14574"/>
                  </a:lnTo>
                  <a:lnTo>
                    <a:pt x="10906" y="13753"/>
                  </a:lnTo>
                  <a:lnTo>
                    <a:pt x="11621" y="11157"/>
                  </a:lnTo>
                  <a:lnTo>
                    <a:pt x="14193" y="10490"/>
                  </a:lnTo>
                  <a:lnTo>
                    <a:pt x="15050" y="10264"/>
                  </a:lnTo>
                  <a:lnTo>
                    <a:pt x="14609" y="9538"/>
                  </a:lnTo>
                  <a:lnTo>
                    <a:pt x="13228" y="7216"/>
                  </a:lnTo>
                  <a:lnTo>
                    <a:pt x="14574" y="4966"/>
                  </a:lnTo>
                  <a:lnTo>
                    <a:pt x="15002" y="4239"/>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3"/>
            <p:cNvSpPr/>
            <p:nvPr/>
          </p:nvSpPr>
          <p:spPr>
            <a:xfrm>
              <a:off x="3243250"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906" y="1274"/>
                  </a:moveTo>
                  <a:lnTo>
                    <a:pt x="7120" y="2513"/>
                  </a:lnTo>
                  <a:lnTo>
                    <a:pt x="7120" y="6323"/>
                  </a:lnTo>
                  <a:lnTo>
                    <a:pt x="4275" y="3560"/>
                  </a:lnTo>
                  <a:lnTo>
                    <a:pt x="4906" y="1274"/>
                  </a:lnTo>
                  <a:close/>
                  <a:moveTo>
                    <a:pt x="3751" y="4215"/>
                  </a:moveTo>
                  <a:lnTo>
                    <a:pt x="6525" y="6894"/>
                  </a:lnTo>
                  <a:lnTo>
                    <a:pt x="2501" y="6894"/>
                  </a:lnTo>
                  <a:lnTo>
                    <a:pt x="1286" y="4846"/>
                  </a:lnTo>
                  <a:lnTo>
                    <a:pt x="3751" y="4215"/>
                  </a:lnTo>
                  <a:close/>
                  <a:moveTo>
                    <a:pt x="11395" y="4132"/>
                  </a:moveTo>
                  <a:lnTo>
                    <a:pt x="13740" y="4751"/>
                  </a:lnTo>
                  <a:lnTo>
                    <a:pt x="12466" y="6894"/>
                  </a:lnTo>
                  <a:lnTo>
                    <a:pt x="8549" y="6894"/>
                  </a:lnTo>
                  <a:lnTo>
                    <a:pt x="11395" y="4132"/>
                  </a:lnTo>
                  <a:close/>
                  <a:moveTo>
                    <a:pt x="12562" y="7704"/>
                  </a:moveTo>
                  <a:lnTo>
                    <a:pt x="13776" y="9752"/>
                  </a:lnTo>
                  <a:lnTo>
                    <a:pt x="11311" y="10383"/>
                  </a:lnTo>
                  <a:lnTo>
                    <a:pt x="8549" y="7704"/>
                  </a:lnTo>
                  <a:close/>
                  <a:moveTo>
                    <a:pt x="6537" y="7704"/>
                  </a:moveTo>
                  <a:lnTo>
                    <a:pt x="3680" y="10478"/>
                  </a:lnTo>
                  <a:lnTo>
                    <a:pt x="1346" y="9871"/>
                  </a:lnTo>
                  <a:lnTo>
                    <a:pt x="2620" y="7704"/>
                  </a:lnTo>
                  <a:close/>
                  <a:moveTo>
                    <a:pt x="7954" y="8287"/>
                  </a:moveTo>
                  <a:lnTo>
                    <a:pt x="10799" y="11038"/>
                  </a:lnTo>
                  <a:lnTo>
                    <a:pt x="10168" y="13324"/>
                  </a:lnTo>
                  <a:lnTo>
                    <a:pt x="7954" y="12085"/>
                  </a:lnTo>
                  <a:lnTo>
                    <a:pt x="7954" y="8287"/>
                  </a:lnTo>
                  <a:close/>
                  <a:moveTo>
                    <a:pt x="7120" y="8287"/>
                  </a:moveTo>
                  <a:lnTo>
                    <a:pt x="7120" y="12192"/>
                  </a:lnTo>
                  <a:lnTo>
                    <a:pt x="5025" y="13359"/>
                  </a:lnTo>
                  <a:lnTo>
                    <a:pt x="4346" y="10966"/>
                  </a:lnTo>
                  <a:lnTo>
                    <a:pt x="7120" y="8287"/>
                  </a:lnTo>
                  <a:close/>
                  <a:moveTo>
                    <a:pt x="10585" y="0"/>
                  </a:moveTo>
                  <a:lnTo>
                    <a:pt x="9823" y="417"/>
                  </a:lnTo>
                  <a:lnTo>
                    <a:pt x="7430" y="1751"/>
                  </a:lnTo>
                  <a:lnTo>
                    <a:pt x="5120" y="453"/>
                  </a:lnTo>
                  <a:lnTo>
                    <a:pt x="4358" y="48"/>
                  </a:lnTo>
                  <a:lnTo>
                    <a:pt x="4144" y="858"/>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3"/>
            <p:cNvSpPr/>
            <p:nvPr/>
          </p:nvSpPr>
          <p:spPr>
            <a:xfrm>
              <a:off x="2488100" y="3769350"/>
              <a:ext cx="376250" cy="365250"/>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3"/>
            <p:cNvSpPr/>
            <p:nvPr/>
          </p:nvSpPr>
          <p:spPr>
            <a:xfrm>
              <a:off x="24881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49" y="1251"/>
                  </a:moveTo>
                  <a:lnTo>
                    <a:pt x="10704" y="3656"/>
                  </a:lnTo>
                  <a:lnTo>
                    <a:pt x="7930" y="6335"/>
                  </a:lnTo>
                  <a:lnTo>
                    <a:pt x="7930" y="2430"/>
                  </a:lnTo>
                  <a:lnTo>
                    <a:pt x="7942" y="2430"/>
                  </a:lnTo>
                  <a:lnTo>
                    <a:pt x="10049" y="1251"/>
                  </a:lnTo>
                  <a:close/>
                  <a:moveTo>
                    <a:pt x="11383" y="4144"/>
                  </a:moveTo>
                  <a:lnTo>
                    <a:pt x="13716" y="4751"/>
                  </a:lnTo>
                  <a:lnTo>
                    <a:pt x="12442" y="6895"/>
                  </a:lnTo>
                  <a:lnTo>
                    <a:pt x="8525" y="6895"/>
                  </a:lnTo>
                  <a:lnTo>
                    <a:pt x="11383" y="4144"/>
                  </a:lnTo>
                  <a:close/>
                  <a:moveTo>
                    <a:pt x="3739" y="4228"/>
                  </a:moveTo>
                  <a:lnTo>
                    <a:pt x="6501" y="6906"/>
                  </a:lnTo>
                  <a:lnTo>
                    <a:pt x="2489" y="6906"/>
                  </a:lnTo>
                  <a:lnTo>
                    <a:pt x="1262" y="4870"/>
                  </a:lnTo>
                  <a:lnTo>
                    <a:pt x="3739" y="4228"/>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311"/>
                  </a:moveTo>
                  <a:lnTo>
                    <a:pt x="10776"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7" y="9645"/>
                  </a:lnTo>
                  <a:lnTo>
                    <a:pt x="36" y="10383"/>
                  </a:lnTo>
                  <a:lnTo>
                    <a:pt x="893" y="10597"/>
                  </a:lnTo>
                  <a:lnTo>
                    <a:pt x="3548" y="11300"/>
                  </a:lnTo>
                  <a:lnTo>
                    <a:pt x="4239" y="13800"/>
                  </a:lnTo>
                  <a:lnTo>
                    <a:pt x="4465" y="14622"/>
                  </a:lnTo>
                  <a:lnTo>
                    <a:pt x="5215" y="14205"/>
                  </a:lnTo>
                  <a:lnTo>
                    <a:pt x="7620" y="12860"/>
                  </a:lnTo>
                  <a:lnTo>
                    <a:pt x="9930" y="14157"/>
                  </a:lnTo>
                  <a:lnTo>
                    <a:pt x="10680" y="14574"/>
                  </a:lnTo>
                  <a:lnTo>
                    <a:pt x="10906" y="13753"/>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3"/>
            <p:cNvSpPr/>
            <p:nvPr/>
          </p:nvSpPr>
          <p:spPr>
            <a:xfrm>
              <a:off x="2488100" y="3403825"/>
              <a:ext cx="376250" cy="365550"/>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3"/>
            <p:cNvSpPr/>
            <p:nvPr/>
          </p:nvSpPr>
          <p:spPr>
            <a:xfrm>
              <a:off x="2488100" y="846675"/>
              <a:ext cx="376250" cy="365525"/>
            </a:xfrm>
            <a:custGeom>
              <a:avLst/>
              <a:gdLst/>
              <a:ahLst/>
              <a:cxnLst/>
              <a:rect l="l" t="t" r="r" b="b"/>
              <a:pathLst>
                <a:path w="15050" h="14621" extrusionOk="0">
                  <a:moveTo>
                    <a:pt x="10025" y="1238"/>
                  </a:moveTo>
                  <a:lnTo>
                    <a:pt x="10680" y="3631"/>
                  </a:lnTo>
                  <a:lnTo>
                    <a:pt x="7918" y="6310"/>
                  </a:lnTo>
                  <a:lnTo>
                    <a:pt x="7918" y="2417"/>
                  </a:lnTo>
                  <a:lnTo>
                    <a:pt x="7930" y="2417"/>
                  </a:lnTo>
                  <a:lnTo>
                    <a:pt x="10025" y="1238"/>
                  </a:lnTo>
                  <a:close/>
                  <a:moveTo>
                    <a:pt x="4882" y="1298"/>
                  </a:moveTo>
                  <a:lnTo>
                    <a:pt x="7096" y="2536"/>
                  </a:lnTo>
                  <a:lnTo>
                    <a:pt x="7096" y="6322"/>
                  </a:lnTo>
                  <a:lnTo>
                    <a:pt x="4251" y="3572"/>
                  </a:lnTo>
                  <a:lnTo>
                    <a:pt x="4882" y="1298"/>
                  </a:lnTo>
                  <a:close/>
                  <a:moveTo>
                    <a:pt x="3739" y="4215"/>
                  </a:moveTo>
                  <a:lnTo>
                    <a:pt x="6501" y="6894"/>
                  </a:lnTo>
                  <a:lnTo>
                    <a:pt x="2489" y="6894"/>
                  </a:lnTo>
                  <a:lnTo>
                    <a:pt x="1262" y="4858"/>
                  </a:lnTo>
                  <a:lnTo>
                    <a:pt x="3739" y="4215"/>
                  </a:lnTo>
                  <a:close/>
                  <a:moveTo>
                    <a:pt x="11371" y="4131"/>
                  </a:moveTo>
                  <a:lnTo>
                    <a:pt x="13704" y="4751"/>
                  </a:lnTo>
                  <a:lnTo>
                    <a:pt x="12442" y="6894"/>
                  </a:lnTo>
                  <a:lnTo>
                    <a:pt x="8525" y="6894"/>
                  </a:lnTo>
                  <a:lnTo>
                    <a:pt x="11371" y="4131"/>
                  </a:lnTo>
                  <a:close/>
                  <a:moveTo>
                    <a:pt x="12550" y="7715"/>
                  </a:moveTo>
                  <a:lnTo>
                    <a:pt x="13764" y="9751"/>
                  </a:lnTo>
                  <a:lnTo>
                    <a:pt x="11299" y="10394"/>
                  </a:lnTo>
                  <a:lnTo>
                    <a:pt x="8525" y="7715"/>
                  </a:lnTo>
                  <a:close/>
                  <a:moveTo>
                    <a:pt x="6513" y="7727"/>
                  </a:moveTo>
                  <a:lnTo>
                    <a:pt x="3656" y="10477"/>
                  </a:lnTo>
                  <a:lnTo>
                    <a:pt x="1322" y="9870"/>
                  </a:lnTo>
                  <a:lnTo>
                    <a:pt x="2596" y="7727"/>
                  </a:lnTo>
                  <a:close/>
                  <a:moveTo>
                    <a:pt x="7930" y="8287"/>
                  </a:moveTo>
                  <a:lnTo>
                    <a:pt x="10776" y="11049"/>
                  </a:lnTo>
                  <a:lnTo>
                    <a:pt x="10144" y="13323"/>
                  </a:lnTo>
                  <a:lnTo>
                    <a:pt x="7930" y="12085"/>
                  </a:lnTo>
                  <a:lnTo>
                    <a:pt x="7930" y="8287"/>
                  </a:lnTo>
                  <a:close/>
                  <a:moveTo>
                    <a:pt x="7108" y="8287"/>
                  </a:moveTo>
                  <a:lnTo>
                    <a:pt x="7108" y="12192"/>
                  </a:lnTo>
                  <a:lnTo>
                    <a:pt x="7096" y="12192"/>
                  </a:lnTo>
                  <a:lnTo>
                    <a:pt x="5001" y="13371"/>
                  </a:lnTo>
                  <a:lnTo>
                    <a:pt x="4346" y="10966"/>
                  </a:lnTo>
                  <a:lnTo>
                    <a:pt x="7108" y="8287"/>
                  </a:lnTo>
                  <a:close/>
                  <a:moveTo>
                    <a:pt x="10561" y="0"/>
                  </a:moveTo>
                  <a:lnTo>
                    <a:pt x="9811" y="417"/>
                  </a:lnTo>
                  <a:lnTo>
                    <a:pt x="7406" y="1762"/>
                  </a:lnTo>
                  <a:lnTo>
                    <a:pt x="5108" y="476"/>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489"/>
                  </a:lnTo>
                  <a:lnTo>
                    <a:pt x="15050" y="10275"/>
                  </a:lnTo>
                  <a:lnTo>
                    <a:pt x="14609" y="9537"/>
                  </a:lnTo>
                  <a:lnTo>
                    <a:pt x="13228" y="7215"/>
                  </a:lnTo>
                  <a:lnTo>
                    <a:pt x="14574" y="4965"/>
                  </a:lnTo>
                  <a:lnTo>
                    <a:pt x="15002" y="4227"/>
                  </a:lnTo>
                  <a:lnTo>
                    <a:pt x="14157" y="4000"/>
                  </a:lnTo>
                  <a:lnTo>
                    <a:pt x="11490" y="3310"/>
                  </a:lnTo>
                  <a:lnTo>
                    <a:pt x="10799" y="798"/>
                  </a:lnTo>
                  <a:lnTo>
                    <a:pt x="10561"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3"/>
            <p:cNvSpPr/>
            <p:nvPr/>
          </p:nvSpPr>
          <p:spPr>
            <a:xfrm>
              <a:off x="24881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49" y="1251"/>
                  </a:moveTo>
                  <a:lnTo>
                    <a:pt x="10704" y="3644"/>
                  </a:lnTo>
                  <a:lnTo>
                    <a:pt x="7930" y="6323"/>
                  </a:lnTo>
                  <a:lnTo>
                    <a:pt x="7930" y="2430"/>
                  </a:lnTo>
                  <a:lnTo>
                    <a:pt x="7942" y="2430"/>
                  </a:lnTo>
                  <a:lnTo>
                    <a:pt x="10049" y="1251"/>
                  </a:lnTo>
                  <a:close/>
                  <a:moveTo>
                    <a:pt x="11383" y="4132"/>
                  </a:moveTo>
                  <a:lnTo>
                    <a:pt x="13716" y="4751"/>
                  </a:lnTo>
                  <a:lnTo>
                    <a:pt x="12442" y="6894"/>
                  </a:lnTo>
                  <a:lnTo>
                    <a:pt x="8525" y="6894"/>
                  </a:lnTo>
                  <a:lnTo>
                    <a:pt x="11383" y="4132"/>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299"/>
                  </a:moveTo>
                  <a:lnTo>
                    <a:pt x="10776"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3" y="10490"/>
                  </a:lnTo>
                  <a:lnTo>
                    <a:pt x="15050" y="10264"/>
                  </a:lnTo>
                  <a:lnTo>
                    <a:pt x="14609" y="9538"/>
                  </a:lnTo>
                  <a:lnTo>
                    <a:pt x="13228" y="7216"/>
                  </a:lnTo>
                  <a:lnTo>
                    <a:pt x="14574"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3"/>
            <p:cNvSpPr/>
            <p:nvPr/>
          </p:nvSpPr>
          <p:spPr>
            <a:xfrm>
              <a:off x="2488100" y="2673075"/>
              <a:ext cx="376250" cy="365550"/>
            </a:xfrm>
            <a:custGeom>
              <a:avLst/>
              <a:gdLst/>
              <a:ahLst/>
              <a:cxnLst/>
              <a:rect l="l" t="t" r="r" b="b"/>
              <a:pathLst>
                <a:path w="15050" h="14622" extrusionOk="0">
                  <a:moveTo>
                    <a:pt x="4882" y="1286"/>
                  </a:moveTo>
                  <a:lnTo>
                    <a:pt x="7096" y="2525"/>
                  </a:lnTo>
                  <a:lnTo>
                    <a:pt x="7096" y="6311"/>
                  </a:lnTo>
                  <a:lnTo>
                    <a:pt x="4251" y="3561"/>
                  </a:lnTo>
                  <a:lnTo>
                    <a:pt x="4882" y="1286"/>
                  </a:lnTo>
                  <a:close/>
                  <a:moveTo>
                    <a:pt x="10049" y="1251"/>
                  </a:moveTo>
                  <a:lnTo>
                    <a:pt x="10704" y="3656"/>
                  </a:lnTo>
                  <a:lnTo>
                    <a:pt x="7930" y="6335"/>
                  </a:lnTo>
                  <a:lnTo>
                    <a:pt x="7930" y="2429"/>
                  </a:lnTo>
                  <a:lnTo>
                    <a:pt x="7942" y="2429"/>
                  </a:lnTo>
                  <a:lnTo>
                    <a:pt x="10049" y="1251"/>
                  </a:lnTo>
                  <a:close/>
                  <a:moveTo>
                    <a:pt x="11383" y="4144"/>
                  </a:moveTo>
                  <a:lnTo>
                    <a:pt x="13716" y="4751"/>
                  </a:lnTo>
                  <a:lnTo>
                    <a:pt x="12442" y="6894"/>
                  </a:lnTo>
                  <a:lnTo>
                    <a:pt x="8525" y="6894"/>
                  </a:lnTo>
                  <a:lnTo>
                    <a:pt x="11383" y="4144"/>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16"/>
                  </a:moveTo>
                  <a:lnTo>
                    <a:pt x="3679" y="10466"/>
                  </a:lnTo>
                  <a:lnTo>
                    <a:pt x="1334" y="9859"/>
                  </a:lnTo>
                  <a:lnTo>
                    <a:pt x="2608" y="7716"/>
                  </a:lnTo>
                  <a:close/>
                  <a:moveTo>
                    <a:pt x="7942" y="8299"/>
                  </a:moveTo>
                  <a:lnTo>
                    <a:pt x="10787" y="11050"/>
                  </a:lnTo>
                  <a:lnTo>
                    <a:pt x="10168" y="13324"/>
                  </a:lnTo>
                  <a:lnTo>
                    <a:pt x="7942" y="12085"/>
                  </a:lnTo>
                  <a:lnTo>
                    <a:pt x="7942" y="8299"/>
                  </a:lnTo>
                  <a:close/>
                  <a:moveTo>
                    <a:pt x="7108" y="8287"/>
                  </a:moveTo>
                  <a:lnTo>
                    <a:pt x="7108" y="12193"/>
                  </a:lnTo>
                  <a:lnTo>
                    <a:pt x="7096" y="12193"/>
                  </a:lnTo>
                  <a:lnTo>
                    <a:pt x="5001" y="13371"/>
                  </a:lnTo>
                  <a:lnTo>
                    <a:pt x="4346" y="10966"/>
                  </a:lnTo>
                  <a:lnTo>
                    <a:pt x="7108" y="8287"/>
                  </a:lnTo>
                  <a:close/>
                  <a:moveTo>
                    <a:pt x="10585" y="1"/>
                  </a:moveTo>
                  <a:lnTo>
                    <a:pt x="9823" y="417"/>
                  </a:lnTo>
                  <a:lnTo>
                    <a:pt x="7430" y="1763"/>
                  </a:lnTo>
                  <a:lnTo>
                    <a:pt x="5120" y="465"/>
                  </a:lnTo>
                  <a:lnTo>
                    <a:pt x="4358" y="48"/>
                  </a:lnTo>
                  <a:lnTo>
                    <a:pt x="4132" y="870"/>
                  </a:lnTo>
                  <a:lnTo>
                    <a:pt x="3417" y="3453"/>
                  </a:lnTo>
                  <a:lnTo>
                    <a:pt x="846" y="4132"/>
                  </a:lnTo>
                  <a:lnTo>
                    <a:pt x="0" y="4346"/>
                  </a:lnTo>
                  <a:lnTo>
                    <a:pt x="429" y="5085"/>
                  </a:lnTo>
                  <a:lnTo>
                    <a:pt x="1810"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3"/>
            <p:cNvSpPr/>
            <p:nvPr/>
          </p:nvSpPr>
          <p:spPr>
            <a:xfrm>
              <a:off x="2488100" y="1211875"/>
              <a:ext cx="376250" cy="365550"/>
            </a:xfrm>
            <a:custGeom>
              <a:avLst/>
              <a:gdLst/>
              <a:ahLst/>
              <a:cxnLst/>
              <a:rect l="l" t="t" r="r" b="b"/>
              <a:pathLst>
                <a:path w="15050" h="14622" extrusionOk="0">
                  <a:moveTo>
                    <a:pt x="4882" y="1287"/>
                  </a:moveTo>
                  <a:lnTo>
                    <a:pt x="7096" y="2525"/>
                  </a:lnTo>
                  <a:lnTo>
                    <a:pt x="7096" y="6323"/>
                  </a:lnTo>
                  <a:lnTo>
                    <a:pt x="4251" y="3561"/>
                  </a:lnTo>
                  <a:lnTo>
                    <a:pt x="4882" y="1287"/>
                  </a:lnTo>
                  <a:close/>
                  <a:moveTo>
                    <a:pt x="10049" y="1239"/>
                  </a:moveTo>
                  <a:lnTo>
                    <a:pt x="10704" y="3644"/>
                  </a:lnTo>
                  <a:lnTo>
                    <a:pt x="7930" y="6323"/>
                  </a:lnTo>
                  <a:lnTo>
                    <a:pt x="7930" y="2418"/>
                  </a:lnTo>
                  <a:lnTo>
                    <a:pt x="7942" y="2418"/>
                  </a:lnTo>
                  <a:lnTo>
                    <a:pt x="10049" y="1239"/>
                  </a:lnTo>
                  <a:close/>
                  <a:moveTo>
                    <a:pt x="3727" y="4216"/>
                  </a:moveTo>
                  <a:lnTo>
                    <a:pt x="6501" y="6895"/>
                  </a:lnTo>
                  <a:lnTo>
                    <a:pt x="2489" y="6895"/>
                  </a:lnTo>
                  <a:lnTo>
                    <a:pt x="1274" y="4859"/>
                  </a:lnTo>
                  <a:lnTo>
                    <a:pt x="3727" y="4216"/>
                  </a:lnTo>
                  <a:close/>
                  <a:moveTo>
                    <a:pt x="11383" y="4144"/>
                  </a:moveTo>
                  <a:lnTo>
                    <a:pt x="13716" y="4752"/>
                  </a:lnTo>
                  <a:lnTo>
                    <a:pt x="12442" y="6895"/>
                  </a:lnTo>
                  <a:lnTo>
                    <a:pt x="8525" y="6895"/>
                  </a:lnTo>
                  <a:lnTo>
                    <a:pt x="11383" y="4144"/>
                  </a:lnTo>
                  <a:close/>
                  <a:moveTo>
                    <a:pt x="12550" y="7716"/>
                  </a:moveTo>
                  <a:lnTo>
                    <a:pt x="13764" y="9752"/>
                  </a:lnTo>
                  <a:lnTo>
                    <a:pt x="11299" y="10395"/>
                  </a:lnTo>
                  <a:lnTo>
                    <a:pt x="8525" y="7716"/>
                  </a:lnTo>
                  <a:close/>
                  <a:moveTo>
                    <a:pt x="6513" y="7728"/>
                  </a:moveTo>
                  <a:lnTo>
                    <a:pt x="3656" y="10490"/>
                  </a:lnTo>
                  <a:lnTo>
                    <a:pt x="1322" y="9871"/>
                  </a:lnTo>
                  <a:lnTo>
                    <a:pt x="2596" y="7728"/>
                  </a:lnTo>
                  <a:close/>
                  <a:moveTo>
                    <a:pt x="7942" y="8300"/>
                  </a:moveTo>
                  <a:lnTo>
                    <a:pt x="10787" y="11050"/>
                  </a:lnTo>
                  <a:lnTo>
                    <a:pt x="10168" y="13324"/>
                  </a:lnTo>
                  <a:lnTo>
                    <a:pt x="7942" y="12098"/>
                  </a:lnTo>
                  <a:lnTo>
                    <a:pt x="7942" y="8300"/>
                  </a:lnTo>
                  <a:close/>
                  <a:moveTo>
                    <a:pt x="7108" y="8300"/>
                  </a:moveTo>
                  <a:lnTo>
                    <a:pt x="7108" y="12193"/>
                  </a:lnTo>
                  <a:lnTo>
                    <a:pt x="7096" y="12193"/>
                  </a:lnTo>
                  <a:lnTo>
                    <a:pt x="5001" y="13372"/>
                  </a:lnTo>
                  <a:lnTo>
                    <a:pt x="4346" y="10978"/>
                  </a:lnTo>
                  <a:lnTo>
                    <a:pt x="7108" y="8300"/>
                  </a:lnTo>
                  <a:close/>
                  <a:moveTo>
                    <a:pt x="10585" y="1"/>
                  </a:moveTo>
                  <a:lnTo>
                    <a:pt x="9823" y="418"/>
                  </a:lnTo>
                  <a:lnTo>
                    <a:pt x="7430" y="1763"/>
                  </a:lnTo>
                  <a:lnTo>
                    <a:pt x="5120" y="465"/>
                  </a:lnTo>
                  <a:lnTo>
                    <a:pt x="4358" y="49"/>
                  </a:lnTo>
                  <a:lnTo>
                    <a:pt x="4132" y="870"/>
                  </a:lnTo>
                  <a:lnTo>
                    <a:pt x="3417" y="3454"/>
                  </a:lnTo>
                  <a:lnTo>
                    <a:pt x="846" y="4132"/>
                  </a:lnTo>
                  <a:lnTo>
                    <a:pt x="0" y="4347"/>
                  </a:lnTo>
                  <a:lnTo>
                    <a:pt x="429" y="5085"/>
                  </a:lnTo>
                  <a:lnTo>
                    <a:pt x="1810" y="7407"/>
                  </a:lnTo>
                  <a:lnTo>
                    <a:pt x="477" y="9657"/>
                  </a:lnTo>
                  <a:lnTo>
                    <a:pt x="48" y="10383"/>
                  </a:lnTo>
                  <a:lnTo>
                    <a:pt x="893" y="10609"/>
                  </a:lnTo>
                  <a:lnTo>
                    <a:pt x="3560" y="11300"/>
                  </a:lnTo>
                  <a:lnTo>
                    <a:pt x="4239" y="13800"/>
                  </a:lnTo>
                  <a:lnTo>
                    <a:pt x="4465" y="14622"/>
                  </a:lnTo>
                  <a:lnTo>
                    <a:pt x="5227" y="14205"/>
                  </a:lnTo>
                  <a:lnTo>
                    <a:pt x="7620" y="12872"/>
                  </a:lnTo>
                  <a:lnTo>
                    <a:pt x="9930" y="14157"/>
                  </a:lnTo>
                  <a:lnTo>
                    <a:pt x="10680" y="14574"/>
                  </a:lnTo>
                  <a:lnTo>
                    <a:pt x="10906" y="13765"/>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3"/>
            <p:cNvSpPr/>
            <p:nvPr/>
          </p:nvSpPr>
          <p:spPr>
            <a:xfrm>
              <a:off x="2108875" y="2673075"/>
              <a:ext cx="376275" cy="365550"/>
            </a:xfrm>
            <a:custGeom>
              <a:avLst/>
              <a:gdLst/>
              <a:ahLst/>
              <a:cxnLst/>
              <a:rect l="l" t="t" r="r" b="b"/>
              <a:pathLst>
                <a:path w="15051" h="14622" extrusionOk="0">
                  <a:moveTo>
                    <a:pt x="4882" y="1286"/>
                  </a:moveTo>
                  <a:lnTo>
                    <a:pt x="7097" y="2525"/>
                  </a:lnTo>
                  <a:lnTo>
                    <a:pt x="7097" y="6311"/>
                  </a:lnTo>
                  <a:lnTo>
                    <a:pt x="4263" y="3561"/>
                  </a:lnTo>
                  <a:lnTo>
                    <a:pt x="4882" y="1286"/>
                  </a:lnTo>
                  <a:close/>
                  <a:moveTo>
                    <a:pt x="10050" y="1251"/>
                  </a:moveTo>
                  <a:lnTo>
                    <a:pt x="10705" y="3656"/>
                  </a:lnTo>
                  <a:lnTo>
                    <a:pt x="7930" y="6335"/>
                  </a:lnTo>
                  <a:lnTo>
                    <a:pt x="7930" y="2429"/>
                  </a:lnTo>
                  <a:lnTo>
                    <a:pt x="7954" y="2429"/>
                  </a:lnTo>
                  <a:lnTo>
                    <a:pt x="10050" y="1251"/>
                  </a:lnTo>
                  <a:close/>
                  <a:moveTo>
                    <a:pt x="11383" y="4144"/>
                  </a:moveTo>
                  <a:lnTo>
                    <a:pt x="13729" y="4751"/>
                  </a:lnTo>
                  <a:lnTo>
                    <a:pt x="12443" y="6894"/>
                  </a:lnTo>
                  <a:lnTo>
                    <a:pt x="8526" y="6894"/>
                  </a:lnTo>
                  <a:lnTo>
                    <a:pt x="11383" y="4144"/>
                  </a:lnTo>
                  <a:close/>
                  <a:moveTo>
                    <a:pt x="3739" y="4227"/>
                  </a:moveTo>
                  <a:lnTo>
                    <a:pt x="6502" y="6906"/>
                  </a:lnTo>
                  <a:lnTo>
                    <a:pt x="2489" y="6906"/>
                  </a:lnTo>
                  <a:lnTo>
                    <a:pt x="1263" y="4870"/>
                  </a:lnTo>
                  <a:lnTo>
                    <a:pt x="3739" y="4227"/>
                  </a:lnTo>
                  <a:close/>
                  <a:moveTo>
                    <a:pt x="12550" y="7728"/>
                  </a:moveTo>
                  <a:lnTo>
                    <a:pt x="13764" y="9764"/>
                  </a:lnTo>
                  <a:lnTo>
                    <a:pt x="11300" y="10407"/>
                  </a:lnTo>
                  <a:lnTo>
                    <a:pt x="8526" y="7728"/>
                  </a:lnTo>
                  <a:close/>
                  <a:moveTo>
                    <a:pt x="6514" y="7716"/>
                  </a:moveTo>
                  <a:lnTo>
                    <a:pt x="3680" y="10466"/>
                  </a:lnTo>
                  <a:lnTo>
                    <a:pt x="1334" y="9859"/>
                  </a:lnTo>
                  <a:lnTo>
                    <a:pt x="2608" y="7716"/>
                  </a:lnTo>
                  <a:close/>
                  <a:moveTo>
                    <a:pt x="7954" y="8299"/>
                  </a:moveTo>
                  <a:lnTo>
                    <a:pt x="10788" y="11050"/>
                  </a:lnTo>
                  <a:lnTo>
                    <a:pt x="10169" y="13324"/>
                  </a:lnTo>
                  <a:lnTo>
                    <a:pt x="7954" y="12085"/>
                  </a:lnTo>
                  <a:lnTo>
                    <a:pt x="7954" y="8299"/>
                  </a:lnTo>
                  <a:close/>
                  <a:moveTo>
                    <a:pt x="7121" y="8287"/>
                  </a:moveTo>
                  <a:lnTo>
                    <a:pt x="7121" y="12193"/>
                  </a:lnTo>
                  <a:lnTo>
                    <a:pt x="7097" y="12193"/>
                  </a:lnTo>
                  <a:lnTo>
                    <a:pt x="5001" y="13371"/>
                  </a:lnTo>
                  <a:lnTo>
                    <a:pt x="4347" y="10966"/>
                  </a:lnTo>
                  <a:lnTo>
                    <a:pt x="7121" y="8287"/>
                  </a:lnTo>
                  <a:close/>
                  <a:moveTo>
                    <a:pt x="10585" y="1"/>
                  </a:moveTo>
                  <a:lnTo>
                    <a:pt x="9823" y="417"/>
                  </a:lnTo>
                  <a:lnTo>
                    <a:pt x="7430" y="1763"/>
                  </a:lnTo>
                  <a:lnTo>
                    <a:pt x="5120" y="465"/>
                  </a:lnTo>
                  <a:lnTo>
                    <a:pt x="4358" y="48"/>
                  </a:lnTo>
                  <a:lnTo>
                    <a:pt x="4132" y="870"/>
                  </a:lnTo>
                  <a:lnTo>
                    <a:pt x="3418" y="3453"/>
                  </a:lnTo>
                  <a:lnTo>
                    <a:pt x="846" y="4120"/>
                  </a:lnTo>
                  <a:lnTo>
                    <a:pt x="1" y="4346"/>
                  </a:lnTo>
                  <a:lnTo>
                    <a:pt x="429" y="5073"/>
                  </a:lnTo>
                  <a:lnTo>
                    <a:pt x="1811" y="7394"/>
                  </a:lnTo>
                  <a:lnTo>
                    <a:pt x="477" y="9645"/>
                  </a:lnTo>
                  <a:lnTo>
                    <a:pt x="48" y="10383"/>
                  </a:lnTo>
                  <a:lnTo>
                    <a:pt x="894" y="10597"/>
                  </a:lnTo>
                  <a:lnTo>
                    <a:pt x="3561" y="11300"/>
                  </a:lnTo>
                  <a:lnTo>
                    <a:pt x="4239"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3"/>
            <p:cNvSpPr/>
            <p:nvPr/>
          </p:nvSpPr>
          <p:spPr>
            <a:xfrm>
              <a:off x="2108875" y="2307850"/>
              <a:ext cx="376275" cy="365250"/>
            </a:xfrm>
            <a:custGeom>
              <a:avLst/>
              <a:gdLst/>
              <a:ahLst/>
              <a:cxnLst/>
              <a:rect l="l" t="t" r="r" b="b"/>
              <a:pathLst>
                <a:path w="15051" h="14610" extrusionOk="0">
                  <a:moveTo>
                    <a:pt x="4882" y="1298"/>
                  </a:moveTo>
                  <a:lnTo>
                    <a:pt x="7097" y="2525"/>
                  </a:lnTo>
                  <a:lnTo>
                    <a:pt x="7097" y="6323"/>
                  </a:lnTo>
                  <a:lnTo>
                    <a:pt x="4263" y="3573"/>
                  </a:lnTo>
                  <a:lnTo>
                    <a:pt x="4882" y="1298"/>
                  </a:lnTo>
                  <a:close/>
                  <a:moveTo>
                    <a:pt x="10050" y="1251"/>
                  </a:moveTo>
                  <a:lnTo>
                    <a:pt x="10705" y="3644"/>
                  </a:lnTo>
                  <a:lnTo>
                    <a:pt x="7930" y="6323"/>
                  </a:lnTo>
                  <a:lnTo>
                    <a:pt x="7930" y="2430"/>
                  </a:lnTo>
                  <a:lnTo>
                    <a:pt x="7954" y="2430"/>
                  </a:lnTo>
                  <a:lnTo>
                    <a:pt x="10050" y="1251"/>
                  </a:lnTo>
                  <a:close/>
                  <a:moveTo>
                    <a:pt x="11383" y="4132"/>
                  </a:moveTo>
                  <a:lnTo>
                    <a:pt x="13729" y="4751"/>
                  </a:lnTo>
                  <a:lnTo>
                    <a:pt x="12443" y="6894"/>
                  </a:lnTo>
                  <a:lnTo>
                    <a:pt x="8526" y="6894"/>
                  </a:lnTo>
                  <a:lnTo>
                    <a:pt x="11383" y="4132"/>
                  </a:lnTo>
                  <a:close/>
                  <a:moveTo>
                    <a:pt x="3739" y="4227"/>
                  </a:moveTo>
                  <a:lnTo>
                    <a:pt x="6502" y="6906"/>
                  </a:lnTo>
                  <a:lnTo>
                    <a:pt x="2489" y="6906"/>
                  </a:lnTo>
                  <a:lnTo>
                    <a:pt x="1263" y="4870"/>
                  </a:lnTo>
                  <a:lnTo>
                    <a:pt x="3739" y="4227"/>
                  </a:lnTo>
                  <a:close/>
                  <a:moveTo>
                    <a:pt x="12550" y="7728"/>
                  </a:moveTo>
                  <a:lnTo>
                    <a:pt x="13753" y="9764"/>
                  </a:lnTo>
                  <a:lnTo>
                    <a:pt x="11300" y="10407"/>
                  </a:lnTo>
                  <a:lnTo>
                    <a:pt x="8526" y="7728"/>
                  </a:lnTo>
                  <a:close/>
                  <a:moveTo>
                    <a:pt x="6514" y="7728"/>
                  </a:moveTo>
                  <a:lnTo>
                    <a:pt x="3668" y="10478"/>
                  </a:lnTo>
                  <a:lnTo>
                    <a:pt x="1322" y="9871"/>
                  </a:lnTo>
                  <a:lnTo>
                    <a:pt x="2608" y="7728"/>
                  </a:lnTo>
                  <a:close/>
                  <a:moveTo>
                    <a:pt x="7930" y="8299"/>
                  </a:moveTo>
                  <a:lnTo>
                    <a:pt x="10776" y="11062"/>
                  </a:lnTo>
                  <a:lnTo>
                    <a:pt x="10157" y="13336"/>
                  </a:lnTo>
                  <a:lnTo>
                    <a:pt x="7930" y="12097"/>
                  </a:lnTo>
                  <a:lnTo>
                    <a:pt x="7930" y="8299"/>
                  </a:lnTo>
                  <a:close/>
                  <a:moveTo>
                    <a:pt x="7121" y="8299"/>
                  </a:moveTo>
                  <a:lnTo>
                    <a:pt x="7121" y="12205"/>
                  </a:lnTo>
                  <a:lnTo>
                    <a:pt x="7097" y="12205"/>
                  </a:lnTo>
                  <a:lnTo>
                    <a:pt x="5001" y="13383"/>
                  </a:lnTo>
                  <a:lnTo>
                    <a:pt x="4347" y="10978"/>
                  </a:lnTo>
                  <a:lnTo>
                    <a:pt x="7121"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1" y="7394"/>
                  </a:lnTo>
                  <a:lnTo>
                    <a:pt x="477" y="9645"/>
                  </a:lnTo>
                  <a:lnTo>
                    <a:pt x="48" y="10371"/>
                  </a:lnTo>
                  <a:lnTo>
                    <a:pt x="894" y="10597"/>
                  </a:lnTo>
                  <a:lnTo>
                    <a:pt x="3561" y="11300"/>
                  </a:lnTo>
                  <a:lnTo>
                    <a:pt x="4239" y="13800"/>
                  </a:lnTo>
                  <a:lnTo>
                    <a:pt x="4466" y="14610"/>
                  </a:lnTo>
                  <a:lnTo>
                    <a:pt x="5228" y="14193"/>
                  </a:lnTo>
                  <a:lnTo>
                    <a:pt x="7621" y="12859"/>
                  </a:lnTo>
                  <a:lnTo>
                    <a:pt x="9931" y="14145"/>
                  </a:lnTo>
                  <a:lnTo>
                    <a:pt x="10693" y="14574"/>
                  </a:lnTo>
                  <a:lnTo>
                    <a:pt x="10907" y="13752"/>
                  </a:lnTo>
                  <a:lnTo>
                    <a:pt x="11621" y="11157"/>
                  </a:lnTo>
                  <a:lnTo>
                    <a:pt x="14193" y="10490"/>
                  </a:lnTo>
                  <a:lnTo>
                    <a:pt x="15050" y="10264"/>
                  </a:lnTo>
                  <a:lnTo>
                    <a:pt x="14622" y="9538"/>
                  </a:lnTo>
                  <a:lnTo>
                    <a:pt x="13229" y="7216"/>
                  </a:lnTo>
                  <a:lnTo>
                    <a:pt x="14574" y="4966"/>
                  </a:lnTo>
                  <a:lnTo>
                    <a:pt x="15003" y="4239"/>
                  </a:lnTo>
                  <a:lnTo>
                    <a:pt x="14157" y="4013"/>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3"/>
            <p:cNvSpPr/>
            <p:nvPr/>
          </p:nvSpPr>
          <p:spPr>
            <a:xfrm>
              <a:off x="2108875" y="1942325"/>
              <a:ext cx="376275" cy="365550"/>
            </a:xfrm>
            <a:custGeom>
              <a:avLst/>
              <a:gdLst/>
              <a:ahLst/>
              <a:cxnLst/>
              <a:rect l="l" t="t" r="r" b="b"/>
              <a:pathLst>
                <a:path w="15051" h="14622" extrusionOk="0">
                  <a:moveTo>
                    <a:pt x="4882" y="1299"/>
                  </a:moveTo>
                  <a:lnTo>
                    <a:pt x="7097" y="2537"/>
                  </a:lnTo>
                  <a:lnTo>
                    <a:pt x="7097" y="6335"/>
                  </a:lnTo>
                  <a:lnTo>
                    <a:pt x="4263" y="3573"/>
                  </a:lnTo>
                  <a:lnTo>
                    <a:pt x="4882" y="1299"/>
                  </a:lnTo>
                  <a:close/>
                  <a:moveTo>
                    <a:pt x="10050" y="1251"/>
                  </a:moveTo>
                  <a:lnTo>
                    <a:pt x="10705" y="3656"/>
                  </a:lnTo>
                  <a:lnTo>
                    <a:pt x="7930" y="6335"/>
                  </a:lnTo>
                  <a:lnTo>
                    <a:pt x="7930" y="2430"/>
                  </a:lnTo>
                  <a:lnTo>
                    <a:pt x="7954" y="2430"/>
                  </a:lnTo>
                  <a:lnTo>
                    <a:pt x="10050" y="1251"/>
                  </a:lnTo>
                  <a:close/>
                  <a:moveTo>
                    <a:pt x="11383" y="4144"/>
                  </a:moveTo>
                  <a:lnTo>
                    <a:pt x="13729" y="4751"/>
                  </a:lnTo>
                  <a:lnTo>
                    <a:pt x="12443" y="6895"/>
                  </a:lnTo>
                  <a:lnTo>
                    <a:pt x="8526" y="6895"/>
                  </a:lnTo>
                  <a:lnTo>
                    <a:pt x="11383" y="4144"/>
                  </a:lnTo>
                  <a:close/>
                  <a:moveTo>
                    <a:pt x="3739" y="4228"/>
                  </a:moveTo>
                  <a:lnTo>
                    <a:pt x="6502" y="6906"/>
                  </a:lnTo>
                  <a:lnTo>
                    <a:pt x="2489" y="6906"/>
                  </a:lnTo>
                  <a:lnTo>
                    <a:pt x="1263" y="4870"/>
                  </a:lnTo>
                  <a:lnTo>
                    <a:pt x="3739" y="4228"/>
                  </a:lnTo>
                  <a:close/>
                  <a:moveTo>
                    <a:pt x="12550" y="7728"/>
                  </a:moveTo>
                  <a:lnTo>
                    <a:pt x="13764" y="9764"/>
                  </a:lnTo>
                  <a:lnTo>
                    <a:pt x="11300" y="10407"/>
                  </a:lnTo>
                  <a:lnTo>
                    <a:pt x="8526" y="7728"/>
                  </a:lnTo>
                  <a:close/>
                  <a:moveTo>
                    <a:pt x="6514" y="7728"/>
                  </a:moveTo>
                  <a:lnTo>
                    <a:pt x="3668" y="10478"/>
                  </a:lnTo>
                  <a:lnTo>
                    <a:pt x="1322" y="9871"/>
                  </a:lnTo>
                  <a:lnTo>
                    <a:pt x="2608" y="7728"/>
                  </a:lnTo>
                  <a:close/>
                  <a:moveTo>
                    <a:pt x="7930" y="8311"/>
                  </a:moveTo>
                  <a:lnTo>
                    <a:pt x="10776" y="11062"/>
                  </a:lnTo>
                  <a:lnTo>
                    <a:pt x="10157" y="13336"/>
                  </a:lnTo>
                  <a:lnTo>
                    <a:pt x="7930" y="12109"/>
                  </a:lnTo>
                  <a:lnTo>
                    <a:pt x="7930" y="8311"/>
                  </a:lnTo>
                  <a:close/>
                  <a:moveTo>
                    <a:pt x="7121" y="8311"/>
                  </a:moveTo>
                  <a:lnTo>
                    <a:pt x="7121" y="12205"/>
                  </a:lnTo>
                  <a:lnTo>
                    <a:pt x="7097" y="12205"/>
                  </a:lnTo>
                  <a:lnTo>
                    <a:pt x="5001" y="13383"/>
                  </a:lnTo>
                  <a:lnTo>
                    <a:pt x="4347" y="10990"/>
                  </a:lnTo>
                  <a:lnTo>
                    <a:pt x="7121"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1" y="7406"/>
                  </a:lnTo>
                  <a:lnTo>
                    <a:pt x="477" y="9645"/>
                  </a:lnTo>
                  <a:lnTo>
                    <a:pt x="48" y="10383"/>
                  </a:lnTo>
                  <a:lnTo>
                    <a:pt x="894" y="10597"/>
                  </a:lnTo>
                  <a:lnTo>
                    <a:pt x="3561" y="11300"/>
                  </a:lnTo>
                  <a:lnTo>
                    <a:pt x="4239" y="13800"/>
                  </a:lnTo>
                  <a:lnTo>
                    <a:pt x="4466" y="14622"/>
                  </a:lnTo>
                  <a:lnTo>
                    <a:pt x="5228" y="14205"/>
                  </a:lnTo>
                  <a:lnTo>
                    <a:pt x="7621" y="12860"/>
                  </a:lnTo>
                  <a:lnTo>
                    <a:pt x="9931" y="14157"/>
                  </a:lnTo>
                  <a:lnTo>
                    <a:pt x="10693" y="14574"/>
                  </a:lnTo>
                  <a:lnTo>
                    <a:pt x="10907" y="13753"/>
                  </a:lnTo>
                  <a:lnTo>
                    <a:pt x="11621" y="11169"/>
                  </a:lnTo>
                  <a:lnTo>
                    <a:pt x="14193" y="10502"/>
                  </a:lnTo>
                  <a:lnTo>
                    <a:pt x="15050" y="10276"/>
                  </a:lnTo>
                  <a:lnTo>
                    <a:pt x="14622" y="9550"/>
                  </a:lnTo>
                  <a:lnTo>
                    <a:pt x="13229" y="7228"/>
                  </a:lnTo>
                  <a:lnTo>
                    <a:pt x="14574" y="4978"/>
                  </a:lnTo>
                  <a:lnTo>
                    <a:pt x="15003" y="4251"/>
                  </a:lnTo>
                  <a:lnTo>
                    <a:pt x="14157" y="4025"/>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3"/>
            <p:cNvSpPr/>
            <p:nvPr/>
          </p:nvSpPr>
          <p:spPr>
            <a:xfrm>
              <a:off x="2488100" y="4134575"/>
              <a:ext cx="376250" cy="365525"/>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3"/>
            <p:cNvSpPr/>
            <p:nvPr/>
          </p:nvSpPr>
          <p:spPr>
            <a:xfrm>
              <a:off x="2108575" y="846675"/>
              <a:ext cx="375975" cy="365525"/>
            </a:xfrm>
            <a:custGeom>
              <a:avLst/>
              <a:gdLst/>
              <a:ahLst/>
              <a:cxnLst/>
              <a:rect l="l" t="t" r="r" b="b"/>
              <a:pathLst>
                <a:path w="15039" h="14621" extrusionOk="0">
                  <a:moveTo>
                    <a:pt x="10050" y="1238"/>
                  </a:moveTo>
                  <a:lnTo>
                    <a:pt x="10705" y="3631"/>
                  </a:lnTo>
                  <a:lnTo>
                    <a:pt x="7930" y="6310"/>
                  </a:lnTo>
                  <a:lnTo>
                    <a:pt x="7930" y="2417"/>
                  </a:lnTo>
                  <a:lnTo>
                    <a:pt x="7942" y="2417"/>
                  </a:lnTo>
                  <a:lnTo>
                    <a:pt x="10050" y="1238"/>
                  </a:lnTo>
                  <a:close/>
                  <a:moveTo>
                    <a:pt x="4894" y="1298"/>
                  </a:moveTo>
                  <a:lnTo>
                    <a:pt x="7109" y="2536"/>
                  </a:lnTo>
                  <a:lnTo>
                    <a:pt x="7109" y="6322"/>
                  </a:lnTo>
                  <a:lnTo>
                    <a:pt x="4275" y="3572"/>
                  </a:lnTo>
                  <a:lnTo>
                    <a:pt x="4894" y="1298"/>
                  </a:lnTo>
                  <a:close/>
                  <a:moveTo>
                    <a:pt x="3751" y="4215"/>
                  </a:moveTo>
                  <a:lnTo>
                    <a:pt x="6514" y="6894"/>
                  </a:lnTo>
                  <a:lnTo>
                    <a:pt x="2501" y="6894"/>
                  </a:lnTo>
                  <a:lnTo>
                    <a:pt x="1275" y="4858"/>
                  </a:lnTo>
                  <a:lnTo>
                    <a:pt x="3751" y="4215"/>
                  </a:lnTo>
                  <a:close/>
                  <a:moveTo>
                    <a:pt x="11383" y="4131"/>
                  </a:moveTo>
                  <a:lnTo>
                    <a:pt x="13717" y="4751"/>
                  </a:lnTo>
                  <a:lnTo>
                    <a:pt x="12455" y="6894"/>
                  </a:lnTo>
                  <a:lnTo>
                    <a:pt x="8538" y="6894"/>
                  </a:lnTo>
                  <a:lnTo>
                    <a:pt x="11383" y="4131"/>
                  </a:lnTo>
                  <a:close/>
                  <a:moveTo>
                    <a:pt x="12562" y="7715"/>
                  </a:moveTo>
                  <a:lnTo>
                    <a:pt x="13776" y="9751"/>
                  </a:lnTo>
                  <a:lnTo>
                    <a:pt x="11312" y="10394"/>
                  </a:lnTo>
                  <a:lnTo>
                    <a:pt x="8538" y="7715"/>
                  </a:lnTo>
                  <a:close/>
                  <a:moveTo>
                    <a:pt x="6526" y="7727"/>
                  </a:moveTo>
                  <a:lnTo>
                    <a:pt x="3680" y="10477"/>
                  </a:lnTo>
                  <a:lnTo>
                    <a:pt x="1334" y="9870"/>
                  </a:lnTo>
                  <a:lnTo>
                    <a:pt x="2620"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9" y="10966"/>
                  </a:lnTo>
                  <a:lnTo>
                    <a:pt x="7133" y="8287"/>
                  </a:lnTo>
                  <a:close/>
                  <a:moveTo>
                    <a:pt x="10574" y="0"/>
                  </a:moveTo>
                  <a:lnTo>
                    <a:pt x="9824" y="417"/>
                  </a:lnTo>
                  <a:lnTo>
                    <a:pt x="7418" y="1762"/>
                  </a:lnTo>
                  <a:lnTo>
                    <a:pt x="5121" y="464"/>
                  </a:lnTo>
                  <a:lnTo>
                    <a:pt x="4359" y="48"/>
                  </a:lnTo>
                  <a:lnTo>
                    <a:pt x="4132" y="869"/>
                  </a:lnTo>
                  <a:lnTo>
                    <a:pt x="3418" y="3453"/>
                  </a:lnTo>
                  <a:lnTo>
                    <a:pt x="846" y="4120"/>
                  </a:lnTo>
                  <a:lnTo>
                    <a:pt x="1" y="4346"/>
                  </a:lnTo>
                  <a:lnTo>
                    <a:pt x="430" y="5072"/>
                  </a:lnTo>
                  <a:lnTo>
                    <a:pt x="1811" y="7394"/>
                  </a:lnTo>
                  <a:lnTo>
                    <a:pt x="477" y="9644"/>
                  </a:lnTo>
                  <a:lnTo>
                    <a:pt x="37" y="10370"/>
                  </a:lnTo>
                  <a:lnTo>
                    <a:pt x="894" y="10597"/>
                  </a:lnTo>
                  <a:lnTo>
                    <a:pt x="3549" y="11299"/>
                  </a:lnTo>
                  <a:lnTo>
                    <a:pt x="4240" y="13799"/>
                  </a:lnTo>
                  <a:lnTo>
                    <a:pt x="4466" y="14621"/>
                  </a:lnTo>
                  <a:lnTo>
                    <a:pt x="5216" y="14204"/>
                  </a:lnTo>
                  <a:lnTo>
                    <a:pt x="7621" y="12859"/>
                  </a:lnTo>
                  <a:lnTo>
                    <a:pt x="9931" y="14157"/>
                  </a:lnTo>
                  <a:lnTo>
                    <a:pt x="10681" y="14573"/>
                  </a:lnTo>
                  <a:lnTo>
                    <a:pt x="10907" y="13752"/>
                  </a:lnTo>
                  <a:lnTo>
                    <a:pt x="11621" y="11168"/>
                  </a:lnTo>
                  <a:lnTo>
                    <a:pt x="14193" y="10489"/>
                  </a:lnTo>
                  <a:lnTo>
                    <a:pt x="15038" y="10275"/>
                  </a:lnTo>
                  <a:lnTo>
                    <a:pt x="14610" y="9537"/>
                  </a:lnTo>
                  <a:lnTo>
                    <a:pt x="13229" y="7215"/>
                  </a:lnTo>
                  <a:lnTo>
                    <a:pt x="14574" y="4965"/>
                  </a:lnTo>
                  <a:lnTo>
                    <a:pt x="15015" y="4227"/>
                  </a:lnTo>
                  <a:lnTo>
                    <a:pt x="14169" y="4000"/>
                  </a:lnTo>
                  <a:lnTo>
                    <a:pt x="11502" y="3322"/>
                  </a:lnTo>
                  <a:lnTo>
                    <a:pt x="10824"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3"/>
            <p:cNvSpPr/>
            <p:nvPr/>
          </p:nvSpPr>
          <p:spPr>
            <a:xfrm>
              <a:off x="2108875" y="1211600"/>
              <a:ext cx="376275" cy="365525"/>
            </a:xfrm>
            <a:custGeom>
              <a:avLst/>
              <a:gdLst/>
              <a:ahLst/>
              <a:cxnLst/>
              <a:rect l="l" t="t" r="r" b="b"/>
              <a:pathLst>
                <a:path w="15051" h="14621" extrusionOk="0">
                  <a:moveTo>
                    <a:pt x="4882" y="1298"/>
                  </a:moveTo>
                  <a:lnTo>
                    <a:pt x="7097" y="2536"/>
                  </a:lnTo>
                  <a:lnTo>
                    <a:pt x="7097" y="6334"/>
                  </a:lnTo>
                  <a:lnTo>
                    <a:pt x="4263" y="3572"/>
                  </a:lnTo>
                  <a:lnTo>
                    <a:pt x="4882" y="1298"/>
                  </a:lnTo>
                  <a:close/>
                  <a:moveTo>
                    <a:pt x="10050" y="1250"/>
                  </a:moveTo>
                  <a:lnTo>
                    <a:pt x="10705" y="3655"/>
                  </a:lnTo>
                  <a:lnTo>
                    <a:pt x="7930" y="6334"/>
                  </a:lnTo>
                  <a:lnTo>
                    <a:pt x="7930" y="2429"/>
                  </a:lnTo>
                  <a:lnTo>
                    <a:pt x="7954" y="2429"/>
                  </a:lnTo>
                  <a:lnTo>
                    <a:pt x="10050" y="1250"/>
                  </a:lnTo>
                  <a:close/>
                  <a:moveTo>
                    <a:pt x="3739" y="4227"/>
                  </a:moveTo>
                  <a:lnTo>
                    <a:pt x="6502" y="6906"/>
                  </a:lnTo>
                  <a:lnTo>
                    <a:pt x="2489" y="6906"/>
                  </a:lnTo>
                  <a:lnTo>
                    <a:pt x="1263" y="4870"/>
                  </a:lnTo>
                  <a:lnTo>
                    <a:pt x="3739" y="4227"/>
                  </a:lnTo>
                  <a:close/>
                  <a:moveTo>
                    <a:pt x="11383" y="4155"/>
                  </a:moveTo>
                  <a:lnTo>
                    <a:pt x="13729" y="4763"/>
                  </a:lnTo>
                  <a:lnTo>
                    <a:pt x="12443" y="6906"/>
                  </a:lnTo>
                  <a:lnTo>
                    <a:pt x="8526" y="6906"/>
                  </a:lnTo>
                  <a:lnTo>
                    <a:pt x="11383" y="4155"/>
                  </a:lnTo>
                  <a:close/>
                  <a:moveTo>
                    <a:pt x="12550" y="7727"/>
                  </a:moveTo>
                  <a:lnTo>
                    <a:pt x="13764" y="9763"/>
                  </a:lnTo>
                  <a:lnTo>
                    <a:pt x="11300" y="10406"/>
                  </a:lnTo>
                  <a:lnTo>
                    <a:pt x="8526" y="7727"/>
                  </a:lnTo>
                  <a:close/>
                  <a:moveTo>
                    <a:pt x="6514" y="7739"/>
                  </a:moveTo>
                  <a:lnTo>
                    <a:pt x="3668" y="10501"/>
                  </a:lnTo>
                  <a:lnTo>
                    <a:pt x="1322" y="9882"/>
                  </a:lnTo>
                  <a:lnTo>
                    <a:pt x="2608" y="7739"/>
                  </a:lnTo>
                  <a:close/>
                  <a:moveTo>
                    <a:pt x="7930" y="8311"/>
                  </a:moveTo>
                  <a:lnTo>
                    <a:pt x="10776" y="11061"/>
                  </a:lnTo>
                  <a:lnTo>
                    <a:pt x="10157" y="13335"/>
                  </a:lnTo>
                  <a:lnTo>
                    <a:pt x="7930" y="12097"/>
                  </a:lnTo>
                  <a:lnTo>
                    <a:pt x="7930" y="8311"/>
                  </a:lnTo>
                  <a:close/>
                  <a:moveTo>
                    <a:pt x="7121" y="8311"/>
                  </a:moveTo>
                  <a:lnTo>
                    <a:pt x="7121" y="12204"/>
                  </a:lnTo>
                  <a:lnTo>
                    <a:pt x="7097" y="12204"/>
                  </a:lnTo>
                  <a:lnTo>
                    <a:pt x="5001" y="13383"/>
                  </a:lnTo>
                  <a:lnTo>
                    <a:pt x="4347" y="10989"/>
                  </a:lnTo>
                  <a:lnTo>
                    <a:pt x="7121"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1" y="7394"/>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193" y="10489"/>
                  </a:lnTo>
                  <a:lnTo>
                    <a:pt x="15050" y="10275"/>
                  </a:lnTo>
                  <a:lnTo>
                    <a:pt x="14622" y="9537"/>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3"/>
            <p:cNvSpPr/>
            <p:nvPr/>
          </p:nvSpPr>
          <p:spPr>
            <a:xfrm>
              <a:off x="2108875" y="1577100"/>
              <a:ext cx="376275" cy="365250"/>
            </a:xfrm>
            <a:custGeom>
              <a:avLst/>
              <a:gdLst/>
              <a:ahLst/>
              <a:cxnLst/>
              <a:rect l="l" t="t" r="r" b="b"/>
              <a:pathLst>
                <a:path w="15051" h="14610" extrusionOk="0">
                  <a:moveTo>
                    <a:pt x="4882" y="1299"/>
                  </a:moveTo>
                  <a:lnTo>
                    <a:pt x="7097" y="2525"/>
                  </a:lnTo>
                  <a:lnTo>
                    <a:pt x="7097" y="6323"/>
                  </a:lnTo>
                  <a:lnTo>
                    <a:pt x="4263" y="3573"/>
                  </a:lnTo>
                  <a:lnTo>
                    <a:pt x="4882" y="1299"/>
                  </a:lnTo>
                  <a:close/>
                  <a:moveTo>
                    <a:pt x="10050" y="1251"/>
                  </a:moveTo>
                  <a:lnTo>
                    <a:pt x="10705" y="3644"/>
                  </a:lnTo>
                  <a:lnTo>
                    <a:pt x="7930" y="6323"/>
                  </a:lnTo>
                  <a:lnTo>
                    <a:pt x="7930" y="2430"/>
                  </a:lnTo>
                  <a:lnTo>
                    <a:pt x="7954" y="2430"/>
                  </a:lnTo>
                  <a:lnTo>
                    <a:pt x="10050" y="1251"/>
                  </a:lnTo>
                  <a:close/>
                  <a:moveTo>
                    <a:pt x="3739" y="4228"/>
                  </a:moveTo>
                  <a:lnTo>
                    <a:pt x="6502" y="6906"/>
                  </a:lnTo>
                  <a:lnTo>
                    <a:pt x="2489" y="6906"/>
                  </a:lnTo>
                  <a:lnTo>
                    <a:pt x="1263" y="4871"/>
                  </a:lnTo>
                  <a:lnTo>
                    <a:pt x="3739" y="4228"/>
                  </a:lnTo>
                  <a:close/>
                  <a:moveTo>
                    <a:pt x="11383" y="4156"/>
                  </a:moveTo>
                  <a:lnTo>
                    <a:pt x="13729" y="4763"/>
                  </a:lnTo>
                  <a:lnTo>
                    <a:pt x="12443" y="6906"/>
                  </a:lnTo>
                  <a:lnTo>
                    <a:pt x="8526" y="6906"/>
                  </a:lnTo>
                  <a:lnTo>
                    <a:pt x="11383" y="4156"/>
                  </a:lnTo>
                  <a:close/>
                  <a:moveTo>
                    <a:pt x="12550" y="7728"/>
                  </a:moveTo>
                  <a:lnTo>
                    <a:pt x="13753" y="9764"/>
                  </a:lnTo>
                  <a:lnTo>
                    <a:pt x="11300" y="10407"/>
                  </a:lnTo>
                  <a:lnTo>
                    <a:pt x="8526" y="7728"/>
                  </a:lnTo>
                  <a:close/>
                  <a:moveTo>
                    <a:pt x="6514" y="7704"/>
                  </a:moveTo>
                  <a:lnTo>
                    <a:pt x="3668" y="10478"/>
                  </a:lnTo>
                  <a:lnTo>
                    <a:pt x="1322" y="9859"/>
                  </a:lnTo>
                  <a:lnTo>
                    <a:pt x="2608" y="7704"/>
                  </a:lnTo>
                  <a:close/>
                  <a:moveTo>
                    <a:pt x="7930" y="8300"/>
                  </a:moveTo>
                  <a:lnTo>
                    <a:pt x="10776" y="11050"/>
                  </a:lnTo>
                  <a:lnTo>
                    <a:pt x="10157" y="13336"/>
                  </a:lnTo>
                  <a:lnTo>
                    <a:pt x="7930" y="12098"/>
                  </a:lnTo>
                  <a:lnTo>
                    <a:pt x="7930" y="8300"/>
                  </a:lnTo>
                  <a:close/>
                  <a:moveTo>
                    <a:pt x="7121" y="8300"/>
                  </a:moveTo>
                  <a:lnTo>
                    <a:pt x="7121" y="12205"/>
                  </a:lnTo>
                  <a:lnTo>
                    <a:pt x="7097" y="12205"/>
                  </a:lnTo>
                  <a:lnTo>
                    <a:pt x="5001" y="13383"/>
                  </a:lnTo>
                  <a:lnTo>
                    <a:pt x="4347" y="10978"/>
                  </a:lnTo>
                  <a:lnTo>
                    <a:pt x="7121"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1" y="7395"/>
                  </a:lnTo>
                  <a:lnTo>
                    <a:pt x="477" y="9645"/>
                  </a:lnTo>
                  <a:lnTo>
                    <a:pt x="48" y="10371"/>
                  </a:lnTo>
                  <a:lnTo>
                    <a:pt x="894" y="10597"/>
                  </a:lnTo>
                  <a:lnTo>
                    <a:pt x="3561" y="11300"/>
                  </a:lnTo>
                  <a:lnTo>
                    <a:pt x="4239" y="13800"/>
                  </a:lnTo>
                  <a:lnTo>
                    <a:pt x="4466" y="14610"/>
                  </a:lnTo>
                  <a:lnTo>
                    <a:pt x="5228" y="14193"/>
                  </a:lnTo>
                  <a:lnTo>
                    <a:pt x="7621" y="12860"/>
                  </a:lnTo>
                  <a:lnTo>
                    <a:pt x="9931" y="14145"/>
                  </a:lnTo>
                  <a:lnTo>
                    <a:pt x="10693" y="14574"/>
                  </a:lnTo>
                  <a:lnTo>
                    <a:pt x="10907" y="13753"/>
                  </a:lnTo>
                  <a:lnTo>
                    <a:pt x="11621" y="11157"/>
                  </a:lnTo>
                  <a:lnTo>
                    <a:pt x="14193" y="10490"/>
                  </a:lnTo>
                  <a:lnTo>
                    <a:pt x="15050" y="10264"/>
                  </a:lnTo>
                  <a:lnTo>
                    <a:pt x="14622" y="9538"/>
                  </a:lnTo>
                  <a:lnTo>
                    <a:pt x="13229" y="7216"/>
                  </a:lnTo>
                  <a:lnTo>
                    <a:pt x="14574" y="4966"/>
                  </a:lnTo>
                  <a:lnTo>
                    <a:pt x="15003" y="4239"/>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3"/>
            <p:cNvSpPr/>
            <p:nvPr/>
          </p:nvSpPr>
          <p:spPr>
            <a:xfrm>
              <a:off x="2487800" y="4500100"/>
              <a:ext cx="376550" cy="365225"/>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3"/>
            <p:cNvSpPr/>
            <p:nvPr/>
          </p:nvSpPr>
          <p:spPr>
            <a:xfrm>
              <a:off x="2488100" y="3038600"/>
              <a:ext cx="376250" cy="365250"/>
            </a:xfrm>
            <a:custGeom>
              <a:avLst/>
              <a:gdLst/>
              <a:ahLst/>
              <a:cxnLst/>
              <a:rect l="l" t="t" r="r" b="b"/>
              <a:pathLst>
                <a:path w="15050" h="14610" extrusionOk="0">
                  <a:moveTo>
                    <a:pt x="10049" y="1239"/>
                  </a:moveTo>
                  <a:lnTo>
                    <a:pt x="10704" y="3632"/>
                  </a:lnTo>
                  <a:lnTo>
                    <a:pt x="7930" y="6311"/>
                  </a:lnTo>
                  <a:lnTo>
                    <a:pt x="7930" y="2405"/>
                  </a:lnTo>
                  <a:lnTo>
                    <a:pt x="7942" y="2405"/>
                  </a:lnTo>
                  <a:lnTo>
                    <a:pt x="10049" y="1239"/>
                  </a:lnTo>
                  <a:close/>
                  <a:moveTo>
                    <a:pt x="4882" y="1274"/>
                  </a:moveTo>
                  <a:lnTo>
                    <a:pt x="7096" y="2513"/>
                  </a:lnTo>
                  <a:lnTo>
                    <a:pt x="7096" y="6323"/>
                  </a:lnTo>
                  <a:lnTo>
                    <a:pt x="4251" y="3560"/>
                  </a:lnTo>
                  <a:lnTo>
                    <a:pt x="4882"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50" y="7704"/>
                  </a:moveTo>
                  <a:lnTo>
                    <a:pt x="13764" y="9752"/>
                  </a:lnTo>
                  <a:lnTo>
                    <a:pt x="11299" y="10383"/>
                  </a:lnTo>
                  <a:lnTo>
                    <a:pt x="8525" y="7704"/>
                  </a:lnTo>
                  <a:close/>
                  <a:moveTo>
                    <a:pt x="6513" y="7704"/>
                  </a:moveTo>
                  <a:lnTo>
                    <a:pt x="3656" y="10478"/>
                  </a:lnTo>
                  <a:lnTo>
                    <a:pt x="1322" y="9871"/>
                  </a:lnTo>
                  <a:lnTo>
                    <a:pt x="2596" y="7704"/>
                  </a:lnTo>
                  <a:close/>
                  <a:moveTo>
                    <a:pt x="7942" y="8287"/>
                  </a:moveTo>
                  <a:lnTo>
                    <a:pt x="10787" y="11038"/>
                  </a:lnTo>
                  <a:lnTo>
                    <a:pt x="10168" y="13324"/>
                  </a:lnTo>
                  <a:lnTo>
                    <a:pt x="7942" y="12085"/>
                  </a:lnTo>
                  <a:lnTo>
                    <a:pt x="7942" y="8287"/>
                  </a:lnTo>
                  <a:close/>
                  <a:moveTo>
                    <a:pt x="7096" y="8287"/>
                  </a:moveTo>
                  <a:lnTo>
                    <a:pt x="7096" y="12192"/>
                  </a:lnTo>
                  <a:lnTo>
                    <a:pt x="5001" y="13359"/>
                  </a:lnTo>
                  <a:lnTo>
                    <a:pt x="4322" y="10966"/>
                  </a:lnTo>
                  <a:lnTo>
                    <a:pt x="7096" y="8287"/>
                  </a:lnTo>
                  <a:close/>
                  <a:moveTo>
                    <a:pt x="10585"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7" y="9644"/>
                  </a:lnTo>
                  <a:lnTo>
                    <a:pt x="36" y="10371"/>
                  </a:lnTo>
                  <a:lnTo>
                    <a:pt x="893" y="10597"/>
                  </a:lnTo>
                  <a:lnTo>
                    <a:pt x="3548" y="11299"/>
                  </a:lnTo>
                  <a:lnTo>
                    <a:pt x="4239" y="13800"/>
                  </a:lnTo>
                  <a:lnTo>
                    <a:pt x="4465" y="14609"/>
                  </a:lnTo>
                  <a:lnTo>
                    <a:pt x="5215" y="14193"/>
                  </a:lnTo>
                  <a:lnTo>
                    <a:pt x="7620" y="12859"/>
                  </a:lnTo>
                  <a:lnTo>
                    <a:pt x="9930" y="14157"/>
                  </a:lnTo>
                  <a:lnTo>
                    <a:pt x="10680" y="14574"/>
                  </a:lnTo>
                  <a:lnTo>
                    <a:pt x="10906" y="13752"/>
                  </a:lnTo>
                  <a:lnTo>
                    <a:pt x="11621" y="11157"/>
                  </a:lnTo>
                  <a:lnTo>
                    <a:pt x="14193" y="10490"/>
                  </a:lnTo>
                  <a:lnTo>
                    <a:pt x="15050" y="10264"/>
                  </a:lnTo>
                  <a:lnTo>
                    <a:pt x="14609" y="9537"/>
                  </a:lnTo>
                  <a:lnTo>
                    <a:pt x="13228" y="7216"/>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3"/>
            <p:cNvSpPr/>
            <p:nvPr/>
          </p:nvSpPr>
          <p:spPr>
            <a:xfrm>
              <a:off x="2867025" y="1577100"/>
              <a:ext cx="376250" cy="365250"/>
            </a:xfrm>
            <a:custGeom>
              <a:avLst/>
              <a:gdLst/>
              <a:ahLst/>
              <a:cxnLst/>
              <a:rect l="l" t="t" r="r" b="b"/>
              <a:pathLst>
                <a:path w="15050" h="14610" extrusionOk="0">
                  <a:moveTo>
                    <a:pt x="4893" y="1299"/>
                  </a:moveTo>
                  <a:lnTo>
                    <a:pt x="7108" y="2525"/>
                  </a:lnTo>
                  <a:lnTo>
                    <a:pt x="7108" y="6323"/>
                  </a:lnTo>
                  <a:lnTo>
                    <a:pt x="4262" y="3573"/>
                  </a:lnTo>
                  <a:lnTo>
                    <a:pt x="4893" y="1299"/>
                  </a:lnTo>
                  <a:close/>
                  <a:moveTo>
                    <a:pt x="10049" y="1251"/>
                  </a:moveTo>
                  <a:lnTo>
                    <a:pt x="10704" y="3644"/>
                  </a:lnTo>
                  <a:lnTo>
                    <a:pt x="7941" y="6323"/>
                  </a:lnTo>
                  <a:lnTo>
                    <a:pt x="7941" y="2430"/>
                  </a:lnTo>
                  <a:lnTo>
                    <a:pt x="7953" y="2430"/>
                  </a:lnTo>
                  <a:lnTo>
                    <a:pt x="10049" y="1251"/>
                  </a:lnTo>
                  <a:close/>
                  <a:moveTo>
                    <a:pt x="3739" y="4228"/>
                  </a:moveTo>
                  <a:lnTo>
                    <a:pt x="6513" y="6906"/>
                  </a:lnTo>
                  <a:lnTo>
                    <a:pt x="2488" y="6906"/>
                  </a:lnTo>
                  <a:lnTo>
                    <a:pt x="1274" y="4871"/>
                  </a:lnTo>
                  <a:lnTo>
                    <a:pt x="3739" y="4228"/>
                  </a:lnTo>
                  <a:close/>
                  <a:moveTo>
                    <a:pt x="11394" y="4156"/>
                  </a:moveTo>
                  <a:lnTo>
                    <a:pt x="13728" y="4763"/>
                  </a:lnTo>
                  <a:lnTo>
                    <a:pt x="12454" y="6906"/>
                  </a:lnTo>
                  <a:lnTo>
                    <a:pt x="8549" y="6906"/>
                  </a:lnTo>
                  <a:lnTo>
                    <a:pt x="11394" y="4156"/>
                  </a:lnTo>
                  <a:close/>
                  <a:moveTo>
                    <a:pt x="12549" y="7728"/>
                  </a:moveTo>
                  <a:lnTo>
                    <a:pt x="13776" y="9764"/>
                  </a:lnTo>
                  <a:lnTo>
                    <a:pt x="11299" y="10407"/>
                  </a:lnTo>
                  <a:lnTo>
                    <a:pt x="8537" y="7728"/>
                  </a:lnTo>
                  <a:close/>
                  <a:moveTo>
                    <a:pt x="6525" y="7704"/>
                  </a:moveTo>
                  <a:lnTo>
                    <a:pt x="3667" y="10478"/>
                  </a:lnTo>
                  <a:lnTo>
                    <a:pt x="1334" y="9859"/>
                  </a:lnTo>
                  <a:lnTo>
                    <a:pt x="2607" y="7704"/>
                  </a:lnTo>
                  <a:close/>
                  <a:moveTo>
                    <a:pt x="7941" y="8300"/>
                  </a:moveTo>
                  <a:lnTo>
                    <a:pt x="10787" y="11050"/>
                  </a:lnTo>
                  <a:lnTo>
                    <a:pt x="10156" y="13336"/>
                  </a:lnTo>
                  <a:lnTo>
                    <a:pt x="7941" y="12098"/>
                  </a:lnTo>
                  <a:lnTo>
                    <a:pt x="7941" y="8300"/>
                  </a:lnTo>
                  <a:close/>
                  <a:moveTo>
                    <a:pt x="7120" y="8300"/>
                  </a:moveTo>
                  <a:lnTo>
                    <a:pt x="7120" y="12205"/>
                  </a:lnTo>
                  <a:lnTo>
                    <a:pt x="7108" y="12205"/>
                  </a:lnTo>
                  <a:lnTo>
                    <a:pt x="5013" y="13383"/>
                  </a:lnTo>
                  <a:lnTo>
                    <a:pt x="4358" y="10978"/>
                  </a:lnTo>
                  <a:lnTo>
                    <a:pt x="7120" y="8300"/>
                  </a:lnTo>
                  <a:close/>
                  <a:moveTo>
                    <a:pt x="10585" y="1"/>
                  </a:moveTo>
                  <a:lnTo>
                    <a:pt x="9823" y="418"/>
                  </a:lnTo>
                  <a:lnTo>
                    <a:pt x="7430" y="1751"/>
                  </a:lnTo>
                  <a:lnTo>
                    <a:pt x="5120" y="465"/>
                  </a:lnTo>
                  <a:lnTo>
                    <a:pt x="4370" y="49"/>
                  </a:lnTo>
                  <a:lnTo>
                    <a:pt x="4143" y="858"/>
                  </a:lnTo>
                  <a:lnTo>
                    <a:pt x="3429" y="3454"/>
                  </a:lnTo>
                  <a:lnTo>
                    <a:pt x="857" y="4120"/>
                  </a:lnTo>
                  <a:lnTo>
                    <a:pt x="0" y="4347"/>
                  </a:lnTo>
                  <a:lnTo>
                    <a:pt x="441" y="5073"/>
                  </a:lnTo>
                  <a:lnTo>
                    <a:pt x="1822" y="7395"/>
                  </a:lnTo>
                  <a:lnTo>
                    <a:pt x="476" y="9645"/>
                  </a:lnTo>
                  <a:lnTo>
                    <a:pt x="48" y="10371"/>
                  </a:lnTo>
                  <a:lnTo>
                    <a:pt x="893" y="10597"/>
                  </a:lnTo>
                  <a:lnTo>
                    <a:pt x="3560" y="11300"/>
                  </a:lnTo>
                  <a:lnTo>
                    <a:pt x="4251" y="13800"/>
                  </a:lnTo>
                  <a:lnTo>
                    <a:pt x="4465" y="14610"/>
                  </a:lnTo>
                  <a:lnTo>
                    <a:pt x="5227" y="14193"/>
                  </a:lnTo>
                  <a:lnTo>
                    <a:pt x="7632" y="12860"/>
                  </a:lnTo>
                  <a:lnTo>
                    <a:pt x="9930" y="14145"/>
                  </a:lnTo>
                  <a:lnTo>
                    <a:pt x="10692" y="14574"/>
                  </a:lnTo>
                  <a:lnTo>
                    <a:pt x="10918" y="13753"/>
                  </a:lnTo>
                  <a:lnTo>
                    <a:pt x="11632" y="11157"/>
                  </a:lnTo>
                  <a:lnTo>
                    <a:pt x="14204" y="10490"/>
                  </a:lnTo>
                  <a:lnTo>
                    <a:pt x="15050" y="10264"/>
                  </a:lnTo>
                  <a:lnTo>
                    <a:pt x="14621" y="9538"/>
                  </a:lnTo>
                  <a:lnTo>
                    <a:pt x="13240" y="7216"/>
                  </a:lnTo>
                  <a:lnTo>
                    <a:pt x="14573" y="4966"/>
                  </a:lnTo>
                  <a:lnTo>
                    <a:pt x="15014" y="4239"/>
                  </a:lnTo>
                  <a:lnTo>
                    <a:pt x="14157" y="4013"/>
                  </a:lnTo>
                  <a:lnTo>
                    <a:pt x="11501"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3"/>
            <p:cNvSpPr/>
            <p:nvPr/>
          </p:nvSpPr>
          <p:spPr>
            <a:xfrm>
              <a:off x="3243250" y="4499800"/>
              <a:ext cx="376250" cy="365250"/>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3"/>
            <p:cNvSpPr/>
            <p:nvPr/>
          </p:nvSpPr>
          <p:spPr>
            <a:xfrm>
              <a:off x="3243250" y="4134275"/>
              <a:ext cx="376250" cy="365550"/>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3"/>
            <p:cNvSpPr/>
            <p:nvPr/>
          </p:nvSpPr>
          <p:spPr>
            <a:xfrm>
              <a:off x="3243250" y="3769050"/>
              <a:ext cx="376250" cy="365250"/>
            </a:xfrm>
            <a:custGeom>
              <a:avLst/>
              <a:gdLst/>
              <a:ahLst/>
              <a:cxnLst/>
              <a:rect l="l" t="t" r="r" b="b"/>
              <a:pathLst>
                <a:path w="15050" h="14610" extrusionOk="0">
                  <a:moveTo>
                    <a:pt x="4882" y="1286"/>
                  </a:moveTo>
                  <a:lnTo>
                    <a:pt x="7109" y="2524"/>
                  </a:lnTo>
                  <a:lnTo>
                    <a:pt x="7109" y="6323"/>
                  </a:lnTo>
                  <a:lnTo>
                    <a:pt x="4263" y="3572"/>
                  </a:lnTo>
                  <a:lnTo>
                    <a:pt x="4882" y="1286"/>
                  </a:lnTo>
                  <a:close/>
                  <a:moveTo>
                    <a:pt x="10049" y="1250"/>
                  </a:moveTo>
                  <a:lnTo>
                    <a:pt x="10704" y="3644"/>
                  </a:lnTo>
                  <a:lnTo>
                    <a:pt x="7942" y="6323"/>
                  </a:lnTo>
                  <a:lnTo>
                    <a:pt x="7942" y="2417"/>
                  </a:lnTo>
                  <a:lnTo>
                    <a:pt x="7954" y="2417"/>
                  </a:lnTo>
                  <a:lnTo>
                    <a:pt x="10049" y="1250"/>
                  </a:lnTo>
                  <a:close/>
                  <a:moveTo>
                    <a:pt x="3751" y="4227"/>
                  </a:moveTo>
                  <a:lnTo>
                    <a:pt x="6525" y="6906"/>
                  </a:lnTo>
                  <a:lnTo>
                    <a:pt x="2501" y="6906"/>
                  </a:lnTo>
                  <a:lnTo>
                    <a:pt x="1286" y="4858"/>
                  </a:lnTo>
                  <a:lnTo>
                    <a:pt x="3751" y="4227"/>
                  </a:lnTo>
                  <a:close/>
                  <a:moveTo>
                    <a:pt x="11395" y="4144"/>
                  </a:moveTo>
                  <a:lnTo>
                    <a:pt x="13728" y="4763"/>
                  </a:lnTo>
                  <a:lnTo>
                    <a:pt x="12443" y="6906"/>
                  </a:lnTo>
                  <a:lnTo>
                    <a:pt x="8537" y="6906"/>
                  </a:lnTo>
                  <a:lnTo>
                    <a:pt x="11395" y="4144"/>
                  </a:lnTo>
                  <a:close/>
                  <a:moveTo>
                    <a:pt x="12550" y="7716"/>
                  </a:moveTo>
                  <a:lnTo>
                    <a:pt x="13776" y="9763"/>
                  </a:lnTo>
                  <a:lnTo>
                    <a:pt x="11300" y="10394"/>
                  </a:lnTo>
                  <a:lnTo>
                    <a:pt x="8537" y="7716"/>
                  </a:lnTo>
                  <a:close/>
                  <a:moveTo>
                    <a:pt x="6525" y="7716"/>
                  </a:moveTo>
                  <a:lnTo>
                    <a:pt x="3668" y="10478"/>
                  </a:lnTo>
                  <a:lnTo>
                    <a:pt x="1322" y="9859"/>
                  </a:lnTo>
                  <a:lnTo>
                    <a:pt x="2608" y="7716"/>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17"/>
                  </a:lnTo>
                  <a:lnTo>
                    <a:pt x="7430" y="1751"/>
                  </a:lnTo>
                  <a:lnTo>
                    <a:pt x="5120" y="453"/>
                  </a:lnTo>
                  <a:lnTo>
                    <a:pt x="4358" y="36"/>
                  </a:lnTo>
                  <a:lnTo>
                    <a:pt x="4144" y="858"/>
                  </a:lnTo>
                  <a:lnTo>
                    <a:pt x="3430" y="3441"/>
                  </a:lnTo>
                  <a:lnTo>
                    <a:pt x="858" y="4120"/>
                  </a:lnTo>
                  <a:lnTo>
                    <a:pt x="1" y="4334"/>
                  </a:lnTo>
                  <a:lnTo>
                    <a:pt x="429" y="5072"/>
                  </a:lnTo>
                  <a:lnTo>
                    <a:pt x="1822" y="7394"/>
                  </a:lnTo>
                  <a:lnTo>
                    <a:pt x="477" y="9644"/>
                  </a:lnTo>
                  <a:lnTo>
                    <a:pt x="48" y="10371"/>
                  </a:lnTo>
                  <a:lnTo>
                    <a:pt x="893" y="10585"/>
                  </a:lnTo>
                  <a:lnTo>
                    <a:pt x="3560" y="11287"/>
                  </a:lnTo>
                  <a:lnTo>
                    <a:pt x="4251" y="13788"/>
                  </a:lnTo>
                  <a:lnTo>
                    <a:pt x="4465" y="14609"/>
                  </a:lnTo>
                  <a:lnTo>
                    <a:pt x="5227" y="14193"/>
                  </a:lnTo>
                  <a:lnTo>
                    <a:pt x="7621" y="12859"/>
                  </a:lnTo>
                  <a:lnTo>
                    <a:pt x="9930" y="14145"/>
                  </a:lnTo>
                  <a:lnTo>
                    <a:pt x="10692" y="14562"/>
                  </a:lnTo>
                  <a:lnTo>
                    <a:pt x="10919" y="13752"/>
                  </a:lnTo>
                  <a:lnTo>
                    <a:pt x="11633" y="11156"/>
                  </a:lnTo>
                  <a:lnTo>
                    <a:pt x="14205" y="10490"/>
                  </a:lnTo>
                  <a:lnTo>
                    <a:pt x="15050" y="10263"/>
                  </a:lnTo>
                  <a:lnTo>
                    <a:pt x="14621" y="9537"/>
                  </a:lnTo>
                  <a:lnTo>
                    <a:pt x="13240" y="7215"/>
                  </a:lnTo>
                  <a:lnTo>
                    <a:pt x="14574" y="4965"/>
                  </a:lnTo>
                  <a:lnTo>
                    <a:pt x="15002" y="4239"/>
                  </a:lnTo>
                  <a:lnTo>
                    <a:pt x="14157" y="4013"/>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3"/>
            <p:cNvSpPr/>
            <p:nvPr/>
          </p:nvSpPr>
          <p:spPr>
            <a:xfrm>
              <a:off x="2867025" y="3038300"/>
              <a:ext cx="376250" cy="365250"/>
            </a:xfrm>
            <a:custGeom>
              <a:avLst/>
              <a:gdLst/>
              <a:ahLst/>
              <a:cxnLst/>
              <a:rect l="l" t="t" r="r" b="b"/>
              <a:pathLst>
                <a:path w="15050" h="14610" extrusionOk="0">
                  <a:moveTo>
                    <a:pt x="10049" y="1251"/>
                  </a:moveTo>
                  <a:lnTo>
                    <a:pt x="10704" y="3644"/>
                  </a:lnTo>
                  <a:lnTo>
                    <a:pt x="7941" y="6323"/>
                  </a:lnTo>
                  <a:lnTo>
                    <a:pt x="7941" y="2417"/>
                  </a:lnTo>
                  <a:lnTo>
                    <a:pt x="7953" y="2417"/>
                  </a:lnTo>
                  <a:lnTo>
                    <a:pt x="10049" y="1251"/>
                  </a:lnTo>
                  <a:close/>
                  <a:moveTo>
                    <a:pt x="4893" y="1286"/>
                  </a:moveTo>
                  <a:lnTo>
                    <a:pt x="7108" y="2525"/>
                  </a:lnTo>
                  <a:lnTo>
                    <a:pt x="7108" y="6335"/>
                  </a:lnTo>
                  <a:lnTo>
                    <a:pt x="4262" y="3572"/>
                  </a:lnTo>
                  <a:lnTo>
                    <a:pt x="4893" y="1286"/>
                  </a:lnTo>
                  <a:close/>
                  <a:moveTo>
                    <a:pt x="3762" y="4227"/>
                  </a:moveTo>
                  <a:lnTo>
                    <a:pt x="6525" y="6906"/>
                  </a:lnTo>
                  <a:lnTo>
                    <a:pt x="2512" y="6906"/>
                  </a:lnTo>
                  <a:lnTo>
                    <a:pt x="1286" y="4858"/>
                  </a:lnTo>
                  <a:lnTo>
                    <a:pt x="3762" y="4227"/>
                  </a:lnTo>
                  <a:close/>
                  <a:moveTo>
                    <a:pt x="11394" y="4144"/>
                  </a:moveTo>
                  <a:lnTo>
                    <a:pt x="13728" y="4763"/>
                  </a:lnTo>
                  <a:lnTo>
                    <a:pt x="12454" y="6906"/>
                  </a:lnTo>
                  <a:lnTo>
                    <a:pt x="8549" y="6906"/>
                  </a:lnTo>
                  <a:lnTo>
                    <a:pt x="11394" y="4144"/>
                  </a:lnTo>
                  <a:close/>
                  <a:moveTo>
                    <a:pt x="12549" y="7716"/>
                  </a:moveTo>
                  <a:lnTo>
                    <a:pt x="13776" y="9764"/>
                  </a:lnTo>
                  <a:lnTo>
                    <a:pt x="11299" y="10395"/>
                  </a:lnTo>
                  <a:lnTo>
                    <a:pt x="8537" y="7716"/>
                  </a:lnTo>
                  <a:close/>
                  <a:moveTo>
                    <a:pt x="6525" y="7716"/>
                  </a:moveTo>
                  <a:lnTo>
                    <a:pt x="3667" y="10490"/>
                  </a:lnTo>
                  <a:lnTo>
                    <a:pt x="1334" y="9883"/>
                  </a:lnTo>
                  <a:lnTo>
                    <a:pt x="2607" y="7716"/>
                  </a:lnTo>
                  <a:close/>
                  <a:moveTo>
                    <a:pt x="7953" y="8299"/>
                  </a:moveTo>
                  <a:lnTo>
                    <a:pt x="10799" y="11050"/>
                  </a:lnTo>
                  <a:lnTo>
                    <a:pt x="10168" y="13336"/>
                  </a:lnTo>
                  <a:lnTo>
                    <a:pt x="7953" y="12097"/>
                  </a:lnTo>
                  <a:lnTo>
                    <a:pt x="7953" y="8299"/>
                  </a:lnTo>
                  <a:close/>
                  <a:moveTo>
                    <a:pt x="7120" y="8299"/>
                  </a:moveTo>
                  <a:lnTo>
                    <a:pt x="7120" y="12204"/>
                  </a:lnTo>
                  <a:lnTo>
                    <a:pt x="7108" y="12204"/>
                  </a:lnTo>
                  <a:lnTo>
                    <a:pt x="5013" y="13371"/>
                  </a:lnTo>
                  <a:lnTo>
                    <a:pt x="4358" y="10978"/>
                  </a:lnTo>
                  <a:lnTo>
                    <a:pt x="7120" y="8299"/>
                  </a:lnTo>
                  <a:close/>
                  <a:moveTo>
                    <a:pt x="10585" y="1"/>
                  </a:moveTo>
                  <a:lnTo>
                    <a:pt x="9823" y="405"/>
                  </a:lnTo>
                  <a:lnTo>
                    <a:pt x="7430" y="1751"/>
                  </a:lnTo>
                  <a:lnTo>
                    <a:pt x="5120" y="453"/>
                  </a:lnTo>
                  <a:lnTo>
                    <a:pt x="4370" y="36"/>
                  </a:lnTo>
                  <a:lnTo>
                    <a:pt x="4143" y="858"/>
                  </a:lnTo>
                  <a:lnTo>
                    <a:pt x="3429" y="3441"/>
                  </a:lnTo>
                  <a:lnTo>
                    <a:pt x="857" y="4120"/>
                  </a:lnTo>
                  <a:lnTo>
                    <a:pt x="0" y="4334"/>
                  </a:lnTo>
                  <a:lnTo>
                    <a:pt x="441" y="5073"/>
                  </a:lnTo>
                  <a:lnTo>
                    <a:pt x="1822" y="7394"/>
                  </a:lnTo>
                  <a:lnTo>
                    <a:pt x="476" y="9633"/>
                  </a:lnTo>
                  <a:lnTo>
                    <a:pt x="48" y="10371"/>
                  </a:lnTo>
                  <a:lnTo>
                    <a:pt x="893" y="10597"/>
                  </a:lnTo>
                  <a:lnTo>
                    <a:pt x="3560" y="11288"/>
                  </a:lnTo>
                  <a:lnTo>
                    <a:pt x="4251" y="13788"/>
                  </a:lnTo>
                  <a:lnTo>
                    <a:pt x="4465" y="14609"/>
                  </a:lnTo>
                  <a:lnTo>
                    <a:pt x="5227" y="14193"/>
                  </a:lnTo>
                  <a:lnTo>
                    <a:pt x="7632" y="12859"/>
                  </a:lnTo>
                  <a:lnTo>
                    <a:pt x="9930" y="14145"/>
                  </a:lnTo>
                  <a:lnTo>
                    <a:pt x="10692" y="14562"/>
                  </a:lnTo>
                  <a:lnTo>
                    <a:pt x="10918" y="13752"/>
                  </a:lnTo>
                  <a:lnTo>
                    <a:pt x="11632" y="11157"/>
                  </a:lnTo>
                  <a:lnTo>
                    <a:pt x="14204" y="10490"/>
                  </a:lnTo>
                  <a:lnTo>
                    <a:pt x="15050" y="10264"/>
                  </a:lnTo>
                  <a:lnTo>
                    <a:pt x="14621" y="9537"/>
                  </a:lnTo>
                  <a:lnTo>
                    <a:pt x="13240" y="7216"/>
                  </a:lnTo>
                  <a:lnTo>
                    <a:pt x="14573" y="4965"/>
                  </a:lnTo>
                  <a:lnTo>
                    <a:pt x="15014" y="4239"/>
                  </a:lnTo>
                  <a:lnTo>
                    <a:pt x="14157" y="4013"/>
                  </a:lnTo>
                  <a:lnTo>
                    <a:pt x="11501" y="3310"/>
                  </a:lnTo>
                  <a:lnTo>
                    <a:pt x="10811" y="810"/>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3"/>
            <p:cNvSpPr/>
            <p:nvPr/>
          </p:nvSpPr>
          <p:spPr>
            <a:xfrm>
              <a:off x="2866725" y="846675"/>
              <a:ext cx="376250" cy="365525"/>
            </a:xfrm>
            <a:custGeom>
              <a:avLst/>
              <a:gdLst/>
              <a:ahLst/>
              <a:cxnLst/>
              <a:rect l="l" t="t" r="r" b="b"/>
              <a:pathLst>
                <a:path w="15050" h="14621" extrusionOk="0">
                  <a:moveTo>
                    <a:pt x="10049" y="1238"/>
                  </a:moveTo>
                  <a:lnTo>
                    <a:pt x="10704" y="3631"/>
                  </a:lnTo>
                  <a:lnTo>
                    <a:pt x="7942" y="6310"/>
                  </a:lnTo>
                  <a:lnTo>
                    <a:pt x="7942" y="2417"/>
                  </a:lnTo>
                  <a:lnTo>
                    <a:pt x="7953" y="2417"/>
                  </a:lnTo>
                  <a:lnTo>
                    <a:pt x="10049" y="1238"/>
                  </a:lnTo>
                  <a:close/>
                  <a:moveTo>
                    <a:pt x="4905" y="1298"/>
                  </a:moveTo>
                  <a:lnTo>
                    <a:pt x="7120" y="2536"/>
                  </a:lnTo>
                  <a:lnTo>
                    <a:pt x="7120" y="6322"/>
                  </a:lnTo>
                  <a:lnTo>
                    <a:pt x="4274" y="3572"/>
                  </a:lnTo>
                  <a:lnTo>
                    <a:pt x="4905" y="1298"/>
                  </a:lnTo>
                  <a:close/>
                  <a:moveTo>
                    <a:pt x="3751" y="4215"/>
                  </a:moveTo>
                  <a:lnTo>
                    <a:pt x="6525" y="6894"/>
                  </a:lnTo>
                  <a:lnTo>
                    <a:pt x="2500" y="6894"/>
                  </a:lnTo>
                  <a:lnTo>
                    <a:pt x="1286" y="4858"/>
                  </a:lnTo>
                  <a:lnTo>
                    <a:pt x="3751" y="4215"/>
                  </a:lnTo>
                  <a:close/>
                  <a:moveTo>
                    <a:pt x="11394" y="4143"/>
                  </a:moveTo>
                  <a:lnTo>
                    <a:pt x="13728" y="4751"/>
                  </a:lnTo>
                  <a:lnTo>
                    <a:pt x="12466" y="6894"/>
                  </a:lnTo>
                  <a:lnTo>
                    <a:pt x="8549" y="6894"/>
                  </a:lnTo>
                  <a:lnTo>
                    <a:pt x="11394" y="4143"/>
                  </a:lnTo>
                  <a:close/>
                  <a:moveTo>
                    <a:pt x="12561" y="7715"/>
                  </a:moveTo>
                  <a:lnTo>
                    <a:pt x="13788" y="9751"/>
                  </a:lnTo>
                  <a:lnTo>
                    <a:pt x="11311" y="10394"/>
                  </a:lnTo>
                  <a:lnTo>
                    <a:pt x="8549" y="7715"/>
                  </a:lnTo>
                  <a:close/>
                  <a:moveTo>
                    <a:pt x="6537" y="7727"/>
                  </a:moveTo>
                  <a:lnTo>
                    <a:pt x="3679" y="10477"/>
                  </a:lnTo>
                  <a:lnTo>
                    <a:pt x="1346" y="9870"/>
                  </a:lnTo>
                  <a:lnTo>
                    <a:pt x="2619" y="7727"/>
                  </a:lnTo>
                  <a:close/>
                  <a:moveTo>
                    <a:pt x="7953" y="8287"/>
                  </a:moveTo>
                  <a:lnTo>
                    <a:pt x="10799" y="11061"/>
                  </a:lnTo>
                  <a:lnTo>
                    <a:pt x="10168" y="13323"/>
                  </a:lnTo>
                  <a:lnTo>
                    <a:pt x="7953" y="12085"/>
                  </a:lnTo>
                  <a:lnTo>
                    <a:pt x="7953" y="8287"/>
                  </a:lnTo>
                  <a:close/>
                  <a:moveTo>
                    <a:pt x="7132" y="8287"/>
                  </a:moveTo>
                  <a:lnTo>
                    <a:pt x="7132" y="12192"/>
                  </a:lnTo>
                  <a:lnTo>
                    <a:pt x="7120" y="12192"/>
                  </a:lnTo>
                  <a:lnTo>
                    <a:pt x="5025" y="13371"/>
                  </a:lnTo>
                  <a:lnTo>
                    <a:pt x="4370" y="10966"/>
                  </a:lnTo>
                  <a:lnTo>
                    <a:pt x="7132"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15"/>
                  </a:lnTo>
                  <a:lnTo>
                    <a:pt x="14573" y="4965"/>
                  </a:lnTo>
                  <a:lnTo>
                    <a:pt x="15026" y="4227"/>
                  </a:lnTo>
                  <a:lnTo>
                    <a:pt x="14169" y="4000"/>
                  </a:lnTo>
                  <a:lnTo>
                    <a:pt x="11513" y="3310"/>
                  </a:lnTo>
                  <a:lnTo>
                    <a:pt x="10823"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3"/>
            <p:cNvSpPr/>
            <p:nvPr/>
          </p:nvSpPr>
          <p:spPr>
            <a:xfrm>
              <a:off x="2867300" y="1942325"/>
              <a:ext cx="375975" cy="365850"/>
            </a:xfrm>
            <a:custGeom>
              <a:avLst/>
              <a:gdLst/>
              <a:ahLst/>
              <a:cxnLst/>
              <a:rect l="l" t="t" r="r" b="b"/>
              <a:pathLst>
                <a:path w="15039" h="14634" extrusionOk="0">
                  <a:moveTo>
                    <a:pt x="4882" y="1299"/>
                  </a:moveTo>
                  <a:lnTo>
                    <a:pt x="7097" y="2537"/>
                  </a:lnTo>
                  <a:lnTo>
                    <a:pt x="7097" y="6335"/>
                  </a:lnTo>
                  <a:lnTo>
                    <a:pt x="4251" y="3573"/>
                  </a:lnTo>
                  <a:lnTo>
                    <a:pt x="4882" y="1299"/>
                  </a:lnTo>
                  <a:close/>
                  <a:moveTo>
                    <a:pt x="10038" y="1251"/>
                  </a:moveTo>
                  <a:lnTo>
                    <a:pt x="10693" y="3656"/>
                  </a:lnTo>
                  <a:lnTo>
                    <a:pt x="7942" y="6335"/>
                  </a:lnTo>
                  <a:lnTo>
                    <a:pt x="7942" y="2430"/>
                  </a:lnTo>
                  <a:lnTo>
                    <a:pt x="10038" y="1251"/>
                  </a:lnTo>
                  <a:close/>
                  <a:moveTo>
                    <a:pt x="11383" y="4144"/>
                  </a:moveTo>
                  <a:lnTo>
                    <a:pt x="13717" y="4751"/>
                  </a:lnTo>
                  <a:lnTo>
                    <a:pt x="12443" y="6895"/>
                  </a:lnTo>
                  <a:lnTo>
                    <a:pt x="8538" y="6895"/>
                  </a:lnTo>
                  <a:lnTo>
                    <a:pt x="11383" y="4144"/>
                  </a:lnTo>
                  <a:close/>
                  <a:moveTo>
                    <a:pt x="3728" y="4228"/>
                  </a:moveTo>
                  <a:lnTo>
                    <a:pt x="6502" y="6906"/>
                  </a:lnTo>
                  <a:lnTo>
                    <a:pt x="2477" y="6906"/>
                  </a:lnTo>
                  <a:lnTo>
                    <a:pt x="1263" y="4870"/>
                  </a:lnTo>
                  <a:lnTo>
                    <a:pt x="3728" y="4228"/>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311"/>
                  </a:moveTo>
                  <a:lnTo>
                    <a:pt x="10788" y="11062"/>
                  </a:lnTo>
                  <a:lnTo>
                    <a:pt x="10157" y="13336"/>
                  </a:lnTo>
                  <a:lnTo>
                    <a:pt x="7942" y="12109"/>
                  </a:lnTo>
                  <a:lnTo>
                    <a:pt x="7942" y="8311"/>
                  </a:lnTo>
                  <a:close/>
                  <a:moveTo>
                    <a:pt x="7109" y="8311"/>
                  </a:moveTo>
                  <a:lnTo>
                    <a:pt x="7109" y="12205"/>
                  </a:lnTo>
                  <a:lnTo>
                    <a:pt x="7097" y="12205"/>
                  </a:lnTo>
                  <a:lnTo>
                    <a:pt x="5002" y="13383"/>
                  </a:lnTo>
                  <a:lnTo>
                    <a:pt x="4347" y="10990"/>
                  </a:lnTo>
                  <a:lnTo>
                    <a:pt x="7109" y="8311"/>
                  </a:lnTo>
                  <a:close/>
                  <a:moveTo>
                    <a:pt x="10574" y="1"/>
                  </a:moveTo>
                  <a:lnTo>
                    <a:pt x="9824" y="418"/>
                  </a:lnTo>
                  <a:lnTo>
                    <a:pt x="7419" y="1763"/>
                  </a:lnTo>
                  <a:lnTo>
                    <a:pt x="5121" y="465"/>
                  </a:lnTo>
                  <a:lnTo>
                    <a:pt x="4359" y="48"/>
                  </a:lnTo>
                  <a:lnTo>
                    <a:pt x="4132" y="870"/>
                  </a:lnTo>
                  <a:lnTo>
                    <a:pt x="3418" y="3454"/>
                  </a:lnTo>
                  <a:lnTo>
                    <a:pt x="846" y="4132"/>
                  </a:lnTo>
                  <a:lnTo>
                    <a:pt x="1" y="4347"/>
                  </a:lnTo>
                  <a:lnTo>
                    <a:pt x="430" y="5085"/>
                  </a:lnTo>
                  <a:lnTo>
                    <a:pt x="1811" y="7418"/>
                  </a:lnTo>
                  <a:lnTo>
                    <a:pt x="477" y="9669"/>
                  </a:lnTo>
                  <a:lnTo>
                    <a:pt x="37" y="10395"/>
                  </a:lnTo>
                  <a:lnTo>
                    <a:pt x="894" y="10621"/>
                  </a:lnTo>
                  <a:lnTo>
                    <a:pt x="3549" y="11312"/>
                  </a:lnTo>
                  <a:lnTo>
                    <a:pt x="4240" y="13812"/>
                  </a:lnTo>
                  <a:lnTo>
                    <a:pt x="4466" y="14634"/>
                  </a:lnTo>
                  <a:lnTo>
                    <a:pt x="5216" y="14217"/>
                  </a:lnTo>
                  <a:lnTo>
                    <a:pt x="7621" y="12883"/>
                  </a:lnTo>
                  <a:lnTo>
                    <a:pt x="9919" y="14169"/>
                  </a:lnTo>
                  <a:lnTo>
                    <a:pt x="10681" y="14586"/>
                  </a:lnTo>
                  <a:lnTo>
                    <a:pt x="10907" y="13776"/>
                  </a:lnTo>
                  <a:lnTo>
                    <a:pt x="11621" y="11181"/>
                  </a:lnTo>
                  <a:lnTo>
                    <a:pt x="14193" y="10502"/>
                  </a:lnTo>
                  <a:lnTo>
                    <a:pt x="15039" y="10276"/>
                  </a:lnTo>
                  <a:lnTo>
                    <a:pt x="14610" y="9550"/>
                  </a:lnTo>
                  <a:lnTo>
                    <a:pt x="13229" y="7228"/>
                  </a:lnTo>
                  <a:lnTo>
                    <a:pt x="14562" y="4978"/>
                  </a:lnTo>
                  <a:lnTo>
                    <a:pt x="15003" y="4251"/>
                  </a:lnTo>
                  <a:lnTo>
                    <a:pt x="14146" y="4025"/>
                  </a:lnTo>
                  <a:lnTo>
                    <a:pt x="11490" y="3323"/>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3243250" y="2673075"/>
              <a:ext cx="376250" cy="365550"/>
            </a:xfrm>
            <a:custGeom>
              <a:avLst/>
              <a:gdLst/>
              <a:ahLst/>
              <a:cxnLst/>
              <a:rect l="l" t="t" r="r" b="b"/>
              <a:pathLst>
                <a:path w="15050"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799"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3" y="10597"/>
                  </a:lnTo>
                  <a:lnTo>
                    <a:pt x="3560" y="11300"/>
                  </a:lnTo>
                  <a:lnTo>
                    <a:pt x="4251" y="13800"/>
                  </a:lnTo>
                  <a:lnTo>
                    <a:pt x="4465" y="14621"/>
                  </a:lnTo>
                  <a:lnTo>
                    <a:pt x="5227" y="14205"/>
                  </a:lnTo>
                  <a:lnTo>
                    <a:pt x="7621" y="12859"/>
                  </a:lnTo>
                  <a:lnTo>
                    <a:pt x="9930" y="14157"/>
                  </a:lnTo>
                  <a:lnTo>
                    <a:pt x="10692" y="14574"/>
                  </a:lnTo>
                  <a:lnTo>
                    <a:pt x="10919" y="13752"/>
                  </a:lnTo>
                  <a:lnTo>
                    <a:pt x="11633" y="11169"/>
                  </a:lnTo>
                  <a:lnTo>
                    <a:pt x="14205" y="10502"/>
                  </a:lnTo>
                  <a:lnTo>
                    <a:pt x="15050" y="10276"/>
                  </a:lnTo>
                  <a:lnTo>
                    <a:pt x="14621" y="9549"/>
                  </a:lnTo>
                  <a:lnTo>
                    <a:pt x="13240"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3"/>
            <p:cNvSpPr/>
            <p:nvPr/>
          </p:nvSpPr>
          <p:spPr>
            <a:xfrm>
              <a:off x="3243250" y="846675"/>
              <a:ext cx="376250" cy="365525"/>
            </a:xfrm>
            <a:custGeom>
              <a:avLst/>
              <a:gdLst/>
              <a:ahLst/>
              <a:cxnLst/>
              <a:rect l="l" t="t" r="r" b="b"/>
              <a:pathLst>
                <a:path w="15050"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25" y="7727"/>
                  </a:moveTo>
                  <a:lnTo>
                    <a:pt x="3668" y="10477"/>
                  </a:lnTo>
                  <a:lnTo>
                    <a:pt x="1322" y="9870"/>
                  </a:lnTo>
                  <a:lnTo>
                    <a:pt x="2608" y="7727"/>
                  </a:lnTo>
                  <a:close/>
                  <a:moveTo>
                    <a:pt x="7954" y="8287"/>
                  </a:moveTo>
                  <a:lnTo>
                    <a:pt x="10799"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3"/>
            <p:cNvSpPr/>
            <p:nvPr/>
          </p:nvSpPr>
          <p:spPr>
            <a:xfrm>
              <a:off x="3243250" y="3403525"/>
              <a:ext cx="376250" cy="365850"/>
            </a:xfrm>
            <a:custGeom>
              <a:avLst/>
              <a:gdLst/>
              <a:ahLst/>
              <a:cxnLst/>
              <a:rect l="l" t="t" r="r" b="b"/>
              <a:pathLst>
                <a:path w="15050" h="14634" extrusionOk="0">
                  <a:moveTo>
                    <a:pt x="4882" y="1298"/>
                  </a:moveTo>
                  <a:lnTo>
                    <a:pt x="7109" y="2537"/>
                  </a:lnTo>
                  <a:lnTo>
                    <a:pt x="7109" y="6323"/>
                  </a:lnTo>
                  <a:lnTo>
                    <a:pt x="4263" y="3572"/>
                  </a:lnTo>
                  <a:lnTo>
                    <a:pt x="4882" y="1298"/>
                  </a:lnTo>
                  <a:close/>
                  <a:moveTo>
                    <a:pt x="10049" y="1251"/>
                  </a:moveTo>
                  <a:lnTo>
                    <a:pt x="10704" y="3644"/>
                  </a:lnTo>
                  <a:lnTo>
                    <a:pt x="7942" y="6323"/>
                  </a:lnTo>
                  <a:lnTo>
                    <a:pt x="7942" y="2429"/>
                  </a:lnTo>
                  <a:lnTo>
                    <a:pt x="7954" y="2429"/>
                  </a:lnTo>
                  <a:lnTo>
                    <a:pt x="10049" y="1251"/>
                  </a:lnTo>
                  <a:close/>
                  <a:moveTo>
                    <a:pt x="3751" y="4227"/>
                  </a:moveTo>
                  <a:lnTo>
                    <a:pt x="6525" y="6906"/>
                  </a:lnTo>
                  <a:lnTo>
                    <a:pt x="2501" y="6906"/>
                  </a:lnTo>
                  <a:lnTo>
                    <a:pt x="1286" y="4870"/>
                  </a:lnTo>
                  <a:lnTo>
                    <a:pt x="3751" y="4227"/>
                  </a:lnTo>
                  <a:close/>
                  <a:moveTo>
                    <a:pt x="11371" y="4156"/>
                  </a:moveTo>
                  <a:lnTo>
                    <a:pt x="13717" y="4763"/>
                  </a:lnTo>
                  <a:lnTo>
                    <a:pt x="12443" y="6906"/>
                  </a:lnTo>
                  <a:lnTo>
                    <a:pt x="8537" y="6906"/>
                  </a:lnTo>
                  <a:lnTo>
                    <a:pt x="11371" y="4156"/>
                  </a:lnTo>
                  <a:close/>
                  <a:moveTo>
                    <a:pt x="12550" y="7728"/>
                  </a:moveTo>
                  <a:lnTo>
                    <a:pt x="13776" y="9764"/>
                  </a:lnTo>
                  <a:lnTo>
                    <a:pt x="11300" y="10407"/>
                  </a:lnTo>
                  <a:lnTo>
                    <a:pt x="8537" y="7728"/>
                  </a:lnTo>
                  <a:close/>
                  <a:moveTo>
                    <a:pt x="6525" y="7740"/>
                  </a:moveTo>
                  <a:lnTo>
                    <a:pt x="3668" y="10490"/>
                  </a:lnTo>
                  <a:lnTo>
                    <a:pt x="1322" y="9883"/>
                  </a:lnTo>
                  <a:lnTo>
                    <a:pt x="2608" y="7740"/>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3"/>
                  </a:lnTo>
                  <a:lnTo>
                    <a:pt x="5120" y="465"/>
                  </a:lnTo>
                  <a:lnTo>
                    <a:pt x="4358" y="48"/>
                  </a:lnTo>
                  <a:lnTo>
                    <a:pt x="4144" y="870"/>
                  </a:lnTo>
                  <a:lnTo>
                    <a:pt x="3430" y="3453"/>
                  </a:lnTo>
                  <a:lnTo>
                    <a:pt x="858" y="4120"/>
                  </a:lnTo>
                  <a:lnTo>
                    <a:pt x="1" y="4346"/>
                  </a:lnTo>
                  <a:lnTo>
                    <a:pt x="429" y="5073"/>
                  </a:lnTo>
                  <a:lnTo>
                    <a:pt x="1822" y="7394"/>
                  </a:lnTo>
                  <a:lnTo>
                    <a:pt x="477" y="9645"/>
                  </a:lnTo>
                  <a:lnTo>
                    <a:pt x="48" y="10395"/>
                  </a:lnTo>
                  <a:lnTo>
                    <a:pt x="893" y="10609"/>
                  </a:lnTo>
                  <a:lnTo>
                    <a:pt x="3560" y="11311"/>
                  </a:lnTo>
                  <a:lnTo>
                    <a:pt x="4251" y="13812"/>
                  </a:lnTo>
                  <a:lnTo>
                    <a:pt x="4465" y="14633"/>
                  </a:lnTo>
                  <a:lnTo>
                    <a:pt x="5227" y="14217"/>
                  </a:lnTo>
                  <a:lnTo>
                    <a:pt x="7621" y="12871"/>
                  </a:lnTo>
                  <a:lnTo>
                    <a:pt x="9930" y="14169"/>
                  </a:lnTo>
                  <a:lnTo>
                    <a:pt x="10692" y="14586"/>
                  </a:lnTo>
                  <a:lnTo>
                    <a:pt x="10919" y="13764"/>
                  </a:lnTo>
                  <a:lnTo>
                    <a:pt x="11633" y="11180"/>
                  </a:lnTo>
                  <a:lnTo>
                    <a:pt x="14205" y="10514"/>
                  </a:lnTo>
                  <a:lnTo>
                    <a:pt x="15050" y="10287"/>
                  </a:lnTo>
                  <a:lnTo>
                    <a:pt x="14621" y="9561"/>
                  </a:lnTo>
                  <a:lnTo>
                    <a:pt x="13240" y="7239"/>
                  </a:lnTo>
                  <a:lnTo>
                    <a:pt x="14574" y="4989"/>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3"/>
            <p:cNvSpPr/>
            <p:nvPr/>
          </p:nvSpPr>
          <p:spPr>
            <a:xfrm>
              <a:off x="2108875" y="3403825"/>
              <a:ext cx="376275" cy="365550"/>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3"/>
            <p:cNvSpPr/>
            <p:nvPr/>
          </p:nvSpPr>
          <p:spPr>
            <a:xfrm>
              <a:off x="286730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3"/>
            <p:cNvSpPr/>
            <p:nvPr/>
          </p:nvSpPr>
          <p:spPr>
            <a:xfrm>
              <a:off x="286730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1" y="3632"/>
                  </a:lnTo>
                  <a:lnTo>
                    <a:pt x="7919" y="6311"/>
                  </a:lnTo>
                  <a:lnTo>
                    <a:pt x="7919" y="2417"/>
                  </a:lnTo>
                  <a:lnTo>
                    <a:pt x="7930" y="2417"/>
                  </a:lnTo>
                  <a:lnTo>
                    <a:pt x="10026" y="1239"/>
                  </a:lnTo>
                  <a:close/>
                  <a:moveTo>
                    <a:pt x="3728" y="4215"/>
                  </a:moveTo>
                  <a:lnTo>
                    <a:pt x="6502" y="6894"/>
                  </a:lnTo>
                  <a:lnTo>
                    <a:pt x="2477" y="6894"/>
                  </a:lnTo>
                  <a:lnTo>
                    <a:pt x="1275" y="4858"/>
                  </a:lnTo>
                  <a:lnTo>
                    <a:pt x="3728" y="4215"/>
                  </a:lnTo>
                  <a:close/>
                  <a:moveTo>
                    <a:pt x="11371" y="4144"/>
                  </a:moveTo>
                  <a:lnTo>
                    <a:pt x="13705" y="4751"/>
                  </a:lnTo>
                  <a:lnTo>
                    <a:pt x="12419" y="6894"/>
                  </a:lnTo>
                  <a:lnTo>
                    <a:pt x="8514" y="6894"/>
                  </a:lnTo>
                  <a:lnTo>
                    <a:pt x="11371" y="4144"/>
                  </a:lnTo>
                  <a:close/>
                  <a:moveTo>
                    <a:pt x="12538" y="7716"/>
                  </a:moveTo>
                  <a:lnTo>
                    <a:pt x="13765" y="9752"/>
                  </a:lnTo>
                  <a:lnTo>
                    <a:pt x="11288" y="10395"/>
                  </a:lnTo>
                  <a:lnTo>
                    <a:pt x="8526" y="7716"/>
                  </a:lnTo>
                  <a:close/>
                  <a:moveTo>
                    <a:pt x="6514" y="7728"/>
                  </a:moveTo>
                  <a:lnTo>
                    <a:pt x="3656" y="10478"/>
                  </a:lnTo>
                  <a:lnTo>
                    <a:pt x="1323"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37" y="10383"/>
                  </a:lnTo>
                  <a:lnTo>
                    <a:pt x="894" y="10597"/>
                  </a:lnTo>
                  <a:lnTo>
                    <a:pt x="3549"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3"/>
            <p:cNvSpPr/>
            <p:nvPr/>
          </p:nvSpPr>
          <p:spPr>
            <a:xfrm>
              <a:off x="286730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3"/>
            <p:cNvSpPr/>
            <p:nvPr/>
          </p:nvSpPr>
          <p:spPr>
            <a:xfrm>
              <a:off x="2867025" y="1211600"/>
              <a:ext cx="376250" cy="365525"/>
            </a:xfrm>
            <a:custGeom>
              <a:avLst/>
              <a:gdLst/>
              <a:ahLst/>
              <a:cxnLst/>
              <a:rect l="l" t="t" r="r" b="b"/>
              <a:pathLst>
                <a:path w="15050" h="14621" extrusionOk="0">
                  <a:moveTo>
                    <a:pt x="4893" y="1298"/>
                  </a:moveTo>
                  <a:lnTo>
                    <a:pt x="7108" y="2536"/>
                  </a:lnTo>
                  <a:lnTo>
                    <a:pt x="7108" y="6334"/>
                  </a:lnTo>
                  <a:lnTo>
                    <a:pt x="4262" y="3572"/>
                  </a:lnTo>
                  <a:lnTo>
                    <a:pt x="4893" y="1298"/>
                  </a:lnTo>
                  <a:close/>
                  <a:moveTo>
                    <a:pt x="10037" y="1250"/>
                  </a:moveTo>
                  <a:lnTo>
                    <a:pt x="10692" y="3655"/>
                  </a:lnTo>
                  <a:lnTo>
                    <a:pt x="7930" y="6334"/>
                  </a:lnTo>
                  <a:lnTo>
                    <a:pt x="7930" y="2429"/>
                  </a:lnTo>
                  <a:lnTo>
                    <a:pt x="7941" y="2429"/>
                  </a:lnTo>
                  <a:lnTo>
                    <a:pt x="10037" y="1250"/>
                  </a:lnTo>
                  <a:close/>
                  <a:moveTo>
                    <a:pt x="3739" y="4227"/>
                  </a:moveTo>
                  <a:lnTo>
                    <a:pt x="6513" y="6906"/>
                  </a:lnTo>
                  <a:lnTo>
                    <a:pt x="2488" y="6906"/>
                  </a:lnTo>
                  <a:lnTo>
                    <a:pt x="1274" y="4870"/>
                  </a:lnTo>
                  <a:lnTo>
                    <a:pt x="3739" y="4227"/>
                  </a:lnTo>
                  <a:close/>
                  <a:moveTo>
                    <a:pt x="11382" y="4155"/>
                  </a:moveTo>
                  <a:lnTo>
                    <a:pt x="13716" y="4763"/>
                  </a:lnTo>
                  <a:lnTo>
                    <a:pt x="12430" y="6906"/>
                  </a:lnTo>
                  <a:lnTo>
                    <a:pt x="8525" y="6906"/>
                  </a:lnTo>
                  <a:lnTo>
                    <a:pt x="11382" y="4155"/>
                  </a:lnTo>
                  <a:close/>
                  <a:moveTo>
                    <a:pt x="12549" y="7727"/>
                  </a:moveTo>
                  <a:lnTo>
                    <a:pt x="13776" y="9763"/>
                  </a:lnTo>
                  <a:lnTo>
                    <a:pt x="11299" y="10406"/>
                  </a:lnTo>
                  <a:lnTo>
                    <a:pt x="8537" y="7727"/>
                  </a:lnTo>
                  <a:close/>
                  <a:moveTo>
                    <a:pt x="6513" y="7727"/>
                  </a:moveTo>
                  <a:lnTo>
                    <a:pt x="3667" y="10501"/>
                  </a:lnTo>
                  <a:lnTo>
                    <a:pt x="1334" y="9882"/>
                  </a:lnTo>
                  <a:lnTo>
                    <a:pt x="2596" y="7727"/>
                  </a:lnTo>
                  <a:close/>
                  <a:moveTo>
                    <a:pt x="7941" y="8311"/>
                  </a:moveTo>
                  <a:lnTo>
                    <a:pt x="10787" y="11061"/>
                  </a:lnTo>
                  <a:lnTo>
                    <a:pt x="10156" y="13335"/>
                  </a:lnTo>
                  <a:lnTo>
                    <a:pt x="7941" y="12097"/>
                  </a:lnTo>
                  <a:lnTo>
                    <a:pt x="7941" y="8311"/>
                  </a:lnTo>
                  <a:close/>
                  <a:moveTo>
                    <a:pt x="7120" y="8311"/>
                  </a:moveTo>
                  <a:lnTo>
                    <a:pt x="7120" y="12204"/>
                  </a:lnTo>
                  <a:lnTo>
                    <a:pt x="7108" y="12204"/>
                  </a:lnTo>
                  <a:lnTo>
                    <a:pt x="5013" y="13383"/>
                  </a:lnTo>
                  <a:lnTo>
                    <a:pt x="4358" y="10989"/>
                  </a:lnTo>
                  <a:lnTo>
                    <a:pt x="7120" y="8311"/>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82"/>
                  </a:lnTo>
                  <a:lnTo>
                    <a:pt x="893" y="10597"/>
                  </a:lnTo>
                  <a:lnTo>
                    <a:pt x="3560" y="11299"/>
                  </a:lnTo>
                  <a:lnTo>
                    <a:pt x="4251" y="13799"/>
                  </a:lnTo>
                  <a:lnTo>
                    <a:pt x="4465" y="14621"/>
                  </a:lnTo>
                  <a:lnTo>
                    <a:pt x="5227" y="14204"/>
                  </a:lnTo>
                  <a:lnTo>
                    <a:pt x="7632" y="12859"/>
                  </a:lnTo>
                  <a:lnTo>
                    <a:pt x="9930" y="14157"/>
                  </a:lnTo>
                  <a:lnTo>
                    <a:pt x="10692" y="14573"/>
                  </a:lnTo>
                  <a:lnTo>
                    <a:pt x="10918" y="13752"/>
                  </a:lnTo>
                  <a:lnTo>
                    <a:pt x="11632" y="11168"/>
                  </a:lnTo>
                  <a:lnTo>
                    <a:pt x="14204" y="10489"/>
                  </a:lnTo>
                  <a:lnTo>
                    <a:pt x="15050" y="10275"/>
                  </a:lnTo>
                  <a:lnTo>
                    <a:pt x="14621" y="9537"/>
                  </a:lnTo>
                  <a:lnTo>
                    <a:pt x="13240" y="7227"/>
                  </a:lnTo>
                  <a:lnTo>
                    <a:pt x="14573" y="4977"/>
                  </a:lnTo>
                  <a:lnTo>
                    <a:pt x="15014" y="4251"/>
                  </a:lnTo>
                  <a:lnTo>
                    <a:pt x="14157" y="4024"/>
                  </a:lnTo>
                  <a:lnTo>
                    <a:pt x="11501"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3"/>
            <p:cNvSpPr/>
            <p:nvPr/>
          </p:nvSpPr>
          <p:spPr>
            <a:xfrm>
              <a:off x="286730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3"/>
            <p:cNvSpPr/>
            <p:nvPr/>
          </p:nvSpPr>
          <p:spPr>
            <a:xfrm>
              <a:off x="3243250" y="1211600"/>
              <a:ext cx="376250" cy="365525"/>
            </a:xfrm>
            <a:custGeom>
              <a:avLst/>
              <a:gdLst/>
              <a:ahLst/>
              <a:cxnLst/>
              <a:rect l="l" t="t" r="r" b="b"/>
              <a:pathLst>
                <a:path w="15050"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88" y="9763"/>
                  </a:lnTo>
                  <a:lnTo>
                    <a:pt x="11311" y="10406"/>
                  </a:lnTo>
                  <a:lnTo>
                    <a:pt x="8549" y="7727"/>
                  </a:lnTo>
                  <a:close/>
                  <a:moveTo>
                    <a:pt x="6525" y="7739"/>
                  </a:moveTo>
                  <a:lnTo>
                    <a:pt x="3668" y="10501"/>
                  </a:lnTo>
                  <a:lnTo>
                    <a:pt x="1322" y="9882"/>
                  </a:lnTo>
                  <a:lnTo>
                    <a:pt x="2608" y="7739"/>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30" y="3453"/>
                  </a:lnTo>
                  <a:lnTo>
                    <a:pt x="858" y="4120"/>
                  </a:lnTo>
                  <a:lnTo>
                    <a:pt x="1" y="4346"/>
                  </a:lnTo>
                  <a:lnTo>
                    <a:pt x="429" y="5072"/>
                  </a:lnTo>
                  <a:lnTo>
                    <a:pt x="1822" y="7394"/>
                  </a:lnTo>
                  <a:lnTo>
                    <a:pt x="477" y="9644"/>
                  </a:lnTo>
                  <a:lnTo>
                    <a:pt x="48" y="10382"/>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3"/>
            <p:cNvSpPr/>
            <p:nvPr/>
          </p:nvSpPr>
          <p:spPr>
            <a:xfrm>
              <a:off x="3243250" y="2307850"/>
              <a:ext cx="376250" cy="365250"/>
            </a:xfrm>
            <a:custGeom>
              <a:avLst/>
              <a:gdLst/>
              <a:ahLst/>
              <a:cxnLst/>
              <a:rect l="l" t="t" r="r" b="b"/>
              <a:pathLst>
                <a:path w="15050"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299"/>
                  </a:moveTo>
                  <a:lnTo>
                    <a:pt x="10799"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3"/>
            <p:cNvSpPr/>
            <p:nvPr/>
          </p:nvSpPr>
          <p:spPr>
            <a:xfrm>
              <a:off x="286730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3" y="3656"/>
                  </a:lnTo>
                  <a:lnTo>
                    <a:pt x="7930" y="6335"/>
                  </a:lnTo>
                  <a:lnTo>
                    <a:pt x="7930" y="2429"/>
                  </a:lnTo>
                  <a:lnTo>
                    <a:pt x="7942" y="2429"/>
                  </a:lnTo>
                  <a:lnTo>
                    <a:pt x="10038" y="1251"/>
                  </a:lnTo>
                  <a:close/>
                  <a:moveTo>
                    <a:pt x="3728" y="4215"/>
                  </a:moveTo>
                  <a:lnTo>
                    <a:pt x="6502" y="6894"/>
                  </a:lnTo>
                  <a:lnTo>
                    <a:pt x="2477" y="6894"/>
                  </a:lnTo>
                  <a:lnTo>
                    <a:pt x="1263" y="4858"/>
                  </a:lnTo>
                  <a:lnTo>
                    <a:pt x="3728" y="4215"/>
                  </a:lnTo>
                  <a:close/>
                  <a:moveTo>
                    <a:pt x="11383" y="4144"/>
                  </a:moveTo>
                  <a:lnTo>
                    <a:pt x="13717" y="4751"/>
                  </a:lnTo>
                  <a:lnTo>
                    <a:pt x="12443" y="6894"/>
                  </a:lnTo>
                  <a:lnTo>
                    <a:pt x="8538" y="6894"/>
                  </a:lnTo>
                  <a:lnTo>
                    <a:pt x="11383" y="4144"/>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299"/>
                  </a:moveTo>
                  <a:lnTo>
                    <a:pt x="10788" y="11050"/>
                  </a:lnTo>
                  <a:lnTo>
                    <a:pt x="10157"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32"/>
                  </a:lnTo>
                  <a:lnTo>
                    <a:pt x="1" y="4346"/>
                  </a:lnTo>
                  <a:lnTo>
                    <a:pt x="430" y="5085"/>
                  </a:lnTo>
                  <a:lnTo>
                    <a:pt x="1811" y="7406"/>
                  </a:lnTo>
                  <a:lnTo>
                    <a:pt x="477" y="9645"/>
                  </a:lnTo>
                  <a:lnTo>
                    <a:pt x="37" y="10383"/>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3"/>
            <p:cNvSpPr/>
            <p:nvPr/>
          </p:nvSpPr>
          <p:spPr>
            <a:xfrm>
              <a:off x="3243250" y="1942325"/>
              <a:ext cx="376250" cy="365550"/>
            </a:xfrm>
            <a:custGeom>
              <a:avLst/>
              <a:gdLst/>
              <a:ahLst/>
              <a:cxnLst/>
              <a:rect l="l" t="t" r="r" b="b"/>
              <a:pathLst>
                <a:path w="15050" h="14622" extrusionOk="0">
                  <a:moveTo>
                    <a:pt x="4882" y="1299"/>
                  </a:moveTo>
                  <a:lnTo>
                    <a:pt x="7109" y="2537"/>
                  </a:lnTo>
                  <a:lnTo>
                    <a:pt x="7109" y="6335"/>
                  </a:lnTo>
                  <a:lnTo>
                    <a:pt x="4263" y="3573"/>
                  </a:lnTo>
                  <a:lnTo>
                    <a:pt x="4882"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311"/>
                  </a:moveTo>
                  <a:lnTo>
                    <a:pt x="10799" y="11062"/>
                  </a:lnTo>
                  <a:lnTo>
                    <a:pt x="10168" y="13336"/>
                  </a:lnTo>
                  <a:lnTo>
                    <a:pt x="7954" y="12109"/>
                  </a:lnTo>
                  <a:lnTo>
                    <a:pt x="7954" y="8311"/>
                  </a:lnTo>
                  <a:close/>
                  <a:moveTo>
                    <a:pt x="7120" y="8311"/>
                  </a:moveTo>
                  <a:lnTo>
                    <a:pt x="7120" y="12205"/>
                  </a:lnTo>
                  <a:lnTo>
                    <a:pt x="7109"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30" y="3454"/>
                  </a:lnTo>
                  <a:lnTo>
                    <a:pt x="858" y="4132"/>
                  </a:lnTo>
                  <a:lnTo>
                    <a:pt x="1" y="4347"/>
                  </a:lnTo>
                  <a:lnTo>
                    <a:pt x="429" y="5085"/>
                  </a:lnTo>
                  <a:lnTo>
                    <a:pt x="1822" y="7406"/>
                  </a:lnTo>
                  <a:lnTo>
                    <a:pt x="477" y="9645"/>
                  </a:lnTo>
                  <a:lnTo>
                    <a:pt x="48" y="10383"/>
                  </a:lnTo>
                  <a:lnTo>
                    <a:pt x="893" y="10597"/>
                  </a:lnTo>
                  <a:lnTo>
                    <a:pt x="3560"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3"/>
            <p:cNvSpPr/>
            <p:nvPr/>
          </p:nvSpPr>
          <p:spPr>
            <a:xfrm>
              <a:off x="2867300" y="2308150"/>
              <a:ext cx="375975" cy="365550"/>
            </a:xfrm>
            <a:custGeom>
              <a:avLst/>
              <a:gdLst/>
              <a:ahLst/>
              <a:cxnLst/>
              <a:rect l="l" t="t" r="r" b="b"/>
              <a:pathLst>
                <a:path w="15039" h="14622" extrusionOk="0">
                  <a:moveTo>
                    <a:pt x="4882" y="1286"/>
                  </a:moveTo>
                  <a:lnTo>
                    <a:pt x="7097" y="2513"/>
                  </a:lnTo>
                  <a:lnTo>
                    <a:pt x="7097" y="6311"/>
                  </a:lnTo>
                  <a:lnTo>
                    <a:pt x="4251" y="3561"/>
                  </a:lnTo>
                  <a:lnTo>
                    <a:pt x="4882" y="1286"/>
                  </a:lnTo>
                  <a:close/>
                  <a:moveTo>
                    <a:pt x="10038" y="1239"/>
                  </a:moveTo>
                  <a:lnTo>
                    <a:pt x="10693" y="3632"/>
                  </a:lnTo>
                  <a:lnTo>
                    <a:pt x="7930" y="6311"/>
                  </a:lnTo>
                  <a:lnTo>
                    <a:pt x="7930" y="2418"/>
                  </a:lnTo>
                  <a:lnTo>
                    <a:pt x="7942" y="2418"/>
                  </a:lnTo>
                  <a:lnTo>
                    <a:pt x="10038" y="1239"/>
                  </a:lnTo>
                  <a:close/>
                  <a:moveTo>
                    <a:pt x="3728" y="4203"/>
                  </a:moveTo>
                  <a:lnTo>
                    <a:pt x="6502" y="6882"/>
                  </a:lnTo>
                  <a:lnTo>
                    <a:pt x="2477" y="6882"/>
                  </a:lnTo>
                  <a:lnTo>
                    <a:pt x="1263" y="4834"/>
                  </a:lnTo>
                  <a:lnTo>
                    <a:pt x="3728" y="4203"/>
                  </a:lnTo>
                  <a:close/>
                  <a:moveTo>
                    <a:pt x="11383" y="4120"/>
                  </a:moveTo>
                  <a:lnTo>
                    <a:pt x="13717" y="4739"/>
                  </a:lnTo>
                  <a:lnTo>
                    <a:pt x="12443" y="6882"/>
                  </a:lnTo>
                  <a:lnTo>
                    <a:pt x="8538" y="6882"/>
                  </a:lnTo>
                  <a:lnTo>
                    <a:pt x="11383" y="4120"/>
                  </a:lnTo>
                  <a:close/>
                  <a:moveTo>
                    <a:pt x="12538" y="7716"/>
                  </a:moveTo>
                  <a:lnTo>
                    <a:pt x="13765" y="9752"/>
                  </a:lnTo>
                  <a:lnTo>
                    <a:pt x="11288" y="10395"/>
                  </a:lnTo>
                  <a:lnTo>
                    <a:pt x="8526" y="7716"/>
                  </a:lnTo>
                  <a:close/>
                  <a:moveTo>
                    <a:pt x="6514" y="7716"/>
                  </a:moveTo>
                  <a:lnTo>
                    <a:pt x="3656" y="10466"/>
                  </a:lnTo>
                  <a:lnTo>
                    <a:pt x="1323" y="9859"/>
                  </a:lnTo>
                  <a:lnTo>
                    <a:pt x="2596" y="7716"/>
                  </a:lnTo>
                  <a:close/>
                  <a:moveTo>
                    <a:pt x="7942" y="8275"/>
                  </a:moveTo>
                  <a:lnTo>
                    <a:pt x="10788" y="11026"/>
                  </a:lnTo>
                  <a:lnTo>
                    <a:pt x="10157" y="13312"/>
                  </a:lnTo>
                  <a:lnTo>
                    <a:pt x="7942" y="12073"/>
                  </a:lnTo>
                  <a:lnTo>
                    <a:pt x="7942" y="8275"/>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20"/>
                  </a:lnTo>
                  <a:lnTo>
                    <a:pt x="1" y="4346"/>
                  </a:lnTo>
                  <a:lnTo>
                    <a:pt x="430" y="5073"/>
                  </a:lnTo>
                  <a:lnTo>
                    <a:pt x="1811" y="7394"/>
                  </a:lnTo>
                  <a:lnTo>
                    <a:pt x="477" y="9645"/>
                  </a:lnTo>
                  <a:lnTo>
                    <a:pt x="37" y="10371"/>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490"/>
                  </a:lnTo>
                  <a:lnTo>
                    <a:pt x="15039" y="10276"/>
                  </a:lnTo>
                  <a:lnTo>
                    <a:pt x="14610" y="9537"/>
                  </a:lnTo>
                  <a:lnTo>
                    <a:pt x="13229" y="7216"/>
                  </a:lnTo>
                  <a:lnTo>
                    <a:pt x="14562" y="4977"/>
                  </a:lnTo>
                  <a:lnTo>
                    <a:pt x="15003" y="4239"/>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3"/>
            <p:cNvSpPr/>
            <p:nvPr/>
          </p:nvSpPr>
          <p:spPr>
            <a:xfrm>
              <a:off x="3243250" y="1577100"/>
              <a:ext cx="376250" cy="365250"/>
            </a:xfrm>
            <a:custGeom>
              <a:avLst/>
              <a:gdLst/>
              <a:ahLst/>
              <a:cxnLst/>
              <a:rect l="l" t="t" r="r" b="b"/>
              <a:pathLst>
                <a:path w="15050"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22" y="9859"/>
                  </a:lnTo>
                  <a:lnTo>
                    <a:pt x="2608" y="7704"/>
                  </a:lnTo>
                  <a:close/>
                  <a:moveTo>
                    <a:pt x="7954" y="8300"/>
                  </a:moveTo>
                  <a:lnTo>
                    <a:pt x="10799"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30" y="3454"/>
                  </a:lnTo>
                  <a:lnTo>
                    <a:pt x="858" y="4120"/>
                  </a:lnTo>
                  <a:lnTo>
                    <a:pt x="1" y="4347"/>
                  </a:lnTo>
                  <a:lnTo>
                    <a:pt x="429" y="5073"/>
                  </a:lnTo>
                  <a:lnTo>
                    <a:pt x="1822" y="7395"/>
                  </a:lnTo>
                  <a:lnTo>
                    <a:pt x="477" y="9645"/>
                  </a:lnTo>
                  <a:lnTo>
                    <a:pt x="48" y="10371"/>
                  </a:lnTo>
                  <a:lnTo>
                    <a:pt x="893" y="10597"/>
                  </a:lnTo>
                  <a:lnTo>
                    <a:pt x="3560"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3"/>
            <p:cNvSpPr/>
            <p:nvPr/>
          </p:nvSpPr>
          <p:spPr>
            <a:xfrm>
              <a:off x="1729675" y="3403825"/>
              <a:ext cx="376250" cy="365550"/>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3"/>
            <p:cNvSpPr/>
            <p:nvPr/>
          </p:nvSpPr>
          <p:spPr>
            <a:xfrm>
              <a:off x="1350450" y="3038600"/>
              <a:ext cx="376275" cy="365250"/>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3"/>
            <p:cNvSpPr/>
            <p:nvPr/>
          </p:nvSpPr>
          <p:spPr>
            <a:xfrm>
              <a:off x="135045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4" y="3644"/>
                  </a:lnTo>
                  <a:lnTo>
                    <a:pt x="7942" y="6323"/>
                  </a:lnTo>
                  <a:lnTo>
                    <a:pt x="7942" y="2430"/>
                  </a:lnTo>
                  <a:lnTo>
                    <a:pt x="7954" y="2430"/>
                  </a:lnTo>
                  <a:lnTo>
                    <a:pt x="10050" y="1251"/>
                  </a:lnTo>
                  <a:close/>
                  <a:moveTo>
                    <a:pt x="3739" y="4228"/>
                  </a:moveTo>
                  <a:lnTo>
                    <a:pt x="6513" y="6906"/>
                  </a:lnTo>
                  <a:lnTo>
                    <a:pt x="2489" y="6906"/>
                  </a:lnTo>
                  <a:lnTo>
                    <a:pt x="1275" y="4871"/>
                  </a:lnTo>
                  <a:lnTo>
                    <a:pt x="3739" y="4228"/>
                  </a:lnTo>
                  <a:close/>
                  <a:moveTo>
                    <a:pt x="11395" y="4156"/>
                  </a:moveTo>
                  <a:lnTo>
                    <a:pt x="13729" y="4763"/>
                  </a:lnTo>
                  <a:lnTo>
                    <a:pt x="12455" y="6906"/>
                  </a:lnTo>
                  <a:lnTo>
                    <a:pt x="8537" y="6906"/>
                  </a:lnTo>
                  <a:lnTo>
                    <a:pt x="11395" y="4156"/>
                  </a:lnTo>
                  <a:close/>
                  <a:moveTo>
                    <a:pt x="12550" y="7728"/>
                  </a:moveTo>
                  <a:lnTo>
                    <a:pt x="13776" y="9764"/>
                  </a:lnTo>
                  <a:lnTo>
                    <a:pt x="11300" y="10407"/>
                  </a:lnTo>
                  <a:lnTo>
                    <a:pt x="8537" y="7728"/>
                  </a:lnTo>
                  <a:close/>
                  <a:moveTo>
                    <a:pt x="6525" y="7704"/>
                  </a:moveTo>
                  <a:lnTo>
                    <a:pt x="3668" y="10478"/>
                  </a:lnTo>
                  <a:lnTo>
                    <a:pt x="1334" y="9859"/>
                  </a:lnTo>
                  <a:lnTo>
                    <a:pt x="2608" y="7704"/>
                  </a:lnTo>
                  <a:close/>
                  <a:moveTo>
                    <a:pt x="7942" y="8300"/>
                  </a:moveTo>
                  <a:lnTo>
                    <a:pt x="10788" y="11050"/>
                  </a:lnTo>
                  <a:lnTo>
                    <a:pt x="10157" y="13336"/>
                  </a:lnTo>
                  <a:lnTo>
                    <a:pt x="7942" y="12098"/>
                  </a:lnTo>
                  <a:lnTo>
                    <a:pt x="7942" y="8300"/>
                  </a:lnTo>
                  <a:close/>
                  <a:moveTo>
                    <a:pt x="7121" y="8300"/>
                  </a:moveTo>
                  <a:lnTo>
                    <a:pt x="7121" y="12205"/>
                  </a:lnTo>
                  <a:lnTo>
                    <a:pt x="7109" y="12205"/>
                  </a:lnTo>
                  <a:lnTo>
                    <a:pt x="5013" y="13383"/>
                  </a:lnTo>
                  <a:lnTo>
                    <a:pt x="4358" y="10978"/>
                  </a:lnTo>
                  <a:lnTo>
                    <a:pt x="7121"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6" y="14610"/>
                  </a:lnTo>
                  <a:lnTo>
                    <a:pt x="5228" y="14193"/>
                  </a:lnTo>
                  <a:lnTo>
                    <a:pt x="7621" y="12860"/>
                  </a:lnTo>
                  <a:lnTo>
                    <a:pt x="9930" y="14145"/>
                  </a:lnTo>
                  <a:lnTo>
                    <a:pt x="10692" y="14574"/>
                  </a:lnTo>
                  <a:lnTo>
                    <a:pt x="10919" y="13753"/>
                  </a:lnTo>
                  <a:lnTo>
                    <a:pt x="11633" y="11157"/>
                  </a:lnTo>
                  <a:lnTo>
                    <a:pt x="14205" y="10490"/>
                  </a:lnTo>
                  <a:lnTo>
                    <a:pt x="15050" y="10264"/>
                  </a:lnTo>
                  <a:lnTo>
                    <a:pt x="14622" y="9538"/>
                  </a:lnTo>
                  <a:lnTo>
                    <a:pt x="13240" y="7216"/>
                  </a:lnTo>
                  <a:lnTo>
                    <a:pt x="14574" y="4966"/>
                  </a:lnTo>
                  <a:lnTo>
                    <a:pt x="15003" y="4239"/>
                  </a:lnTo>
                  <a:lnTo>
                    <a:pt x="14157" y="4013"/>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3"/>
            <p:cNvSpPr/>
            <p:nvPr/>
          </p:nvSpPr>
          <p:spPr>
            <a:xfrm>
              <a:off x="13507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3"/>
            <p:cNvSpPr/>
            <p:nvPr/>
          </p:nvSpPr>
          <p:spPr>
            <a:xfrm>
              <a:off x="1350450" y="1211600"/>
              <a:ext cx="376275" cy="365825"/>
            </a:xfrm>
            <a:custGeom>
              <a:avLst/>
              <a:gdLst/>
              <a:ahLst/>
              <a:cxnLst/>
              <a:rect l="l" t="t" r="r" b="b"/>
              <a:pathLst>
                <a:path w="15051" h="14633" extrusionOk="0">
                  <a:moveTo>
                    <a:pt x="4882" y="1298"/>
                  </a:moveTo>
                  <a:lnTo>
                    <a:pt x="7109" y="2536"/>
                  </a:lnTo>
                  <a:lnTo>
                    <a:pt x="7109" y="6334"/>
                  </a:lnTo>
                  <a:lnTo>
                    <a:pt x="4263" y="3572"/>
                  </a:lnTo>
                  <a:lnTo>
                    <a:pt x="4882" y="1298"/>
                  </a:lnTo>
                  <a:close/>
                  <a:moveTo>
                    <a:pt x="10050" y="1250"/>
                  </a:moveTo>
                  <a:lnTo>
                    <a:pt x="10704" y="3655"/>
                  </a:lnTo>
                  <a:lnTo>
                    <a:pt x="7942" y="6334"/>
                  </a:lnTo>
                  <a:lnTo>
                    <a:pt x="7942" y="2429"/>
                  </a:lnTo>
                  <a:lnTo>
                    <a:pt x="7954" y="2429"/>
                  </a:lnTo>
                  <a:lnTo>
                    <a:pt x="10050" y="1250"/>
                  </a:lnTo>
                  <a:close/>
                  <a:moveTo>
                    <a:pt x="3739" y="4227"/>
                  </a:moveTo>
                  <a:lnTo>
                    <a:pt x="6513" y="6906"/>
                  </a:lnTo>
                  <a:lnTo>
                    <a:pt x="2489" y="6906"/>
                  </a:lnTo>
                  <a:lnTo>
                    <a:pt x="1275" y="4870"/>
                  </a:lnTo>
                  <a:lnTo>
                    <a:pt x="3739" y="4227"/>
                  </a:lnTo>
                  <a:close/>
                  <a:moveTo>
                    <a:pt x="11395" y="4155"/>
                  </a:moveTo>
                  <a:lnTo>
                    <a:pt x="13729" y="4763"/>
                  </a:lnTo>
                  <a:lnTo>
                    <a:pt x="12455" y="6906"/>
                  </a:lnTo>
                  <a:lnTo>
                    <a:pt x="8537" y="6906"/>
                  </a:lnTo>
                  <a:lnTo>
                    <a:pt x="11395" y="4155"/>
                  </a:lnTo>
                  <a:close/>
                  <a:moveTo>
                    <a:pt x="12550" y="7727"/>
                  </a:moveTo>
                  <a:lnTo>
                    <a:pt x="13764" y="9763"/>
                  </a:lnTo>
                  <a:lnTo>
                    <a:pt x="11300" y="10406"/>
                  </a:lnTo>
                  <a:lnTo>
                    <a:pt x="8537" y="7727"/>
                  </a:lnTo>
                  <a:close/>
                  <a:moveTo>
                    <a:pt x="6525" y="7739"/>
                  </a:moveTo>
                  <a:lnTo>
                    <a:pt x="3668" y="10501"/>
                  </a:lnTo>
                  <a:lnTo>
                    <a:pt x="1334" y="9882"/>
                  </a:lnTo>
                  <a:lnTo>
                    <a:pt x="2608" y="7739"/>
                  </a:lnTo>
                  <a:close/>
                  <a:moveTo>
                    <a:pt x="7942" y="8311"/>
                  </a:moveTo>
                  <a:lnTo>
                    <a:pt x="10788" y="11061"/>
                  </a:lnTo>
                  <a:lnTo>
                    <a:pt x="10157" y="13335"/>
                  </a:lnTo>
                  <a:lnTo>
                    <a:pt x="7942" y="12097"/>
                  </a:lnTo>
                  <a:lnTo>
                    <a:pt x="7942" y="8311"/>
                  </a:lnTo>
                  <a:close/>
                  <a:moveTo>
                    <a:pt x="7121" y="8311"/>
                  </a:moveTo>
                  <a:lnTo>
                    <a:pt x="7121" y="12204"/>
                  </a:lnTo>
                  <a:lnTo>
                    <a:pt x="7109" y="12204"/>
                  </a:lnTo>
                  <a:lnTo>
                    <a:pt x="5013" y="13383"/>
                  </a:lnTo>
                  <a:lnTo>
                    <a:pt x="4358" y="10989"/>
                  </a:lnTo>
                  <a:lnTo>
                    <a:pt x="7121" y="8311"/>
                  </a:lnTo>
                  <a:close/>
                  <a:moveTo>
                    <a:pt x="10585" y="0"/>
                  </a:moveTo>
                  <a:lnTo>
                    <a:pt x="9835" y="441"/>
                  </a:lnTo>
                  <a:lnTo>
                    <a:pt x="7430" y="1774"/>
                  </a:lnTo>
                  <a:lnTo>
                    <a:pt x="5132" y="476"/>
                  </a:lnTo>
                  <a:lnTo>
                    <a:pt x="4370" y="60"/>
                  </a:lnTo>
                  <a:lnTo>
                    <a:pt x="4144" y="881"/>
                  </a:lnTo>
                  <a:lnTo>
                    <a:pt x="3430" y="3477"/>
                  </a:lnTo>
                  <a:lnTo>
                    <a:pt x="858" y="4143"/>
                  </a:lnTo>
                  <a:lnTo>
                    <a:pt x="1" y="4370"/>
                  </a:lnTo>
                  <a:lnTo>
                    <a:pt x="441" y="5096"/>
                  </a:lnTo>
                  <a:lnTo>
                    <a:pt x="1822" y="7418"/>
                  </a:lnTo>
                  <a:lnTo>
                    <a:pt x="477" y="9668"/>
                  </a:lnTo>
                  <a:lnTo>
                    <a:pt x="48" y="10394"/>
                  </a:lnTo>
                  <a:lnTo>
                    <a:pt x="894" y="10620"/>
                  </a:lnTo>
                  <a:lnTo>
                    <a:pt x="3561" y="11311"/>
                  </a:lnTo>
                  <a:lnTo>
                    <a:pt x="4251" y="13811"/>
                  </a:lnTo>
                  <a:lnTo>
                    <a:pt x="4466" y="14633"/>
                  </a:lnTo>
                  <a:lnTo>
                    <a:pt x="5228" y="14216"/>
                  </a:lnTo>
                  <a:lnTo>
                    <a:pt x="7633" y="12883"/>
                  </a:lnTo>
                  <a:lnTo>
                    <a:pt x="9930" y="14168"/>
                  </a:lnTo>
                  <a:lnTo>
                    <a:pt x="10692" y="14585"/>
                  </a:lnTo>
                  <a:lnTo>
                    <a:pt x="10919" y="13776"/>
                  </a:lnTo>
                  <a:lnTo>
                    <a:pt x="11633" y="11180"/>
                  </a:lnTo>
                  <a:lnTo>
                    <a:pt x="14205" y="10513"/>
                  </a:lnTo>
                  <a:lnTo>
                    <a:pt x="15050" y="10287"/>
                  </a:lnTo>
                  <a:lnTo>
                    <a:pt x="14622" y="9561"/>
                  </a:lnTo>
                  <a:lnTo>
                    <a:pt x="13240" y="7227"/>
                  </a:lnTo>
                  <a:lnTo>
                    <a:pt x="14574" y="4977"/>
                  </a:lnTo>
                  <a:lnTo>
                    <a:pt x="15003" y="4251"/>
                  </a:lnTo>
                  <a:lnTo>
                    <a:pt x="14157" y="4024"/>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3"/>
            <p:cNvSpPr/>
            <p:nvPr/>
          </p:nvSpPr>
          <p:spPr>
            <a:xfrm>
              <a:off x="135075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13507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5897750" y="3038600"/>
              <a:ext cx="372100" cy="365250"/>
            </a:xfrm>
            <a:custGeom>
              <a:avLst/>
              <a:gdLst/>
              <a:ahLst/>
              <a:cxnLst/>
              <a:rect l="l" t="t" r="r" b="b"/>
              <a:pathLst>
                <a:path w="14884" h="14610" extrusionOk="0">
                  <a:moveTo>
                    <a:pt x="10026" y="1239"/>
                  </a:moveTo>
                  <a:lnTo>
                    <a:pt x="10680" y="3632"/>
                  </a:lnTo>
                  <a:lnTo>
                    <a:pt x="7918" y="6311"/>
                  </a:lnTo>
                  <a:lnTo>
                    <a:pt x="7918" y="2405"/>
                  </a:lnTo>
                  <a:lnTo>
                    <a:pt x="7930" y="2405"/>
                  </a:lnTo>
                  <a:lnTo>
                    <a:pt x="10026" y="1239"/>
                  </a:lnTo>
                  <a:close/>
                  <a:moveTo>
                    <a:pt x="4870" y="1298"/>
                  </a:moveTo>
                  <a:lnTo>
                    <a:pt x="7085" y="2525"/>
                  </a:lnTo>
                  <a:lnTo>
                    <a:pt x="7085" y="6323"/>
                  </a:lnTo>
                  <a:lnTo>
                    <a:pt x="4239" y="3572"/>
                  </a:lnTo>
                  <a:lnTo>
                    <a:pt x="4870" y="1298"/>
                  </a:lnTo>
                  <a:close/>
                  <a:moveTo>
                    <a:pt x="3727" y="4215"/>
                  </a:moveTo>
                  <a:lnTo>
                    <a:pt x="6501" y="6894"/>
                  </a:lnTo>
                  <a:lnTo>
                    <a:pt x="2477" y="6894"/>
                  </a:lnTo>
                  <a:lnTo>
                    <a:pt x="1263" y="4846"/>
                  </a:lnTo>
                  <a:lnTo>
                    <a:pt x="3727" y="4215"/>
                  </a:lnTo>
                  <a:close/>
                  <a:moveTo>
                    <a:pt x="11371" y="4132"/>
                  </a:moveTo>
                  <a:lnTo>
                    <a:pt x="13705" y="4751"/>
                  </a:lnTo>
                  <a:lnTo>
                    <a:pt x="12431" y="6894"/>
                  </a:lnTo>
                  <a:lnTo>
                    <a:pt x="8513" y="6894"/>
                  </a:lnTo>
                  <a:lnTo>
                    <a:pt x="11371" y="4132"/>
                  </a:lnTo>
                  <a:close/>
                  <a:moveTo>
                    <a:pt x="12550" y="7704"/>
                  </a:moveTo>
                  <a:lnTo>
                    <a:pt x="13764" y="9752"/>
                  </a:lnTo>
                  <a:lnTo>
                    <a:pt x="11299" y="10383"/>
                  </a:lnTo>
                  <a:lnTo>
                    <a:pt x="8525" y="7704"/>
                  </a:lnTo>
                  <a:close/>
                  <a:moveTo>
                    <a:pt x="6501" y="7704"/>
                  </a:moveTo>
                  <a:lnTo>
                    <a:pt x="3644" y="10478"/>
                  </a:lnTo>
                  <a:lnTo>
                    <a:pt x="1310" y="9871"/>
                  </a:lnTo>
                  <a:lnTo>
                    <a:pt x="2584" y="7704"/>
                  </a:lnTo>
                  <a:close/>
                  <a:moveTo>
                    <a:pt x="7930" y="8287"/>
                  </a:moveTo>
                  <a:lnTo>
                    <a:pt x="10776" y="11038"/>
                  </a:lnTo>
                  <a:lnTo>
                    <a:pt x="10145" y="13324"/>
                  </a:lnTo>
                  <a:lnTo>
                    <a:pt x="7930" y="12085"/>
                  </a:lnTo>
                  <a:lnTo>
                    <a:pt x="7930" y="8287"/>
                  </a:lnTo>
                  <a:close/>
                  <a:moveTo>
                    <a:pt x="7097" y="8287"/>
                  </a:moveTo>
                  <a:lnTo>
                    <a:pt x="7097" y="12192"/>
                  </a:lnTo>
                  <a:lnTo>
                    <a:pt x="7085" y="12192"/>
                  </a:lnTo>
                  <a:lnTo>
                    <a:pt x="4989" y="13359"/>
                  </a:lnTo>
                  <a:lnTo>
                    <a:pt x="4334" y="10966"/>
                  </a:lnTo>
                  <a:lnTo>
                    <a:pt x="7097" y="8287"/>
                  </a:lnTo>
                  <a:close/>
                  <a:moveTo>
                    <a:pt x="10585" y="0"/>
                  </a:moveTo>
                  <a:lnTo>
                    <a:pt x="9823" y="417"/>
                  </a:lnTo>
                  <a:lnTo>
                    <a:pt x="7430" y="1751"/>
                  </a:lnTo>
                  <a:lnTo>
                    <a:pt x="5120" y="453"/>
                  </a:lnTo>
                  <a:lnTo>
                    <a:pt x="4358" y="48"/>
                  </a:lnTo>
                  <a:lnTo>
                    <a:pt x="4132" y="858"/>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80" y="14574"/>
                  </a:lnTo>
                  <a:lnTo>
                    <a:pt x="10907" y="13752"/>
                  </a:lnTo>
                  <a:lnTo>
                    <a:pt x="11621" y="11157"/>
                  </a:lnTo>
                  <a:lnTo>
                    <a:pt x="14193" y="10490"/>
                  </a:lnTo>
                  <a:lnTo>
                    <a:pt x="14883" y="10311"/>
                  </a:lnTo>
                  <a:lnTo>
                    <a:pt x="14883" y="10002"/>
                  </a:lnTo>
                  <a:lnTo>
                    <a:pt x="14598" y="9537"/>
                  </a:lnTo>
                  <a:lnTo>
                    <a:pt x="13216" y="7216"/>
                  </a:lnTo>
                  <a:lnTo>
                    <a:pt x="14550" y="4965"/>
                  </a:lnTo>
                  <a:lnTo>
                    <a:pt x="14883" y="4430"/>
                  </a:lnTo>
                  <a:lnTo>
                    <a:pt x="14883" y="4215"/>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1729675" y="2307850"/>
              <a:ext cx="376250" cy="365250"/>
            </a:xfrm>
            <a:custGeom>
              <a:avLst/>
              <a:gdLst/>
              <a:ahLst/>
              <a:cxnLst/>
              <a:rect l="l" t="t" r="r" b="b"/>
              <a:pathLst>
                <a:path w="15050" h="14610" extrusionOk="0">
                  <a:moveTo>
                    <a:pt x="4882" y="1298"/>
                  </a:moveTo>
                  <a:lnTo>
                    <a:pt x="7108" y="2525"/>
                  </a:lnTo>
                  <a:lnTo>
                    <a:pt x="7108" y="6323"/>
                  </a:lnTo>
                  <a:lnTo>
                    <a:pt x="4263" y="3573"/>
                  </a:lnTo>
                  <a:lnTo>
                    <a:pt x="4882" y="1298"/>
                  </a:lnTo>
                  <a:close/>
                  <a:moveTo>
                    <a:pt x="10049" y="1251"/>
                  </a:moveTo>
                  <a:lnTo>
                    <a:pt x="10704" y="3644"/>
                  </a:lnTo>
                  <a:lnTo>
                    <a:pt x="7942" y="6323"/>
                  </a:lnTo>
                  <a:lnTo>
                    <a:pt x="7942" y="2430"/>
                  </a:lnTo>
                  <a:lnTo>
                    <a:pt x="7954" y="2430"/>
                  </a:lnTo>
                  <a:lnTo>
                    <a:pt x="10049" y="1251"/>
                  </a:lnTo>
                  <a:close/>
                  <a:moveTo>
                    <a:pt x="3739" y="4215"/>
                  </a:moveTo>
                  <a:lnTo>
                    <a:pt x="6513" y="6894"/>
                  </a:lnTo>
                  <a:lnTo>
                    <a:pt x="2489" y="6894"/>
                  </a:lnTo>
                  <a:lnTo>
                    <a:pt x="1274" y="4870"/>
                  </a:lnTo>
                  <a:lnTo>
                    <a:pt x="3739" y="4215"/>
                  </a:lnTo>
                  <a:close/>
                  <a:moveTo>
                    <a:pt x="11395" y="4132"/>
                  </a:moveTo>
                  <a:lnTo>
                    <a:pt x="13728" y="4751"/>
                  </a:lnTo>
                  <a:lnTo>
                    <a:pt x="12442" y="6894"/>
                  </a:lnTo>
                  <a:lnTo>
                    <a:pt x="8525" y="6894"/>
                  </a:lnTo>
                  <a:lnTo>
                    <a:pt x="11395" y="4132"/>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299"/>
                  </a:moveTo>
                  <a:lnTo>
                    <a:pt x="10775" y="11062"/>
                  </a:lnTo>
                  <a:lnTo>
                    <a:pt x="10156" y="13336"/>
                  </a:lnTo>
                  <a:lnTo>
                    <a:pt x="7942" y="12097"/>
                  </a:lnTo>
                  <a:lnTo>
                    <a:pt x="7942" y="8299"/>
                  </a:lnTo>
                  <a:close/>
                  <a:moveTo>
                    <a:pt x="7120" y="8299"/>
                  </a:moveTo>
                  <a:lnTo>
                    <a:pt x="7120" y="12205"/>
                  </a:lnTo>
                  <a:lnTo>
                    <a:pt x="7108" y="12205"/>
                  </a:lnTo>
                  <a:lnTo>
                    <a:pt x="5001" y="13383"/>
                  </a:lnTo>
                  <a:lnTo>
                    <a:pt x="4346" y="10978"/>
                  </a:lnTo>
                  <a:lnTo>
                    <a:pt x="7120" y="8299"/>
                  </a:lnTo>
                  <a:close/>
                  <a:moveTo>
                    <a:pt x="10585" y="1"/>
                  </a:moveTo>
                  <a:lnTo>
                    <a:pt x="9823" y="417"/>
                  </a:lnTo>
                  <a:lnTo>
                    <a:pt x="7430" y="1751"/>
                  </a:lnTo>
                  <a:lnTo>
                    <a:pt x="5120" y="465"/>
                  </a:lnTo>
                  <a:lnTo>
                    <a:pt x="4358" y="48"/>
                  </a:lnTo>
                  <a:lnTo>
                    <a:pt x="4144" y="858"/>
                  </a:lnTo>
                  <a:lnTo>
                    <a:pt x="3429" y="3453"/>
                  </a:lnTo>
                  <a:lnTo>
                    <a:pt x="846"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40"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1729675" y="1577100"/>
              <a:ext cx="376250" cy="365250"/>
            </a:xfrm>
            <a:custGeom>
              <a:avLst/>
              <a:gdLst/>
              <a:ahLst/>
              <a:cxnLst/>
              <a:rect l="l" t="t" r="r" b="b"/>
              <a:pathLst>
                <a:path w="15050" h="14610" extrusionOk="0">
                  <a:moveTo>
                    <a:pt x="4882" y="1299"/>
                  </a:moveTo>
                  <a:lnTo>
                    <a:pt x="7108" y="2525"/>
                  </a:lnTo>
                  <a:lnTo>
                    <a:pt x="7108" y="6323"/>
                  </a:lnTo>
                  <a:lnTo>
                    <a:pt x="4263" y="3573"/>
                  </a:lnTo>
                  <a:lnTo>
                    <a:pt x="4882" y="1299"/>
                  </a:lnTo>
                  <a:close/>
                  <a:moveTo>
                    <a:pt x="10049" y="1251"/>
                  </a:moveTo>
                  <a:lnTo>
                    <a:pt x="10704" y="3644"/>
                  </a:lnTo>
                  <a:lnTo>
                    <a:pt x="7942" y="6323"/>
                  </a:lnTo>
                  <a:lnTo>
                    <a:pt x="7942" y="2430"/>
                  </a:lnTo>
                  <a:lnTo>
                    <a:pt x="7954" y="2430"/>
                  </a:lnTo>
                  <a:lnTo>
                    <a:pt x="10049" y="1251"/>
                  </a:lnTo>
                  <a:close/>
                  <a:moveTo>
                    <a:pt x="3739" y="4228"/>
                  </a:moveTo>
                  <a:lnTo>
                    <a:pt x="6513" y="6906"/>
                  </a:lnTo>
                  <a:lnTo>
                    <a:pt x="2489" y="6906"/>
                  </a:lnTo>
                  <a:lnTo>
                    <a:pt x="1274" y="4871"/>
                  </a:lnTo>
                  <a:lnTo>
                    <a:pt x="3739" y="4228"/>
                  </a:lnTo>
                  <a:close/>
                  <a:moveTo>
                    <a:pt x="11395" y="4156"/>
                  </a:moveTo>
                  <a:lnTo>
                    <a:pt x="13728" y="4763"/>
                  </a:lnTo>
                  <a:lnTo>
                    <a:pt x="12442" y="6906"/>
                  </a:lnTo>
                  <a:lnTo>
                    <a:pt x="8525" y="6906"/>
                  </a:lnTo>
                  <a:lnTo>
                    <a:pt x="11395" y="4156"/>
                  </a:lnTo>
                  <a:close/>
                  <a:moveTo>
                    <a:pt x="12549" y="7728"/>
                  </a:moveTo>
                  <a:lnTo>
                    <a:pt x="13776" y="9764"/>
                  </a:lnTo>
                  <a:lnTo>
                    <a:pt x="11299" y="10407"/>
                  </a:lnTo>
                  <a:lnTo>
                    <a:pt x="8537" y="7728"/>
                  </a:lnTo>
                  <a:close/>
                  <a:moveTo>
                    <a:pt x="6525" y="7704"/>
                  </a:moveTo>
                  <a:lnTo>
                    <a:pt x="3667" y="10478"/>
                  </a:lnTo>
                  <a:lnTo>
                    <a:pt x="1334" y="9859"/>
                  </a:lnTo>
                  <a:lnTo>
                    <a:pt x="2608" y="7704"/>
                  </a:lnTo>
                  <a:close/>
                  <a:moveTo>
                    <a:pt x="7942" y="8300"/>
                  </a:moveTo>
                  <a:lnTo>
                    <a:pt x="10775" y="11050"/>
                  </a:lnTo>
                  <a:lnTo>
                    <a:pt x="10156" y="13336"/>
                  </a:lnTo>
                  <a:lnTo>
                    <a:pt x="7942" y="12098"/>
                  </a:lnTo>
                  <a:lnTo>
                    <a:pt x="7942" y="8300"/>
                  </a:lnTo>
                  <a:close/>
                  <a:moveTo>
                    <a:pt x="7120" y="8300"/>
                  </a:moveTo>
                  <a:lnTo>
                    <a:pt x="7120" y="12205"/>
                  </a:lnTo>
                  <a:lnTo>
                    <a:pt x="7108"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18" y="13753"/>
                  </a:lnTo>
                  <a:lnTo>
                    <a:pt x="11633" y="11157"/>
                  </a:lnTo>
                  <a:lnTo>
                    <a:pt x="14204" y="10490"/>
                  </a:lnTo>
                  <a:lnTo>
                    <a:pt x="15050" y="10264"/>
                  </a:lnTo>
                  <a:lnTo>
                    <a:pt x="14621" y="9538"/>
                  </a:lnTo>
                  <a:lnTo>
                    <a:pt x="13240"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3"/>
            <p:cNvSpPr/>
            <p:nvPr/>
          </p:nvSpPr>
          <p:spPr>
            <a:xfrm>
              <a:off x="1729375" y="846675"/>
              <a:ext cx="376550" cy="365525"/>
            </a:xfrm>
            <a:custGeom>
              <a:avLst/>
              <a:gdLst/>
              <a:ahLst/>
              <a:cxnLst/>
              <a:rect l="l" t="t" r="r" b="b"/>
              <a:pathLst>
                <a:path w="15062" h="14621" extrusionOk="0">
                  <a:moveTo>
                    <a:pt x="10061" y="1238"/>
                  </a:moveTo>
                  <a:lnTo>
                    <a:pt x="10716" y="3631"/>
                  </a:lnTo>
                  <a:lnTo>
                    <a:pt x="7954" y="6310"/>
                  </a:lnTo>
                  <a:lnTo>
                    <a:pt x="7954" y="2417"/>
                  </a:lnTo>
                  <a:lnTo>
                    <a:pt x="7966" y="2417"/>
                  </a:lnTo>
                  <a:lnTo>
                    <a:pt x="10061" y="1238"/>
                  </a:lnTo>
                  <a:close/>
                  <a:moveTo>
                    <a:pt x="4894" y="1298"/>
                  </a:moveTo>
                  <a:lnTo>
                    <a:pt x="7120" y="2536"/>
                  </a:lnTo>
                  <a:lnTo>
                    <a:pt x="7120" y="6322"/>
                  </a:lnTo>
                  <a:lnTo>
                    <a:pt x="4275" y="3572"/>
                  </a:lnTo>
                  <a:lnTo>
                    <a:pt x="4894" y="1298"/>
                  </a:lnTo>
                  <a:close/>
                  <a:moveTo>
                    <a:pt x="3751" y="4215"/>
                  </a:moveTo>
                  <a:lnTo>
                    <a:pt x="6525" y="6894"/>
                  </a:lnTo>
                  <a:lnTo>
                    <a:pt x="2501" y="6894"/>
                  </a:lnTo>
                  <a:lnTo>
                    <a:pt x="1286" y="4858"/>
                  </a:lnTo>
                  <a:lnTo>
                    <a:pt x="3751" y="4215"/>
                  </a:lnTo>
                  <a:close/>
                  <a:moveTo>
                    <a:pt x="11383" y="4131"/>
                  </a:moveTo>
                  <a:lnTo>
                    <a:pt x="13728" y="4751"/>
                  </a:lnTo>
                  <a:lnTo>
                    <a:pt x="12454" y="6894"/>
                  </a:lnTo>
                  <a:lnTo>
                    <a:pt x="8549" y="6894"/>
                  </a:lnTo>
                  <a:lnTo>
                    <a:pt x="11383" y="4131"/>
                  </a:lnTo>
                  <a:close/>
                  <a:moveTo>
                    <a:pt x="12561" y="7715"/>
                  </a:moveTo>
                  <a:lnTo>
                    <a:pt x="13788" y="9751"/>
                  </a:lnTo>
                  <a:lnTo>
                    <a:pt x="11311" y="10394"/>
                  </a:lnTo>
                  <a:lnTo>
                    <a:pt x="8537" y="7715"/>
                  </a:lnTo>
                  <a:close/>
                  <a:moveTo>
                    <a:pt x="6537" y="7727"/>
                  </a:moveTo>
                  <a:lnTo>
                    <a:pt x="3679" y="10477"/>
                  </a:lnTo>
                  <a:lnTo>
                    <a:pt x="1346" y="9870"/>
                  </a:lnTo>
                  <a:lnTo>
                    <a:pt x="2620" y="7727"/>
                  </a:lnTo>
                  <a:close/>
                  <a:moveTo>
                    <a:pt x="7954" y="8287"/>
                  </a:moveTo>
                  <a:lnTo>
                    <a:pt x="10787" y="11049"/>
                  </a:lnTo>
                  <a:lnTo>
                    <a:pt x="10168" y="13323"/>
                  </a:lnTo>
                  <a:lnTo>
                    <a:pt x="7954" y="12085"/>
                  </a:lnTo>
                  <a:lnTo>
                    <a:pt x="7954" y="8287"/>
                  </a:lnTo>
                  <a:close/>
                  <a:moveTo>
                    <a:pt x="7120" y="8287"/>
                  </a:moveTo>
                  <a:lnTo>
                    <a:pt x="7120" y="12192"/>
                  </a:lnTo>
                  <a:lnTo>
                    <a:pt x="5013" y="13371"/>
                  </a:lnTo>
                  <a:lnTo>
                    <a:pt x="4346" y="10966"/>
                  </a:lnTo>
                  <a:lnTo>
                    <a:pt x="7120" y="8287"/>
                  </a:lnTo>
                  <a:close/>
                  <a:moveTo>
                    <a:pt x="10585" y="0"/>
                  </a:moveTo>
                  <a:lnTo>
                    <a:pt x="9823" y="417"/>
                  </a:lnTo>
                  <a:lnTo>
                    <a:pt x="7430" y="1762"/>
                  </a:lnTo>
                  <a:lnTo>
                    <a:pt x="5120" y="464"/>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45" y="11168"/>
                  </a:lnTo>
                  <a:lnTo>
                    <a:pt x="14216" y="10489"/>
                  </a:lnTo>
                  <a:lnTo>
                    <a:pt x="15062" y="10275"/>
                  </a:lnTo>
                  <a:lnTo>
                    <a:pt x="14633" y="9537"/>
                  </a:lnTo>
                  <a:lnTo>
                    <a:pt x="13252" y="7215"/>
                  </a:lnTo>
                  <a:lnTo>
                    <a:pt x="14585" y="4965"/>
                  </a:lnTo>
                  <a:lnTo>
                    <a:pt x="15014" y="4227"/>
                  </a:lnTo>
                  <a:lnTo>
                    <a:pt x="14169" y="4024"/>
                  </a:lnTo>
                  <a:lnTo>
                    <a:pt x="11502" y="3322"/>
                  </a:lnTo>
                  <a:lnTo>
                    <a:pt x="10823"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3"/>
            <p:cNvSpPr/>
            <p:nvPr/>
          </p:nvSpPr>
          <p:spPr>
            <a:xfrm>
              <a:off x="1729675" y="1942325"/>
              <a:ext cx="376250" cy="365550"/>
            </a:xfrm>
            <a:custGeom>
              <a:avLst/>
              <a:gdLst/>
              <a:ahLst/>
              <a:cxnLst/>
              <a:rect l="l" t="t" r="r" b="b"/>
              <a:pathLst>
                <a:path w="15050" h="14622" extrusionOk="0">
                  <a:moveTo>
                    <a:pt x="4882" y="1299"/>
                  </a:moveTo>
                  <a:lnTo>
                    <a:pt x="7108" y="2537"/>
                  </a:lnTo>
                  <a:lnTo>
                    <a:pt x="7108" y="6335"/>
                  </a:lnTo>
                  <a:lnTo>
                    <a:pt x="4263" y="3573"/>
                  </a:lnTo>
                  <a:lnTo>
                    <a:pt x="4882" y="1299"/>
                  </a:lnTo>
                  <a:close/>
                  <a:moveTo>
                    <a:pt x="10049" y="1251"/>
                  </a:moveTo>
                  <a:lnTo>
                    <a:pt x="10716" y="3656"/>
                  </a:lnTo>
                  <a:lnTo>
                    <a:pt x="7954" y="6335"/>
                  </a:lnTo>
                  <a:lnTo>
                    <a:pt x="7954" y="2430"/>
                  </a:lnTo>
                  <a:lnTo>
                    <a:pt x="10049" y="1251"/>
                  </a:lnTo>
                  <a:close/>
                  <a:moveTo>
                    <a:pt x="11395" y="4144"/>
                  </a:moveTo>
                  <a:lnTo>
                    <a:pt x="13728" y="4751"/>
                  </a:lnTo>
                  <a:lnTo>
                    <a:pt x="12442" y="6895"/>
                  </a:lnTo>
                  <a:lnTo>
                    <a:pt x="8525" y="6895"/>
                  </a:lnTo>
                  <a:lnTo>
                    <a:pt x="11395" y="4144"/>
                  </a:lnTo>
                  <a:close/>
                  <a:moveTo>
                    <a:pt x="3739" y="4228"/>
                  </a:moveTo>
                  <a:lnTo>
                    <a:pt x="6513" y="6906"/>
                  </a:lnTo>
                  <a:lnTo>
                    <a:pt x="2489" y="6906"/>
                  </a:lnTo>
                  <a:lnTo>
                    <a:pt x="1274" y="4870"/>
                  </a:lnTo>
                  <a:lnTo>
                    <a:pt x="3739" y="4228"/>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311"/>
                  </a:moveTo>
                  <a:lnTo>
                    <a:pt x="10775" y="11062"/>
                  </a:lnTo>
                  <a:lnTo>
                    <a:pt x="10156" y="13336"/>
                  </a:lnTo>
                  <a:lnTo>
                    <a:pt x="7942" y="12109"/>
                  </a:lnTo>
                  <a:lnTo>
                    <a:pt x="7942" y="8311"/>
                  </a:lnTo>
                  <a:close/>
                  <a:moveTo>
                    <a:pt x="7120" y="8311"/>
                  </a:moveTo>
                  <a:lnTo>
                    <a:pt x="7120" y="12205"/>
                  </a:lnTo>
                  <a:lnTo>
                    <a:pt x="7108"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18" y="13753"/>
                  </a:lnTo>
                  <a:lnTo>
                    <a:pt x="11633" y="11169"/>
                  </a:lnTo>
                  <a:lnTo>
                    <a:pt x="14204" y="10502"/>
                  </a:lnTo>
                  <a:lnTo>
                    <a:pt x="15050" y="10276"/>
                  </a:lnTo>
                  <a:lnTo>
                    <a:pt x="14621" y="9550"/>
                  </a:lnTo>
                  <a:lnTo>
                    <a:pt x="13240"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2108875" y="3769350"/>
              <a:ext cx="376275" cy="365250"/>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1729675" y="2673075"/>
              <a:ext cx="376250" cy="365550"/>
            </a:xfrm>
            <a:custGeom>
              <a:avLst/>
              <a:gdLst/>
              <a:ahLst/>
              <a:cxnLst/>
              <a:rect l="l" t="t" r="r" b="b"/>
              <a:pathLst>
                <a:path w="15050" h="14622" extrusionOk="0">
                  <a:moveTo>
                    <a:pt x="4882" y="1286"/>
                  </a:moveTo>
                  <a:lnTo>
                    <a:pt x="7108" y="2525"/>
                  </a:lnTo>
                  <a:lnTo>
                    <a:pt x="7108" y="6311"/>
                  </a:lnTo>
                  <a:lnTo>
                    <a:pt x="4263" y="3561"/>
                  </a:lnTo>
                  <a:lnTo>
                    <a:pt x="4882" y="1286"/>
                  </a:lnTo>
                  <a:close/>
                  <a:moveTo>
                    <a:pt x="10049" y="1251"/>
                  </a:moveTo>
                  <a:lnTo>
                    <a:pt x="10704" y="3656"/>
                  </a:lnTo>
                  <a:lnTo>
                    <a:pt x="7942" y="6335"/>
                  </a:lnTo>
                  <a:lnTo>
                    <a:pt x="7942" y="2429"/>
                  </a:lnTo>
                  <a:lnTo>
                    <a:pt x="7954" y="2429"/>
                  </a:lnTo>
                  <a:lnTo>
                    <a:pt x="10049" y="1251"/>
                  </a:lnTo>
                  <a:close/>
                  <a:moveTo>
                    <a:pt x="11395" y="4144"/>
                  </a:moveTo>
                  <a:lnTo>
                    <a:pt x="13728" y="4751"/>
                  </a:lnTo>
                  <a:lnTo>
                    <a:pt x="12442" y="6894"/>
                  </a:lnTo>
                  <a:lnTo>
                    <a:pt x="8525" y="6894"/>
                  </a:lnTo>
                  <a:lnTo>
                    <a:pt x="11395" y="4144"/>
                  </a:lnTo>
                  <a:close/>
                  <a:moveTo>
                    <a:pt x="3751" y="4227"/>
                  </a:moveTo>
                  <a:lnTo>
                    <a:pt x="6525" y="6906"/>
                  </a:lnTo>
                  <a:lnTo>
                    <a:pt x="2501" y="6906"/>
                  </a:lnTo>
                  <a:lnTo>
                    <a:pt x="1286" y="4870"/>
                  </a:lnTo>
                  <a:lnTo>
                    <a:pt x="3751" y="4227"/>
                  </a:lnTo>
                  <a:close/>
                  <a:moveTo>
                    <a:pt x="12549" y="7728"/>
                  </a:moveTo>
                  <a:lnTo>
                    <a:pt x="13776" y="9764"/>
                  </a:lnTo>
                  <a:lnTo>
                    <a:pt x="11299" y="10407"/>
                  </a:lnTo>
                  <a:lnTo>
                    <a:pt x="8525" y="7728"/>
                  </a:lnTo>
                  <a:close/>
                  <a:moveTo>
                    <a:pt x="6525" y="7716"/>
                  </a:moveTo>
                  <a:lnTo>
                    <a:pt x="3679" y="10466"/>
                  </a:lnTo>
                  <a:lnTo>
                    <a:pt x="1346" y="9859"/>
                  </a:lnTo>
                  <a:lnTo>
                    <a:pt x="2608" y="7716"/>
                  </a:lnTo>
                  <a:close/>
                  <a:moveTo>
                    <a:pt x="7954" y="8299"/>
                  </a:moveTo>
                  <a:lnTo>
                    <a:pt x="10799" y="11050"/>
                  </a:lnTo>
                  <a:lnTo>
                    <a:pt x="10168" y="13324"/>
                  </a:lnTo>
                  <a:lnTo>
                    <a:pt x="7954" y="12085"/>
                  </a:lnTo>
                  <a:lnTo>
                    <a:pt x="7954" y="8299"/>
                  </a:lnTo>
                  <a:close/>
                  <a:moveTo>
                    <a:pt x="7120" y="8287"/>
                  </a:moveTo>
                  <a:lnTo>
                    <a:pt x="7120" y="12193"/>
                  </a:lnTo>
                  <a:lnTo>
                    <a:pt x="7108" y="12193"/>
                  </a:lnTo>
                  <a:lnTo>
                    <a:pt x="5001" y="13371"/>
                  </a:lnTo>
                  <a:lnTo>
                    <a:pt x="4346" y="10966"/>
                  </a:lnTo>
                  <a:lnTo>
                    <a:pt x="7120" y="8287"/>
                  </a:lnTo>
                  <a:close/>
                  <a:moveTo>
                    <a:pt x="10585" y="1"/>
                  </a:moveTo>
                  <a:lnTo>
                    <a:pt x="9823" y="417"/>
                  </a:lnTo>
                  <a:lnTo>
                    <a:pt x="7430" y="1763"/>
                  </a:lnTo>
                  <a:lnTo>
                    <a:pt x="5120" y="465"/>
                  </a:lnTo>
                  <a:lnTo>
                    <a:pt x="4370" y="48"/>
                  </a:lnTo>
                  <a:lnTo>
                    <a:pt x="4144" y="870"/>
                  </a:lnTo>
                  <a:lnTo>
                    <a:pt x="3429" y="3453"/>
                  </a:lnTo>
                  <a:lnTo>
                    <a:pt x="857" y="4132"/>
                  </a:lnTo>
                  <a:lnTo>
                    <a:pt x="0" y="4346"/>
                  </a:lnTo>
                  <a:lnTo>
                    <a:pt x="429" y="5085"/>
                  </a:lnTo>
                  <a:lnTo>
                    <a:pt x="1822" y="7406"/>
                  </a:lnTo>
                  <a:lnTo>
                    <a:pt x="476" y="9645"/>
                  </a:lnTo>
                  <a:lnTo>
                    <a:pt x="48" y="10383"/>
                  </a:lnTo>
                  <a:lnTo>
                    <a:pt x="893" y="10597"/>
                  </a:lnTo>
                  <a:lnTo>
                    <a:pt x="3560" y="11300"/>
                  </a:lnTo>
                  <a:lnTo>
                    <a:pt x="4251" y="13800"/>
                  </a:lnTo>
                  <a:lnTo>
                    <a:pt x="4465" y="14621"/>
                  </a:lnTo>
                  <a:lnTo>
                    <a:pt x="5227" y="14205"/>
                  </a:lnTo>
                  <a:lnTo>
                    <a:pt x="7620" y="12859"/>
                  </a:lnTo>
                  <a:lnTo>
                    <a:pt x="9930" y="14157"/>
                  </a:lnTo>
                  <a:lnTo>
                    <a:pt x="10692" y="14574"/>
                  </a:lnTo>
                  <a:lnTo>
                    <a:pt x="10918" y="13752"/>
                  </a:lnTo>
                  <a:lnTo>
                    <a:pt x="11633" y="11169"/>
                  </a:lnTo>
                  <a:lnTo>
                    <a:pt x="14204" y="10502"/>
                  </a:lnTo>
                  <a:lnTo>
                    <a:pt x="15050" y="10276"/>
                  </a:lnTo>
                  <a:lnTo>
                    <a:pt x="14621" y="9549"/>
                  </a:lnTo>
                  <a:lnTo>
                    <a:pt x="13240"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2108875" y="4134575"/>
              <a:ext cx="376275" cy="365525"/>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2108875" y="4499800"/>
              <a:ext cx="376275" cy="365250"/>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2108875" y="3038600"/>
              <a:ext cx="376275" cy="365250"/>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1729675"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1350450" y="846675"/>
              <a:ext cx="376275" cy="365525"/>
            </a:xfrm>
            <a:custGeom>
              <a:avLst/>
              <a:gdLst/>
              <a:ahLst/>
              <a:cxnLst/>
              <a:rect l="l" t="t" r="r" b="b"/>
              <a:pathLst>
                <a:path w="15051" h="14621" extrusionOk="0">
                  <a:moveTo>
                    <a:pt x="10050" y="1238"/>
                  </a:moveTo>
                  <a:lnTo>
                    <a:pt x="10704" y="3631"/>
                  </a:lnTo>
                  <a:lnTo>
                    <a:pt x="7942" y="6310"/>
                  </a:lnTo>
                  <a:lnTo>
                    <a:pt x="7942" y="2417"/>
                  </a:lnTo>
                  <a:lnTo>
                    <a:pt x="7954" y="2417"/>
                  </a:lnTo>
                  <a:lnTo>
                    <a:pt x="10050" y="1238"/>
                  </a:lnTo>
                  <a:close/>
                  <a:moveTo>
                    <a:pt x="4882" y="1298"/>
                  </a:moveTo>
                  <a:lnTo>
                    <a:pt x="7109" y="2536"/>
                  </a:lnTo>
                  <a:lnTo>
                    <a:pt x="7109" y="6322"/>
                  </a:lnTo>
                  <a:lnTo>
                    <a:pt x="4263" y="3572"/>
                  </a:lnTo>
                  <a:lnTo>
                    <a:pt x="4882" y="1298"/>
                  </a:lnTo>
                  <a:close/>
                  <a:moveTo>
                    <a:pt x="3739" y="4215"/>
                  </a:moveTo>
                  <a:lnTo>
                    <a:pt x="6513" y="6894"/>
                  </a:lnTo>
                  <a:lnTo>
                    <a:pt x="2489" y="6894"/>
                  </a:lnTo>
                  <a:lnTo>
                    <a:pt x="1275" y="4858"/>
                  </a:lnTo>
                  <a:lnTo>
                    <a:pt x="3739" y="4215"/>
                  </a:lnTo>
                  <a:close/>
                  <a:moveTo>
                    <a:pt x="11383" y="4131"/>
                  </a:moveTo>
                  <a:lnTo>
                    <a:pt x="13717" y="4751"/>
                  </a:lnTo>
                  <a:lnTo>
                    <a:pt x="12455" y="6894"/>
                  </a:lnTo>
                  <a:lnTo>
                    <a:pt x="8537" y="6894"/>
                  </a:lnTo>
                  <a:lnTo>
                    <a:pt x="11383" y="4131"/>
                  </a:lnTo>
                  <a:close/>
                  <a:moveTo>
                    <a:pt x="12550" y="7715"/>
                  </a:moveTo>
                  <a:lnTo>
                    <a:pt x="13776" y="9751"/>
                  </a:lnTo>
                  <a:lnTo>
                    <a:pt x="11300" y="10394"/>
                  </a:lnTo>
                  <a:lnTo>
                    <a:pt x="8537" y="7715"/>
                  </a:lnTo>
                  <a:close/>
                  <a:moveTo>
                    <a:pt x="6513" y="7727"/>
                  </a:moveTo>
                  <a:lnTo>
                    <a:pt x="3668" y="10477"/>
                  </a:lnTo>
                  <a:lnTo>
                    <a:pt x="1322" y="9870"/>
                  </a:lnTo>
                  <a:lnTo>
                    <a:pt x="2596" y="7727"/>
                  </a:lnTo>
                  <a:close/>
                  <a:moveTo>
                    <a:pt x="7942" y="8287"/>
                  </a:moveTo>
                  <a:lnTo>
                    <a:pt x="10788" y="11049"/>
                  </a:lnTo>
                  <a:lnTo>
                    <a:pt x="10157" y="13323"/>
                  </a:lnTo>
                  <a:lnTo>
                    <a:pt x="7942" y="12085"/>
                  </a:lnTo>
                  <a:lnTo>
                    <a:pt x="7942" y="8287"/>
                  </a:lnTo>
                  <a:close/>
                  <a:moveTo>
                    <a:pt x="7121" y="8287"/>
                  </a:moveTo>
                  <a:lnTo>
                    <a:pt x="7121" y="12192"/>
                  </a:lnTo>
                  <a:lnTo>
                    <a:pt x="7109" y="12192"/>
                  </a:lnTo>
                  <a:lnTo>
                    <a:pt x="5013" y="13371"/>
                  </a:lnTo>
                  <a:lnTo>
                    <a:pt x="4358" y="10966"/>
                  </a:lnTo>
                  <a:lnTo>
                    <a:pt x="7121" y="8287"/>
                  </a:lnTo>
                  <a:close/>
                  <a:moveTo>
                    <a:pt x="10573" y="0"/>
                  </a:moveTo>
                  <a:lnTo>
                    <a:pt x="9835" y="417"/>
                  </a:lnTo>
                  <a:lnTo>
                    <a:pt x="7430" y="1762"/>
                  </a:lnTo>
                  <a:lnTo>
                    <a:pt x="5132"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6" y="14621"/>
                  </a:lnTo>
                  <a:lnTo>
                    <a:pt x="5228" y="14204"/>
                  </a:lnTo>
                  <a:lnTo>
                    <a:pt x="7633" y="12859"/>
                  </a:lnTo>
                  <a:lnTo>
                    <a:pt x="9930" y="14157"/>
                  </a:lnTo>
                  <a:lnTo>
                    <a:pt x="10692" y="14573"/>
                  </a:lnTo>
                  <a:lnTo>
                    <a:pt x="10919" y="13752"/>
                  </a:lnTo>
                  <a:lnTo>
                    <a:pt x="11633" y="11168"/>
                  </a:lnTo>
                  <a:lnTo>
                    <a:pt x="14205" y="10489"/>
                  </a:lnTo>
                  <a:lnTo>
                    <a:pt x="15050" y="10275"/>
                  </a:lnTo>
                  <a:lnTo>
                    <a:pt x="14622" y="9537"/>
                  </a:lnTo>
                  <a:lnTo>
                    <a:pt x="13240" y="7215"/>
                  </a:lnTo>
                  <a:lnTo>
                    <a:pt x="14574" y="4965"/>
                  </a:lnTo>
                  <a:lnTo>
                    <a:pt x="15014" y="4227"/>
                  </a:lnTo>
                  <a:lnTo>
                    <a:pt x="14157" y="4000"/>
                  </a:lnTo>
                  <a:lnTo>
                    <a:pt x="11502" y="3310"/>
                  </a:lnTo>
                  <a:lnTo>
                    <a:pt x="10812"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1729675" y="1211600"/>
              <a:ext cx="376250" cy="365525"/>
            </a:xfrm>
            <a:custGeom>
              <a:avLst/>
              <a:gdLst/>
              <a:ahLst/>
              <a:cxnLst/>
              <a:rect l="l" t="t" r="r" b="b"/>
              <a:pathLst>
                <a:path w="15050" h="14621" extrusionOk="0">
                  <a:moveTo>
                    <a:pt x="4882" y="1298"/>
                  </a:moveTo>
                  <a:lnTo>
                    <a:pt x="7108" y="2536"/>
                  </a:lnTo>
                  <a:lnTo>
                    <a:pt x="7108" y="6334"/>
                  </a:lnTo>
                  <a:lnTo>
                    <a:pt x="4263" y="3572"/>
                  </a:lnTo>
                  <a:lnTo>
                    <a:pt x="4882" y="1298"/>
                  </a:lnTo>
                  <a:close/>
                  <a:moveTo>
                    <a:pt x="10049" y="1250"/>
                  </a:moveTo>
                  <a:lnTo>
                    <a:pt x="10704" y="3655"/>
                  </a:lnTo>
                  <a:lnTo>
                    <a:pt x="7942" y="6334"/>
                  </a:lnTo>
                  <a:lnTo>
                    <a:pt x="7942" y="2429"/>
                  </a:lnTo>
                  <a:lnTo>
                    <a:pt x="7954" y="2429"/>
                  </a:lnTo>
                  <a:lnTo>
                    <a:pt x="10049" y="1250"/>
                  </a:lnTo>
                  <a:close/>
                  <a:moveTo>
                    <a:pt x="3739" y="4227"/>
                  </a:moveTo>
                  <a:lnTo>
                    <a:pt x="6513" y="6906"/>
                  </a:lnTo>
                  <a:lnTo>
                    <a:pt x="2489" y="6906"/>
                  </a:lnTo>
                  <a:lnTo>
                    <a:pt x="1274" y="4870"/>
                  </a:lnTo>
                  <a:lnTo>
                    <a:pt x="3739" y="4227"/>
                  </a:lnTo>
                  <a:close/>
                  <a:moveTo>
                    <a:pt x="11395" y="4155"/>
                  </a:moveTo>
                  <a:lnTo>
                    <a:pt x="13728" y="4763"/>
                  </a:lnTo>
                  <a:lnTo>
                    <a:pt x="12442" y="6906"/>
                  </a:lnTo>
                  <a:lnTo>
                    <a:pt x="8525" y="6906"/>
                  </a:lnTo>
                  <a:lnTo>
                    <a:pt x="11395" y="4155"/>
                  </a:lnTo>
                  <a:close/>
                  <a:moveTo>
                    <a:pt x="12549" y="7727"/>
                  </a:moveTo>
                  <a:lnTo>
                    <a:pt x="13776" y="9763"/>
                  </a:lnTo>
                  <a:lnTo>
                    <a:pt x="11299" y="10406"/>
                  </a:lnTo>
                  <a:lnTo>
                    <a:pt x="8537" y="7727"/>
                  </a:lnTo>
                  <a:close/>
                  <a:moveTo>
                    <a:pt x="6525" y="7739"/>
                  </a:moveTo>
                  <a:lnTo>
                    <a:pt x="3667" y="10501"/>
                  </a:lnTo>
                  <a:lnTo>
                    <a:pt x="1334" y="9882"/>
                  </a:lnTo>
                  <a:lnTo>
                    <a:pt x="2608" y="7739"/>
                  </a:lnTo>
                  <a:close/>
                  <a:moveTo>
                    <a:pt x="7942" y="8311"/>
                  </a:moveTo>
                  <a:lnTo>
                    <a:pt x="10775" y="11061"/>
                  </a:lnTo>
                  <a:lnTo>
                    <a:pt x="10156" y="13335"/>
                  </a:lnTo>
                  <a:lnTo>
                    <a:pt x="7942" y="12097"/>
                  </a:lnTo>
                  <a:lnTo>
                    <a:pt x="7942" y="8311"/>
                  </a:lnTo>
                  <a:close/>
                  <a:moveTo>
                    <a:pt x="7120" y="8311"/>
                  </a:moveTo>
                  <a:lnTo>
                    <a:pt x="7120" y="12204"/>
                  </a:lnTo>
                  <a:lnTo>
                    <a:pt x="7108"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135045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4" y="3656"/>
                  </a:lnTo>
                  <a:lnTo>
                    <a:pt x="7942" y="6335"/>
                  </a:lnTo>
                  <a:lnTo>
                    <a:pt x="7942" y="2430"/>
                  </a:lnTo>
                  <a:lnTo>
                    <a:pt x="7954" y="2430"/>
                  </a:lnTo>
                  <a:lnTo>
                    <a:pt x="10050" y="1251"/>
                  </a:lnTo>
                  <a:close/>
                  <a:moveTo>
                    <a:pt x="11395" y="4144"/>
                  </a:moveTo>
                  <a:lnTo>
                    <a:pt x="13729" y="4751"/>
                  </a:lnTo>
                  <a:lnTo>
                    <a:pt x="12455" y="6895"/>
                  </a:lnTo>
                  <a:lnTo>
                    <a:pt x="8537" y="6895"/>
                  </a:lnTo>
                  <a:lnTo>
                    <a:pt x="11395" y="4144"/>
                  </a:lnTo>
                  <a:close/>
                  <a:moveTo>
                    <a:pt x="3739" y="4228"/>
                  </a:moveTo>
                  <a:lnTo>
                    <a:pt x="6513" y="6906"/>
                  </a:lnTo>
                  <a:lnTo>
                    <a:pt x="2489" y="6906"/>
                  </a:lnTo>
                  <a:lnTo>
                    <a:pt x="1275" y="4870"/>
                  </a:lnTo>
                  <a:lnTo>
                    <a:pt x="3739" y="4228"/>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311"/>
                  </a:moveTo>
                  <a:lnTo>
                    <a:pt x="10788" y="11062"/>
                  </a:lnTo>
                  <a:lnTo>
                    <a:pt x="10157" y="13336"/>
                  </a:lnTo>
                  <a:lnTo>
                    <a:pt x="7942" y="12109"/>
                  </a:lnTo>
                  <a:lnTo>
                    <a:pt x="7942" y="8311"/>
                  </a:lnTo>
                  <a:close/>
                  <a:moveTo>
                    <a:pt x="7121" y="8311"/>
                  </a:moveTo>
                  <a:lnTo>
                    <a:pt x="7121" y="12205"/>
                  </a:lnTo>
                  <a:lnTo>
                    <a:pt x="7109" y="12205"/>
                  </a:lnTo>
                  <a:lnTo>
                    <a:pt x="5013" y="13383"/>
                  </a:lnTo>
                  <a:lnTo>
                    <a:pt x="4358" y="10990"/>
                  </a:lnTo>
                  <a:lnTo>
                    <a:pt x="7121"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6" y="14622"/>
                  </a:lnTo>
                  <a:lnTo>
                    <a:pt x="5228" y="14205"/>
                  </a:lnTo>
                  <a:lnTo>
                    <a:pt x="7621" y="12860"/>
                  </a:lnTo>
                  <a:lnTo>
                    <a:pt x="9930" y="14157"/>
                  </a:lnTo>
                  <a:lnTo>
                    <a:pt x="10692" y="14574"/>
                  </a:lnTo>
                  <a:lnTo>
                    <a:pt x="10919" y="13753"/>
                  </a:lnTo>
                  <a:lnTo>
                    <a:pt x="11633" y="11169"/>
                  </a:lnTo>
                  <a:lnTo>
                    <a:pt x="14205" y="10502"/>
                  </a:lnTo>
                  <a:lnTo>
                    <a:pt x="15050" y="10276"/>
                  </a:lnTo>
                  <a:lnTo>
                    <a:pt x="14622" y="9550"/>
                  </a:lnTo>
                  <a:lnTo>
                    <a:pt x="13240" y="7228"/>
                  </a:lnTo>
                  <a:lnTo>
                    <a:pt x="14574" y="4978"/>
                  </a:lnTo>
                  <a:lnTo>
                    <a:pt x="15003" y="4251"/>
                  </a:lnTo>
                  <a:lnTo>
                    <a:pt x="14157" y="4025"/>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135045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4" y="3644"/>
                  </a:lnTo>
                  <a:lnTo>
                    <a:pt x="7942" y="6323"/>
                  </a:lnTo>
                  <a:lnTo>
                    <a:pt x="7942" y="2430"/>
                  </a:lnTo>
                  <a:lnTo>
                    <a:pt x="7954" y="2430"/>
                  </a:lnTo>
                  <a:lnTo>
                    <a:pt x="10050" y="1251"/>
                  </a:lnTo>
                  <a:close/>
                  <a:moveTo>
                    <a:pt x="11395" y="4132"/>
                  </a:moveTo>
                  <a:lnTo>
                    <a:pt x="13729" y="4751"/>
                  </a:lnTo>
                  <a:lnTo>
                    <a:pt x="12455" y="6894"/>
                  </a:lnTo>
                  <a:lnTo>
                    <a:pt x="8537" y="6894"/>
                  </a:lnTo>
                  <a:lnTo>
                    <a:pt x="11395" y="4132"/>
                  </a:lnTo>
                  <a:close/>
                  <a:moveTo>
                    <a:pt x="3739" y="4227"/>
                  </a:moveTo>
                  <a:lnTo>
                    <a:pt x="6513" y="6906"/>
                  </a:lnTo>
                  <a:lnTo>
                    <a:pt x="2489" y="6906"/>
                  </a:lnTo>
                  <a:lnTo>
                    <a:pt x="1275" y="4870"/>
                  </a:lnTo>
                  <a:lnTo>
                    <a:pt x="3739" y="4227"/>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299"/>
                  </a:moveTo>
                  <a:lnTo>
                    <a:pt x="10788" y="11062"/>
                  </a:lnTo>
                  <a:lnTo>
                    <a:pt x="10157" y="13336"/>
                  </a:lnTo>
                  <a:lnTo>
                    <a:pt x="7942" y="12097"/>
                  </a:lnTo>
                  <a:lnTo>
                    <a:pt x="7942" y="8299"/>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6" y="14610"/>
                  </a:lnTo>
                  <a:lnTo>
                    <a:pt x="5228" y="14193"/>
                  </a:lnTo>
                  <a:lnTo>
                    <a:pt x="7621" y="12859"/>
                  </a:lnTo>
                  <a:lnTo>
                    <a:pt x="9930" y="14145"/>
                  </a:lnTo>
                  <a:lnTo>
                    <a:pt x="10692" y="14574"/>
                  </a:lnTo>
                  <a:lnTo>
                    <a:pt x="10919" y="13752"/>
                  </a:lnTo>
                  <a:lnTo>
                    <a:pt x="11633" y="11157"/>
                  </a:lnTo>
                  <a:lnTo>
                    <a:pt x="14205" y="10490"/>
                  </a:lnTo>
                  <a:lnTo>
                    <a:pt x="15050" y="10264"/>
                  </a:lnTo>
                  <a:lnTo>
                    <a:pt x="14622" y="9538"/>
                  </a:lnTo>
                  <a:lnTo>
                    <a:pt x="13240" y="7216"/>
                  </a:lnTo>
                  <a:lnTo>
                    <a:pt x="14574" y="4966"/>
                  </a:lnTo>
                  <a:lnTo>
                    <a:pt x="15003" y="4239"/>
                  </a:lnTo>
                  <a:lnTo>
                    <a:pt x="14157" y="4013"/>
                  </a:lnTo>
                  <a:lnTo>
                    <a:pt x="11502"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135075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2" y="3656"/>
                  </a:lnTo>
                  <a:lnTo>
                    <a:pt x="7930" y="6335"/>
                  </a:lnTo>
                  <a:lnTo>
                    <a:pt x="7930" y="2429"/>
                  </a:lnTo>
                  <a:lnTo>
                    <a:pt x="7942" y="2429"/>
                  </a:lnTo>
                  <a:lnTo>
                    <a:pt x="10038" y="1251"/>
                  </a:lnTo>
                  <a:close/>
                  <a:moveTo>
                    <a:pt x="11383" y="4144"/>
                  </a:moveTo>
                  <a:lnTo>
                    <a:pt x="13717" y="4751"/>
                  </a:lnTo>
                  <a:lnTo>
                    <a:pt x="12443" y="6894"/>
                  </a:lnTo>
                  <a:lnTo>
                    <a:pt x="8525" y="6894"/>
                  </a:lnTo>
                  <a:lnTo>
                    <a:pt x="11383" y="4144"/>
                  </a:lnTo>
                  <a:close/>
                  <a:moveTo>
                    <a:pt x="3751" y="4227"/>
                  </a:moveTo>
                  <a:lnTo>
                    <a:pt x="6513" y="6906"/>
                  </a:lnTo>
                  <a:lnTo>
                    <a:pt x="2501" y="6906"/>
                  </a:lnTo>
                  <a:lnTo>
                    <a:pt x="1275" y="4870"/>
                  </a:lnTo>
                  <a:lnTo>
                    <a:pt x="3751" y="4227"/>
                  </a:lnTo>
                  <a:close/>
                  <a:moveTo>
                    <a:pt x="12538" y="7728"/>
                  </a:moveTo>
                  <a:lnTo>
                    <a:pt x="13764" y="9764"/>
                  </a:lnTo>
                  <a:lnTo>
                    <a:pt x="11288" y="10407"/>
                  </a:lnTo>
                  <a:lnTo>
                    <a:pt x="8525" y="7728"/>
                  </a:lnTo>
                  <a:close/>
                  <a:moveTo>
                    <a:pt x="6513" y="7716"/>
                  </a:moveTo>
                  <a:lnTo>
                    <a:pt x="3668" y="10466"/>
                  </a:lnTo>
                  <a:lnTo>
                    <a:pt x="1334" y="9859"/>
                  </a:lnTo>
                  <a:lnTo>
                    <a:pt x="2596" y="7716"/>
                  </a:lnTo>
                  <a:close/>
                  <a:moveTo>
                    <a:pt x="7942" y="8299"/>
                  </a:moveTo>
                  <a:lnTo>
                    <a:pt x="10788" y="11050"/>
                  </a:lnTo>
                  <a:lnTo>
                    <a:pt x="10157"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49" y="11300"/>
                  </a:lnTo>
                  <a:lnTo>
                    <a:pt x="4239" y="13800"/>
                  </a:lnTo>
                  <a:lnTo>
                    <a:pt x="4465" y="14621"/>
                  </a:lnTo>
                  <a:lnTo>
                    <a:pt x="5216" y="14205"/>
                  </a:lnTo>
                  <a:lnTo>
                    <a:pt x="7621" y="12859"/>
                  </a:lnTo>
                  <a:lnTo>
                    <a:pt x="9918" y="14157"/>
                  </a:lnTo>
                  <a:lnTo>
                    <a:pt x="10680" y="14574"/>
                  </a:lnTo>
                  <a:lnTo>
                    <a:pt x="10907" y="13752"/>
                  </a:lnTo>
                  <a:lnTo>
                    <a:pt x="11621" y="11169"/>
                  </a:lnTo>
                  <a:lnTo>
                    <a:pt x="14193" y="10502"/>
                  </a:lnTo>
                  <a:lnTo>
                    <a:pt x="15038" y="10276"/>
                  </a:lnTo>
                  <a:lnTo>
                    <a:pt x="14610" y="9549"/>
                  </a:lnTo>
                  <a:lnTo>
                    <a:pt x="13228" y="7228"/>
                  </a:lnTo>
                  <a:lnTo>
                    <a:pt x="14562" y="4977"/>
                  </a:lnTo>
                  <a:lnTo>
                    <a:pt x="15002"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1729675" y="3769350"/>
              <a:ext cx="376250" cy="365250"/>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1729675" y="4134575"/>
              <a:ext cx="376250" cy="365525"/>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1729675" y="4499800"/>
              <a:ext cx="376250" cy="365250"/>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135075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5139025" y="1577100"/>
              <a:ext cx="376250" cy="365250"/>
            </a:xfrm>
            <a:custGeom>
              <a:avLst/>
              <a:gdLst/>
              <a:ahLst/>
              <a:cxnLst/>
              <a:rect l="l" t="t" r="r" b="b"/>
              <a:pathLst>
                <a:path w="15050" h="14610" extrusionOk="0">
                  <a:moveTo>
                    <a:pt x="4882" y="1299"/>
                  </a:moveTo>
                  <a:lnTo>
                    <a:pt x="7097" y="2525"/>
                  </a:lnTo>
                  <a:lnTo>
                    <a:pt x="7097" y="6323"/>
                  </a:lnTo>
                  <a:lnTo>
                    <a:pt x="4263" y="3573"/>
                  </a:lnTo>
                  <a:lnTo>
                    <a:pt x="4882" y="1299"/>
                  </a:lnTo>
                  <a:close/>
                  <a:moveTo>
                    <a:pt x="10049" y="1251"/>
                  </a:moveTo>
                  <a:lnTo>
                    <a:pt x="10704" y="3644"/>
                  </a:lnTo>
                  <a:lnTo>
                    <a:pt x="7930" y="6323"/>
                  </a:lnTo>
                  <a:lnTo>
                    <a:pt x="7930" y="2430"/>
                  </a:lnTo>
                  <a:lnTo>
                    <a:pt x="7954" y="2430"/>
                  </a:lnTo>
                  <a:lnTo>
                    <a:pt x="10049" y="1251"/>
                  </a:lnTo>
                  <a:close/>
                  <a:moveTo>
                    <a:pt x="3751" y="4228"/>
                  </a:moveTo>
                  <a:lnTo>
                    <a:pt x="6513" y="6906"/>
                  </a:lnTo>
                  <a:lnTo>
                    <a:pt x="2501" y="6906"/>
                  </a:lnTo>
                  <a:lnTo>
                    <a:pt x="1286" y="4871"/>
                  </a:lnTo>
                  <a:lnTo>
                    <a:pt x="3751" y="4228"/>
                  </a:lnTo>
                  <a:close/>
                  <a:moveTo>
                    <a:pt x="11383" y="4156"/>
                  </a:moveTo>
                  <a:lnTo>
                    <a:pt x="13728" y="4763"/>
                  </a:lnTo>
                  <a:lnTo>
                    <a:pt x="12442" y="6906"/>
                  </a:lnTo>
                  <a:lnTo>
                    <a:pt x="8525" y="6906"/>
                  </a:lnTo>
                  <a:lnTo>
                    <a:pt x="11383" y="4156"/>
                  </a:lnTo>
                  <a:close/>
                  <a:moveTo>
                    <a:pt x="12562" y="7728"/>
                  </a:moveTo>
                  <a:lnTo>
                    <a:pt x="13788" y="9764"/>
                  </a:lnTo>
                  <a:lnTo>
                    <a:pt x="11311" y="10407"/>
                  </a:lnTo>
                  <a:lnTo>
                    <a:pt x="8549" y="7728"/>
                  </a:lnTo>
                  <a:close/>
                  <a:moveTo>
                    <a:pt x="6513" y="7704"/>
                  </a:moveTo>
                  <a:lnTo>
                    <a:pt x="3668" y="10478"/>
                  </a:lnTo>
                  <a:lnTo>
                    <a:pt x="1322" y="9859"/>
                  </a:lnTo>
                  <a:lnTo>
                    <a:pt x="2608" y="7704"/>
                  </a:lnTo>
                  <a:close/>
                  <a:moveTo>
                    <a:pt x="7954" y="8300"/>
                  </a:moveTo>
                  <a:lnTo>
                    <a:pt x="10787" y="11050"/>
                  </a:lnTo>
                  <a:lnTo>
                    <a:pt x="10168" y="13336"/>
                  </a:lnTo>
                  <a:lnTo>
                    <a:pt x="7954" y="12098"/>
                  </a:lnTo>
                  <a:lnTo>
                    <a:pt x="7954" y="8300"/>
                  </a:lnTo>
                  <a:close/>
                  <a:moveTo>
                    <a:pt x="7120" y="8300"/>
                  </a:moveTo>
                  <a:lnTo>
                    <a:pt x="7120" y="12205"/>
                  </a:lnTo>
                  <a:lnTo>
                    <a:pt x="7097"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7" y="13753"/>
                  </a:lnTo>
                  <a:lnTo>
                    <a:pt x="11621" y="11157"/>
                  </a:lnTo>
                  <a:lnTo>
                    <a:pt x="14205" y="10490"/>
                  </a:lnTo>
                  <a:lnTo>
                    <a:pt x="15050" y="10264"/>
                  </a:lnTo>
                  <a:lnTo>
                    <a:pt x="14621" y="9538"/>
                  </a:lnTo>
                  <a:lnTo>
                    <a:pt x="13228"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5139025" y="1942325"/>
              <a:ext cx="376250" cy="365550"/>
            </a:xfrm>
            <a:custGeom>
              <a:avLst/>
              <a:gdLst/>
              <a:ahLst/>
              <a:cxnLst/>
              <a:rect l="l" t="t" r="r" b="b"/>
              <a:pathLst>
                <a:path w="15050" h="14622" extrusionOk="0">
                  <a:moveTo>
                    <a:pt x="4882" y="1299"/>
                  </a:moveTo>
                  <a:lnTo>
                    <a:pt x="7097" y="2537"/>
                  </a:lnTo>
                  <a:lnTo>
                    <a:pt x="7097" y="6335"/>
                  </a:lnTo>
                  <a:lnTo>
                    <a:pt x="4263" y="3573"/>
                  </a:lnTo>
                  <a:lnTo>
                    <a:pt x="4882" y="1299"/>
                  </a:lnTo>
                  <a:close/>
                  <a:moveTo>
                    <a:pt x="10049" y="1251"/>
                  </a:moveTo>
                  <a:lnTo>
                    <a:pt x="10704" y="3656"/>
                  </a:lnTo>
                  <a:lnTo>
                    <a:pt x="7930" y="6335"/>
                  </a:lnTo>
                  <a:lnTo>
                    <a:pt x="7930" y="2430"/>
                  </a:lnTo>
                  <a:lnTo>
                    <a:pt x="7954" y="2430"/>
                  </a:lnTo>
                  <a:lnTo>
                    <a:pt x="10049" y="1251"/>
                  </a:lnTo>
                  <a:close/>
                  <a:moveTo>
                    <a:pt x="11383" y="4144"/>
                  </a:moveTo>
                  <a:lnTo>
                    <a:pt x="13728" y="4751"/>
                  </a:lnTo>
                  <a:lnTo>
                    <a:pt x="12442" y="6895"/>
                  </a:lnTo>
                  <a:lnTo>
                    <a:pt x="8525" y="6895"/>
                  </a:lnTo>
                  <a:lnTo>
                    <a:pt x="11383" y="4144"/>
                  </a:lnTo>
                  <a:close/>
                  <a:moveTo>
                    <a:pt x="3751" y="4228"/>
                  </a:moveTo>
                  <a:lnTo>
                    <a:pt x="6513" y="6906"/>
                  </a:lnTo>
                  <a:lnTo>
                    <a:pt x="2501" y="6906"/>
                  </a:lnTo>
                  <a:lnTo>
                    <a:pt x="1286" y="4870"/>
                  </a:lnTo>
                  <a:lnTo>
                    <a:pt x="3751" y="4228"/>
                  </a:lnTo>
                  <a:close/>
                  <a:moveTo>
                    <a:pt x="12562" y="7728"/>
                  </a:moveTo>
                  <a:lnTo>
                    <a:pt x="13788" y="9764"/>
                  </a:lnTo>
                  <a:lnTo>
                    <a:pt x="11311" y="10407"/>
                  </a:lnTo>
                  <a:lnTo>
                    <a:pt x="8549" y="7728"/>
                  </a:lnTo>
                  <a:close/>
                  <a:moveTo>
                    <a:pt x="6513" y="7728"/>
                  </a:moveTo>
                  <a:lnTo>
                    <a:pt x="3668" y="10478"/>
                  </a:lnTo>
                  <a:lnTo>
                    <a:pt x="1322" y="9871"/>
                  </a:lnTo>
                  <a:lnTo>
                    <a:pt x="2608" y="7728"/>
                  </a:lnTo>
                  <a:close/>
                  <a:moveTo>
                    <a:pt x="7954" y="8311"/>
                  </a:moveTo>
                  <a:lnTo>
                    <a:pt x="10787" y="11062"/>
                  </a:lnTo>
                  <a:lnTo>
                    <a:pt x="10168" y="13336"/>
                  </a:lnTo>
                  <a:lnTo>
                    <a:pt x="7954" y="12109"/>
                  </a:lnTo>
                  <a:lnTo>
                    <a:pt x="7954" y="8311"/>
                  </a:lnTo>
                  <a:close/>
                  <a:moveTo>
                    <a:pt x="7120" y="8311"/>
                  </a:moveTo>
                  <a:lnTo>
                    <a:pt x="7120" y="12205"/>
                  </a:lnTo>
                  <a:lnTo>
                    <a:pt x="7097"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7"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7" y="13753"/>
                  </a:lnTo>
                  <a:lnTo>
                    <a:pt x="11621" y="11169"/>
                  </a:lnTo>
                  <a:lnTo>
                    <a:pt x="14205" y="10502"/>
                  </a:lnTo>
                  <a:lnTo>
                    <a:pt x="15050" y="10276"/>
                  </a:lnTo>
                  <a:lnTo>
                    <a:pt x="14621" y="9550"/>
                  </a:lnTo>
                  <a:lnTo>
                    <a:pt x="13228"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5139025" y="1211600"/>
              <a:ext cx="376250" cy="365525"/>
            </a:xfrm>
            <a:custGeom>
              <a:avLst/>
              <a:gdLst/>
              <a:ahLst/>
              <a:cxnLst/>
              <a:rect l="l" t="t" r="r" b="b"/>
              <a:pathLst>
                <a:path w="15050" h="14621" extrusionOk="0">
                  <a:moveTo>
                    <a:pt x="4882" y="1298"/>
                  </a:moveTo>
                  <a:lnTo>
                    <a:pt x="7097" y="2536"/>
                  </a:lnTo>
                  <a:lnTo>
                    <a:pt x="7097" y="6334"/>
                  </a:lnTo>
                  <a:lnTo>
                    <a:pt x="4263" y="3572"/>
                  </a:lnTo>
                  <a:lnTo>
                    <a:pt x="4882" y="1298"/>
                  </a:lnTo>
                  <a:close/>
                  <a:moveTo>
                    <a:pt x="10049" y="1250"/>
                  </a:moveTo>
                  <a:lnTo>
                    <a:pt x="10704" y="3655"/>
                  </a:lnTo>
                  <a:lnTo>
                    <a:pt x="7930" y="6334"/>
                  </a:lnTo>
                  <a:lnTo>
                    <a:pt x="7930" y="2429"/>
                  </a:lnTo>
                  <a:lnTo>
                    <a:pt x="7954" y="2429"/>
                  </a:lnTo>
                  <a:lnTo>
                    <a:pt x="10049" y="1250"/>
                  </a:lnTo>
                  <a:close/>
                  <a:moveTo>
                    <a:pt x="3751" y="4227"/>
                  </a:moveTo>
                  <a:lnTo>
                    <a:pt x="6513" y="6906"/>
                  </a:lnTo>
                  <a:lnTo>
                    <a:pt x="2501" y="6906"/>
                  </a:lnTo>
                  <a:lnTo>
                    <a:pt x="1286" y="4870"/>
                  </a:lnTo>
                  <a:lnTo>
                    <a:pt x="3751" y="4227"/>
                  </a:lnTo>
                  <a:close/>
                  <a:moveTo>
                    <a:pt x="11383" y="4155"/>
                  </a:moveTo>
                  <a:lnTo>
                    <a:pt x="13728" y="4763"/>
                  </a:lnTo>
                  <a:lnTo>
                    <a:pt x="12442" y="6906"/>
                  </a:lnTo>
                  <a:lnTo>
                    <a:pt x="8525" y="6906"/>
                  </a:lnTo>
                  <a:lnTo>
                    <a:pt x="11383" y="4155"/>
                  </a:lnTo>
                  <a:close/>
                  <a:moveTo>
                    <a:pt x="12562" y="7727"/>
                  </a:moveTo>
                  <a:lnTo>
                    <a:pt x="13788" y="9763"/>
                  </a:lnTo>
                  <a:lnTo>
                    <a:pt x="11311" y="10406"/>
                  </a:lnTo>
                  <a:lnTo>
                    <a:pt x="8549" y="7727"/>
                  </a:lnTo>
                  <a:close/>
                  <a:moveTo>
                    <a:pt x="6513" y="7739"/>
                  </a:moveTo>
                  <a:lnTo>
                    <a:pt x="3668" y="10501"/>
                  </a:lnTo>
                  <a:lnTo>
                    <a:pt x="1322" y="9882"/>
                  </a:lnTo>
                  <a:lnTo>
                    <a:pt x="2608" y="7739"/>
                  </a:lnTo>
                  <a:close/>
                  <a:moveTo>
                    <a:pt x="7954" y="8311"/>
                  </a:moveTo>
                  <a:lnTo>
                    <a:pt x="10787" y="11061"/>
                  </a:lnTo>
                  <a:lnTo>
                    <a:pt x="10168" y="13335"/>
                  </a:lnTo>
                  <a:lnTo>
                    <a:pt x="7954" y="12097"/>
                  </a:lnTo>
                  <a:lnTo>
                    <a:pt x="7954" y="8311"/>
                  </a:lnTo>
                  <a:close/>
                  <a:moveTo>
                    <a:pt x="7120" y="8311"/>
                  </a:moveTo>
                  <a:lnTo>
                    <a:pt x="7120" y="12204"/>
                  </a:lnTo>
                  <a:lnTo>
                    <a:pt x="7097"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7"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7" y="13752"/>
                  </a:lnTo>
                  <a:lnTo>
                    <a:pt x="11621" y="11168"/>
                  </a:lnTo>
                  <a:lnTo>
                    <a:pt x="14205" y="10489"/>
                  </a:lnTo>
                  <a:lnTo>
                    <a:pt x="15050" y="10275"/>
                  </a:lnTo>
                  <a:lnTo>
                    <a:pt x="14621" y="9537"/>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5139325" y="2307850"/>
              <a:ext cx="376250" cy="365250"/>
            </a:xfrm>
            <a:custGeom>
              <a:avLst/>
              <a:gdLst/>
              <a:ahLst/>
              <a:cxnLst/>
              <a:rect l="l" t="t" r="r" b="b"/>
              <a:pathLst>
                <a:path w="15050" h="14610" extrusionOk="0">
                  <a:moveTo>
                    <a:pt x="4870" y="1298"/>
                  </a:moveTo>
                  <a:lnTo>
                    <a:pt x="7085" y="2525"/>
                  </a:lnTo>
                  <a:lnTo>
                    <a:pt x="7085" y="6323"/>
                  </a:lnTo>
                  <a:lnTo>
                    <a:pt x="4251" y="3573"/>
                  </a:lnTo>
                  <a:lnTo>
                    <a:pt x="4870" y="1298"/>
                  </a:lnTo>
                  <a:close/>
                  <a:moveTo>
                    <a:pt x="10037" y="1251"/>
                  </a:moveTo>
                  <a:lnTo>
                    <a:pt x="10704" y="3644"/>
                  </a:lnTo>
                  <a:lnTo>
                    <a:pt x="7942" y="6323"/>
                  </a:lnTo>
                  <a:lnTo>
                    <a:pt x="7942" y="2430"/>
                  </a:lnTo>
                  <a:lnTo>
                    <a:pt x="10037" y="1251"/>
                  </a:lnTo>
                  <a:close/>
                  <a:moveTo>
                    <a:pt x="11371" y="4132"/>
                  </a:moveTo>
                  <a:lnTo>
                    <a:pt x="13716" y="4751"/>
                  </a:lnTo>
                  <a:lnTo>
                    <a:pt x="12430" y="6894"/>
                  </a:lnTo>
                  <a:lnTo>
                    <a:pt x="8513" y="6894"/>
                  </a:lnTo>
                  <a:lnTo>
                    <a:pt x="11371" y="4132"/>
                  </a:lnTo>
                  <a:close/>
                  <a:moveTo>
                    <a:pt x="3739" y="4227"/>
                  </a:moveTo>
                  <a:lnTo>
                    <a:pt x="6501" y="6906"/>
                  </a:lnTo>
                  <a:lnTo>
                    <a:pt x="2489" y="6906"/>
                  </a:lnTo>
                  <a:lnTo>
                    <a:pt x="1274" y="4870"/>
                  </a:lnTo>
                  <a:lnTo>
                    <a:pt x="3739" y="4227"/>
                  </a:lnTo>
                  <a:close/>
                  <a:moveTo>
                    <a:pt x="12550" y="7728"/>
                  </a:moveTo>
                  <a:lnTo>
                    <a:pt x="13752" y="9764"/>
                  </a:lnTo>
                  <a:lnTo>
                    <a:pt x="11299" y="10407"/>
                  </a:lnTo>
                  <a:lnTo>
                    <a:pt x="8537" y="7728"/>
                  </a:lnTo>
                  <a:close/>
                  <a:moveTo>
                    <a:pt x="6501" y="7728"/>
                  </a:moveTo>
                  <a:lnTo>
                    <a:pt x="3656" y="10478"/>
                  </a:lnTo>
                  <a:lnTo>
                    <a:pt x="1310" y="9871"/>
                  </a:lnTo>
                  <a:lnTo>
                    <a:pt x="2596" y="7728"/>
                  </a:lnTo>
                  <a:close/>
                  <a:moveTo>
                    <a:pt x="7942" y="8299"/>
                  </a:moveTo>
                  <a:lnTo>
                    <a:pt x="10775" y="11062"/>
                  </a:lnTo>
                  <a:lnTo>
                    <a:pt x="10156" y="13336"/>
                  </a:lnTo>
                  <a:lnTo>
                    <a:pt x="7942" y="12097"/>
                  </a:lnTo>
                  <a:lnTo>
                    <a:pt x="7942" y="8299"/>
                  </a:lnTo>
                  <a:close/>
                  <a:moveTo>
                    <a:pt x="7108" y="8299"/>
                  </a:moveTo>
                  <a:lnTo>
                    <a:pt x="7108" y="12205"/>
                  </a:lnTo>
                  <a:lnTo>
                    <a:pt x="7085" y="12205"/>
                  </a:lnTo>
                  <a:lnTo>
                    <a:pt x="4989" y="13383"/>
                  </a:lnTo>
                  <a:lnTo>
                    <a:pt x="4334" y="10978"/>
                  </a:lnTo>
                  <a:lnTo>
                    <a:pt x="7108" y="8299"/>
                  </a:lnTo>
                  <a:close/>
                  <a:moveTo>
                    <a:pt x="10573" y="1"/>
                  </a:moveTo>
                  <a:lnTo>
                    <a:pt x="9811" y="417"/>
                  </a:lnTo>
                  <a:lnTo>
                    <a:pt x="7418" y="1751"/>
                  </a:lnTo>
                  <a:lnTo>
                    <a:pt x="5108" y="465"/>
                  </a:lnTo>
                  <a:lnTo>
                    <a:pt x="4346" y="48"/>
                  </a:lnTo>
                  <a:lnTo>
                    <a:pt x="4132" y="858"/>
                  </a:lnTo>
                  <a:lnTo>
                    <a:pt x="3417" y="3453"/>
                  </a:lnTo>
                  <a:lnTo>
                    <a:pt x="834" y="4120"/>
                  </a:lnTo>
                  <a:lnTo>
                    <a:pt x="0"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16" y="7216"/>
                  </a:lnTo>
                  <a:lnTo>
                    <a:pt x="14562" y="4966"/>
                  </a:lnTo>
                  <a:lnTo>
                    <a:pt x="14990"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5139025" y="4134575"/>
              <a:ext cx="376250" cy="365525"/>
            </a:xfrm>
            <a:custGeom>
              <a:avLst/>
              <a:gdLst/>
              <a:ahLst/>
              <a:cxnLst/>
              <a:rect l="l" t="t" r="r" b="b"/>
              <a:pathLst>
                <a:path w="15050" h="14621" extrusionOk="0">
                  <a:moveTo>
                    <a:pt x="4882" y="1286"/>
                  </a:moveTo>
                  <a:lnTo>
                    <a:pt x="7097" y="2512"/>
                  </a:lnTo>
                  <a:lnTo>
                    <a:pt x="7097" y="6310"/>
                  </a:lnTo>
                  <a:lnTo>
                    <a:pt x="4263" y="3560"/>
                  </a:lnTo>
                  <a:lnTo>
                    <a:pt x="4882" y="1286"/>
                  </a:lnTo>
                  <a:close/>
                  <a:moveTo>
                    <a:pt x="10049" y="1238"/>
                  </a:moveTo>
                  <a:lnTo>
                    <a:pt x="10704" y="3632"/>
                  </a:lnTo>
                  <a:lnTo>
                    <a:pt x="7930" y="6310"/>
                  </a:lnTo>
                  <a:lnTo>
                    <a:pt x="7930" y="2417"/>
                  </a:lnTo>
                  <a:lnTo>
                    <a:pt x="7954" y="2417"/>
                  </a:lnTo>
                  <a:lnTo>
                    <a:pt x="10049" y="1238"/>
                  </a:lnTo>
                  <a:close/>
                  <a:moveTo>
                    <a:pt x="11383" y="4132"/>
                  </a:moveTo>
                  <a:lnTo>
                    <a:pt x="13728" y="4739"/>
                  </a:lnTo>
                  <a:lnTo>
                    <a:pt x="12442" y="6882"/>
                  </a:lnTo>
                  <a:lnTo>
                    <a:pt x="8525" y="6882"/>
                  </a:lnTo>
                  <a:lnTo>
                    <a:pt x="11383" y="4132"/>
                  </a:lnTo>
                  <a:close/>
                  <a:moveTo>
                    <a:pt x="3751" y="4215"/>
                  </a:moveTo>
                  <a:lnTo>
                    <a:pt x="6525" y="6894"/>
                  </a:lnTo>
                  <a:lnTo>
                    <a:pt x="2501" y="6894"/>
                  </a:lnTo>
                  <a:lnTo>
                    <a:pt x="1298" y="4858"/>
                  </a:lnTo>
                  <a:lnTo>
                    <a:pt x="3751" y="4215"/>
                  </a:lnTo>
                  <a:close/>
                  <a:moveTo>
                    <a:pt x="12550" y="7715"/>
                  </a:moveTo>
                  <a:lnTo>
                    <a:pt x="13764" y="9751"/>
                  </a:lnTo>
                  <a:lnTo>
                    <a:pt x="11299" y="10394"/>
                  </a:lnTo>
                  <a:lnTo>
                    <a:pt x="8525" y="7715"/>
                  </a:lnTo>
                  <a:close/>
                  <a:moveTo>
                    <a:pt x="6513" y="7715"/>
                  </a:moveTo>
                  <a:lnTo>
                    <a:pt x="3668" y="10466"/>
                  </a:lnTo>
                  <a:lnTo>
                    <a:pt x="1322" y="9859"/>
                  </a:lnTo>
                  <a:lnTo>
                    <a:pt x="2608" y="7715"/>
                  </a:lnTo>
                  <a:close/>
                  <a:moveTo>
                    <a:pt x="7954" y="8299"/>
                  </a:moveTo>
                  <a:lnTo>
                    <a:pt x="10787" y="11049"/>
                  </a:lnTo>
                  <a:lnTo>
                    <a:pt x="10168" y="13323"/>
                  </a:lnTo>
                  <a:lnTo>
                    <a:pt x="7942" y="12085"/>
                  </a:lnTo>
                  <a:lnTo>
                    <a:pt x="7942" y="8299"/>
                  </a:lnTo>
                  <a:close/>
                  <a:moveTo>
                    <a:pt x="7097" y="8299"/>
                  </a:moveTo>
                  <a:lnTo>
                    <a:pt x="7097" y="12192"/>
                  </a:lnTo>
                  <a:lnTo>
                    <a:pt x="5001" y="13371"/>
                  </a:lnTo>
                  <a:lnTo>
                    <a:pt x="4334" y="10978"/>
                  </a:lnTo>
                  <a:lnTo>
                    <a:pt x="7097" y="8299"/>
                  </a:lnTo>
                  <a:close/>
                  <a:moveTo>
                    <a:pt x="10585" y="0"/>
                  </a:moveTo>
                  <a:lnTo>
                    <a:pt x="9823" y="417"/>
                  </a:lnTo>
                  <a:lnTo>
                    <a:pt x="7430" y="1762"/>
                  </a:lnTo>
                  <a:lnTo>
                    <a:pt x="5120" y="465"/>
                  </a:lnTo>
                  <a:lnTo>
                    <a:pt x="4358" y="48"/>
                  </a:lnTo>
                  <a:lnTo>
                    <a:pt x="4144" y="869"/>
                  </a:lnTo>
                  <a:lnTo>
                    <a:pt x="3429" y="3453"/>
                  </a:lnTo>
                  <a:lnTo>
                    <a:pt x="846" y="4132"/>
                  </a:lnTo>
                  <a:lnTo>
                    <a:pt x="0" y="4346"/>
                  </a:lnTo>
                  <a:lnTo>
                    <a:pt x="429" y="5084"/>
                  </a:lnTo>
                  <a:lnTo>
                    <a:pt x="1822"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5139025" y="3403825"/>
              <a:ext cx="376250" cy="365550"/>
            </a:xfrm>
            <a:custGeom>
              <a:avLst/>
              <a:gdLst/>
              <a:ahLst/>
              <a:cxnLst/>
              <a:rect l="l" t="t" r="r" b="b"/>
              <a:pathLst>
                <a:path w="15050" h="14622" extrusionOk="0">
                  <a:moveTo>
                    <a:pt x="4882" y="1286"/>
                  </a:moveTo>
                  <a:lnTo>
                    <a:pt x="7097" y="2525"/>
                  </a:lnTo>
                  <a:lnTo>
                    <a:pt x="7097" y="6311"/>
                  </a:lnTo>
                  <a:lnTo>
                    <a:pt x="4263" y="3560"/>
                  </a:lnTo>
                  <a:lnTo>
                    <a:pt x="4882" y="1286"/>
                  </a:lnTo>
                  <a:close/>
                  <a:moveTo>
                    <a:pt x="10049" y="1239"/>
                  </a:moveTo>
                  <a:lnTo>
                    <a:pt x="10716" y="3632"/>
                  </a:lnTo>
                  <a:lnTo>
                    <a:pt x="7954" y="6311"/>
                  </a:lnTo>
                  <a:lnTo>
                    <a:pt x="7954" y="2417"/>
                  </a:lnTo>
                  <a:lnTo>
                    <a:pt x="10049" y="1239"/>
                  </a:lnTo>
                  <a:close/>
                  <a:moveTo>
                    <a:pt x="3751" y="4215"/>
                  </a:moveTo>
                  <a:lnTo>
                    <a:pt x="6525" y="6894"/>
                  </a:lnTo>
                  <a:lnTo>
                    <a:pt x="2501" y="6894"/>
                  </a:lnTo>
                  <a:lnTo>
                    <a:pt x="1286" y="4858"/>
                  </a:lnTo>
                  <a:lnTo>
                    <a:pt x="3751" y="4215"/>
                  </a:lnTo>
                  <a:close/>
                  <a:moveTo>
                    <a:pt x="11383" y="4144"/>
                  </a:moveTo>
                  <a:lnTo>
                    <a:pt x="13728" y="4751"/>
                  </a:lnTo>
                  <a:lnTo>
                    <a:pt x="12442" y="6894"/>
                  </a:lnTo>
                  <a:lnTo>
                    <a:pt x="8525" y="6894"/>
                  </a:lnTo>
                  <a:lnTo>
                    <a:pt x="11383" y="4144"/>
                  </a:lnTo>
                  <a:close/>
                  <a:moveTo>
                    <a:pt x="12550" y="7716"/>
                  </a:moveTo>
                  <a:lnTo>
                    <a:pt x="13764" y="9752"/>
                  </a:lnTo>
                  <a:lnTo>
                    <a:pt x="11299" y="10395"/>
                  </a:lnTo>
                  <a:lnTo>
                    <a:pt x="8525" y="7716"/>
                  </a:lnTo>
                  <a:close/>
                  <a:moveTo>
                    <a:pt x="6501" y="7728"/>
                  </a:moveTo>
                  <a:lnTo>
                    <a:pt x="3668" y="10478"/>
                  </a:lnTo>
                  <a:lnTo>
                    <a:pt x="1310" y="9871"/>
                  </a:lnTo>
                  <a:lnTo>
                    <a:pt x="2596" y="7728"/>
                  </a:lnTo>
                  <a:close/>
                  <a:moveTo>
                    <a:pt x="7954" y="8299"/>
                  </a:moveTo>
                  <a:lnTo>
                    <a:pt x="10787" y="11049"/>
                  </a:lnTo>
                  <a:lnTo>
                    <a:pt x="10168" y="13323"/>
                  </a:lnTo>
                  <a:lnTo>
                    <a:pt x="7942" y="12085"/>
                  </a:lnTo>
                  <a:lnTo>
                    <a:pt x="7942" y="8299"/>
                  </a:lnTo>
                  <a:close/>
                  <a:moveTo>
                    <a:pt x="7120" y="8299"/>
                  </a:moveTo>
                  <a:lnTo>
                    <a:pt x="7120" y="12192"/>
                  </a:lnTo>
                  <a:lnTo>
                    <a:pt x="7097" y="12192"/>
                  </a:lnTo>
                  <a:lnTo>
                    <a:pt x="5001" y="13371"/>
                  </a:lnTo>
                  <a:lnTo>
                    <a:pt x="4346" y="10978"/>
                  </a:lnTo>
                  <a:lnTo>
                    <a:pt x="7120" y="8299"/>
                  </a:lnTo>
                  <a:close/>
                  <a:moveTo>
                    <a:pt x="10585" y="0"/>
                  </a:moveTo>
                  <a:lnTo>
                    <a:pt x="9823" y="417"/>
                  </a:lnTo>
                  <a:lnTo>
                    <a:pt x="7430" y="1763"/>
                  </a:lnTo>
                  <a:lnTo>
                    <a:pt x="5120" y="465"/>
                  </a:lnTo>
                  <a:lnTo>
                    <a:pt x="4358" y="48"/>
                  </a:lnTo>
                  <a:lnTo>
                    <a:pt x="4132" y="870"/>
                  </a:lnTo>
                  <a:lnTo>
                    <a:pt x="3418" y="3453"/>
                  </a:lnTo>
                  <a:lnTo>
                    <a:pt x="846" y="4132"/>
                  </a:lnTo>
                  <a:lnTo>
                    <a:pt x="0" y="4346"/>
                  </a:lnTo>
                  <a:lnTo>
                    <a:pt x="429" y="5084"/>
                  </a:lnTo>
                  <a:lnTo>
                    <a:pt x="1822"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7"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5139025" y="3769350"/>
              <a:ext cx="376250" cy="365250"/>
            </a:xfrm>
            <a:custGeom>
              <a:avLst/>
              <a:gdLst/>
              <a:ahLst/>
              <a:cxnLst/>
              <a:rect l="l" t="t" r="r" b="b"/>
              <a:pathLst>
                <a:path w="15050" h="14610" extrusionOk="0">
                  <a:moveTo>
                    <a:pt x="4882" y="1274"/>
                  </a:moveTo>
                  <a:lnTo>
                    <a:pt x="7097" y="2512"/>
                  </a:lnTo>
                  <a:lnTo>
                    <a:pt x="7097" y="6311"/>
                  </a:lnTo>
                  <a:lnTo>
                    <a:pt x="4263" y="3560"/>
                  </a:lnTo>
                  <a:lnTo>
                    <a:pt x="4882" y="1274"/>
                  </a:lnTo>
                  <a:close/>
                  <a:moveTo>
                    <a:pt x="10049" y="1238"/>
                  </a:moveTo>
                  <a:lnTo>
                    <a:pt x="10704" y="3632"/>
                  </a:lnTo>
                  <a:lnTo>
                    <a:pt x="7930" y="6311"/>
                  </a:lnTo>
                  <a:lnTo>
                    <a:pt x="7930" y="2405"/>
                  </a:lnTo>
                  <a:lnTo>
                    <a:pt x="7954" y="2405"/>
                  </a:lnTo>
                  <a:lnTo>
                    <a:pt x="10049" y="1238"/>
                  </a:lnTo>
                  <a:close/>
                  <a:moveTo>
                    <a:pt x="3751" y="4215"/>
                  </a:moveTo>
                  <a:lnTo>
                    <a:pt x="6525" y="6894"/>
                  </a:lnTo>
                  <a:lnTo>
                    <a:pt x="2501" y="6894"/>
                  </a:lnTo>
                  <a:lnTo>
                    <a:pt x="1286" y="4846"/>
                  </a:lnTo>
                  <a:lnTo>
                    <a:pt x="3751" y="4215"/>
                  </a:lnTo>
                  <a:close/>
                  <a:moveTo>
                    <a:pt x="11383" y="4132"/>
                  </a:moveTo>
                  <a:lnTo>
                    <a:pt x="13740" y="4751"/>
                  </a:lnTo>
                  <a:lnTo>
                    <a:pt x="12454" y="6894"/>
                  </a:lnTo>
                  <a:lnTo>
                    <a:pt x="8549" y="6894"/>
                  </a:lnTo>
                  <a:lnTo>
                    <a:pt x="11383" y="4132"/>
                  </a:lnTo>
                  <a:close/>
                  <a:moveTo>
                    <a:pt x="12550" y="7704"/>
                  </a:moveTo>
                  <a:lnTo>
                    <a:pt x="13764" y="9751"/>
                  </a:lnTo>
                  <a:lnTo>
                    <a:pt x="11299" y="10382"/>
                  </a:lnTo>
                  <a:lnTo>
                    <a:pt x="8525" y="7704"/>
                  </a:lnTo>
                  <a:close/>
                  <a:moveTo>
                    <a:pt x="6513" y="7704"/>
                  </a:moveTo>
                  <a:lnTo>
                    <a:pt x="3668" y="10466"/>
                  </a:lnTo>
                  <a:lnTo>
                    <a:pt x="1322" y="9847"/>
                  </a:lnTo>
                  <a:lnTo>
                    <a:pt x="2608" y="7704"/>
                  </a:lnTo>
                  <a:close/>
                  <a:moveTo>
                    <a:pt x="7954" y="8287"/>
                  </a:moveTo>
                  <a:lnTo>
                    <a:pt x="10787" y="11037"/>
                  </a:lnTo>
                  <a:lnTo>
                    <a:pt x="10168" y="13323"/>
                  </a:lnTo>
                  <a:lnTo>
                    <a:pt x="7942" y="12085"/>
                  </a:lnTo>
                  <a:lnTo>
                    <a:pt x="7942"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7"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5518225" y="3038600"/>
              <a:ext cx="376275" cy="365250"/>
            </a:xfrm>
            <a:custGeom>
              <a:avLst/>
              <a:gdLst/>
              <a:ahLst/>
              <a:cxnLst/>
              <a:rect l="l" t="t" r="r" b="b"/>
              <a:pathLst>
                <a:path w="15051" h="14610" extrusionOk="0">
                  <a:moveTo>
                    <a:pt x="10050" y="1239"/>
                  </a:moveTo>
                  <a:lnTo>
                    <a:pt x="10705" y="3632"/>
                  </a:lnTo>
                  <a:lnTo>
                    <a:pt x="7931" y="6311"/>
                  </a:lnTo>
                  <a:lnTo>
                    <a:pt x="7931" y="2405"/>
                  </a:lnTo>
                  <a:lnTo>
                    <a:pt x="7942" y="2405"/>
                  </a:lnTo>
                  <a:lnTo>
                    <a:pt x="10050" y="1239"/>
                  </a:lnTo>
                  <a:close/>
                  <a:moveTo>
                    <a:pt x="4883" y="1298"/>
                  </a:moveTo>
                  <a:lnTo>
                    <a:pt x="7097" y="2525"/>
                  </a:lnTo>
                  <a:lnTo>
                    <a:pt x="7097" y="6323"/>
                  </a:lnTo>
                  <a:lnTo>
                    <a:pt x="4252" y="3572"/>
                  </a:lnTo>
                  <a:lnTo>
                    <a:pt x="4883" y="1298"/>
                  </a:lnTo>
                  <a:close/>
                  <a:moveTo>
                    <a:pt x="3751" y="4215"/>
                  </a:moveTo>
                  <a:lnTo>
                    <a:pt x="6514"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7" y="9752"/>
                  </a:lnTo>
                  <a:lnTo>
                    <a:pt x="11312" y="10383"/>
                  </a:lnTo>
                  <a:lnTo>
                    <a:pt x="8538" y="7704"/>
                  </a:lnTo>
                  <a:close/>
                  <a:moveTo>
                    <a:pt x="6514" y="7704"/>
                  </a:moveTo>
                  <a:lnTo>
                    <a:pt x="3656" y="10478"/>
                  </a:lnTo>
                  <a:lnTo>
                    <a:pt x="1323" y="9871"/>
                  </a:lnTo>
                  <a:lnTo>
                    <a:pt x="2608" y="7704"/>
                  </a:lnTo>
                  <a:close/>
                  <a:moveTo>
                    <a:pt x="7942" y="8287"/>
                  </a:moveTo>
                  <a:lnTo>
                    <a:pt x="10788" y="11038"/>
                  </a:lnTo>
                  <a:lnTo>
                    <a:pt x="10169" y="13324"/>
                  </a:lnTo>
                  <a:lnTo>
                    <a:pt x="7942" y="12085"/>
                  </a:lnTo>
                  <a:lnTo>
                    <a:pt x="7942" y="8287"/>
                  </a:lnTo>
                  <a:close/>
                  <a:moveTo>
                    <a:pt x="7109" y="8287"/>
                  </a:moveTo>
                  <a:lnTo>
                    <a:pt x="7109" y="12192"/>
                  </a:lnTo>
                  <a:lnTo>
                    <a:pt x="7097" y="12192"/>
                  </a:lnTo>
                  <a:lnTo>
                    <a:pt x="5002" y="13359"/>
                  </a:lnTo>
                  <a:lnTo>
                    <a:pt x="4347" y="10966"/>
                  </a:lnTo>
                  <a:lnTo>
                    <a:pt x="7109" y="8287"/>
                  </a:lnTo>
                  <a:close/>
                  <a:moveTo>
                    <a:pt x="10586" y="0"/>
                  </a:moveTo>
                  <a:lnTo>
                    <a:pt x="9824" y="417"/>
                  </a:lnTo>
                  <a:lnTo>
                    <a:pt x="7430" y="1751"/>
                  </a:lnTo>
                  <a:lnTo>
                    <a:pt x="5121" y="453"/>
                  </a:lnTo>
                  <a:lnTo>
                    <a:pt x="4359" y="48"/>
                  </a:lnTo>
                  <a:lnTo>
                    <a:pt x="4132" y="858"/>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28" y="14193"/>
                  </a:lnTo>
                  <a:lnTo>
                    <a:pt x="7621" y="12859"/>
                  </a:lnTo>
                  <a:lnTo>
                    <a:pt x="9931"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8" y="4013"/>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5139025" y="2673075"/>
              <a:ext cx="376250" cy="365550"/>
            </a:xfrm>
            <a:custGeom>
              <a:avLst/>
              <a:gdLst/>
              <a:ahLst/>
              <a:cxnLst/>
              <a:rect l="l" t="t" r="r" b="b"/>
              <a:pathLst>
                <a:path w="15050" h="14622" extrusionOk="0">
                  <a:moveTo>
                    <a:pt x="4894" y="1286"/>
                  </a:moveTo>
                  <a:lnTo>
                    <a:pt x="7120" y="2525"/>
                  </a:lnTo>
                  <a:lnTo>
                    <a:pt x="7120" y="6311"/>
                  </a:lnTo>
                  <a:lnTo>
                    <a:pt x="4275" y="3561"/>
                  </a:lnTo>
                  <a:lnTo>
                    <a:pt x="4894" y="1286"/>
                  </a:lnTo>
                  <a:close/>
                  <a:moveTo>
                    <a:pt x="10049" y="1251"/>
                  </a:moveTo>
                  <a:lnTo>
                    <a:pt x="10704" y="3656"/>
                  </a:lnTo>
                  <a:lnTo>
                    <a:pt x="7930" y="6335"/>
                  </a:lnTo>
                  <a:lnTo>
                    <a:pt x="7930" y="2429"/>
                  </a:lnTo>
                  <a:lnTo>
                    <a:pt x="7954" y="2429"/>
                  </a:lnTo>
                  <a:lnTo>
                    <a:pt x="10049" y="1251"/>
                  </a:lnTo>
                  <a:close/>
                  <a:moveTo>
                    <a:pt x="11383" y="4144"/>
                  </a:moveTo>
                  <a:lnTo>
                    <a:pt x="13728" y="4751"/>
                  </a:lnTo>
                  <a:lnTo>
                    <a:pt x="12442" y="6894"/>
                  </a:lnTo>
                  <a:lnTo>
                    <a:pt x="8525" y="6894"/>
                  </a:lnTo>
                  <a:lnTo>
                    <a:pt x="11383" y="4144"/>
                  </a:lnTo>
                  <a:close/>
                  <a:moveTo>
                    <a:pt x="3751" y="4227"/>
                  </a:moveTo>
                  <a:lnTo>
                    <a:pt x="6513" y="6906"/>
                  </a:lnTo>
                  <a:lnTo>
                    <a:pt x="2501" y="6906"/>
                  </a:lnTo>
                  <a:lnTo>
                    <a:pt x="1286" y="4870"/>
                  </a:lnTo>
                  <a:lnTo>
                    <a:pt x="3751" y="4227"/>
                  </a:lnTo>
                  <a:close/>
                  <a:moveTo>
                    <a:pt x="12562" y="7728"/>
                  </a:moveTo>
                  <a:lnTo>
                    <a:pt x="13788" y="9764"/>
                  </a:lnTo>
                  <a:lnTo>
                    <a:pt x="11311" y="10407"/>
                  </a:lnTo>
                  <a:lnTo>
                    <a:pt x="8549" y="7728"/>
                  </a:lnTo>
                  <a:close/>
                  <a:moveTo>
                    <a:pt x="6525" y="7716"/>
                  </a:moveTo>
                  <a:lnTo>
                    <a:pt x="3679" y="10466"/>
                  </a:lnTo>
                  <a:lnTo>
                    <a:pt x="1346" y="9859"/>
                  </a:lnTo>
                  <a:lnTo>
                    <a:pt x="2608" y="7716"/>
                  </a:lnTo>
                  <a:close/>
                  <a:moveTo>
                    <a:pt x="7954" y="8299"/>
                  </a:moveTo>
                  <a:lnTo>
                    <a:pt x="10787" y="11050"/>
                  </a:lnTo>
                  <a:lnTo>
                    <a:pt x="10168" y="13324"/>
                  </a:lnTo>
                  <a:lnTo>
                    <a:pt x="7942" y="12085"/>
                  </a:lnTo>
                  <a:lnTo>
                    <a:pt x="7942" y="8299"/>
                  </a:lnTo>
                  <a:close/>
                  <a:moveTo>
                    <a:pt x="7120" y="8287"/>
                  </a:moveTo>
                  <a:lnTo>
                    <a:pt x="7120" y="12193"/>
                  </a:lnTo>
                  <a:lnTo>
                    <a:pt x="7097" y="12193"/>
                  </a:lnTo>
                  <a:lnTo>
                    <a:pt x="5001" y="13371"/>
                  </a:lnTo>
                  <a:lnTo>
                    <a:pt x="4346" y="10966"/>
                  </a:lnTo>
                  <a:lnTo>
                    <a:pt x="7120" y="8287"/>
                  </a:lnTo>
                  <a:close/>
                  <a:moveTo>
                    <a:pt x="10585" y="1"/>
                  </a:moveTo>
                  <a:lnTo>
                    <a:pt x="9823" y="417"/>
                  </a:lnTo>
                  <a:lnTo>
                    <a:pt x="7430" y="1763"/>
                  </a:lnTo>
                  <a:lnTo>
                    <a:pt x="5120" y="465"/>
                  </a:lnTo>
                  <a:lnTo>
                    <a:pt x="4358" y="48"/>
                  </a:lnTo>
                  <a:lnTo>
                    <a:pt x="4144" y="870"/>
                  </a:lnTo>
                  <a:lnTo>
                    <a:pt x="3429" y="3453"/>
                  </a:lnTo>
                  <a:lnTo>
                    <a:pt x="846" y="4132"/>
                  </a:lnTo>
                  <a:lnTo>
                    <a:pt x="0" y="4346"/>
                  </a:lnTo>
                  <a:lnTo>
                    <a:pt x="429" y="5085"/>
                  </a:lnTo>
                  <a:lnTo>
                    <a:pt x="1822"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7"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5139025" y="846375"/>
              <a:ext cx="376250" cy="365250"/>
            </a:xfrm>
            <a:custGeom>
              <a:avLst/>
              <a:gdLst/>
              <a:ahLst/>
              <a:cxnLst/>
              <a:rect l="l" t="t" r="r" b="b"/>
              <a:pathLst>
                <a:path w="15050" h="14610" extrusionOk="0">
                  <a:moveTo>
                    <a:pt x="10049" y="1250"/>
                  </a:moveTo>
                  <a:lnTo>
                    <a:pt x="10704" y="3643"/>
                  </a:lnTo>
                  <a:lnTo>
                    <a:pt x="7930" y="6322"/>
                  </a:lnTo>
                  <a:lnTo>
                    <a:pt x="7930" y="2429"/>
                  </a:lnTo>
                  <a:lnTo>
                    <a:pt x="7954" y="2429"/>
                  </a:lnTo>
                  <a:lnTo>
                    <a:pt x="10049" y="1250"/>
                  </a:lnTo>
                  <a:close/>
                  <a:moveTo>
                    <a:pt x="4882" y="1310"/>
                  </a:moveTo>
                  <a:lnTo>
                    <a:pt x="7097" y="2548"/>
                  </a:lnTo>
                  <a:lnTo>
                    <a:pt x="7097" y="6334"/>
                  </a:lnTo>
                  <a:lnTo>
                    <a:pt x="4263" y="3584"/>
                  </a:lnTo>
                  <a:lnTo>
                    <a:pt x="4882" y="1310"/>
                  </a:lnTo>
                  <a:close/>
                  <a:moveTo>
                    <a:pt x="3751" y="4227"/>
                  </a:moveTo>
                  <a:lnTo>
                    <a:pt x="6513" y="6906"/>
                  </a:lnTo>
                  <a:lnTo>
                    <a:pt x="2501" y="6906"/>
                  </a:lnTo>
                  <a:lnTo>
                    <a:pt x="1286" y="4870"/>
                  </a:lnTo>
                  <a:lnTo>
                    <a:pt x="3751" y="4227"/>
                  </a:lnTo>
                  <a:close/>
                  <a:moveTo>
                    <a:pt x="11371" y="4143"/>
                  </a:moveTo>
                  <a:lnTo>
                    <a:pt x="13705" y="4763"/>
                  </a:lnTo>
                  <a:lnTo>
                    <a:pt x="12442" y="6906"/>
                  </a:lnTo>
                  <a:lnTo>
                    <a:pt x="8525" y="6906"/>
                  </a:lnTo>
                  <a:lnTo>
                    <a:pt x="11371" y="4143"/>
                  </a:lnTo>
                  <a:close/>
                  <a:moveTo>
                    <a:pt x="12550" y="7727"/>
                  </a:moveTo>
                  <a:lnTo>
                    <a:pt x="13764" y="9763"/>
                  </a:lnTo>
                  <a:lnTo>
                    <a:pt x="11299" y="10406"/>
                  </a:lnTo>
                  <a:lnTo>
                    <a:pt x="8525" y="7727"/>
                  </a:lnTo>
                  <a:close/>
                  <a:moveTo>
                    <a:pt x="6513" y="7739"/>
                  </a:moveTo>
                  <a:lnTo>
                    <a:pt x="3668" y="10489"/>
                  </a:lnTo>
                  <a:lnTo>
                    <a:pt x="1322" y="9882"/>
                  </a:lnTo>
                  <a:lnTo>
                    <a:pt x="2608" y="7739"/>
                  </a:lnTo>
                  <a:close/>
                  <a:moveTo>
                    <a:pt x="7954" y="8299"/>
                  </a:moveTo>
                  <a:lnTo>
                    <a:pt x="10787" y="11061"/>
                  </a:lnTo>
                  <a:lnTo>
                    <a:pt x="10168" y="13335"/>
                  </a:lnTo>
                  <a:lnTo>
                    <a:pt x="7954" y="12097"/>
                  </a:lnTo>
                  <a:lnTo>
                    <a:pt x="7954" y="8299"/>
                  </a:lnTo>
                  <a:close/>
                  <a:moveTo>
                    <a:pt x="7120" y="8299"/>
                  </a:moveTo>
                  <a:lnTo>
                    <a:pt x="7120" y="12204"/>
                  </a:lnTo>
                  <a:lnTo>
                    <a:pt x="7097" y="12204"/>
                  </a:lnTo>
                  <a:lnTo>
                    <a:pt x="5001" y="13383"/>
                  </a:lnTo>
                  <a:lnTo>
                    <a:pt x="4346" y="10978"/>
                  </a:lnTo>
                  <a:lnTo>
                    <a:pt x="7120" y="8299"/>
                  </a:lnTo>
                  <a:close/>
                  <a:moveTo>
                    <a:pt x="10585" y="0"/>
                  </a:moveTo>
                  <a:lnTo>
                    <a:pt x="9823" y="417"/>
                  </a:lnTo>
                  <a:lnTo>
                    <a:pt x="7430" y="1750"/>
                  </a:lnTo>
                  <a:lnTo>
                    <a:pt x="5120" y="464"/>
                  </a:lnTo>
                  <a:lnTo>
                    <a:pt x="4358" y="48"/>
                  </a:lnTo>
                  <a:lnTo>
                    <a:pt x="4144" y="857"/>
                  </a:lnTo>
                  <a:lnTo>
                    <a:pt x="3429" y="3453"/>
                  </a:lnTo>
                  <a:lnTo>
                    <a:pt x="846" y="4120"/>
                  </a:lnTo>
                  <a:lnTo>
                    <a:pt x="0" y="4346"/>
                  </a:lnTo>
                  <a:lnTo>
                    <a:pt x="429" y="5072"/>
                  </a:lnTo>
                  <a:lnTo>
                    <a:pt x="1822" y="7394"/>
                  </a:lnTo>
                  <a:lnTo>
                    <a:pt x="477" y="9644"/>
                  </a:lnTo>
                  <a:lnTo>
                    <a:pt x="48" y="10370"/>
                  </a:lnTo>
                  <a:lnTo>
                    <a:pt x="893" y="10597"/>
                  </a:lnTo>
                  <a:lnTo>
                    <a:pt x="3560" y="11299"/>
                  </a:lnTo>
                  <a:lnTo>
                    <a:pt x="4239" y="13799"/>
                  </a:lnTo>
                  <a:lnTo>
                    <a:pt x="4465" y="14609"/>
                  </a:lnTo>
                  <a:lnTo>
                    <a:pt x="5227" y="14192"/>
                  </a:lnTo>
                  <a:lnTo>
                    <a:pt x="7620" y="12859"/>
                  </a:lnTo>
                  <a:lnTo>
                    <a:pt x="9942" y="14157"/>
                  </a:lnTo>
                  <a:lnTo>
                    <a:pt x="10704" y="14573"/>
                  </a:lnTo>
                  <a:lnTo>
                    <a:pt x="10930" y="13752"/>
                  </a:lnTo>
                  <a:lnTo>
                    <a:pt x="11645" y="11156"/>
                  </a:lnTo>
                  <a:lnTo>
                    <a:pt x="14216" y="10489"/>
                  </a:lnTo>
                  <a:lnTo>
                    <a:pt x="15050" y="10263"/>
                  </a:lnTo>
                  <a:lnTo>
                    <a:pt x="14609" y="9537"/>
                  </a:lnTo>
                  <a:lnTo>
                    <a:pt x="13228" y="7215"/>
                  </a:lnTo>
                  <a:lnTo>
                    <a:pt x="14574" y="4965"/>
                  </a:lnTo>
                  <a:lnTo>
                    <a:pt x="15002" y="4239"/>
                  </a:lnTo>
                  <a:lnTo>
                    <a:pt x="14157" y="4012"/>
                  </a:lnTo>
                  <a:lnTo>
                    <a:pt x="11490" y="3322"/>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475980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5" y="3644"/>
                  </a:lnTo>
                  <a:lnTo>
                    <a:pt x="7942" y="6323"/>
                  </a:lnTo>
                  <a:lnTo>
                    <a:pt x="7942" y="2430"/>
                  </a:lnTo>
                  <a:lnTo>
                    <a:pt x="7954" y="2430"/>
                  </a:lnTo>
                  <a:lnTo>
                    <a:pt x="10050" y="1251"/>
                  </a:lnTo>
                  <a:close/>
                  <a:moveTo>
                    <a:pt x="11395" y="4132"/>
                  </a:moveTo>
                  <a:lnTo>
                    <a:pt x="13729" y="4751"/>
                  </a:lnTo>
                  <a:lnTo>
                    <a:pt x="12443" y="6894"/>
                  </a:lnTo>
                  <a:lnTo>
                    <a:pt x="8538" y="6894"/>
                  </a:lnTo>
                  <a:lnTo>
                    <a:pt x="11395" y="4132"/>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299"/>
                  </a:moveTo>
                  <a:lnTo>
                    <a:pt x="10788" y="11062"/>
                  </a:lnTo>
                  <a:lnTo>
                    <a:pt x="10169" y="13336"/>
                  </a:lnTo>
                  <a:lnTo>
                    <a:pt x="7954" y="12097"/>
                  </a:lnTo>
                  <a:lnTo>
                    <a:pt x="7954" y="8299"/>
                  </a:lnTo>
                  <a:close/>
                  <a:moveTo>
                    <a:pt x="7121" y="8299"/>
                  </a:moveTo>
                  <a:lnTo>
                    <a:pt x="7121" y="12205"/>
                  </a:lnTo>
                  <a:lnTo>
                    <a:pt x="7109" y="12205"/>
                  </a:lnTo>
                  <a:lnTo>
                    <a:pt x="5001" y="13383"/>
                  </a:lnTo>
                  <a:lnTo>
                    <a:pt x="4347" y="10978"/>
                  </a:lnTo>
                  <a:lnTo>
                    <a:pt x="7121" y="8299"/>
                  </a:lnTo>
                  <a:close/>
                  <a:moveTo>
                    <a:pt x="10586" y="1"/>
                  </a:moveTo>
                  <a:lnTo>
                    <a:pt x="9824" y="417"/>
                  </a:lnTo>
                  <a:lnTo>
                    <a:pt x="7430" y="1751"/>
                  </a:lnTo>
                  <a:lnTo>
                    <a:pt x="5121" y="465"/>
                  </a:lnTo>
                  <a:lnTo>
                    <a:pt x="4370" y="48"/>
                  </a:lnTo>
                  <a:lnTo>
                    <a:pt x="4144" y="858"/>
                  </a:lnTo>
                  <a:lnTo>
                    <a:pt x="3430" y="3453"/>
                  </a:lnTo>
                  <a:lnTo>
                    <a:pt x="858" y="4120"/>
                  </a:lnTo>
                  <a:lnTo>
                    <a:pt x="1" y="4346"/>
                  </a:lnTo>
                  <a:lnTo>
                    <a:pt x="441" y="5073"/>
                  </a:lnTo>
                  <a:lnTo>
                    <a:pt x="1823" y="7394"/>
                  </a:lnTo>
                  <a:lnTo>
                    <a:pt x="477" y="9645"/>
                  </a:lnTo>
                  <a:lnTo>
                    <a:pt x="48" y="10371"/>
                  </a:lnTo>
                  <a:lnTo>
                    <a:pt x="894" y="10597"/>
                  </a:lnTo>
                  <a:lnTo>
                    <a:pt x="3561" y="11300"/>
                  </a:lnTo>
                  <a:lnTo>
                    <a:pt x="4251" y="13800"/>
                  </a:lnTo>
                  <a:lnTo>
                    <a:pt x="4466" y="14610"/>
                  </a:lnTo>
                  <a:lnTo>
                    <a:pt x="5228" y="14193"/>
                  </a:lnTo>
                  <a:lnTo>
                    <a:pt x="7621" y="12859"/>
                  </a:lnTo>
                  <a:lnTo>
                    <a:pt x="9931" y="14145"/>
                  </a:lnTo>
                  <a:lnTo>
                    <a:pt x="10693" y="14574"/>
                  </a:lnTo>
                  <a:lnTo>
                    <a:pt x="10919" y="13752"/>
                  </a:lnTo>
                  <a:lnTo>
                    <a:pt x="11633" y="11157"/>
                  </a:lnTo>
                  <a:lnTo>
                    <a:pt x="14205" y="10490"/>
                  </a:lnTo>
                  <a:lnTo>
                    <a:pt x="15050" y="10264"/>
                  </a:lnTo>
                  <a:lnTo>
                    <a:pt x="14622" y="9538"/>
                  </a:lnTo>
                  <a:lnTo>
                    <a:pt x="13241" y="7216"/>
                  </a:lnTo>
                  <a:lnTo>
                    <a:pt x="14574" y="4966"/>
                  </a:lnTo>
                  <a:lnTo>
                    <a:pt x="15003" y="4239"/>
                  </a:lnTo>
                  <a:lnTo>
                    <a:pt x="14157" y="4013"/>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475980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38" y="6895"/>
                  </a:lnTo>
                  <a:lnTo>
                    <a:pt x="11395" y="4144"/>
                  </a:lnTo>
                  <a:close/>
                  <a:moveTo>
                    <a:pt x="3751" y="4228"/>
                  </a:moveTo>
                  <a:lnTo>
                    <a:pt x="6525" y="6906"/>
                  </a:lnTo>
                  <a:lnTo>
                    <a:pt x="2501" y="6906"/>
                  </a:lnTo>
                  <a:lnTo>
                    <a:pt x="1287" y="4870"/>
                  </a:lnTo>
                  <a:lnTo>
                    <a:pt x="3751" y="4228"/>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311"/>
                  </a:moveTo>
                  <a:lnTo>
                    <a:pt x="10788" y="11062"/>
                  </a:lnTo>
                  <a:lnTo>
                    <a:pt x="10169" y="13336"/>
                  </a:lnTo>
                  <a:lnTo>
                    <a:pt x="7954" y="12109"/>
                  </a:lnTo>
                  <a:lnTo>
                    <a:pt x="7954" y="8311"/>
                  </a:lnTo>
                  <a:close/>
                  <a:moveTo>
                    <a:pt x="7121" y="8311"/>
                  </a:moveTo>
                  <a:lnTo>
                    <a:pt x="7121" y="12205"/>
                  </a:lnTo>
                  <a:lnTo>
                    <a:pt x="7109" y="12205"/>
                  </a:lnTo>
                  <a:lnTo>
                    <a:pt x="5001" y="13383"/>
                  </a:lnTo>
                  <a:lnTo>
                    <a:pt x="4347" y="10990"/>
                  </a:lnTo>
                  <a:lnTo>
                    <a:pt x="7121" y="8311"/>
                  </a:lnTo>
                  <a:close/>
                  <a:moveTo>
                    <a:pt x="10586" y="1"/>
                  </a:moveTo>
                  <a:lnTo>
                    <a:pt x="9824" y="418"/>
                  </a:lnTo>
                  <a:lnTo>
                    <a:pt x="7430" y="1763"/>
                  </a:lnTo>
                  <a:lnTo>
                    <a:pt x="5121" y="465"/>
                  </a:lnTo>
                  <a:lnTo>
                    <a:pt x="4370" y="48"/>
                  </a:lnTo>
                  <a:lnTo>
                    <a:pt x="4144" y="870"/>
                  </a:lnTo>
                  <a:lnTo>
                    <a:pt x="3430" y="3454"/>
                  </a:lnTo>
                  <a:lnTo>
                    <a:pt x="858" y="4132"/>
                  </a:lnTo>
                  <a:lnTo>
                    <a:pt x="1" y="4347"/>
                  </a:lnTo>
                  <a:lnTo>
                    <a:pt x="441" y="5085"/>
                  </a:lnTo>
                  <a:lnTo>
                    <a:pt x="1823" y="7406"/>
                  </a:lnTo>
                  <a:lnTo>
                    <a:pt x="477" y="9645"/>
                  </a:lnTo>
                  <a:lnTo>
                    <a:pt x="48" y="10383"/>
                  </a:lnTo>
                  <a:lnTo>
                    <a:pt x="894" y="10597"/>
                  </a:lnTo>
                  <a:lnTo>
                    <a:pt x="3561" y="11300"/>
                  </a:lnTo>
                  <a:lnTo>
                    <a:pt x="4251" y="13800"/>
                  </a:lnTo>
                  <a:lnTo>
                    <a:pt x="4466" y="14622"/>
                  </a:lnTo>
                  <a:lnTo>
                    <a:pt x="5228" y="14205"/>
                  </a:lnTo>
                  <a:lnTo>
                    <a:pt x="7621" y="12860"/>
                  </a:lnTo>
                  <a:lnTo>
                    <a:pt x="9931" y="14157"/>
                  </a:lnTo>
                  <a:lnTo>
                    <a:pt x="10693" y="14574"/>
                  </a:lnTo>
                  <a:lnTo>
                    <a:pt x="10919"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47598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16" y="3656"/>
                  </a:lnTo>
                  <a:lnTo>
                    <a:pt x="7954" y="6335"/>
                  </a:lnTo>
                  <a:lnTo>
                    <a:pt x="7954" y="2429"/>
                  </a:lnTo>
                  <a:lnTo>
                    <a:pt x="10050" y="1251"/>
                  </a:lnTo>
                  <a:close/>
                  <a:moveTo>
                    <a:pt x="11395" y="4144"/>
                  </a:moveTo>
                  <a:lnTo>
                    <a:pt x="13729" y="4751"/>
                  </a:lnTo>
                  <a:lnTo>
                    <a:pt x="12443" y="6894"/>
                  </a:lnTo>
                  <a:lnTo>
                    <a:pt x="8538" y="6894"/>
                  </a:lnTo>
                  <a:lnTo>
                    <a:pt x="11395" y="4144"/>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16"/>
                  </a:moveTo>
                  <a:lnTo>
                    <a:pt x="3680" y="10466"/>
                  </a:lnTo>
                  <a:lnTo>
                    <a:pt x="1346" y="9859"/>
                  </a:lnTo>
                  <a:lnTo>
                    <a:pt x="2608" y="7716"/>
                  </a:lnTo>
                  <a:close/>
                  <a:moveTo>
                    <a:pt x="7954" y="8299"/>
                  </a:moveTo>
                  <a:lnTo>
                    <a:pt x="10800" y="11050"/>
                  </a:lnTo>
                  <a:lnTo>
                    <a:pt x="10169" y="13324"/>
                  </a:lnTo>
                  <a:lnTo>
                    <a:pt x="7954" y="12085"/>
                  </a:lnTo>
                  <a:lnTo>
                    <a:pt x="7954" y="8299"/>
                  </a:lnTo>
                  <a:close/>
                  <a:moveTo>
                    <a:pt x="7121" y="8287"/>
                  </a:moveTo>
                  <a:lnTo>
                    <a:pt x="7121" y="12193"/>
                  </a:lnTo>
                  <a:lnTo>
                    <a:pt x="7109" y="12193"/>
                  </a:lnTo>
                  <a:lnTo>
                    <a:pt x="5001" y="13371"/>
                  </a:lnTo>
                  <a:lnTo>
                    <a:pt x="4347" y="10966"/>
                  </a:lnTo>
                  <a:lnTo>
                    <a:pt x="7121" y="8287"/>
                  </a:lnTo>
                  <a:close/>
                  <a:moveTo>
                    <a:pt x="10586" y="1"/>
                  </a:moveTo>
                  <a:lnTo>
                    <a:pt x="9824" y="417"/>
                  </a:lnTo>
                  <a:lnTo>
                    <a:pt x="7430" y="1763"/>
                  </a:lnTo>
                  <a:lnTo>
                    <a:pt x="5121" y="465"/>
                  </a:lnTo>
                  <a:lnTo>
                    <a:pt x="4359" y="48"/>
                  </a:lnTo>
                  <a:lnTo>
                    <a:pt x="4144" y="870"/>
                  </a:lnTo>
                  <a:lnTo>
                    <a:pt x="3430" y="3453"/>
                  </a:lnTo>
                  <a:lnTo>
                    <a:pt x="858" y="4132"/>
                  </a:lnTo>
                  <a:lnTo>
                    <a:pt x="1" y="4346"/>
                  </a:lnTo>
                  <a:lnTo>
                    <a:pt x="441" y="5085"/>
                  </a:lnTo>
                  <a:lnTo>
                    <a:pt x="1823" y="7406"/>
                  </a:lnTo>
                  <a:lnTo>
                    <a:pt x="477" y="9645"/>
                  </a:lnTo>
                  <a:lnTo>
                    <a:pt x="48"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4759800"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50" y="1250"/>
                  </a:moveTo>
                  <a:lnTo>
                    <a:pt x="10705" y="3655"/>
                  </a:lnTo>
                  <a:lnTo>
                    <a:pt x="7942" y="6334"/>
                  </a:lnTo>
                  <a:lnTo>
                    <a:pt x="7942" y="2429"/>
                  </a:lnTo>
                  <a:lnTo>
                    <a:pt x="7954" y="2429"/>
                  </a:lnTo>
                  <a:lnTo>
                    <a:pt x="10050" y="1250"/>
                  </a:lnTo>
                  <a:close/>
                  <a:moveTo>
                    <a:pt x="3751" y="4227"/>
                  </a:moveTo>
                  <a:lnTo>
                    <a:pt x="6525" y="6906"/>
                  </a:lnTo>
                  <a:lnTo>
                    <a:pt x="2501" y="6906"/>
                  </a:lnTo>
                  <a:lnTo>
                    <a:pt x="1287" y="4870"/>
                  </a:lnTo>
                  <a:lnTo>
                    <a:pt x="3751" y="4227"/>
                  </a:lnTo>
                  <a:close/>
                  <a:moveTo>
                    <a:pt x="11395" y="4155"/>
                  </a:moveTo>
                  <a:lnTo>
                    <a:pt x="13741" y="4763"/>
                  </a:lnTo>
                  <a:lnTo>
                    <a:pt x="12467" y="6906"/>
                  </a:lnTo>
                  <a:lnTo>
                    <a:pt x="8550" y="6906"/>
                  </a:lnTo>
                  <a:lnTo>
                    <a:pt x="11395" y="4155"/>
                  </a:lnTo>
                  <a:close/>
                  <a:moveTo>
                    <a:pt x="12562" y="7727"/>
                  </a:moveTo>
                  <a:lnTo>
                    <a:pt x="13788" y="9763"/>
                  </a:lnTo>
                  <a:lnTo>
                    <a:pt x="11312" y="10406"/>
                  </a:lnTo>
                  <a:lnTo>
                    <a:pt x="8550" y="7727"/>
                  </a:lnTo>
                  <a:close/>
                  <a:moveTo>
                    <a:pt x="6525" y="7739"/>
                  </a:moveTo>
                  <a:lnTo>
                    <a:pt x="3668" y="10501"/>
                  </a:lnTo>
                  <a:lnTo>
                    <a:pt x="1334" y="9882"/>
                  </a:lnTo>
                  <a:lnTo>
                    <a:pt x="2608" y="7739"/>
                  </a:lnTo>
                  <a:close/>
                  <a:moveTo>
                    <a:pt x="7954" y="8311"/>
                  </a:moveTo>
                  <a:lnTo>
                    <a:pt x="10788" y="11061"/>
                  </a:lnTo>
                  <a:lnTo>
                    <a:pt x="10169" y="13335"/>
                  </a:lnTo>
                  <a:lnTo>
                    <a:pt x="7954" y="12097"/>
                  </a:lnTo>
                  <a:lnTo>
                    <a:pt x="7954" y="8311"/>
                  </a:lnTo>
                  <a:close/>
                  <a:moveTo>
                    <a:pt x="7121" y="8311"/>
                  </a:moveTo>
                  <a:lnTo>
                    <a:pt x="7121" y="12204"/>
                  </a:lnTo>
                  <a:lnTo>
                    <a:pt x="7109" y="12204"/>
                  </a:lnTo>
                  <a:lnTo>
                    <a:pt x="5001" y="13383"/>
                  </a:lnTo>
                  <a:lnTo>
                    <a:pt x="4347" y="10989"/>
                  </a:lnTo>
                  <a:lnTo>
                    <a:pt x="7121" y="8311"/>
                  </a:lnTo>
                  <a:close/>
                  <a:moveTo>
                    <a:pt x="10586" y="0"/>
                  </a:moveTo>
                  <a:lnTo>
                    <a:pt x="9824" y="417"/>
                  </a:lnTo>
                  <a:lnTo>
                    <a:pt x="7430" y="1762"/>
                  </a:lnTo>
                  <a:lnTo>
                    <a:pt x="5121" y="464"/>
                  </a:lnTo>
                  <a:lnTo>
                    <a:pt x="4370" y="48"/>
                  </a:lnTo>
                  <a:lnTo>
                    <a:pt x="4144" y="869"/>
                  </a:lnTo>
                  <a:lnTo>
                    <a:pt x="3430" y="3453"/>
                  </a:lnTo>
                  <a:lnTo>
                    <a:pt x="858" y="4120"/>
                  </a:lnTo>
                  <a:lnTo>
                    <a:pt x="1" y="4346"/>
                  </a:lnTo>
                  <a:lnTo>
                    <a:pt x="441" y="5072"/>
                  </a:lnTo>
                  <a:lnTo>
                    <a:pt x="1823" y="7394"/>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19"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475980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5" y="3644"/>
                  </a:lnTo>
                  <a:lnTo>
                    <a:pt x="7942" y="6323"/>
                  </a:lnTo>
                  <a:lnTo>
                    <a:pt x="7942" y="2430"/>
                  </a:lnTo>
                  <a:lnTo>
                    <a:pt x="7954" y="2430"/>
                  </a:lnTo>
                  <a:lnTo>
                    <a:pt x="10050" y="1251"/>
                  </a:lnTo>
                  <a:close/>
                  <a:moveTo>
                    <a:pt x="3751" y="4228"/>
                  </a:moveTo>
                  <a:lnTo>
                    <a:pt x="6525" y="6906"/>
                  </a:lnTo>
                  <a:lnTo>
                    <a:pt x="2501" y="6906"/>
                  </a:lnTo>
                  <a:lnTo>
                    <a:pt x="1287" y="4871"/>
                  </a:lnTo>
                  <a:lnTo>
                    <a:pt x="3751" y="4228"/>
                  </a:lnTo>
                  <a:close/>
                  <a:moveTo>
                    <a:pt x="11371" y="4156"/>
                  </a:moveTo>
                  <a:lnTo>
                    <a:pt x="13717" y="4763"/>
                  </a:lnTo>
                  <a:lnTo>
                    <a:pt x="12443" y="6906"/>
                  </a:lnTo>
                  <a:lnTo>
                    <a:pt x="8538" y="6906"/>
                  </a:lnTo>
                  <a:lnTo>
                    <a:pt x="11371" y="4156"/>
                  </a:lnTo>
                  <a:close/>
                  <a:moveTo>
                    <a:pt x="12562" y="7728"/>
                  </a:moveTo>
                  <a:lnTo>
                    <a:pt x="13788" y="9764"/>
                  </a:lnTo>
                  <a:lnTo>
                    <a:pt x="11312" y="10407"/>
                  </a:lnTo>
                  <a:lnTo>
                    <a:pt x="8550" y="7728"/>
                  </a:lnTo>
                  <a:close/>
                  <a:moveTo>
                    <a:pt x="6525" y="7704"/>
                  </a:moveTo>
                  <a:lnTo>
                    <a:pt x="3668" y="10478"/>
                  </a:lnTo>
                  <a:lnTo>
                    <a:pt x="1334" y="9859"/>
                  </a:lnTo>
                  <a:lnTo>
                    <a:pt x="2608" y="7704"/>
                  </a:lnTo>
                  <a:close/>
                  <a:moveTo>
                    <a:pt x="7954" y="8300"/>
                  </a:moveTo>
                  <a:lnTo>
                    <a:pt x="10788" y="11050"/>
                  </a:lnTo>
                  <a:lnTo>
                    <a:pt x="10169" y="13336"/>
                  </a:lnTo>
                  <a:lnTo>
                    <a:pt x="7954" y="12098"/>
                  </a:lnTo>
                  <a:lnTo>
                    <a:pt x="7954" y="8300"/>
                  </a:lnTo>
                  <a:close/>
                  <a:moveTo>
                    <a:pt x="7121" y="8300"/>
                  </a:moveTo>
                  <a:lnTo>
                    <a:pt x="7121" y="12205"/>
                  </a:lnTo>
                  <a:lnTo>
                    <a:pt x="7109" y="12205"/>
                  </a:lnTo>
                  <a:lnTo>
                    <a:pt x="5001" y="13383"/>
                  </a:lnTo>
                  <a:lnTo>
                    <a:pt x="4347" y="10978"/>
                  </a:lnTo>
                  <a:lnTo>
                    <a:pt x="7121" y="8300"/>
                  </a:lnTo>
                  <a:close/>
                  <a:moveTo>
                    <a:pt x="10586" y="1"/>
                  </a:moveTo>
                  <a:lnTo>
                    <a:pt x="9824" y="418"/>
                  </a:lnTo>
                  <a:lnTo>
                    <a:pt x="7430" y="1751"/>
                  </a:lnTo>
                  <a:lnTo>
                    <a:pt x="5121" y="465"/>
                  </a:lnTo>
                  <a:lnTo>
                    <a:pt x="4370" y="49"/>
                  </a:lnTo>
                  <a:lnTo>
                    <a:pt x="4144" y="858"/>
                  </a:lnTo>
                  <a:lnTo>
                    <a:pt x="3430" y="3454"/>
                  </a:lnTo>
                  <a:lnTo>
                    <a:pt x="858" y="4120"/>
                  </a:lnTo>
                  <a:lnTo>
                    <a:pt x="1" y="4347"/>
                  </a:lnTo>
                  <a:lnTo>
                    <a:pt x="441" y="5073"/>
                  </a:lnTo>
                  <a:lnTo>
                    <a:pt x="1823" y="7395"/>
                  </a:lnTo>
                  <a:lnTo>
                    <a:pt x="477" y="9645"/>
                  </a:lnTo>
                  <a:lnTo>
                    <a:pt x="48" y="10371"/>
                  </a:lnTo>
                  <a:lnTo>
                    <a:pt x="894" y="10597"/>
                  </a:lnTo>
                  <a:lnTo>
                    <a:pt x="3561" y="11300"/>
                  </a:lnTo>
                  <a:lnTo>
                    <a:pt x="4251" y="13800"/>
                  </a:lnTo>
                  <a:lnTo>
                    <a:pt x="4466" y="14610"/>
                  </a:lnTo>
                  <a:lnTo>
                    <a:pt x="5228" y="14193"/>
                  </a:lnTo>
                  <a:lnTo>
                    <a:pt x="7621" y="12860"/>
                  </a:lnTo>
                  <a:lnTo>
                    <a:pt x="9931" y="14145"/>
                  </a:lnTo>
                  <a:lnTo>
                    <a:pt x="10693" y="14574"/>
                  </a:lnTo>
                  <a:lnTo>
                    <a:pt x="10907" y="13753"/>
                  </a:lnTo>
                  <a:lnTo>
                    <a:pt x="11621" y="11157"/>
                  </a:lnTo>
                  <a:lnTo>
                    <a:pt x="14205" y="10490"/>
                  </a:lnTo>
                  <a:lnTo>
                    <a:pt x="15050" y="10264"/>
                  </a:lnTo>
                  <a:lnTo>
                    <a:pt x="14622" y="9538"/>
                  </a:lnTo>
                  <a:lnTo>
                    <a:pt x="13229"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5139025" y="3038600"/>
              <a:ext cx="376250" cy="365250"/>
            </a:xfrm>
            <a:custGeom>
              <a:avLst/>
              <a:gdLst/>
              <a:ahLst/>
              <a:cxnLst/>
              <a:rect l="l" t="t" r="r" b="b"/>
              <a:pathLst>
                <a:path w="15050" h="14610" extrusionOk="0">
                  <a:moveTo>
                    <a:pt x="10049" y="1239"/>
                  </a:moveTo>
                  <a:lnTo>
                    <a:pt x="10704" y="3632"/>
                  </a:lnTo>
                  <a:lnTo>
                    <a:pt x="7930" y="6311"/>
                  </a:lnTo>
                  <a:lnTo>
                    <a:pt x="7930" y="2405"/>
                  </a:lnTo>
                  <a:lnTo>
                    <a:pt x="7954" y="2405"/>
                  </a:lnTo>
                  <a:lnTo>
                    <a:pt x="10049" y="1239"/>
                  </a:lnTo>
                  <a:close/>
                  <a:moveTo>
                    <a:pt x="4882" y="1298"/>
                  </a:moveTo>
                  <a:lnTo>
                    <a:pt x="7097" y="2525"/>
                  </a:lnTo>
                  <a:lnTo>
                    <a:pt x="7097" y="6323"/>
                  </a:lnTo>
                  <a:lnTo>
                    <a:pt x="4263" y="3572"/>
                  </a:lnTo>
                  <a:lnTo>
                    <a:pt x="4882" y="1298"/>
                  </a:lnTo>
                  <a:close/>
                  <a:moveTo>
                    <a:pt x="3751" y="4215"/>
                  </a:moveTo>
                  <a:lnTo>
                    <a:pt x="6513" y="6894"/>
                  </a:lnTo>
                  <a:lnTo>
                    <a:pt x="2501" y="6894"/>
                  </a:lnTo>
                  <a:lnTo>
                    <a:pt x="1286" y="4846"/>
                  </a:lnTo>
                  <a:lnTo>
                    <a:pt x="3751" y="4215"/>
                  </a:lnTo>
                  <a:close/>
                  <a:moveTo>
                    <a:pt x="11383" y="4132"/>
                  </a:moveTo>
                  <a:lnTo>
                    <a:pt x="13728" y="4751"/>
                  </a:lnTo>
                  <a:lnTo>
                    <a:pt x="12442" y="6894"/>
                  </a:lnTo>
                  <a:lnTo>
                    <a:pt x="8525" y="6894"/>
                  </a:lnTo>
                  <a:lnTo>
                    <a:pt x="11383" y="4132"/>
                  </a:lnTo>
                  <a:close/>
                  <a:moveTo>
                    <a:pt x="12562" y="7704"/>
                  </a:moveTo>
                  <a:lnTo>
                    <a:pt x="13764" y="9752"/>
                  </a:lnTo>
                  <a:lnTo>
                    <a:pt x="11311" y="10383"/>
                  </a:lnTo>
                  <a:lnTo>
                    <a:pt x="8549" y="7704"/>
                  </a:lnTo>
                  <a:close/>
                  <a:moveTo>
                    <a:pt x="6513" y="7704"/>
                  </a:moveTo>
                  <a:lnTo>
                    <a:pt x="3668" y="10478"/>
                  </a:lnTo>
                  <a:lnTo>
                    <a:pt x="1322" y="9871"/>
                  </a:lnTo>
                  <a:lnTo>
                    <a:pt x="2608" y="7704"/>
                  </a:lnTo>
                  <a:close/>
                  <a:moveTo>
                    <a:pt x="7954" y="8287"/>
                  </a:moveTo>
                  <a:lnTo>
                    <a:pt x="10787" y="11038"/>
                  </a:lnTo>
                  <a:lnTo>
                    <a:pt x="10168" y="13324"/>
                  </a:lnTo>
                  <a:lnTo>
                    <a:pt x="7954" y="12085"/>
                  </a:lnTo>
                  <a:lnTo>
                    <a:pt x="7954"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7" y="13752"/>
                  </a:lnTo>
                  <a:lnTo>
                    <a:pt x="11621" y="11157"/>
                  </a:lnTo>
                  <a:lnTo>
                    <a:pt x="14205" y="10490"/>
                  </a:lnTo>
                  <a:lnTo>
                    <a:pt x="15050" y="10264"/>
                  </a:lnTo>
                  <a:lnTo>
                    <a:pt x="14621" y="9537"/>
                  </a:lnTo>
                  <a:lnTo>
                    <a:pt x="13228"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5138725"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61" y="1250"/>
                  </a:moveTo>
                  <a:lnTo>
                    <a:pt x="10716" y="3643"/>
                  </a:lnTo>
                  <a:lnTo>
                    <a:pt x="7942" y="6322"/>
                  </a:lnTo>
                  <a:lnTo>
                    <a:pt x="7942" y="2417"/>
                  </a:lnTo>
                  <a:lnTo>
                    <a:pt x="7966" y="2417"/>
                  </a:lnTo>
                  <a:lnTo>
                    <a:pt x="10061" y="1250"/>
                  </a:lnTo>
                  <a:close/>
                  <a:moveTo>
                    <a:pt x="3763" y="4203"/>
                  </a:moveTo>
                  <a:lnTo>
                    <a:pt x="6537" y="6882"/>
                  </a:lnTo>
                  <a:lnTo>
                    <a:pt x="2513" y="6882"/>
                  </a:lnTo>
                  <a:lnTo>
                    <a:pt x="1310" y="4846"/>
                  </a:lnTo>
                  <a:lnTo>
                    <a:pt x="3763" y="4203"/>
                  </a:lnTo>
                  <a:close/>
                  <a:moveTo>
                    <a:pt x="11395" y="4132"/>
                  </a:moveTo>
                  <a:lnTo>
                    <a:pt x="13740" y="4739"/>
                  </a:lnTo>
                  <a:lnTo>
                    <a:pt x="12454" y="6882"/>
                  </a:lnTo>
                  <a:lnTo>
                    <a:pt x="8537" y="6882"/>
                  </a:lnTo>
                  <a:lnTo>
                    <a:pt x="11395" y="4132"/>
                  </a:lnTo>
                  <a:close/>
                  <a:moveTo>
                    <a:pt x="12562" y="7715"/>
                  </a:moveTo>
                  <a:lnTo>
                    <a:pt x="13776" y="9763"/>
                  </a:lnTo>
                  <a:lnTo>
                    <a:pt x="11311" y="10394"/>
                  </a:lnTo>
                  <a:lnTo>
                    <a:pt x="8537" y="7715"/>
                  </a:lnTo>
                  <a:close/>
                  <a:moveTo>
                    <a:pt x="6525" y="7715"/>
                  </a:moveTo>
                  <a:lnTo>
                    <a:pt x="3680" y="10478"/>
                  </a:lnTo>
                  <a:lnTo>
                    <a:pt x="1334" y="9858"/>
                  </a:lnTo>
                  <a:lnTo>
                    <a:pt x="2620" y="7715"/>
                  </a:lnTo>
                  <a:close/>
                  <a:moveTo>
                    <a:pt x="7966" y="8287"/>
                  </a:moveTo>
                  <a:lnTo>
                    <a:pt x="10799" y="11037"/>
                  </a:lnTo>
                  <a:lnTo>
                    <a:pt x="10180" y="13311"/>
                  </a:lnTo>
                  <a:lnTo>
                    <a:pt x="7954" y="12085"/>
                  </a:lnTo>
                  <a:lnTo>
                    <a:pt x="7954" y="8287"/>
                  </a:lnTo>
                  <a:close/>
                  <a:moveTo>
                    <a:pt x="7132" y="8299"/>
                  </a:moveTo>
                  <a:lnTo>
                    <a:pt x="7132" y="12204"/>
                  </a:lnTo>
                  <a:lnTo>
                    <a:pt x="7109" y="12204"/>
                  </a:lnTo>
                  <a:lnTo>
                    <a:pt x="5013" y="13371"/>
                  </a:lnTo>
                  <a:lnTo>
                    <a:pt x="4358" y="10978"/>
                  </a:lnTo>
                  <a:lnTo>
                    <a:pt x="7132"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34" y="7394"/>
                  </a:lnTo>
                  <a:lnTo>
                    <a:pt x="489" y="9632"/>
                  </a:lnTo>
                  <a:lnTo>
                    <a:pt x="60" y="10370"/>
                  </a:lnTo>
                  <a:lnTo>
                    <a:pt x="905" y="10597"/>
                  </a:lnTo>
                  <a:lnTo>
                    <a:pt x="3572" y="11287"/>
                  </a:lnTo>
                  <a:lnTo>
                    <a:pt x="4251" y="13788"/>
                  </a:lnTo>
                  <a:lnTo>
                    <a:pt x="4477" y="14609"/>
                  </a:lnTo>
                  <a:lnTo>
                    <a:pt x="5239" y="14192"/>
                  </a:lnTo>
                  <a:lnTo>
                    <a:pt x="7632" y="12859"/>
                  </a:lnTo>
                  <a:lnTo>
                    <a:pt x="9942" y="14145"/>
                  </a:lnTo>
                  <a:lnTo>
                    <a:pt x="10692" y="14561"/>
                  </a:lnTo>
                  <a:lnTo>
                    <a:pt x="10919" y="13752"/>
                  </a:lnTo>
                  <a:lnTo>
                    <a:pt x="11633" y="11156"/>
                  </a:lnTo>
                  <a:lnTo>
                    <a:pt x="14205" y="10489"/>
                  </a:lnTo>
                  <a:lnTo>
                    <a:pt x="15038" y="10263"/>
                  </a:lnTo>
                  <a:lnTo>
                    <a:pt x="14609" y="9537"/>
                  </a:lnTo>
                  <a:lnTo>
                    <a:pt x="13228" y="7215"/>
                  </a:lnTo>
                  <a:lnTo>
                    <a:pt x="14562" y="4965"/>
                  </a:lnTo>
                  <a:lnTo>
                    <a:pt x="15002" y="4239"/>
                  </a:lnTo>
                  <a:lnTo>
                    <a:pt x="14145" y="4012"/>
                  </a:lnTo>
                  <a:lnTo>
                    <a:pt x="11490"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4759800" y="846375"/>
              <a:ext cx="376275" cy="365250"/>
            </a:xfrm>
            <a:custGeom>
              <a:avLst/>
              <a:gdLst/>
              <a:ahLst/>
              <a:cxnLst/>
              <a:rect l="l" t="t" r="r" b="b"/>
              <a:pathLst>
                <a:path w="15051" h="14610" extrusionOk="0">
                  <a:moveTo>
                    <a:pt x="10050" y="1250"/>
                  </a:moveTo>
                  <a:lnTo>
                    <a:pt x="10705" y="3643"/>
                  </a:lnTo>
                  <a:lnTo>
                    <a:pt x="7942" y="6322"/>
                  </a:lnTo>
                  <a:lnTo>
                    <a:pt x="7942" y="2429"/>
                  </a:lnTo>
                  <a:lnTo>
                    <a:pt x="7954" y="2429"/>
                  </a:lnTo>
                  <a:lnTo>
                    <a:pt x="10050" y="1250"/>
                  </a:lnTo>
                  <a:close/>
                  <a:moveTo>
                    <a:pt x="4882" y="1310"/>
                  </a:moveTo>
                  <a:lnTo>
                    <a:pt x="7109" y="2548"/>
                  </a:lnTo>
                  <a:lnTo>
                    <a:pt x="7109" y="6334"/>
                  </a:lnTo>
                  <a:lnTo>
                    <a:pt x="4263" y="3584"/>
                  </a:lnTo>
                  <a:lnTo>
                    <a:pt x="4882" y="1310"/>
                  </a:lnTo>
                  <a:close/>
                  <a:moveTo>
                    <a:pt x="3751" y="4227"/>
                  </a:moveTo>
                  <a:lnTo>
                    <a:pt x="6525" y="6906"/>
                  </a:lnTo>
                  <a:lnTo>
                    <a:pt x="2501" y="6906"/>
                  </a:lnTo>
                  <a:lnTo>
                    <a:pt x="1287" y="4870"/>
                  </a:lnTo>
                  <a:lnTo>
                    <a:pt x="3751" y="4227"/>
                  </a:lnTo>
                  <a:close/>
                  <a:moveTo>
                    <a:pt x="11371" y="4143"/>
                  </a:moveTo>
                  <a:lnTo>
                    <a:pt x="13717" y="4763"/>
                  </a:lnTo>
                  <a:lnTo>
                    <a:pt x="12443" y="6906"/>
                  </a:lnTo>
                  <a:lnTo>
                    <a:pt x="8538" y="6906"/>
                  </a:lnTo>
                  <a:lnTo>
                    <a:pt x="11371" y="4143"/>
                  </a:lnTo>
                  <a:close/>
                  <a:moveTo>
                    <a:pt x="12550" y="7727"/>
                  </a:moveTo>
                  <a:lnTo>
                    <a:pt x="13776" y="9763"/>
                  </a:lnTo>
                  <a:lnTo>
                    <a:pt x="11300" y="10406"/>
                  </a:lnTo>
                  <a:lnTo>
                    <a:pt x="8538" y="7727"/>
                  </a:lnTo>
                  <a:close/>
                  <a:moveTo>
                    <a:pt x="6525" y="7739"/>
                  </a:moveTo>
                  <a:lnTo>
                    <a:pt x="3668" y="10489"/>
                  </a:lnTo>
                  <a:lnTo>
                    <a:pt x="1334" y="9882"/>
                  </a:lnTo>
                  <a:lnTo>
                    <a:pt x="2608" y="7739"/>
                  </a:lnTo>
                  <a:close/>
                  <a:moveTo>
                    <a:pt x="7954" y="8299"/>
                  </a:moveTo>
                  <a:lnTo>
                    <a:pt x="10788" y="11061"/>
                  </a:lnTo>
                  <a:lnTo>
                    <a:pt x="10169" y="13335"/>
                  </a:lnTo>
                  <a:lnTo>
                    <a:pt x="7954" y="12097"/>
                  </a:lnTo>
                  <a:lnTo>
                    <a:pt x="7954" y="8299"/>
                  </a:lnTo>
                  <a:close/>
                  <a:moveTo>
                    <a:pt x="7109" y="8299"/>
                  </a:moveTo>
                  <a:lnTo>
                    <a:pt x="7109" y="12204"/>
                  </a:lnTo>
                  <a:lnTo>
                    <a:pt x="5001" y="13383"/>
                  </a:lnTo>
                  <a:lnTo>
                    <a:pt x="4335" y="10978"/>
                  </a:lnTo>
                  <a:lnTo>
                    <a:pt x="7109" y="8299"/>
                  </a:lnTo>
                  <a:close/>
                  <a:moveTo>
                    <a:pt x="10586" y="0"/>
                  </a:moveTo>
                  <a:lnTo>
                    <a:pt x="9824" y="417"/>
                  </a:lnTo>
                  <a:lnTo>
                    <a:pt x="7430" y="1750"/>
                  </a:lnTo>
                  <a:lnTo>
                    <a:pt x="5121" y="464"/>
                  </a:lnTo>
                  <a:lnTo>
                    <a:pt x="4370" y="48"/>
                  </a:lnTo>
                  <a:lnTo>
                    <a:pt x="4144" y="857"/>
                  </a:lnTo>
                  <a:lnTo>
                    <a:pt x="3430" y="3453"/>
                  </a:lnTo>
                  <a:lnTo>
                    <a:pt x="858" y="4120"/>
                  </a:lnTo>
                  <a:lnTo>
                    <a:pt x="1" y="4346"/>
                  </a:lnTo>
                  <a:lnTo>
                    <a:pt x="441" y="5072"/>
                  </a:lnTo>
                  <a:lnTo>
                    <a:pt x="1823" y="7394"/>
                  </a:lnTo>
                  <a:lnTo>
                    <a:pt x="477" y="9644"/>
                  </a:lnTo>
                  <a:lnTo>
                    <a:pt x="48" y="10370"/>
                  </a:lnTo>
                  <a:lnTo>
                    <a:pt x="894" y="10597"/>
                  </a:lnTo>
                  <a:lnTo>
                    <a:pt x="3561" y="11299"/>
                  </a:lnTo>
                  <a:lnTo>
                    <a:pt x="4251" y="13799"/>
                  </a:lnTo>
                  <a:lnTo>
                    <a:pt x="4466" y="14609"/>
                  </a:lnTo>
                  <a:lnTo>
                    <a:pt x="5228" y="14192"/>
                  </a:lnTo>
                  <a:lnTo>
                    <a:pt x="7621" y="12859"/>
                  </a:lnTo>
                  <a:lnTo>
                    <a:pt x="9931" y="14157"/>
                  </a:lnTo>
                  <a:lnTo>
                    <a:pt x="10693" y="14573"/>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22"/>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5518225" y="4134575"/>
              <a:ext cx="375975" cy="365525"/>
            </a:xfrm>
            <a:custGeom>
              <a:avLst/>
              <a:gdLst/>
              <a:ahLst/>
              <a:cxnLst/>
              <a:rect l="l" t="t" r="r" b="b"/>
              <a:pathLst>
                <a:path w="15039" h="14621" extrusionOk="0">
                  <a:moveTo>
                    <a:pt x="4883" y="1286"/>
                  </a:moveTo>
                  <a:lnTo>
                    <a:pt x="7097" y="2512"/>
                  </a:lnTo>
                  <a:lnTo>
                    <a:pt x="7097" y="6310"/>
                  </a:lnTo>
                  <a:lnTo>
                    <a:pt x="4252" y="3560"/>
                  </a:lnTo>
                  <a:lnTo>
                    <a:pt x="4883" y="1286"/>
                  </a:lnTo>
                  <a:close/>
                  <a:moveTo>
                    <a:pt x="10050" y="1238"/>
                  </a:moveTo>
                  <a:lnTo>
                    <a:pt x="10705" y="3632"/>
                  </a:lnTo>
                  <a:lnTo>
                    <a:pt x="7931" y="6310"/>
                  </a:lnTo>
                  <a:lnTo>
                    <a:pt x="7931" y="2417"/>
                  </a:lnTo>
                  <a:lnTo>
                    <a:pt x="7942" y="2417"/>
                  </a:lnTo>
                  <a:lnTo>
                    <a:pt x="10050" y="1238"/>
                  </a:lnTo>
                  <a:close/>
                  <a:moveTo>
                    <a:pt x="11383" y="4132"/>
                  </a:moveTo>
                  <a:lnTo>
                    <a:pt x="13717" y="4739"/>
                  </a:lnTo>
                  <a:lnTo>
                    <a:pt x="12443" y="6882"/>
                  </a:lnTo>
                  <a:lnTo>
                    <a:pt x="8526" y="6882"/>
                  </a:lnTo>
                  <a:lnTo>
                    <a:pt x="11383" y="4132"/>
                  </a:lnTo>
                  <a:close/>
                  <a:moveTo>
                    <a:pt x="3751" y="4215"/>
                  </a:moveTo>
                  <a:lnTo>
                    <a:pt x="6514" y="6894"/>
                  </a:lnTo>
                  <a:lnTo>
                    <a:pt x="2501" y="6894"/>
                  </a:lnTo>
                  <a:lnTo>
                    <a:pt x="1299" y="4858"/>
                  </a:lnTo>
                  <a:lnTo>
                    <a:pt x="3751" y="4215"/>
                  </a:lnTo>
                  <a:close/>
                  <a:moveTo>
                    <a:pt x="12550" y="7715"/>
                  </a:moveTo>
                  <a:lnTo>
                    <a:pt x="13765" y="9751"/>
                  </a:lnTo>
                  <a:lnTo>
                    <a:pt x="11300" y="10394"/>
                  </a:lnTo>
                  <a:lnTo>
                    <a:pt x="8526" y="7715"/>
                  </a:lnTo>
                  <a:close/>
                  <a:moveTo>
                    <a:pt x="6514" y="7715"/>
                  </a:moveTo>
                  <a:lnTo>
                    <a:pt x="3656" y="10466"/>
                  </a:lnTo>
                  <a:lnTo>
                    <a:pt x="1323" y="9859"/>
                  </a:lnTo>
                  <a:lnTo>
                    <a:pt x="2608"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49" y="10382"/>
                  </a:lnTo>
                  <a:lnTo>
                    <a:pt x="894" y="10597"/>
                  </a:lnTo>
                  <a:lnTo>
                    <a:pt x="3561"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5897750" y="3769050"/>
              <a:ext cx="372100" cy="365250"/>
            </a:xfrm>
            <a:custGeom>
              <a:avLst/>
              <a:gdLst/>
              <a:ahLst/>
              <a:cxnLst/>
              <a:rect l="l" t="t" r="r" b="b"/>
              <a:pathLst>
                <a:path w="14884" h="14610" extrusionOk="0">
                  <a:moveTo>
                    <a:pt x="4870" y="1286"/>
                  </a:moveTo>
                  <a:lnTo>
                    <a:pt x="7085" y="2524"/>
                  </a:lnTo>
                  <a:lnTo>
                    <a:pt x="7085" y="6323"/>
                  </a:lnTo>
                  <a:lnTo>
                    <a:pt x="4239" y="3572"/>
                  </a:lnTo>
                  <a:lnTo>
                    <a:pt x="4870" y="1286"/>
                  </a:lnTo>
                  <a:close/>
                  <a:moveTo>
                    <a:pt x="10026" y="1250"/>
                  </a:moveTo>
                  <a:lnTo>
                    <a:pt x="10680" y="3644"/>
                  </a:lnTo>
                  <a:lnTo>
                    <a:pt x="7918" y="6323"/>
                  </a:lnTo>
                  <a:lnTo>
                    <a:pt x="7918" y="2417"/>
                  </a:lnTo>
                  <a:lnTo>
                    <a:pt x="7930" y="2417"/>
                  </a:lnTo>
                  <a:lnTo>
                    <a:pt x="10026" y="1250"/>
                  </a:lnTo>
                  <a:close/>
                  <a:moveTo>
                    <a:pt x="3727" y="4227"/>
                  </a:moveTo>
                  <a:lnTo>
                    <a:pt x="6501" y="6906"/>
                  </a:lnTo>
                  <a:lnTo>
                    <a:pt x="2477" y="6906"/>
                  </a:lnTo>
                  <a:lnTo>
                    <a:pt x="1263" y="4858"/>
                  </a:lnTo>
                  <a:lnTo>
                    <a:pt x="3727" y="4227"/>
                  </a:lnTo>
                  <a:close/>
                  <a:moveTo>
                    <a:pt x="11371" y="4144"/>
                  </a:moveTo>
                  <a:lnTo>
                    <a:pt x="13716" y="4763"/>
                  </a:lnTo>
                  <a:lnTo>
                    <a:pt x="12442" y="6906"/>
                  </a:lnTo>
                  <a:lnTo>
                    <a:pt x="8525" y="6906"/>
                  </a:lnTo>
                  <a:lnTo>
                    <a:pt x="11371" y="4144"/>
                  </a:lnTo>
                  <a:close/>
                  <a:moveTo>
                    <a:pt x="12526" y="7716"/>
                  </a:moveTo>
                  <a:lnTo>
                    <a:pt x="13752" y="9763"/>
                  </a:lnTo>
                  <a:lnTo>
                    <a:pt x="11276" y="10394"/>
                  </a:lnTo>
                  <a:lnTo>
                    <a:pt x="8513" y="7716"/>
                  </a:lnTo>
                  <a:close/>
                  <a:moveTo>
                    <a:pt x="6501" y="7716"/>
                  </a:moveTo>
                  <a:lnTo>
                    <a:pt x="3644" y="10478"/>
                  </a:lnTo>
                  <a:lnTo>
                    <a:pt x="1310" y="9859"/>
                  </a:lnTo>
                  <a:lnTo>
                    <a:pt x="2584" y="7716"/>
                  </a:lnTo>
                  <a:close/>
                  <a:moveTo>
                    <a:pt x="7930" y="8299"/>
                  </a:moveTo>
                  <a:lnTo>
                    <a:pt x="10776" y="11049"/>
                  </a:lnTo>
                  <a:lnTo>
                    <a:pt x="10145" y="13335"/>
                  </a:lnTo>
                  <a:lnTo>
                    <a:pt x="7930" y="12097"/>
                  </a:lnTo>
                  <a:lnTo>
                    <a:pt x="7930" y="8299"/>
                  </a:lnTo>
                  <a:close/>
                  <a:moveTo>
                    <a:pt x="7097" y="8299"/>
                  </a:moveTo>
                  <a:lnTo>
                    <a:pt x="7097" y="12204"/>
                  </a:lnTo>
                  <a:lnTo>
                    <a:pt x="7085" y="12204"/>
                  </a:lnTo>
                  <a:lnTo>
                    <a:pt x="4989" y="13371"/>
                  </a:lnTo>
                  <a:lnTo>
                    <a:pt x="4334" y="10978"/>
                  </a:lnTo>
                  <a:lnTo>
                    <a:pt x="7097" y="8299"/>
                  </a:lnTo>
                  <a:close/>
                  <a:moveTo>
                    <a:pt x="10585" y="0"/>
                  </a:moveTo>
                  <a:lnTo>
                    <a:pt x="9823" y="417"/>
                  </a:lnTo>
                  <a:lnTo>
                    <a:pt x="7430" y="1751"/>
                  </a:lnTo>
                  <a:lnTo>
                    <a:pt x="5120" y="453"/>
                  </a:lnTo>
                  <a:lnTo>
                    <a:pt x="4358" y="36"/>
                  </a:lnTo>
                  <a:lnTo>
                    <a:pt x="4132" y="858"/>
                  </a:lnTo>
                  <a:lnTo>
                    <a:pt x="3418" y="3441"/>
                  </a:lnTo>
                  <a:lnTo>
                    <a:pt x="846" y="4120"/>
                  </a:lnTo>
                  <a:lnTo>
                    <a:pt x="0" y="4334"/>
                  </a:lnTo>
                  <a:lnTo>
                    <a:pt x="429" y="5072"/>
                  </a:lnTo>
                  <a:lnTo>
                    <a:pt x="1810" y="7394"/>
                  </a:lnTo>
                  <a:lnTo>
                    <a:pt x="477" y="9644"/>
                  </a:lnTo>
                  <a:lnTo>
                    <a:pt x="48" y="10371"/>
                  </a:lnTo>
                  <a:lnTo>
                    <a:pt x="893" y="10585"/>
                  </a:lnTo>
                  <a:lnTo>
                    <a:pt x="3560" y="11287"/>
                  </a:lnTo>
                  <a:lnTo>
                    <a:pt x="4239" y="13788"/>
                  </a:lnTo>
                  <a:lnTo>
                    <a:pt x="4465" y="14609"/>
                  </a:lnTo>
                  <a:lnTo>
                    <a:pt x="5227" y="14193"/>
                  </a:lnTo>
                  <a:lnTo>
                    <a:pt x="7620" y="12859"/>
                  </a:lnTo>
                  <a:lnTo>
                    <a:pt x="9930" y="14145"/>
                  </a:lnTo>
                  <a:lnTo>
                    <a:pt x="10680" y="14562"/>
                  </a:lnTo>
                  <a:lnTo>
                    <a:pt x="10907" y="13752"/>
                  </a:lnTo>
                  <a:lnTo>
                    <a:pt x="11621" y="11156"/>
                  </a:lnTo>
                  <a:lnTo>
                    <a:pt x="14193" y="10490"/>
                  </a:lnTo>
                  <a:lnTo>
                    <a:pt x="14883" y="10311"/>
                  </a:lnTo>
                  <a:lnTo>
                    <a:pt x="14883" y="10013"/>
                  </a:lnTo>
                  <a:lnTo>
                    <a:pt x="14598" y="9537"/>
                  </a:lnTo>
                  <a:lnTo>
                    <a:pt x="13216" y="7215"/>
                  </a:lnTo>
                  <a:lnTo>
                    <a:pt x="14550" y="4965"/>
                  </a:lnTo>
                  <a:lnTo>
                    <a:pt x="14883" y="4418"/>
                  </a:lnTo>
                  <a:lnTo>
                    <a:pt x="14883" y="4203"/>
                  </a:lnTo>
                  <a:lnTo>
                    <a:pt x="14157" y="4013"/>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5897450" y="3403825"/>
              <a:ext cx="372100" cy="365550"/>
            </a:xfrm>
            <a:custGeom>
              <a:avLst/>
              <a:gdLst/>
              <a:ahLst/>
              <a:cxnLst/>
              <a:rect l="l" t="t" r="r" b="b"/>
              <a:pathLst>
                <a:path w="14884" h="14622" extrusionOk="0">
                  <a:moveTo>
                    <a:pt x="4882" y="1286"/>
                  </a:moveTo>
                  <a:lnTo>
                    <a:pt x="7097" y="2525"/>
                  </a:lnTo>
                  <a:lnTo>
                    <a:pt x="7097" y="6311"/>
                  </a:lnTo>
                  <a:lnTo>
                    <a:pt x="4251" y="3560"/>
                  </a:lnTo>
                  <a:lnTo>
                    <a:pt x="4882" y="1286"/>
                  </a:lnTo>
                  <a:close/>
                  <a:moveTo>
                    <a:pt x="10038" y="1239"/>
                  </a:moveTo>
                  <a:lnTo>
                    <a:pt x="10692" y="3632"/>
                  </a:lnTo>
                  <a:lnTo>
                    <a:pt x="7930" y="6311"/>
                  </a:lnTo>
                  <a:lnTo>
                    <a:pt x="7930" y="2417"/>
                  </a:lnTo>
                  <a:lnTo>
                    <a:pt x="7942" y="2417"/>
                  </a:lnTo>
                  <a:lnTo>
                    <a:pt x="10038" y="1239"/>
                  </a:lnTo>
                  <a:close/>
                  <a:moveTo>
                    <a:pt x="3739" y="4215"/>
                  </a:moveTo>
                  <a:lnTo>
                    <a:pt x="6513" y="6894"/>
                  </a:lnTo>
                  <a:lnTo>
                    <a:pt x="2489" y="6894"/>
                  </a:lnTo>
                  <a:lnTo>
                    <a:pt x="1275" y="4858"/>
                  </a:lnTo>
                  <a:lnTo>
                    <a:pt x="3739" y="4215"/>
                  </a:lnTo>
                  <a:close/>
                  <a:moveTo>
                    <a:pt x="11371" y="4144"/>
                  </a:moveTo>
                  <a:lnTo>
                    <a:pt x="13705" y="4751"/>
                  </a:lnTo>
                  <a:lnTo>
                    <a:pt x="12443" y="6894"/>
                  </a:lnTo>
                  <a:lnTo>
                    <a:pt x="8525" y="6894"/>
                  </a:lnTo>
                  <a:lnTo>
                    <a:pt x="11371" y="4144"/>
                  </a:lnTo>
                  <a:close/>
                  <a:moveTo>
                    <a:pt x="12538" y="7716"/>
                  </a:moveTo>
                  <a:lnTo>
                    <a:pt x="13764" y="9752"/>
                  </a:lnTo>
                  <a:lnTo>
                    <a:pt x="11288" y="10395"/>
                  </a:lnTo>
                  <a:lnTo>
                    <a:pt x="8525" y="7716"/>
                  </a:lnTo>
                  <a:close/>
                  <a:moveTo>
                    <a:pt x="6501" y="7728"/>
                  </a:moveTo>
                  <a:lnTo>
                    <a:pt x="3656" y="10478"/>
                  </a:lnTo>
                  <a:lnTo>
                    <a:pt x="1310" y="9871"/>
                  </a:lnTo>
                  <a:lnTo>
                    <a:pt x="2584"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5" y="14205"/>
                  </a:lnTo>
                  <a:lnTo>
                    <a:pt x="7621" y="12859"/>
                  </a:lnTo>
                  <a:lnTo>
                    <a:pt x="9918" y="14157"/>
                  </a:lnTo>
                  <a:lnTo>
                    <a:pt x="10680" y="14574"/>
                  </a:lnTo>
                  <a:lnTo>
                    <a:pt x="10907" y="13752"/>
                  </a:lnTo>
                  <a:lnTo>
                    <a:pt x="11621" y="11168"/>
                  </a:lnTo>
                  <a:lnTo>
                    <a:pt x="14193" y="10502"/>
                  </a:lnTo>
                  <a:lnTo>
                    <a:pt x="14883" y="10323"/>
                  </a:lnTo>
                  <a:lnTo>
                    <a:pt x="14883" y="10025"/>
                  </a:lnTo>
                  <a:lnTo>
                    <a:pt x="14598" y="9549"/>
                  </a:lnTo>
                  <a:lnTo>
                    <a:pt x="13216" y="7227"/>
                  </a:lnTo>
                  <a:lnTo>
                    <a:pt x="14550" y="4977"/>
                  </a:lnTo>
                  <a:lnTo>
                    <a:pt x="14883" y="4418"/>
                  </a:lnTo>
                  <a:lnTo>
                    <a:pt x="14883" y="4215"/>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5897750" y="1942025"/>
              <a:ext cx="372100" cy="365550"/>
            </a:xfrm>
            <a:custGeom>
              <a:avLst/>
              <a:gdLst/>
              <a:ahLst/>
              <a:cxnLst/>
              <a:rect l="l" t="t" r="r" b="b"/>
              <a:pathLst>
                <a:path w="14884" h="14622" extrusionOk="0">
                  <a:moveTo>
                    <a:pt x="4870" y="1311"/>
                  </a:moveTo>
                  <a:lnTo>
                    <a:pt x="7085" y="2549"/>
                  </a:lnTo>
                  <a:lnTo>
                    <a:pt x="7085" y="6347"/>
                  </a:lnTo>
                  <a:lnTo>
                    <a:pt x="4239" y="3585"/>
                  </a:lnTo>
                  <a:lnTo>
                    <a:pt x="4870" y="1311"/>
                  </a:lnTo>
                  <a:close/>
                  <a:moveTo>
                    <a:pt x="10026" y="1263"/>
                  </a:moveTo>
                  <a:lnTo>
                    <a:pt x="10680" y="3668"/>
                  </a:lnTo>
                  <a:lnTo>
                    <a:pt x="7918" y="6347"/>
                  </a:lnTo>
                  <a:lnTo>
                    <a:pt x="7918" y="2442"/>
                  </a:lnTo>
                  <a:lnTo>
                    <a:pt x="7930" y="2442"/>
                  </a:lnTo>
                  <a:lnTo>
                    <a:pt x="10026" y="1263"/>
                  </a:lnTo>
                  <a:close/>
                  <a:moveTo>
                    <a:pt x="11371" y="4156"/>
                  </a:moveTo>
                  <a:lnTo>
                    <a:pt x="13705" y="4763"/>
                  </a:lnTo>
                  <a:lnTo>
                    <a:pt x="12431" y="6907"/>
                  </a:lnTo>
                  <a:lnTo>
                    <a:pt x="8513" y="6907"/>
                  </a:lnTo>
                  <a:lnTo>
                    <a:pt x="11371" y="4156"/>
                  </a:lnTo>
                  <a:close/>
                  <a:moveTo>
                    <a:pt x="3727" y="4240"/>
                  </a:moveTo>
                  <a:lnTo>
                    <a:pt x="6501" y="6918"/>
                  </a:lnTo>
                  <a:lnTo>
                    <a:pt x="2477" y="6918"/>
                  </a:lnTo>
                  <a:lnTo>
                    <a:pt x="1263" y="4882"/>
                  </a:lnTo>
                  <a:lnTo>
                    <a:pt x="3727" y="4240"/>
                  </a:lnTo>
                  <a:close/>
                  <a:moveTo>
                    <a:pt x="12550" y="7740"/>
                  </a:moveTo>
                  <a:lnTo>
                    <a:pt x="13764" y="9776"/>
                  </a:lnTo>
                  <a:lnTo>
                    <a:pt x="11299" y="10419"/>
                  </a:lnTo>
                  <a:lnTo>
                    <a:pt x="8525" y="7740"/>
                  </a:lnTo>
                  <a:close/>
                  <a:moveTo>
                    <a:pt x="6501" y="7740"/>
                  </a:moveTo>
                  <a:lnTo>
                    <a:pt x="3644" y="10490"/>
                  </a:lnTo>
                  <a:lnTo>
                    <a:pt x="1310" y="9883"/>
                  </a:lnTo>
                  <a:lnTo>
                    <a:pt x="2584" y="7740"/>
                  </a:lnTo>
                  <a:close/>
                  <a:moveTo>
                    <a:pt x="7930" y="8323"/>
                  </a:moveTo>
                  <a:lnTo>
                    <a:pt x="10776" y="11074"/>
                  </a:lnTo>
                  <a:lnTo>
                    <a:pt x="10145" y="13348"/>
                  </a:lnTo>
                  <a:lnTo>
                    <a:pt x="7930" y="12121"/>
                  </a:lnTo>
                  <a:lnTo>
                    <a:pt x="7930" y="8323"/>
                  </a:lnTo>
                  <a:close/>
                  <a:moveTo>
                    <a:pt x="7097" y="8323"/>
                  </a:moveTo>
                  <a:lnTo>
                    <a:pt x="7097" y="12217"/>
                  </a:lnTo>
                  <a:lnTo>
                    <a:pt x="7085" y="12217"/>
                  </a:lnTo>
                  <a:lnTo>
                    <a:pt x="4989" y="13395"/>
                  </a:lnTo>
                  <a:lnTo>
                    <a:pt x="4334" y="11002"/>
                  </a:lnTo>
                  <a:lnTo>
                    <a:pt x="7097" y="8323"/>
                  </a:lnTo>
                  <a:close/>
                  <a:moveTo>
                    <a:pt x="10585" y="1"/>
                  </a:moveTo>
                  <a:lnTo>
                    <a:pt x="9823" y="418"/>
                  </a:lnTo>
                  <a:lnTo>
                    <a:pt x="7430" y="1763"/>
                  </a:lnTo>
                  <a:lnTo>
                    <a:pt x="5120" y="465"/>
                  </a:lnTo>
                  <a:lnTo>
                    <a:pt x="4358" y="49"/>
                  </a:lnTo>
                  <a:lnTo>
                    <a:pt x="4132" y="870"/>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22"/>
                  </a:lnTo>
                  <a:lnTo>
                    <a:pt x="5227" y="14193"/>
                  </a:lnTo>
                  <a:lnTo>
                    <a:pt x="7620" y="12860"/>
                  </a:lnTo>
                  <a:lnTo>
                    <a:pt x="9930" y="14157"/>
                  </a:lnTo>
                  <a:lnTo>
                    <a:pt x="10680" y="14574"/>
                  </a:lnTo>
                  <a:lnTo>
                    <a:pt x="10907" y="13753"/>
                  </a:lnTo>
                  <a:lnTo>
                    <a:pt x="11621" y="11169"/>
                  </a:lnTo>
                  <a:lnTo>
                    <a:pt x="14193" y="10490"/>
                  </a:lnTo>
                  <a:lnTo>
                    <a:pt x="14883" y="10312"/>
                  </a:lnTo>
                  <a:lnTo>
                    <a:pt x="14883" y="10002"/>
                  </a:lnTo>
                  <a:lnTo>
                    <a:pt x="14598" y="9562"/>
                  </a:lnTo>
                  <a:lnTo>
                    <a:pt x="13216" y="7240"/>
                  </a:lnTo>
                  <a:lnTo>
                    <a:pt x="14550" y="4990"/>
                  </a:lnTo>
                  <a:lnTo>
                    <a:pt x="14883" y="4442"/>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5897750" y="4499800"/>
              <a:ext cx="372100" cy="365250"/>
            </a:xfrm>
            <a:custGeom>
              <a:avLst/>
              <a:gdLst/>
              <a:ahLst/>
              <a:cxnLst/>
              <a:rect l="l" t="t" r="r" b="b"/>
              <a:pathLst>
                <a:path w="14884" h="14610" extrusionOk="0">
                  <a:moveTo>
                    <a:pt x="4870" y="1286"/>
                  </a:moveTo>
                  <a:lnTo>
                    <a:pt x="7085" y="2524"/>
                  </a:lnTo>
                  <a:lnTo>
                    <a:pt x="7085" y="6322"/>
                  </a:lnTo>
                  <a:lnTo>
                    <a:pt x="4239" y="3572"/>
                  </a:lnTo>
                  <a:lnTo>
                    <a:pt x="4870" y="1286"/>
                  </a:lnTo>
                  <a:close/>
                  <a:moveTo>
                    <a:pt x="10026" y="1250"/>
                  </a:moveTo>
                  <a:lnTo>
                    <a:pt x="10680" y="3643"/>
                  </a:lnTo>
                  <a:lnTo>
                    <a:pt x="7918" y="6322"/>
                  </a:lnTo>
                  <a:lnTo>
                    <a:pt x="7918" y="2417"/>
                  </a:lnTo>
                  <a:lnTo>
                    <a:pt x="7930" y="2417"/>
                  </a:lnTo>
                  <a:lnTo>
                    <a:pt x="10026" y="1250"/>
                  </a:lnTo>
                  <a:close/>
                  <a:moveTo>
                    <a:pt x="11371" y="4132"/>
                  </a:moveTo>
                  <a:lnTo>
                    <a:pt x="13705" y="4739"/>
                  </a:lnTo>
                  <a:lnTo>
                    <a:pt x="12431" y="6882"/>
                  </a:lnTo>
                  <a:lnTo>
                    <a:pt x="8513" y="6882"/>
                  </a:lnTo>
                  <a:lnTo>
                    <a:pt x="11371" y="4132"/>
                  </a:lnTo>
                  <a:close/>
                  <a:moveTo>
                    <a:pt x="3727" y="4227"/>
                  </a:moveTo>
                  <a:lnTo>
                    <a:pt x="6501" y="6906"/>
                  </a:lnTo>
                  <a:lnTo>
                    <a:pt x="2477" y="6906"/>
                  </a:lnTo>
                  <a:lnTo>
                    <a:pt x="1263" y="4858"/>
                  </a:lnTo>
                  <a:lnTo>
                    <a:pt x="3727" y="4227"/>
                  </a:lnTo>
                  <a:close/>
                  <a:moveTo>
                    <a:pt x="12526" y="7715"/>
                  </a:moveTo>
                  <a:lnTo>
                    <a:pt x="13752" y="9763"/>
                  </a:lnTo>
                  <a:lnTo>
                    <a:pt x="11276" y="10394"/>
                  </a:lnTo>
                  <a:lnTo>
                    <a:pt x="8513" y="7715"/>
                  </a:lnTo>
                  <a:close/>
                  <a:moveTo>
                    <a:pt x="6501" y="7715"/>
                  </a:moveTo>
                  <a:lnTo>
                    <a:pt x="3644" y="10478"/>
                  </a:lnTo>
                  <a:lnTo>
                    <a:pt x="1310" y="9858"/>
                  </a:lnTo>
                  <a:lnTo>
                    <a:pt x="2584" y="7715"/>
                  </a:lnTo>
                  <a:close/>
                  <a:moveTo>
                    <a:pt x="7930" y="8299"/>
                  </a:moveTo>
                  <a:lnTo>
                    <a:pt x="10776" y="11049"/>
                  </a:lnTo>
                  <a:lnTo>
                    <a:pt x="10145" y="13335"/>
                  </a:lnTo>
                  <a:lnTo>
                    <a:pt x="7930" y="12097"/>
                  </a:lnTo>
                  <a:lnTo>
                    <a:pt x="7930" y="8299"/>
                  </a:lnTo>
                  <a:close/>
                  <a:moveTo>
                    <a:pt x="7085" y="8299"/>
                  </a:moveTo>
                  <a:lnTo>
                    <a:pt x="7085" y="12204"/>
                  </a:lnTo>
                  <a:lnTo>
                    <a:pt x="4989" y="13371"/>
                  </a:lnTo>
                  <a:lnTo>
                    <a:pt x="4311" y="10978"/>
                  </a:lnTo>
                  <a:lnTo>
                    <a:pt x="7085" y="8299"/>
                  </a:lnTo>
                  <a:close/>
                  <a:moveTo>
                    <a:pt x="10585" y="0"/>
                  </a:moveTo>
                  <a:lnTo>
                    <a:pt x="9823" y="405"/>
                  </a:lnTo>
                  <a:lnTo>
                    <a:pt x="7430" y="1750"/>
                  </a:lnTo>
                  <a:lnTo>
                    <a:pt x="5120" y="453"/>
                  </a:lnTo>
                  <a:lnTo>
                    <a:pt x="4358" y="36"/>
                  </a:lnTo>
                  <a:lnTo>
                    <a:pt x="4132" y="857"/>
                  </a:lnTo>
                  <a:lnTo>
                    <a:pt x="3418" y="3441"/>
                  </a:lnTo>
                  <a:lnTo>
                    <a:pt x="846" y="4120"/>
                  </a:lnTo>
                  <a:lnTo>
                    <a:pt x="0" y="4334"/>
                  </a:lnTo>
                  <a:lnTo>
                    <a:pt x="429" y="5072"/>
                  </a:lnTo>
                  <a:lnTo>
                    <a:pt x="1810" y="7394"/>
                  </a:lnTo>
                  <a:lnTo>
                    <a:pt x="477" y="9632"/>
                  </a:lnTo>
                  <a:lnTo>
                    <a:pt x="48" y="10370"/>
                  </a:lnTo>
                  <a:lnTo>
                    <a:pt x="893" y="10585"/>
                  </a:lnTo>
                  <a:lnTo>
                    <a:pt x="3560" y="11287"/>
                  </a:lnTo>
                  <a:lnTo>
                    <a:pt x="4239" y="13788"/>
                  </a:lnTo>
                  <a:lnTo>
                    <a:pt x="4465" y="14609"/>
                  </a:lnTo>
                  <a:lnTo>
                    <a:pt x="5227" y="14192"/>
                  </a:lnTo>
                  <a:lnTo>
                    <a:pt x="7620" y="12847"/>
                  </a:lnTo>
                  <a:lnTo>
                    <a:pt x="9930" y="14145"/>
                  </a:lnTo>
                  <a:lnTo>
                    <a:pt x="10680" y="14561"/>
                  </a:lnTo>
                  <a:lnTo>
                    <a:pt x="10907" y="13740"/>
                  </a:lnTo>
                  <a:lnTo>
                    <a:pt x="11621" y="11156"/>
                  </a:lnTo>
                  <a:lnTo>
                    <a:pt x="14193" y="10489"/>
                  </a:lnTo>
                  <a:lnTo>
                    <a:pt x="14883" y="10311"/>
                  </a:lnTo>
                  <a:lnTo>
                    <a:pt x="14883" y="9989"/>
                  </a:lnTo>
                  <a:lnTo>
                    <a:pt x="14598" y="9537"/>
                  </a:lnTo>
                  <a:lnTo>
                    <a:pt x="13216" y="7215"/>
                  </a:lnTo>
                  <a:lnTo>
                    <a:pt x="14550" y="4965"/>
                  </a:lnTo>
                  <a:lnTo>
                    <a:pt x="14883" y="4417"/>
                  </a:lnTo>
                  <a:lnTo>
                    <a:pt x="14883" y="4203"/>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a:off x="5897750" y="2307850"/>
              <a:ext cx="372100" cy="365250"/>
            </a:xfrm>
            <a:custGeom>
              <a:avLst/>
              <a:gdLst/>
              <a:ahLst/>
              <a:cxnLst/>
              <a:rect l="l" t="t" r="r" b="b"/>
              <a:pathLst>
                <a:path w="14884" h="14610" extrusionOk="0">
                  <a:moveTo>
                    <a:pt x="4870" y="1298"/>
                  </a:moveTo>
                  <a:lnTo>
                    <a:pt x="7085" y="2525"/>
                  </a:lnTo>
                  <a:lnTo>
                    <a:pt x="7085" y="6323"/>
                  </a:lnTo>
                  <a:lnTo>
                    <a:pt x="4239" y="3573"/>
                  </a:lnTo>
                  <a:lnTo>
                    <a:pt x="4870" y="1298"/>
                  </a:lnTo>
                  <a:close/>
                  <a:moveTo>
                    <a:pt x="10026" y="1251"/>
                  </a:moveTo>
                  <a:lnTo>
                    <a:pt x="10680" y="3644"/>
                  </a:lnTo>
                  <a:lnTo>
                    <a:pt x="7918" y="6323"/>
                  </a:lnTo>
                  <a:lnTo>
                    <a:pt x="7918" y="2430"/>
                  </a:lnTo>
                  <a:lnTo>
                    <a:pt x="7930" y="2430"/>
                  </a:lnTo>
                  <a:lnTo>
                    <a:pt x="10026" y="1251"/>
                  </a:lnTo>
                  <a:close/>
                  <a:moveTo>
                    <a:pt x="11371" y="4132"/>
                  </a:moveTo>
                  <a:lnTo>
                    <a:pt x="13705" y="4751"/>
                  </a:lnTo>
                  <a:lnTo>
                    <a:pt x="12431" y="6894"/>
                  </a:lnTo>
                  <a:lnTo>
                    <a:pt x="8513" y="6894"/>
                  </a:lnTo>
                  <a:lnTo>
                    <a:pt x="11371" y="4132"/>
                  </a:lnTo>
                  <a:close/>
                  <a:moveTo>
                    <a:pt x="3727" y="4227"/>
                  </a:moveTo>
                  <a:lnTo>
                    <a:pt x="6501" y="6906"/>
                  </a:lnTo>
                  <a:lnTo>
                    <a:pt x="2477" y="6906"/>
                  </a:lnTo>
                  <a:lnTo>
                    <a:pt x="1263" y="4870"/>
                  </a:lnTo>
                  <a:lnTo>
                    <a:pt x="3727" y="4227"/>
                  </a:lnTo>
                  <a:close/>
                  <a:moveTo>
                    <a:pt x="12550" y="7728"/>
                  </a:moveTo>
                  <a:lnTo>
                    <a:pt x="13764" y="9764"/>
                  </a:lnTo>
                  <a:lnTo>
                    <a:pt x="11299" y="10407"/>
                  </a:lnTo>
                  <a:lnTo>
                    <a:pt x="8525" y="7728"/>
                  </a:lnTo>
                  <a:close/>
                  <a:moveTo>
                    <a:pt x="6501" y="7728"/>
                  </a:moveTo>
                  <a:lnTo>
                    <a:pt x="3644" y="10478"/>
                  </a:lnTo>
                  <a:lnTo>
                    <a:pt x="1310" y="9871"/>
                  </a:lnTo>
                  <a:lnTo>
                    <a:pt x="2584" y="7728"/>
                  </a:lnTo>
                  <a:close/>
                  <a:moveTo>
                    <a:pt x="7930" y="8299"/>
                  </a:moveTo>
                  <a:lnTo>
                    <a:pt x="10776" y="11062"/>
                  </a:lnTo>
                  <a:lnTo>
                    <a:pt x="10145" y="13336"/>
                  </a:lnTo>
                  <a:lnTo>
                    <a:pt x="7930" y="12097"/>
                  </a:lnTo>
                  <a:lnTo>
                    <a:pt x="7930" y="8299"/>
                  </a:lnTo>
                  <a:close/>
                  <a:moveTo>
                    <a:pt x="7097" y="8299"/>
                  </a:moveTo>
                  <a:lnTo>
                    <a:pt x="7097" y="12205"/>
                  </a:lnTo>
                  <a:lnTo>
                    <a:pt x="7085" y="12205"/>
                  </a:lnTo>
                  <a:lnTo>
                    <a:pt x="4989" y="13383"/>
                  </a:lnTo>
                  <a:lnTo>
                    <a:pt x="4334" y="10978"/>
                  </a:lnTo>
                  <a:lnTo>
                    <a:pt x="7097" y="8299"/>
                  </a:lnTo>
                  <a:close/>
                  <a:moveTo>
                    <a:pt x="10585" y="1"/>
                  </a:moveTo>
                  <a:lnTo>
                    <a:pt x="9823" y="417"/>
                  </a:lnTo>
                  <a:lnTo>
                    <a:pt x="7430" y="1751"/>
                  </a:lnTo>
                  <a:lnTo>
                    <a:pt x="5120" y="465"/>
                  </a:lnTo>
                  <a:lnTo>
                    <a:pt x="4358" y="48"/>
                  </a:lnTo>
                  <a:lnTo>
                    <a:pt x="4132" y="858"/>
                  </a:lnTo>
                  <a:lnTo>
                    <a:pt x="3418"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7" y="13752"/>
                  </a:lnTo>
                  <a:lnTo>
                    <a:pt x="11621" y="11157"/>
                  </a:lnTo>
                  <a:lnTo>
                    <a:pt x="14193" y="10490"/>
                  </a:lnTo>
                  <a:lnTo>
                    <a:pt x="14883" y="10311"/>
                  </a:lnTo>
                  <a:lnTo>
                    <a:pt x="14883" y="10002"/>
                  </a:lnTo>
                  <a:lnTo>
                    <a:pt x="14598" y="9538"/>
                  </a:lnTo>
                  <a:lnTo>
                    <a:pt x="13216" y="7216"/>
                  </a:lnTo>
                  <a:lnTo>
                    <a:pt x="14550" y="4966"/>
                  </a:lnTo>
                  <a:lnTo>
                    <a:pt x="14883" y="4418"/>
                  </a:lnTo>
                  <a:lnTo>
                    <a:pt x="14883" y="4215"/>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5897450" y="1212175"/>
              <a:ext cx="372100" cy="365250"/>
            </a:xfrm>
            <a:custGeom>
              <a:avLst/>
              <a:gdLst/>
              <a:ahLst/>
              <a:cxnLst/>
              <a:rect l="l" t="t" r="r" b="b"/>
              <a:pathLst>
                <a:path w="14884" h="14610" extrusionOk="0">
                  <a:moveTo>
                    <a:pt x="4882" y="1275"/>
                  </a:moveTo>
                  <a:lnTo>
                    <a:pt x="7097" y="2513"/>
                  </a:lnTo>
                  <a:lnTo>
                    <a:pt x="7097" y="6311"/>
                  </a:lnTo>
                  <a:lnTo>
                    <a:pt x="4251" y="3549"/>
                  </a:lnTo>
                  <a:lnTo>
                    <a:pt x="4882" y="1275"/>
                  </a:lnTo>
                  <a:close/>
                  <a:moveTo>
                    <a:pt x="10038" y="1227"/>
                  </a:moveTo>
                  <a:lnTo>
                    <a:pt x="10692" y="3632"/>
                  </a:lnTo>
                  <a:lnTo>
                    <a:pt x="7930" y="6311"/>
                  </a:lnTo>
                  <a:lnTo>
                    <a:pt x="7930" y="2406"/>
                  </a:lnTo>
                  <a:lnTo>
                    <a:pt x="7942" y="2406"/>
                  </a:lnTo>
                  <a:lnTo>
                    <a:pt x="10038" y="1227"/>
                  </a:lnTo>
                  <a:close/>
                  <a:moveTo>
                    <a:pt x="3739" y="4204"/>
                  </a:moveTo>
                  <a:lnTo>
                    <a:pt x="6513" y="6883"/>
                  </a:lnTo>
                  <a:lnTo>
                    <a:pt x="2489" y="6883"/>
                  </a:lnTo>
                  <a:lnTo>
                    <a:pt x="1275" y="4847"/>
                  </a:lnTo>
                  <a:lnTo>
                    <a:pt x="3739" y="4204"/>
                  </a:lnTo>
                  <a:close/>
                  <a:moveTo>
                    <a:pt x="11371" y="4132"/>
                  </a:moveTo>
                  <a:lnTo>
                    <a:pt x="13705" y="4740"/>
                  </a:lnTo>
                  <a:lnTo>
                    <a:pt x="12443" y="6883"/>
                  </a:lnTo>
                  <a:lnTo>
                    <a:pt x="8525" y="6883"/>
                  </a:lnTo>
                  <a:lnTo>
                    <a:pt x="11371" y="4132"/>
                  </a:lnTo>
                  <a:close/>
                  <a:moveTo>
                    <a:pt x="12538" y="7704"/>
                  </a:moveTo>
                  <a:lnTo>
                    <a:pt x="13764" y="9740"/>
                  </a:lnTo>
                  <a:lnTo>
                    <a:pt x="11288" y="10383"/>
                  </a:lnTo>
                  <a:lnTo>
                    <a:pt x="8525" y="7704"/>
                  </a:lnTo>
                  <a:close/>
                  <a:moveTo>
                    <a:pt x="6513" y="7716"/>
                  </a:moveTo>
                  <a:lnTo>
                    <a:pt x="3656" y="10478"/>
                  </a:lnTo>
                  <a:lnTo>
                    <a:pt x="1322" y="9859"/>
                  </a:lnTo>
                  <a:lnTo>
                    <a:pt x="2596" y="7716"/>
                  </a:lnTo>
                  <a:close/>
                  <a:moveTo>
                    <a:pt x="7942" y="8288"/>
                  </a:moveTo>
                  <a:lnTo>
                    <a:pt x="10788" y="11038"/>
                  </a:lnTo>
                  <a:lnTo>
                    <a:pt x="10157" y="13312"/>
                  </a:lnTo>
                  <a:lnTo>
                    <a:pt x="7942" y="12074"/>
                  </a:lnTo>
                  <a:lnTo>
                    <a:pt x="7942" y="8288"/>
                  </a:lnTo>
                  <a:close/>
                  <a:moveTo>
                    <a:pt x="7109" y="8288"/>
                  </a:moveTo>
                  <a:lnTo>
                    <a:pt x="7109" y="12181"/>
                  </a:lnTo>
                  <a:lnTo>
                    <a:pt x="7097" y="12181"/>
                  </a:lnTo>
                  <a:lnTo>
                    <a:pt x="5001" y="13360"/>
                  </a:lnTo>
                  <a:lnTo>
                    <a:pt x="4346" y="10966"/>
                  </a:lnTo>
                  <a:lnTo>
                    <a:pt x="7109" y="8288"/>
                  </a:lnTo>
                  <a:close/>
                  <a:moveTo>
                    <a:pt x="10573" y="1"/>
                  </a:moveTo>
                  <a:lnTo>
                    <a:pt x="9823" y="418"/>
                  </a:lnTo>
                  <a:lnTo>
                    <a:pt x="7418" y="1751"/>
                  </a:lnTo>
                  <a:lnTo>
                    <a:pt x="5120" y="453"/>
                  </a:lnTo>
                  <a:lnTo>
                    <a:pt x="4358" y="37"/>
                  </a:lnTo>
                  <a:lnTo>
                    <a:pt x="4132" y="858"/>
                  </a:lnTo>
                  <a:lnTo>
                    <a:pt x="3418" y="3454"/>
                  </a:lnTo>
                  <a:lnTo>
                    <a:pt x="846" y="4120"/>
                  </a:lnTo>
                  <a:lnTo>
                    <a:pt x="1" y="4347"/>
                  </a:lnTo>
                  <a:lnTo>
                    <a:pt x="429" y="5073"/>
                  </a:lnTo>
                  <a:lnTo>
                    <a:pt x="1810" y="7395"/>
                  </a:lnTo>
                  <a:lnTo>
                    <a:pt x="477" y="9645"/>
                  </a:lnTo>
                  <a:lnTo>
                    <a:pt x="36" y="10371"/>
                  </a:lnTo>
                  <a:lnTo>
                    <a:pt x="894" y="10597"/>
                  </a:lnTo>
                  <a:lnTo>
                    <a:pt x="3549" y="11288"/>
                  </a:lnTo>
                  <a:lnTo>
                    <a:pt x="4239" y="13788"/>
                  </a:lnTo>
                  <a:lnTo>
                    <a:pt x="4465" y="14610"/>
                  </a:lnTo>
                  <a:lnTo>
                    <a:pt x="5215" y="14193"/>
                  </a:lnTo>
                  <a:lnTo>
                    <a:pt x="7621" y="12860"/>
                  </a:lnTo>
                  <a:lnTo>
                    <a:pt x="9918" y="14145"/>
                  </a:lnTo>
                  <a:lnTo>
                    <a:pt x="10680" y="14562"/>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04"/>
                  </a:lnTo>
                  <a:lnTo>
                    <a:pt x="14145" y="4013"/>
                  </a:lnTo>
                  <a:lnTo>
                    <a:pt x="11490" y="3311"/>
                  </a:lnTo>
                  <a:lnTo>
                    <a:pt x="10800" y="810"/>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5897750" y="4134275"/>
              <a:ext cx="372100" cy="365550"/>
            </a:xfrm>
            <a:custGeom>
              <a:avLst/>
              <a:gdLst/>
              <a:ahLst/>
              <a:cxnLst/>
              <a:rect l="l" t="t" r="r" b="b"/>
              <a:pathLst>
                <a:path w="14884" h="14622" extrusionOk="0">
                  <a:moveTo>
                    <a:pt x="4870" y="1298"/>
                  </a:moveTo>
                  <a:lnTo>
                    <a:pt x="7085" y="2536"/>
                  </a:lnTo>
                  <a:lnTo>
                    <a:pt x="7085" y="6322"/>
                  </a:lnTo>
                  <a:lnTo>
                    <a:pt x="4239" y="3572"/>
                  </a:lnTo>
                  <a:lnTo>
                    <a:pt x="4870" y="1298"/>
                  </a:lnTo>
                  <a:close/>
                  <a:moveTo>
                    <a:pt x="10026" y="1250"/>
                  </a:moveTo>
                  <a:lnTo>
                    <a:pt x="10680" y="3644"/>
                  </a:lnTo>
                  <a:lnTo>
                    <a:pt x="7918" y="6322"/>
                  </a:lnTo>
                  <a:lnTo>
                    <a:pt x="7918" y="2429"/>
                  </a:lnTo>
                  <a:lnTo>
                    <a:pt x="7930" y="2429"/>
                  </a:lnTo>
                  <a:lnTo>
                    <a:pt x="10026" y="1250"/>
                  </a:lnTo>
                  <a:close/>
                  <a:moveTo>
                    <a:pt x="11371" y="4144"/>
                  </a:moveTo>
                  <a:lnTo>
                    <a:pt x="13705" y="4751"/>
                  </a:lnTo>
                  <a:lnTo>
                    <a:pt x="12431" y="6894"/>
                  </a:lnTo>
                  <a:lnTo>
                    <a:pt x="8513" y="6894"/>
                  </a:lnTo>
                  <a:lnTo>
                    <a:pt x="11371" y="4144"/>
                  </a:lnTo>
                  <a:close/>
                  <a:moveTo>
                    <a:pt x="3727" y="4227"/>
                  </a:moveTo>
                  <a:lnTo>
                    <a:pt x="6501" y="6906"/>
                  </a:lnTo>
                  <a:lnTo>
                    <a:pt x="2477" y="6906"/>
                  </a:lnTo>
                  <a:lnTo>
                    <a:pt x="1263" y="4870"/>
                  </a:lnTo>
                  <a:lnTo>
                    <a:pt x="3727" y="4227"/>
                  </a:lnTo>
                  <a:close/>
                  <a:moveTo>
                    <a:pt x="12526" y="7727"/>
                  </a:moveTo>
                  <a:lnTo>
                    <a:pt x="13752" y="9763"/>
                  </a:lnTo>
                  <a:lnTo>
                    <a:pt x="11276" y="10406"/>
                  </a:lnTo>
                  <a:lnTo>
                    <a:pt x="8513" y="7727"/>
                  </a:lnTo>
                  <a:close/>
                  <a:moveTo>
                    <a:pt x="6501" y="7727"/>
                  </a:moveTo>
                  <a:lnTo>
                    <a:pt x="3644" y="10478"/>
                  </a:lnTo>
                  <a:lnTo>
                    <a:pt x="1310" y="9871"/>
                  </a:lnTo>
                  <a:lnTo>
                    <a:pt x="2584" y="7727"/>
                  </a:lnTo>
                  <a:close/>
                  <a:moveTo>
                    <a:pt x="7930" y="8311"/>
                  </a:moveTo>
                  <a:lnTo>
                    <a:pt x="10776" y="11061"/>
                  </a:lnTo>
                  <a:lnTo>
                    <a:pt x="10145" y="13335"/>
                  </a:lnTo>
                  <a:lnTo>
                    <a:pt x="7930" y="12097"/>
                  </a:lnTo>
                  <a:lnTo>
                    <a:pt x="7930" y="8311"/>
                  </a:lnTo>
                  <a:close/>
                  <a:moveTo>
                    <a:pt x="7097" y="8311"/>
                  </a:moveTo>
                  <a:lnTo>
                    <a:pt x="7097" y="12204"/>
                  </a:lnTo>
                  <a:lnTo>
                    <a:pt x="7085" y="12204"/>
                  </a:lnTo>
                  <a:lnTo>
                    <a:pt x="4989" y="13383"/>
                  </a:lnTo>
                  <a:lnTo>
                    <a:pt x="4334" y="10990"/>
                  </a:lnTo>
                  <a:lnTo>
                    <a:pt x="7097" y="8311"/>
                  </a:lnTo>
                  <a:close/>
                  <a:moveTo>
                    <a:pt x="10585" y="0"/>
                  </a:moveTo>
                  <a:lnTo>
                    <a:pt x="9823" y="417"/>
                  </a:lnTo>
                  <a:lnTo>
                    <a:pt x="7430" y="1762"/>
                  </a:lnTo>
                  <a:lnTo>
                    <a:pt x="5120" y="465"/>
                  </a:lnTo>
                  <a:lnTo>
                    <a:pt x="4358" y="48"/>
                  </a:lnTo>
                  <a:lnTo>
                    <a:pt x="4132" y="869"/>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21"/>
                  </a:lnTo>
                  <a:lnTo>
                    <a:pt x="5227" y="14204"/>
                  </a:lnTo>
                  <a:lnTo>
                    <a:pt x="7620" y="12859"/>
                  </a:lnTo>
                  <a:lnTo>
                    <a:pt x="9930" y="14157"/>
                  </a:lnTo>
                  <a:lnTo>
                    <a:pt x="10680" y="14573"/>
                  </a:lnTo>
                  <a:lnTo>
                    <a:pt x="10907" y="13752"/>
                  </a:lnTo>
                  <a:lnTo>
                    <a:pt x="11621" y="11168"/>
                  </a:lnTo>
                  <a:lnTo>
                    <a:pt x="14193" y="10490"/>
                  </a:lnTo>
                  <a:lnTo>
                    <a:pt x="14883" y="10311"/>
                  </a:lnTo>
                  <a:lnTo>
                    <a:pt x="14883" y="10013"/>
                  </a:lnTo>
                  <a:lnTo>
                    <a:pt x="14598" y="9561"/>
                  </a:lnTo>
                  <a:lnTo>
                    <a:pt x="13216" y="7215"/>
                  </a:lnTo>
                  <a:lnTo>
                    <a:pt x="14550" y="4977"/>
                  </a:lnTo>
                  <a:lnTo>
                    <a:pt x="14883" y="4417"/>
                  </a:lnTo>
                  <a:lnTo>
                    <a:pt x="14883" y="4215"/>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5897750" y="846675"/>
              <a:ext cx="372100" cy="365525"/>
            </a:xfrm>
            <a:custGeom>
              <a:avLst/>
              <a:gdLst/>
              <a:ahLst/>
              <a:cxnLst/>
              <a:rect l="l" t="t" r="r" b="b"/>
              <a:pathLst>
                <a:path w="14884" h="14621" extrusionOk="0">
                  <a:moveTo>
                    <a:pt x="10026" y="1238"/>
                  </a:moveTo>
                  <a:lnTo>
                    <a:pt x="10680" y="3631"/>
                  </a:lnTo>
                  <a:lnTo>
                    <a:pt x="7918" y="6310"/>
                  </a:lnTo>
                  <a:lnTo>
                    <a:pt x="7918" y="2417"/>
                  </a:lnTo>
                  <a:lnTo>
                    <a:pt x="7930" y="2417"/>
                  </a:lnTo>
                  <a:lnTo>
                    <a:pt x="10026" y="1238"/>
                  </a:lnTo>
                  <a:close/>
                  <a:moveTo>
                    <a:pt x="4870" y="1298"/>
                  </a:moveTo>
                  <a:lnTo>
                    <a:pt x="7085" y="2536"/>
                  </a:lnTo>
                  <a:lnTo>
                    <a:pt x="7085" y="6322"/>
                  </a:lnTo>
                  <a:lnTo>
                    <a:pt x="4239" y="3572"/>
                  </a:lnTo>
                  <a:lnTo>
                    <a:pt x="4870" y="1298"/>
                  </a:lnTo>
                  <a:close/>
                  <a:moveTo>
                    <a:pt x="3727" y="4215"/>
                  </a:moveTo>
                  <a:lnTo>
                    <a:pt x="6501" y="6894"/>
                  </a:lnTo>
                  <a:lnTo>
                    <a:pt x="2477" y="6894"/>
                  </a:lnTo>
                  <a:lnTo>
                    <a:pt x="1263" y="4858"/>
                  </a:lnTo>
                  <a:lnTo>
                    <a:pt x="3727" y="4215"/>
                  </a:lnTo>
                  <a:close/>
                  <a:moveTo>
                    <a:pt x="11359" y="4131"/>
                  </a:moveTo>
                  <a:lnTo>
                    <a:pt x="13693" y="4751"/>
                  </a:lnTo>
                  <a:lnTo>
                    <a:pt x="12431" y="6894"/>
                  </a:lnTo>
                  <a:lnTo>
                    <a:pt x="8513" y="6894"/>
                  </a:lnTo>
                  <a:lnTo>
                    <a:pt x="11359" y="4131"/>
                  </a:lnTo>
                  <a:close/>
                  <a:moveTo>
                    <a:pt x="12526" y="7715"/>
                  </a:moveTo>
                  <a:lnTo>
                    <a:pt x="13752" y="9751"/>
                  </a:lnTo>
                  <a:lnTo>
                    <a:pt x="11276" y="10394"/>
                  </a:lnTo>
                  <a:lnTo>
                    <a:pt x="8513" y="7715"/>
                  </a:lnTo>
                  <a:close/>
                  <a:moveTo>
                    <a:pt x="6501" y="7727"/>
                  </a:moveTo>
                  <a:lnTo>
                    <a:pt x="3644" y="10477"/>
                  </a:lnTo>
                  <a:lnTo>
                    <a:pt x="1310" y="9870"/>
                  </a:lnTo>
                  <a:lnTo>
                    <a:pt x="2584" y="7727"/>
                  </a:lnTo>
                  <a:close/>
                  <a:moveTo>
                    <a:pt x="7930" y="8287"/>
                  </a:moveTo>
                  <a:lnTo>
                    <a:pt x="10776" y="11049"/>
                  </a:lnTo>
                  <a:lnTo>
                    <a:pt x="10145" y="13323"/>
                  </a:lnTo>
                  <a:lnTo>
                    <a:pt x="7930" y="12085"/>
                  </a:lnTo>
                  <a:lnTo>
                    <a:pt x="7930" y="8287"/>
                  </a:lnTo>
                  <a:close/>
                  <a:moveTo>
                    <a:pt x="7085" y="8287"/>
                  </a:moveTo>
                  <a:lnTo>
                    <a:pt x="7085" y="12192"/>
                  </a:lnTo>
                  <a:lnTo>
                    <a:pt x="4989" y="13371"/>
                  </a:lnTo>
                  <a:lnTo>
                    <a:pt x="4311" y="10966"/>
                  </a:lnTo>
                  <a:lnTo>
                    <a:pt x="7085" y="8287"/>
                  </a:lnTo>
                  <a:close/>
                  <a:moveTo>
                    <a:pt x="10573" y="0"/>
                  </a:moveTo>
                  <a:lnTo>
                    <a:pt x="9823" y="417"/>
                  </a:lnTo>
                  <a:lnTo>
                    <a:pt x="7430" y="1762"/>
                  </a:lnTo>
                  <a:lnTo>
                    <a:pt x="5120" y="464"/>
                  </a:lnTo>
                  <a:lnTo>
                    <a:pt x="4358" y="48"/>
                  </a:lnTo>
                  <a:lnTo>
                    <a:pt x="4132" y="869"/>
                  </a:lnTo>
                  <a:lnTo>
                    <a:pt x="3418"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489"/>
                  </a:lnTo>
                  <a:lnTo>
                    <a:pt x="14883" y="10311"/>
                  </a:lnTo>
                  <a:lnTo>
                    <a:pt x="14883" y="10001"/>
                  </a:lnTo>
                  <a:lnTo>
                    <a:pt x="14598" y="9537"/>
                  </a:lnTo>
                  <a:lnTo>
                    <a:pt x="13216" y="7215"/>
                  </a:lnTo>
                  <a:lnTo>
                    <a:pt x="14550" y="4977"/>
                  </a:lnTo>
                  <a:lnTo>
                    <a:pt x="14883" y="4417"/>
                  </a:lnTo>
                  <a:lnTo>
                    <a:pt x="14883" y="4215"/>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5897150" y="2672775"/>
              <a:ext cx="372100" cy="365850"/>
            </a:xfrm>
            <a:custGeom>
              <a:avLst/>
              <a:gdLst/>
              <a:ahLst/>
              <a:cxnLst/>
              <a:rect l="l" t="t" r="r" b="b"/>
              <a:pathLst>
                <a:path w="14884" h="14634" extrusionOk="0">
                  <a:moveTo>
                    <a:pt x="4906" y="1298"/>
                  </a:moveTo>
                  <a:lnTo>
                    <a:pt x="7121" y="2537"/>
                  </a:lnTo>
                  <a:lnTo>
                    <a:pt x="7121" y="6323"/>
                  </a:lnTo>
                  <a:lnTo>
                    <a:pt x="4275" y="3573"/>
                  </a:lnTo>
                  <a:lnTo>
                    <a:pt x="4906" y="1298"/>
                  </a:lnTo>
                  <a:close/>
                  <a:moveTo>
                    <a:pt x="10050" y="1263"/>
                  </a:moveTo>
                  <a:lnTo>
                    <a:pt x="10728" y="3668"/>
                  </a:lnTo>
                  <a:lnTo>
                    <a:pt x="7954" y="6347"/>
                  </a:lnTo>
                  <a:lnTo>
                    <a:pt x="7954" y="2441"/>
                  </a:lnTo>
                  <a:lnTo>
                    <a:pt x="10050" y="1263"/>
                  </a:lnTo>
                  <a:close/>
                  <a:moveTo>
                    <a:pt x="11395" y="4156"/>
                  </a:moveTo>
                  <a:lnTo>
                    <a:pt x="13729" y="4763"/>
                  </a:lnTo>
                  <a:lnTo>
                    <a:pt x="12455" y="6906"/>
                  </a:lnTo>
                  <a:lnTo>
                    <a:pt x="8537" y="6906"/>
                  </a:lnTo>
                  <a:lnTo>
                    <a:pt x="11395" y="4156"/>
                  </a:lnTo>
                  <a:close/>
                  <a:moveTo>
                    <a:pt x="3751" y="4239"/>
                  </a:moveTo>
                  <a:lnTo>
                    <a:pt x="6525" y="6918"/>
                  </a:lnTo>
                  <a:lnTo>
                    <a:pt x="2501" y="6918"/>
                  </a:lnTo>
                  <a:lnTo>
                    <a:pt x="1287" y="4882"/>
                  </a:lnTo>
                  <a:lnTo>
                    <a:pt x="3751" y="4239"/>
                  </a:lnTo>
                  <a:close/>
                  <a:moveTo>
                    <a:pt x="12574" y="7740"/>
                  </a:moveTo>
                  <a:lnTo>
                    <a:pt x="13788" y="9776"/>
                  </a:lnTo>
                  <a:lnTo>
                    <a:pt x="11323" y="10419"/>
                  </a:lnTo>
                  <a:lnTo>
                    <a:pt x="8549" y="7740"/>
                  </a:lnTo>
                  <a:close/>
                  <a:moveTo>
                    <a:pt x="6525" y="7728"/>
                  </a:moveTo>
                  <a:lnTo>
                    <a:pt x="3680" y="10478"/>
                  </a:lnTo>
                  <a:lnTo>
                    <a:pt x="1346" y="9871"/>
                  </a:lnTo>
                  <a:lnTo>
                    <a:pt x="2608" y="7728"/>
                  </a:lnTo>
                  <a:close/>
                  <a:moveTo>
                    <a:pt x="7954" y="8311"/>
                  </a:moveTo>
                  <a:lnTo>
                    <a:pt x="10800" y="11062"/>
                  </a:lnTo>
                  <a:lnTo>
                    <a:pt x="10169" y="13336"/>
                  </a:lnTo>
                  <a:lnTo>
                    <a:pt x="7954" y="12097"/>
                  </a:lnTo>
                  <a:lnTo>
                    <a:pt x="7954" y="8311"/>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95"/>
                  </a:lnTo>
                  <a:lnTo>
                    <a:pt x="906" y="10609"/>
                  </a:lnTo>
                  <a:lnTo>
                    <a:pt x="3561" y="11312"/>
                  </a:lnTo>
                  <a:lnTo>
                    <a:pt x="4251" y="13812"/>
                  </a:lnTo>
                  <a:lnTo>
                    <a:pt x="4477" y="14633"/>
                  </a:lnTo>
                  <a:lnTo>
                    <a:pt x="5227" y="14217"/>
                  </a:lnTo>
                  <a:lnTo>
                    <a:pt x="7621" y="12871"/>
                  </a:lnTo>
                  <a:lnTo>
                    <a:pt x="9930" y="14169"/>
                  </a:lnTo>
                  <a:lnTo>
                    <a:pt x="10692" y="14586"/>
                  </a:lnTo>
                  <a:lnTo>
                    <a:pt x="10919" y="13764"/>
                  </a:lnTo>
                  <a:lnTo>
                    <a:pt x="11633" y="11181"/>
                  </a:lnTo>
                  <a:lnTo>
                    <a:pt x="14205" y="10514"/>
                  </a:lnTo>
                  <a:lnTo>
                    <a:pt x="14883" y="10335"/>
                  </a:lnTo>
                  <a:lnTo>
                    <a:pt x="14883" y="10014"/>
                  </a:lnTo>
                  <a:lnTo>
                    <a:pt x="14610" y="9561"/>
                  </a:lnTo>
                  <a:lnTo>
                    <a:pt x="13217" y="7240"/>
                  </a:lnTo>
                  <a:lnTo>
                    <a:pt x="14562" y="4989"/>
                  </a:lnTo>
                  <a:lnTo>
                    <a:pt x="14883" y="4430"/>
                  </a:lnTo>
                  <a:lnTo>
                    <a:pt x="14883" y="4215"/>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5518225" y="2307850"/>
              <a:ext cx="376275" cy="365250"/>
            </a:xfrm>
            <a:custGeom>
              <a:avLst/>
              <a:gdLst/>
              <a:ahLst/>
              <a:cxnLst/>
              <a:rect l="l" t="t" r="r" b="b"/>
              <a:pathLst>
                <a:path w="15051" h="14610" extrusionOk="0">
                  <a:moveTo>
                    <a:pt x="4883" y="1298"/>
                  </a:moveTo>
                  <a:lnTo>
                    <a:pt x="7097" y="2525"/>
                  </a:lnTo>
                  <a:lnTo>
                    <a:pt x="7097" y="6323"/>
                  </a:lnTo>
                  <a:lnTo>
                    <a:pt x="4252" y="3573"/>
                  </a:lnTo>
                  <a:lnTo>
                    <a:pt x="4883" y="1298"/>
                  </a:lnTo>
                  <a:close/>
                  <a:moveTo>
                    <a:pt x="10050" y="1251"/>
                  </a:moveTo>
                  <a:lnTo>
                    <a:pt x="10705" y="3644"/>
                  </a:lnTo>
                  <a:lnTo>
                    <a:pt x="7931" y="6323"/>
                  </a:lnTo>
                  <a:lnTo>
                    <a:pt x="7931" y="2430"/>
                  </a:lnTo>
                  <a:lnTo>
                    <a:pt x="7942" y="2430"/>
                  </a:lnTo>
                  <a:lnTo>
                    <a:pt x="10050" y="1251"/>
                  </a:lnTo>
                  <a:close/>
                  <a:moveTo>
                    <a:pt x="11383" y="4132"/>
                  </a:moveTo>
                  <a:lnTo>
                    <a:pt x="13717" y="4751"/>
                  </a:lnTo>
                  <a:lnTo>
                    <a:pt x="12443" y="6894"/>
                  </a:lnTo>
                  <a:lnTo>
                    <a:pt x="8526" y="6894"/>
                  </a:lnTo>
                  <a:lnTo>
                    <a:pt x="11383" y="4132"/>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28"/>
                  </a:moveTo>
                  <a:lnTo>
                    <a:pt x="3656" y="10478"/>
                  </a:lnTo>
                  <a:lnTo>
                    <a:pt x="1323" y="9871"/>
                  </a:lnTo>
                  <a:lnTo>
                    <a:pt x="2608"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2" y="13383"/>
                  </a:lnTo>
                  <a:lnTo>
                    <a:pt x="4347" y="10978"/>
                  </a:lnTo>
                  <a:lnTo>
                    <a:pt x="7109" y="8299"/>
                  </a:lnTo>
                  <a:close/>
                  <a:moveTo>
                    <a:pt x="10586" y="1"/>
                  </a:moveTo>
                  <a:lnTo>
                    <a:pt x="9824" y="417"/>
                  </a:lnTo>
                  <a:lnTo>
                    <a:pt x="7430" y="1751"/>
                  </a:lnTo>
                  <a:lnTo>
                    <a:pt x="5121" y="465"/>
                  </a:lnTo>
                  <a:lnTo>
                    <a:pt x="4359" y="48"/>
                  </a:lnTo>
                  <a:lnTo>
                    <a:pt x="4132" y="858"/>
                  </a:lnTo>
                  <a:lnTo>
                    <a:pt x="3418" y="3453"/>
                  </a:lnTo>
                  <a:lnTo>
                    <a:pt x="846" y="4120"/>
                  </a:lnTo>
                  <a:lnTo>
                    <a:pt x="1" y="4346"/>
                  </a:lnTo>
                  <a:lnTo>
                    <a:pt x="430" y="5073"/>
                  </a:lnTo>
                  <a:lnTo>
                    <a:pt x="1811" y="7394"/>
                  </a:lnTo>
                  <a:lnTo>
                    <a:pt x="477" y="9645"/>
                  </a:lnTo>
                  <a:lnTo>
                    <a:pt x="49" y="10371"/>
                  </a:lnTo>
                  <a:lnTo>
                    <a:pt x="894" y="10597"/>
                  </a:lnTo>
                  <a:lnTo>
                    <a:pt x="3561" y="11300"/>
                  </a:lnTo>
                  <a:lnTo>
                    <a:pt x="4240" y="13800"/>
                  </a:lnTo>
                  <a:lnTo>
                    <a:pt x="4466" y="14610"/>
                  </a:lnTo>
                  <a:lnTo>
                    <a:pt x="5228" y="14193"/>
                  </a:lnTo>
                  <a:lnTo>
                    <a:pt x="7621" y="12859"/>
                  </a:lnTo>
                  <a:lnTo>
                    <a:pt x="9931"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8" y="4013"/>
                  </a:lnTo>
                  <a:lnTo>
                    <a:pt x="11491" y="3322"/>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5518225" y="1211600"/>
              <a:ext cx="375675" cy="365525"/>
            </a:xfrm>
            <a:custGeom>
              <a:avLst/>
              <a:gdLst/>
              <a:ahLst/>
              <a:cxnLst/>
              <a:rect l="l" t="t" r="r" b="b"/>
              <a:pathLst>
                <a:path w="15027" h="14621" extrusionOk="0">
                  <a:moveTo>
                    <a:pt x="4883" y="1298"/>
                  </a:moveTo>
                  <a:lnTo>
                    <a:pt x="7097" y="2536"/>
                  </a:lnTo>
                  <a:lnTo>
                    <a:pt x="7097" y="6334"/>
                  </a:lnTo>
                  <a:lnTo>
                    <a:pt x="4252" y="3572"/>
                  </a:lnTo>
                  <a:lnTo>
                    <a:pt x="4883" y="1298"/>
                  </a:lnTo>
                  <a:close/>
                  <a:moveTo>
                    <a:pt x="10050" y="1250"/>
                  </a:moveTo>
                  <a:lnTo>
                    <a:pt x="10705" y="3655"/>
                  </a:lnTo>
                  <a:lnTo>
                    <a:pt x="7931" y="6334"/>
                  </a:lnTo>
                  <a:lnTo>
                    <a:pt x="7931" y="2429"/>
                  </a:lnTo>
                  <a:lnTo>
                    <a:pt x="7942" y="2429"/>
                  </a:lnTo>
                  <a:lnTo>
                    <a:pt x="10050" y="1250"/>
                  </a:lnTo>
                  <a:close/>
                  <a:moveTo>
                    <a:pt x="3751" y="4227"/>
                  </a:moveTo>
                  <a:lnTo>
                    <a:pt x="6514" y="6906"/>
                  </a:lnTo>
                  <a:lnTo>
                    <a:pt x="2501" y="6906"/>
                  </a:lnTo>
                  <a:lnTo>
                    <a:pt x="1275" y="4870"/>
                  </a:lnTo>
                  <a:lnTo>
                    <a:pt x="3751" y="4227"/>
                  </a:lnTo>
                  <a:close/>
                  <a:moveTo>
                    <a:pt x="11383" y="4155"/>
                  </a:moveTo>
                  <a:lnTo>
                    <a:pt x="13717" y="4763"/>
                  </a:lnTo>
                  <a:lnTo>
                    <a:pt x="12443" y="6906"/>
                  </a:lnTo>
                  <a:lnTo>
                    <a:pt x="8526" y="6906"/>
                  </a:lnTo>
                  <a:lnTo>
                    <a:pt x="11383" y="4155"/>
                  </a:lnTo>
                  <a:close/>
                  <a:moveTo>
                    <a:pt x="12550" y="7727"/>
                  </a:moveTo>
                  <a:lnTo>
                    <a:pt x="13765" y="9763"/>
                  </a:lnTo>
                  <a:lnTo>
                    <a:pt x="11300" y="10406"/>
                  </a:lnTo>
                  <a:lnTo>
                    <a:pt x="8526" y="7727"/>
                  </a:lnTo>
                  <a:close/>
                  <a:moveTo>
                    <a:pt x="6514" y="7739"/>
                  </a:moveTo>
                  <a:lnTo>
                    <a:pt x="3656" y="10501"/>
                  </a:lnTo>
                  <a:lnTo>
                    <a:pt x="1323" y="9882"/>
                  </a:lnTo>
                  <a:lnTo>
                    <a:pt x="2608"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2" y="13383"/>
                  </a:lnTo>
                  <a:lnTo>
                    <a:pt x="4347" y="10989"/>
                  </a:lnTo>
                  <a:lnTo>
                    <a:pt x="7109" y="8311"/>
                  </a:lnTo>
                  <a:close/>
                  <a:moveTo>
                    <a:pt x="10586" y="0"/>
                  </a:moveTo>
                  <a:lnTo>
                    <a:pt x="9824" y="417"/>
                  </a:lnTo>
                  <a:lnTo>
                    <a:pt x="7430" y="1762"/>
                  </a:lnTo>
                  <a:lnTo>
                    <a:pt x="5121" y="464"/>
                  </a:lnTo>
                  <a:lnTo>
                    <a:pt x="4359" y="48"/>
                  </a:lnTo>
                  <a:lnTo>
                    <a:pt x="4132" y="869"/>
                  </a:lnTo>
                  <a:lnTo>
                    <a:pt x="3418" y="3453"/>
                  </a:lnTo>
                  <a:lnTo>
                    <a:pt x="846" y="4120"/>
                  </a:lnTo>
                  <a:lnTo>
                    <a:pt x="1" y="4346"/>
                  </a:lnTo>
                  <a:lnTo>
                    <a:pt x="430" y="5072"/>
                  </a:lnTo>
                  <a:lnTo>
                    <a:pt x="1811"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81" y="14573"/>
                  </a:lnTo>
                  <a:lnTo>
                    <a:pt x="10907" y="13752"/>
                  </a:lnTo>
                  <a:lnTo>
                    <a:pt x="11621" y="11168"/>
                  </a:lnTo>
                  <a:lnTo>
                    <a:pt x="14193" y="10489"/>
                  </a:lnTo>
                  <a:lnTo>
                    <a:pt x="15027" y="10275"/>
                  </a:lnTo>
                  <a:lnTo>
                    <a:pt x="14598" y="9537"/>
                  </a:lnTo>
                  <a:lnTo>
                    <a:pt x="13229" y="7227"/>
                  </a:lnTo>
                  <a:lnTo>
                    <a:pt x="14574" y="4977"/>
                  </a:lnTo>
                  <a:lnTo>
                    <a:pt x="15003" y="4251"/>
                  </a:lnTo>
                  <a:lnTo>
                    <a:pt x="14158" y="4024"/>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5518225" y="3403825"/>
              <a:ext cx="375975" cy="365550"/>
            </a:xfrm>
            <a:custGeom>
              <a:avLst/>
              <a:gdLst/>
              <a:ahLst/>
              <a:cxnLst/>
              <a:rect l="l" t="t" r="r" b="b"/>
              <a:pathLst>
                <a:path w="15039" h="14622" extrusionOk="0">
                  <a:moveTo>
                    <a:pt x="4883" y="1286"/>
                  </a:moveTo>
                  <a:lnTo>
                    <a:pt x="7097" y="2525"/>
                  </a:lnTo>
                  <a:lnTo>
                    <a:pt x="7097" y="6311"/>
                  </a:lnTo>
                  <a:lnTo>
                    <a:pt x="4252" y="3560"/>
                  </a:lnTo>
                  <a:lnTo>
                    <a:pt x="4883" y="1286"/>
                  </a:lnTo>
                  <a:close/>
                  <a:moveTo>
                    <a:pt x="10050" y="1239"/>
                  </a:moveTo>
                  <a:lnTo>
                    <a:pt x="10705" y="3632"/>
                  </a:lnTo>
                  <a:lnTo>
                    <a:pt x="7931" y="6311"/>
                  </a:lnTo>
                  <a:lnTo>
                    <a:pt x="7931" y="2417"/>
                  </a:lnTo>
                  <a:lnTo>
                    <a:pt x="7942" y="2417"/>
                  </a:lnTo>
                  <a:lnTo>
                    <a:pt x="10050" y="1239"/>
                  </a:lnTo>
                  <a:close/>
                  <a:moveTo>
                    <a:pt x="3751" y="4215"/>
                  </a:moveTo>
                  <a:lnTo>
                    <a:pt x="6514"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5" y="9752"/>
                  </a:lnTo>
                  <a:lnTo>
                    <a:pt x="11300" y="10395"/>
                  </a:lnTo>
                  <a:lnTo>
                    <a:pt x="8526" y="7716"/>
                  </a:lnTo>
                  <a:close/>
                  <a:moveTo>
                    <a:pt x="6514" y="7728"/>
                  </a:moveTo>
                  <a:lnTo>
                    <a:pt x="3656" y="10478"/>
                  </a:lnTo>
                  <a:lnTo>
                    <a:pt x="1323" y="9871"/>
                  </a:lnTo>
                  <a:lnTo>
                    <a:pt x="2608"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49" y="10383"/>
                  </a:lnTo>
                  <a:lnTo>
                    <a:pt x="894" y="10597"/>
                  </a:lnTo>
                  <a:lnTo>
                    <a:pt x="3561"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5518225" y="1577100"/>
              <a:ext cx="376275" cy="365250"/>
            </a:xfrm>
            <a:custGeom>
              <a:avLst/>
              <a:gdLst/>
              <a:ahLst/>
              <a:cxnLst/>
              <a:rect l="l" t="t" r="r" b="b"/>
              <a:pathLst>
                <a:path w="15051" h="14610" extrusionOk="0">
                  <a:moveTo>
                    <a:pt x="4883" y="1299"/>
                  </a:moveTo>
                  <a:lnTo>
                    <a:pt x="7097" y="2525"/>
                  </a:lnTo>
                  <a:lnTo>
                    <a:pt x="7097" y="6323"/>
                  </a:lnTo>
                  <a:lnTo>
                    <a:pt x="4252" y="3573"/>
                  </a:lnTo>
                  <a:lnTo>
                    <a:pt x="4883" y="1299"/>
                  </a:lnTo>
                  <a:close/>
                  <a:moveTo>
                    <a:pt x="10050" y="1251"/>
                  </a:moveTo>
                  <a:lnTo>
                    <a:pt x="10705" y="3644"/>
                  </a:lnTo>
                  <a:lnTo>
                    <a:pt x="7931" y="6323"/>
                  </a:lnTo>
                  <a:lnTo>
                    <a:pt x="7931" y="2430"/>
                  </a:lnTo>
                  <a:lnTo>
                    <a:pt x="7942" y="2430"/>
                  </a:lnTo>
                  <a:lnTo>
                    <a:pt x="10050" y="1251"/>
                  </a:lnTo>
                  <a:close/>
                  <a:moveTo>
                    <a:pt x="3751" y="4228"/>
                  </a:moveTo>
                  <a:lnTo>
                    <a:pt x="6514"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5" y="9764"/>
                  </a:lnTo>
                  <a:lnTo>
                    <a:pt x="11312" y="10407"/>
                  </a:lnTo>
                  <a:lnTo>
                    <a:pt x="8538" y="7728"/>
                  </a:lnTo>
                  <a:close/>
                  <a:moveTo>
                    <a:pt x="6514" y="7704"/>
                  </a:moveTo>
                  <a:lnTo>
                    <a:pt x="3656" y="10478"/>
                  </a:lnTo>
                  <a:lnTo>
                    <a:pt x="1323" y="9859"/>
                  </a:lnTo>
                  <a:lnTo>
                    <a:pt x="2608"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2" y="13383"/>
                  </a:lnTo>
                  <a:lnTo>
                    <a:pt x="4347" y="10978"/>
                  </a:lnTo>
                  <a:lnTo>
                    <a:pt x="7109" y="8300"/>
                  </a:lnTo>
                  <a:close/>
                  <a:moveTo>
                    <a:pt x="10586" y="1"/>
                  </a:moveTo>
                  <a:lnTo>
                    <a:pt x="9824" y="418"/>
                  </a:lnTo>
                  <a:lnTo>
                    <a:pt x="7430" y="1751"/>
                  </a:lnTo>
                  <a:lnTo>
                    <a:pt x="5121" y="465"/>
                  </a:lnTo>
                  <a:lnTo>
                    <a:pt x="4359" y="49"/>
                  </a:lnTo>
                  <a:lnTo>
                    <a:pt x="4132" y="858"/>
                  </a:lnTo>
                  <a:lnTo>
                    <a:pt x="3418" y="3454"/>
                  </a:lnTo>
                  <a:lnTo>
                    <a:pt x="846" y="4120"/>
                  </a:lnTo>
                  <a:lnTo>
                    <a:pt x="1" y="4347"/>
                  </a:lnTo>
                  <a:lnTo>
                    <a:pt x="430" y="5073"/>
                  </a:lnTo>
                  <a:lnTo>
                    <a:pt x="1811"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8" y="4013"/>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5518225" y="3769350"/>
              <a:ext cx="375975" cy="365250"/>
            </a:xfrm>
            <a:custGeom>
              <a:avLst/>
              <a:gdLst/>
              <a:ahLst/>
              <a:cxnLst/>
              <a:rect l="l" t="t" r="r" b="b"/>
              <a:pathLst>
                <a:path w="15039" h="14610" extrusionOk="0">
                  <a:moveTo>
                    <a:pt x="4883" y="1274"/>
                  </a:moveTo>
                  <a:lnTo>
                    <a:pt x="7097" y="2512"/>
                  </a:lnTo>
                  <a:lnTo>
                    <a:pt x="7097" y="6311"/>
                  </a:lnTo>
                  <a:lnTo>
                    <a:pt x="4252" y="3560"/>
                  </a:lnTo>
                  <a:lnTo>
                    <a:pt x="4883" y="1274"/>
                  </a:lnTo>
                  <a:close/>
                  <a:moveTo>
                    <a:pt x="10050" y="1238"/>
                  </a:moveTo>
                  <a:lnTo>
                    <a:pt x="10705" y="3632"/>
                  </a:lnTo>
                  <a:lnTo>
                    <a:pt x="7931" y="6311"/>
                  </a:lnTo>
                  <a:lnTo>
                    <a:pt x="7931" y="2405"/>
                  </a:lnTo>
                  <a:lnTo>
                    <a:pt x="7942" y="2405"/>
                  </a:lnTo>
                  <a:lnTo>
                    <a:pt x="10050" y="1238"/>
                  </a:lnTo>
                  <a:close/>
                  <a:moveTo>
                    <a:pt x="3751" y="4215"/>
                  </a:moveTo>
                  <a:lnTo>
                    <a:pt x="6514" y="6894"/>
                  </a:lnTo>
                  <a:lnTo>
                    <a:pt x="2501" y="6894"/>
                  </a:lnTo>
                  <a:lnTo>
                    <a:pt x="1299" y="4846"/>
                  </a:lnTo>
                  <a:lnTo>
                    <a:pt x="3751" y="4215"/>
                  </a:lnTo>
                  <a:close/>
                  <a:moveTo>
                    <a:pt x="11383" y="4132"/>
                  </a:moveTo>
                  <a:lnTo>
                    <a:pt x="13717" y="4751"/>
                  </a:lnTo>
                  <a:lnTo>
                    <a:pt x="12443" y="6894"/>
                  </a:lnTo>
                  <a:lnTo>
                    <a:pt x="8526" y="6894"/>
                  </a:lnTo>
                  <a:lnTo>
                    <a:pt x="11383" y="4132"/>
                  </a:lnTo>
                  <a:close/>
                  <a:moveTo>
                    <a:pt x="12550" y="7704"/>
                  </a:moveTo>
                  <a:lnTo>
                    <a:pt x="13765" y="9751"/>
                  </a:lnTo>
                  <a:lnTo>
                    <a:pt x="11300" y="10382"/>
                  </a:lnTo>
                  <a:lnTo>
                    <a:pt x="8526" y="7704"/>
                  </a:lnTo>
                  <a:close/>
                  <a:moveTo>
                    <a:pt x="6514" y="7704"/>
                  </a:moveTo>
                  <a:lnTo>
                    <a:pt x="3656" y="10466"/>
                  </a:lnTo>
                  <a:lnTo>
                    <a:pt x="1323"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4759800"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50" y="1239"/>
                  </a:moveTo>
                  <a:lnTo>
                    <a:pt x="10705" y="3632"/>
                  </a:lnTo>
                  <a:lnTo>
                    <a:pt x="7942" y="6311"/>
                  </a:lnTo>
                  <a:lnTo>
                    <a:pt x="7942" y="2417"/>
                  </a:lnTo>
                  <a:lnTo>
                    <a:pt x="7954" y="2417"/>
                  </a:lnTo>
                  <a:lnTo>
                    <a:pt x="10050" y="1239"/>
                  </a:lnTo>
                  <a:close/>
                  <a:moveTo>
                    <a:pt x="3751" y="4215"/>
                  </a:moveTo>
                  <a:lnTo>
                    <a:pt x="6525" y="6894"/>
                  </a:lnTo>
                  <a:lnTo>
                    <a:pt x="2501" y="6894"/>
                  </a:lnTo>
                  <a:lnTo>
                    <a:pt x="1299" y="4858"/>
                  </a:lnTo>
                  <a:lnTo>
                    <a:pt x="3751" y="4215"/>
                  </a:lnTo>
                  <a:close/>
                  <a:moveTo>
                    <a:pt x="11395" y="4144"/>
                  </a:moveTo>
                  <a:lnTo>
                    <a:pt x="13729" y="4751"/>
                  </a:lnTo>
                  <a:lnTo>
                    <a:pt x="12443" y="6894"/>
                  </a:lnTo>
                  <a:lnTo>
                    <a:pt x="8538" y="6894"/>
                  </a:lnTo>
                  <a:lnTo>
                    <a:pt x="11395" y="4144"/>
                  </a:lnTo>
                  <a:close/>
                  <a:moveTo>
                    <a:pt x="12550" y="7716"/>
                  </a:moveTo>
                  <a:lnTo>
                    <a:pt x="13776" y="9752"/>
                  </a:lnTo>
                  <a:lnTo>
                    <a:pt x="11300" y="10395"/>
                  </a:lnTo>
                  <a:lnTo>
                    <a:pt x="8538" y="7716"/>
                  </a:lnTo>
                  <a:close/>
                  <a:moveTo>
                    <a:pt x="6525"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58" y="4132"/>
                  </a:lnTo>
                  <a:lnTo>
                    <a:pt x="1" y="4346"/>
                  </a:lnTo>
                  <a:lnTo>
                    <a:pt x="441" y="5084"/>
                  </a:lnTo>
                  <a:lnTo>
                    <a:pt x="1823" y="7406"/>
                  </a:lnTo>
                  <a:lnTo>
                    <a:pt x="477" y="9644"/>
                  </a:lnTo>
                  <a:lnTo>
                    <a:pt x="48"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551822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17" y="3656"/>
                  </a:lnTo>
                  <a:lnTo>
                    <a:pt x="7942" y="6335"/>
                  </a:lnTo>
                  <a:lnTo>
                    <a:pt x="7942" y="2429"/>
                  </a:lnTo>
                  <a:lnTo>
                    <a:pt x="10050" y="1251"/>
                  </a:lnTo>
                  <a:close/>
                  <a:moveTo>
                    <a:pt x="11383" y="4144"/>
                  </a:moveTo>
                  <a:lnTo>
                    <a:pt x="13717" y="4751"/>
                  </a:lnTo>
                  <a:lnTo>
                    <a:pt x="12443" y="6894"/>
                  </a:lnTo>
                  <a:lnTo>
                    <a:pt x="8526" y="6894"/>
                  </a:lnTo>
                  <a:lnTo>
                    <a:pt x="11383" y="4144"/>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30" y="1763"/>
                  </a:lnTo>
                  <a:lnTo>
                    <a:pt x="5121" y="465"/>
                  </a:lnTo>
                  <a:lnTo>
                    <a:pt x="4359" y="48"/>
                  </a:lnTo>
                  <a:lnTo>
                    <a:pt x="4132" y="870"/>
                  </a:lnTo>
                  <a:lnTo>
                    <a:pt x="3418" y="3453"/>
                  </a:lnTo>
                  <a:lnTo>
                    <a:pt x="846" y="4132"/>
                  </a:lnTo>
                  <a:lnTo>
                    <a:pt x="1" y="4346"/>
                  </a:lnTo>
                  <a:lnTo>
                    <a:pt x="430" y="5085"/>
                  </a:lnTo>
                  <a:lnTo>
                    <a:pt x="1811" y="7406"/>
                  </a:lnTo>
                  <a:lnTo>
                    <a:pt x="477" y="9645"/>
                  </a:lnTo>
                  <a:lnTo>
                    <a:pt x="49" y="10383"/>
                  </a:lnTo>
                  <a:lnTo>
                    <a:pt x="894" y="10597"/>
                  </a:lnTo>
                  <a:lnTo>
                    <a:pt x="3561" y="11300"/>
                  </a:lnTo>
                  <a:lnTo>
                    <a:pt x="4240" y="13800"/>
                  </a:lnTo>
                  <a:lnTo>
                    <a:pt x="4466" y="14621"/>
                  </a:lnTo>
                  <a:lnTo>
                    <a:pt x="5228" y="14205"/>
                  </a:lnTo>
                  <a:lnTo>
                    <a:pt x="7621" y="12859"/>
                  </a:lnTo>
                  <a:lnTo>
                    <a:pt x="9931"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1"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5518225" y="1942325"/>
              <a:ext cx="376275" cy="365550"/>
            </a:xfrm>
            <a:custGeom>
              <a:avLst/>
              <a:gdLst/>
              <a:ahLst/>
              <a:cxnLst/>
              <a:rect l="l" t="t" r="r" b="b"/>
              <a:pathLst>
                <a:path w="15051" h="14622" extrusionOk="0">
                  <a:moveTo>
                    <a:pt x="4883" y="1299"/>
                  </a:moveTo>
                  <a:lnTo>
                    <a:pt x="7097" y="2537"/>
                  </a:lnTo>
                  <a:lnTo>
                    <a:pt x="7097" y="6335"/>
                  </a:lnTo>
                  <a:lnTo>
                    <a:pt x="4252" y="3573"/>
                  </a:lnTo>
                  <a:lnTo>
                    <a:pt x="4883" y="1299"/>
                  </a:lnTo>
                  <a:close/>
                  <a:moveTo>
                    <a:pt x="10050" y="1251"/>
                  </a:moveTo>
                  <a:lnTo>
                    <a:pt x="10705" y="3656"/>
                  </a:lnTo>
                  <a:lnTo>
                    <a:pt x="7931" y="6335"/>
                  </a:lnTo>
                  <a:lnTo>
                    <a:pt x="7931" y="2430"/>
                  </a:lnTo>
                  <a:lnTo>
                    <a:pt x="7942" y="2430"/>
                  </a:lnTo>
                  <a:lnTo>
                    <a:pt x="10050" y="1251"/>
                  </a:lnTo>
                  <a:close/>
                  <a:moveTo>
                    <a:pt x="11383" y="4144"/>
                  </a:moveTo>
                  <a:lnTo>
                    <a:pt x="13717" y="4751"/>
                  </a:lnTo>
                  <a:lnTo>
                    <a:pt x="12443" y="6895"/>
                  </a:lnTo>
                  <a:lnTo>
                    <a:pt x="8526" y="6895"/>
                  </a:lnTo>
                  <a:lnTo>
                    <a:pt x="11383" y="4144"/>
                  </a:lnTo>
                  <a:close/>
                  <a:moveTo>
                    <a:pt x="3751" y="4228"/>
                  </a:moveTo>
                  <a:lnTo>
                    <a:pt x="6514" y="6906"/>
                  </a:lnTo>
                  <a:lnTo>
                    <a:pt x="2501" y="6906"/>
                  </a:lnTo>
                  <a:lnTo>
                    <a:pt x="1275" y="4870"/>
                  </a:lnTo>
                  <a:lnTo>
                    <a:pt x="3751" y="4228"/>
                  </a:lnTo>
                  <a:close/>
                  <a:moveTo>
                    <a:pt x="12562" y="7728"/>
                  </a:moveTo>
                  <a:lnTo>
                    <a:pt x="13765" y="9764"/>
                  </a:lnTo>
                  <a:lnTo>
                    <a:pt x="11312" y="10407"/>
                  </a:lnTo>
                  <a:lnTo>
                    <a:pt x="8538" y="7728"/>
                  </a:lnTo>
                  <a:close/>
                  <a:moveTo>
                    <a:pt x="6514" y="7728"/>
                  </a:moveTo>
                  <a:lnTo>
                    <a:pt x="3656" y="10478"/>
                  </a:lnTo>
                  <a:lnTo>
                    <a:pt x="1323" y="9871"/>
                  </a:lnTo>
                  <a:lnTo>
                    <a:pt x="2608"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2" y="13383"/>
                  </a:lnTo>
                  <a:lnTo>
                    <a:pt x="4347" y="10990"/>
                  </a:lnTo>
                  <a:lnTo>
                    <a:pt x="7109" y="8311"/>
                  </a:lnTo>
                  <a:close/>
                  <a:moveTo>
                    <a:pt x="10586" y="1"/>
                  </a:moveTo>
                  <a:lnTo>
                    <a:pt x="9824" y="418"/>
                  </a:lnTo>
                  <a:lnTo>
                    <a:pt x="7430" y="1763"/>
                  </a:lnTo>
                  <a:lnTo>
                    <a:pt x="5121" y="465"/>
                  </a:lnTo>
                  <a:lnTo>
                    <a:pt x="4359" y="48"/>
                  </a:lnTo>
                  <a:lnTo>
                    <a:pt x="4132" y="870"/>
                  </a:lnTo>
                  <a:lnTo>
                    <a:pt x="3418" y="3454"/>
                  </a:lnTo>
                  <a:lnTo>
                    <a:pt x="846" y="4132"/>
                  </a:lnTo>
                  <a:lnTo>
                    <a:pt x="1" y="4347"/>
                  </a:lnTo>
                  <a:lnTo>
                    <a:pt x="430" y="5085"/>
                  </a:lnTo>
                  <a:lnTo>
                    <a:pt x="1811"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8" y="4025"/>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5518225" y="846375"/>
              <a:ext cx="376275" cy="365250"/>
            </a:xfrm>
            <a:custGeom>
              <a:avLst/>
              <a:gdLst/>
              <a:ahLst/>
              <a:cxnLst/>
              <a:rect l="l" t="t" r="r" b="b"/>
              <a:pathLst>
                <a:path w="15051" h="14610" extrusionOk="0">
                  <a:moveTo>
                    <a:pt x="10050" y="1250"/>
                  </a:moveTo>
                  <a:lnTo>
                    <a:pt x="10705" y="3643"/>
                  </a:lnTo>
                  <a:lnTo>
                    <a:pt x="7931" y="6322"/>
                  </a:lnTo>
                  <a:lnTo>
                    <a:pt x="7931" y="2429"/>
                  </a:lnTo>
                  <a:lnTo>
                    <a:pt x="7942" y="2429"/>
                  </a:lnTo>
                  <a:lnTo>
                    <a:pt x="10050" y="1250"/>
                  </a:lnTo>
                  <a:close/>
                  <a:moveTo>
                    <a:pt x="4883" y="1310"/>
                  </a:moveTo>
                  <a:lnTo>
                    <a:pt x="7097" y="2548"/>
                  </a:lnTo>
                  <a:lnTo>
                    <a:pt x="7097" y="6334"/>
                  </a:lnTo>
                  <a:lnTo>
                    <a:pt x="4252" y="3584"/>
                  </a:lnTo>
                  <a:lnTo>
                    <a:pt x="4883" y="1310"/>
                  </a:lnTo>
                  <a:close/>
                  <a:moveTo>
                    <a:pt x="3751" y="4227"/>
                  </a:moveTo>
                  <a:lnTo>
                    <a:pt x="6514" y="6906"/>
                  </a:lnTo>
                  <a:lnTo>
                    <a:pt x="2501" y="6906"/>
                  </a:lnTo>
                  <a:lnTo>
                    <a:pt x="1275" y="4870"/>
                  </a:lnTo>
                  <a:lnTo>
                    <a:pt x="3751" y="4227"/>
                  </a:lnTo>
                  <a:close/>
                  <a:moveTo>
                    <a:pt x="11371" y="4143"/>
                  </a:moveTo>
                  <a:lnTo>
                    <a:pt x="13705" y="4763"/>
                  </a:lnTo>
                  <a:lnTo>
                    <a:pt x="12443" y="6906"/>
                  </a:lnTo>
                  <a:lnTo>
                    <a:pt x="8526" y="6906"/>
                  </a:lnTo>
                  <a:lnTo>
                    <a:pt x="11371" y="4143"/>
                  </a:lnTo>
                  <a:close/>
                  <a:moveTo>
                    <a:pt x="12550" y="7727"/>
                  </a:moveTo>
                  <a:lnTo>
                    <a:pt x="13765" y="9763"/>
                  </a:lnTo>
                  <a:lnTo>
                    <a:pt x="11300" y="10406"/>
                  </a:lnTo>
                  <a:lnTo>
                    <a:pt x="8526" y="7727"/>
                  </a:lnTo>
                  <a:close/>
                  <a:moveTo>
                    <a:pt x="6514" y="7739"/>
                  </a:moveTo>
                  <a:lnTo>
                    <a:pt x="3656" y="10489"/>
                  </a:lnTo>
                  <a:lnTo>
                    <a:pt x="1323" y="9882"/>
                  </a:lnTo>
                  <a:lnTo>
                    <a:pt x="2608"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2" y="13383"/>
                  </a:lnTo>
                  <a:lnTo>
                    <a:pt x="4347" y="10978"/>
                  </a:lnTo>
                  <a:lnTo>
                    <a:pt x="7109" y="8299"/>
                  </a:lnTo>
                  <a:close/>
                  <a:moveTo>
                    <a:pt x="10586" y="0"/>
                  </a:moveTo>
                  <a:lnTo>
                    <a:pt x="9824" y="417"/>
                  </a:lnTo>
                  <a:lnTo>
                    <a:pt x="7430" y="1750"/>
                  </a:lnTo>
                  <a:lnTo>
                    <a:pt x="5121" y="464"/>
                  </a:lnTo>
                  <a:lnTo>
                    <a:pt x="4359" y="48"/>
                  </a:lnTo>
                  <a:lnTo>
                    <a:pt x="4132" y="857"/>
                  </a:lnTo>
                  <a:lnTo>
                    <a:pt x="3418" y="3453"/>
                  </a:lnTo>
                  <a:lnTo>
                    <a:pt x="846" y="4120"/>
                  </a:lnTo>
                  <a:lnTo>
                    <a:pt x="1" y="4346"/>
                  </a:lnTo>
                  <a:lnTo>
                    <a:pt x="430" y="5072"/>
                  </a:lnTo>
                  <a:lnTo>
                    <a:pt x="1811" y="7394"/>
                  </a:lnTo>
                  <a:lnTo>
                    <a:pt x="477" y="9644"/>
                  </a:lnTo>
                  <a:lnTo>
                    <a:pt x="49" y="10370"/>
                  </a:lnTo>
                  <a:lnTo>
                    <a:pt x="894" y="10597"/>
                  </a:lnTo>
                  <a:lnTo>
                    <a:pt x="3561" y="11299"/>
                  </a:lnTo>
                  <a:lnTo>
                    <a:pt x="4240" y="13799"/>
                  </a:lnTo>
                  <a:lnTo>
                    <a:pt x="4466" y="14609"/>
                  </a:lnTo>
                  <a:lnTo>
                    <a:pt x="5228" y="14192"/>
                  </a:lnTo>
                  <a:lnTo>
                    <a:pt x="7621" y="12859"/>
                  </a:lnTo>
                  <a:lnTo>
                    <a:pt x="9931"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8" y="4012"/>
                  </a:lnTo>
                  <a:lnTo>
                    <a:pt x="11491" y="3322"/>
                  </a:lnTo>
                  <a:lnTo>
                    <a:pt x="10800"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5897750" y="1577100"/>
              <a:ext cx="372100" cy="365250"/>
            </a:xfrm>
            <a:custGeom>
              <a:avLst/>
              <a:gdLst/>
              <a:ahLst/>
              <a:cxnLst/>
              <a:rect l="l" t="t" r="r" b="b"/>
              <a:pathLst>
                <a:path w="14884" h="14610" extrusionOk="0">
                  <a:moveTo>
                    <a:pt x="4870" y="1299"/>
                  </a:moveTo>
                  <a:lnTo>
                    <a:pt x="7085" y="2525"/>
                  </a:lnTo>
                  <a:lnTo>
                    <a:pt x="7085" y="6323"/>
                  </a:lnTo>
                  <a:lnTo>
                    <a:pt x="4239" y="3573"/>
                  </a:lnTo>
                  <a:lnTo>
                    <a:pt x="4870" y="1299"/>
                  </a:lnTo>
                  <a:close/>
                  <a:moveTo>
                    <a:pt x="10026" y="1251"/>
                  </a:moveTo>
                  <a:lnTo>
                    <a:pt x="10680" y="3644"/>
                  </a:lnTo>
                  <a:lnTo>
                    <a:pt x="7918" y="6323"/>
                  </a:lnTo>
                  <a:lnTo>
                    <a:pt x="7918" y="2430"/>
                  </a:lnTo>
                  <a:lnTo>
                    <a:pt x="7930" y="2430"/>
                  </a:lnTo>
                  <a:lnTo>
                    <a:pt x="10026" y="1251"/>
                  </a:lnTo>
                  <a:close/>
                  <a:moveTo>
                    <a:pt x="3727" y="4228"/>
                  </a:moveTo>
                  <a:lnTo>
                    <a:pt x="6501" y="6906"/>
                  </a:lnTo>
                  <a:lnTo>
                    <a:pt x="2477" y="6906"/>
                  </a:lnTo>
                  <a:lnTo>
                    <a:pt x="1263" y="4871"/>
                  </a:lnTo>
                  <a:lnTo>
                    <a:pt x="3727" y="4228"/>
                  </a:lnTo>
                  <a:close/>
                  <a:moveTo>
                    <a:pt x="11371" y="4156"/>
                  </a:moveTo>
                  <a:lnTo>
                    <a:pt x="13705" y="4763"/>
                  </a:lnTo>
                  <a:lnTo>
                    <a:pt x="12431" y="6906"/>
                  </a:lnTo>
                  <a:lnTo>
                    <a:pt x="8513" y="6906"/>
                  </a:lnTo>
                  <a:lnTo>
                    <a:pt x="11371" y="4156"/>
                  </a:lnTo>
                  <a:close/>
                  <a:moveTo>
                    <a:pt x="12550" y="7728"/>
                  </a:moveTo>
                  <a:lnTo>
                    <a:pt x="13764" y="9764"/>
                  </a:lnTo>
                  <a:lnTo>
                    <a:pt x="11299" y="10407"/>
                  </a:lnTo>
                  <a:lnTo>
                    <a:pt x="8525" y="7728"/>
                  </a:lnTo>
                  <a:close/>
                  <a:moveTo>
                    <a:pt x="6501" y="7704"/>
                  </a:moveTo>
                  <a:lnTo>
                    <a:pt x="3644" y="10478"/>
                  </a:lnTo>
                  <a:lnTo>
                    <a:pt x="1310" y="9859"/>
                  </a:lnTo>
                  <a:lnTo>
                    <a:pt x="2584" y="7704"/>
                  </a:lnTo>
                  <a:close/>
                  <a:moveTo>
                    <a:pt x="7930" y="8300"/>
                  </a:moveTo>
                  <a:lnTo>
                    <a:pt x="10776" y="11050"/>
                  </a:lnTo>
                  <a:lnTo>
                    <a:pt x="10145" y="13336"/>
                  </a:lnTo>
                  <a:lnTo>
                    <a:pt x="7930" y="12098"/>
                  </a:lnTo>
                  <a:lnTo>
                    <a:pt x="7930" y="8300"/>
                  </a:lnTo>
                  <a:close/>
                  <a:moveTo>
                    <a:pt x="7097" y="8300"/>
                  </a:moveTo>
                  <a:lnTo>
                    <a:pt x="7097" y="12205"/>
                  </a:lnTo>
                  <a:lnTo>
                    <a:pt x="7085" y="12205"/>
                  </a:lnTo>
                  <a:lnTo>
                    <a:pt x="4989" y="13383"/>
                  </a:lnTo>
                  <a:lnTo>
                    <a:pt x="4334" y="10978"/>
                  </a:lnTo>
                  <a:lnTo>
                    <a:pt x="7097" y="8300"/>
                  </a:lnTo>
                  <a:close/>
                  <a:moveTo>
                    <a:pt x="10585" y="1"/>
                  </a:moveTo>
                  <a:lnTo>
                    <a:pt x="9823" y="418"/>
                  </a:lnTo>
                  <a:lnTo>
                    <a:pt x="7430" y="1751"/>
                  </a:lnTo>
                  <a:lnTo>
                    <a:pt x="5120" y="465"/>
                  </a:lnTo>
                  <a:lnTo>
                    <a:pt x="4358" y="49"/>
                  </a:lnTo>
                  <a:lnTo>
                    <a:pt x="4132" y="858"/>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80" y="14574"/>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5518225" y="4499800"/>
              <a:ext cx="375975" cy="365250"/>
            </a:xfrm>
            <a:custGeom>
              <a:avLst/>
              <a:gdLst/>
              <a:ahLst/>
              <a:cxnLst/>
              <a:rect l="l" t="t" r="r" b="b"/>
              <a:pathLst>
                <a:path w="15039" h="14610" extrusionOk="0">
                  <a:moveTo>
                    <a:pt x="4883" y="1286"/>
                  </a:moveTo>
                  <a:lnTo>
                    <a:pt x="7097" y="2524"/>
                  </a:lnTo>
                  <a:lnTo>
                    <a:pt x="7097" y="6322"/>
                  </a:lnTo>
                  <a:lnTo>
                    <a:pt x="4252" y="3572"/>
                  </a:lnTo>
                  <a:lnTo>
                    <a:pt x="4883" y="1286"/>
                  </a:lnTo>
                  <a:close/>
                  <a:moveTo>
                    <a:pt x="10050" y="1250"/>
                  </a:moveTo>
                  <a:lnTo>
                    <a:pt x="10705" y="3643"/>
                  </a:lnTo>
                  <a:lnTo>
                    <a:pt x="7931" y="6322"/>
                  </a:lnTo>
                  <a:lnTo>
                    <a:pt x="7931" y="2417"/>
                  </a:lnTo>
                  <a:lnTo>
                    <a:pt x="7942" y="2417"/>
                  </a:lnTo>
                  <a:lnTo>
                    <a:pt x="10050" y="1250"/>
                  </a:lnTo>
                  <a:close/>
                  <a:moveTo>
                    <a:pt x="3751" y="4203"/>
                  </a:moveTo>
                  <a:lnTo>
                    <a:pt x="6514" y="6882"/>
                  </a:lnTo>
                  <a:lnTo>
                    <a:pt x="2501" y="6882"/>
                  </a:lnTo>
                  <a:lnTo>
                    <a:pt x="1299" y="4846"/>
                  </a:lnTo>
                  <a:lnTo>
                    <a:pt x="3751" y="4203"/>
                  </a:lnTo>
                  <a:close/>
                  <a:moveTo>
                    <a:pt x="11383" y="4132"/>
                  </a:moveTo>
                  <a:lnTo>
                    <a:pt x="13717" y="4739"/>
                  </a:lnTo>
                  <a:lnTo>
                    <a:pt x="12443" y="6882"/>
                  </a:lnTo>
                  <a:lnTo>
                    <a:pt x="8526" y="6882"/>
                  </a:lnTo>
                  <a:lnTo>
                    <a:pt x="11383" y="4132"/>
                  </a:lnTo>
                  <a:close/>
                  <a:moveTo>
                    <a:pt x="12550" y="7715"/>
                  </a:moveTo>
                  <a:lnTo>
                    <a:pt x="13765" y="9763"/>
                  </a:lnTo>
                  <a:lnTo>
                    <a:pt x="11300" y="10394"/>
                  </a:lnTo>
                  <a:lnTo>
                    <a:pt x="8526" y="7715"/>
                  </a:lnTo>
                  <a:close/>
                  <a:moveTo>
                    <a:pt x="6514" y="7715"/>
                  </a:moveTo>
                  <a:lnTo>
                    <a:pt x="3656" y="10478"/>
                  </a:lnTo>
                  <a:lnTo>
                    <a:pt x="1323" y="9858"/>
                  </a:lnTo>
                  <a:lnTo>
                    <a:pt x="2608"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49" y="10370"/>
                  </a:lnTo>
                  <a:lnTo>
                    <a:pt x="894" y="10597"/>
                  </a:lnTo>
                  <a:lnTo>
                    <a:pt x="3561"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1"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3622475"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3622475"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49"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34" y="9859"/>
                  </a:lnTo>
                  <a:lnTo>
                    <a:pt x="2608" y="7716"/>
                  </a:lnTo>
                  <a:close/>
                  <a:moveTo>
                    <a:pt x="7953" y="8299"/>
                  </a:moveTo>
                  <a:lnTo>
                    <a:pt x="10787" y="11050"/>
                  </a:lnTo>
                  <a:lnTo>
                    <a:pt x="10168" y="13324"/>
                  </a:lnTo>
                  <a:lnTo>
                    <a:pt x="7953" y="12085"/>
                  </a:lnTo>
                  <a:lnTo>
                    <a:pt x="7953"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92" y="14574"/>
                  </a:lnTo>
                  <a:lnTo>
                    <a:pt x="10906" y="13752"/>
                  </a:lnTo>
                  <a:lnTo>
                    <a:pt x="11621" y="11169"/>
                  </a:lnTo>
                  <a:lnTo>
                    <a:pt x="14204" y="10502"/>
                  </a:lnTo>
                  <a:lnTo>
                    <a:pt x="15050" y="10276"/>
                  </a:lnTo>
                  <a:lnTo>
                    <a:pt x="14621" y="9549"/>
                  </a:lnTo>
                  <a:lnTo>
                    <a:pt x="13228"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4001675"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50" y="1250"/>
                  </a:moveTo>
                  <a:lnTo>
                    <a:pt x="10704" y="3643"/>
                  </a:lnTo>
                  <a:lnTo>
                    <a:pt x="7930" y="6322"/>
                  </a:lnTo>
                  <a:lnTo>
                    <a:pt x="7930" y="2417"/>
                  </a:lnTo>
                  <a:lnTo>
                    <a:pt x="7942" y="2417"/>
                  </a:lnTo>
                  <a:lnTo>
                    <a:pt x="10050"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5" y="14609"/>
                  </a:lnTo>
                  <a:lnTo>
                    <a:pt x="5216" y="14192"/>
                  </a:lnTo>
                  <a:lnTo>
                    <a:pt x="7621" y="12859"/>
                  </a:lnTo>
                  <a:lnTo>
                    <a:pt x="9919" y="14145"/>
                  </a:lnTo>
                  <a:lnTo>
                    <a:pt x="10681" y="14561"/>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3622475" y="846675"/>
              <a:ext cx="376250" cy="365825"/>
            </a:xfrm>
            <a:custGeom>
              <a:avLst/>
              <a:gdLst/>
              <a:ahLst/>
              <a:cxnLst/>
              <a:rect l="l" t="t" r="r" b="b"/>
              <a:pathLst>
                <a:path w="15050" h="14633" extrusionOk="0">
                  <a:moveTo>
                    <a:pt x="10049" y="1238"/>
                  </a:moveTo>
                  <a:lnTo>
                    <a:pt x="10704" y="3631"/>
                  </a:lnTo>
                  <a:lnTo>
                    <a:pt x="7930" y="6310"/>
                  </a:lnTo>
                  <a:lnTo>
                    <a:pt x="7930" y="2417"/>
                  </a:lnTo>
                  <a:lnTo>
                    <a:pt x="7953" y="2417"/>
                  </a:lnTo>
                  <a:lnTo>
                    <a:pt x="10049" y="1238"/>
                  </a:lnTo>
                  <a:close/>
                  <a:moveTo>
                    <a:pt x="4882" y="1298"/>
                  </a:moveTo>
                  <a:lnTo>
                    <a:pt x="7096" y="2536"/>
                  </a:lnTo>
                  <a:lnTo>
                    <a:pt x="7096" y="6322"/>
                  </a:lnTo>
                  <a:lnTo>
                    <a:pt x="4263" y="3572"/>
                  </a:lnTo>
                  <a:lnTo>
                    <a:pt x="4882" y="1298"/>
                  </a:lnTo>
                  <a:close/>
                  <a:moveTo>
                    <a:pt x="3751" y="4215"/>
                  </a:moveTo>
                  <a:lnTo>
                    <a:pt x="6525" y="6894"/>
                  </a:lnTo>
                  <a:lnTo>
                    <a:pt x="2500" y="6894"/>
                  </a:lnTo>
                  <a:lnTo>
                    <a:pt x="1286" y="4858"/>
                  </a:lnTo>
                  <a:lnTo>
                    <a:pt x="3751" y="4215"/>
                  </a:lnTo>
                  <a:close/>
                  <a:moveTo>
                    <a:pt x="11382" y="4131"/>
                  </a:moveTo>
                  <a:lnTo>
                    <a:pt x="13728" y="4751"/>
                  </a:lnTo>
                  <a:lnTo>
                    <a:pt x="12442" y="6894"/>
                  </a:lnTo>
                  <a:lnTo>
                    <a:pt x="8549" y="6894"/>
                  </a:lnTo>
                  <a:lnTo>
                    <a:pt x="11382" y="4131"/>
                  </a:lnTo>
                  <a:close/>
                  <a:moveTo>
                    <a:pt x="12561" y="7715"/>
                  </a:moveTo>
                  <a:lnTo>
                    <a:pt x="13788" y="9751"/>
                  </a:lnTo>
                  <a:lnTo>
                    <a:pt x="11311" y="10394"/>
                  </a:lnTo>
                  <a:lnTo>
                    <a:pt x="8549" y="7715"/>
                  </a:lnTo>
                  <a:close/>
                  <a:moveTo>
                    <a:pt x="6525" y="7727"/>
                  </a:moveTo>
                  <a:lnTo>
                    <a:pt x="3667" y="10477"/>
                  </a:lnTo>
                  <a:lnTo>
                    <a:pt x="1322" y="9870"/>
                  </a:lnTo>
                  <a:lnTo>
                    <a:pt x="2608" y="7727"/>
                  </a:lnTo>
                  <a:close/>
                  <a:moveTo>
                    <a:pt x="7953" y="8287"/>
                  </a:moveTo>
                  <a:lnTo>
                    <a:pt x="10787" y="11049"/>
                  </a:lnTo>
                  <a:lnTo>
                    <a:pt x="10168" y="13323"/>
                  </a:lnTo>
                  <a:lnTo>
                    <a:pt x="7953" y="12085"/>
                  </a:lnTo>
                  <a:lnTo>
                    <a:pt x="7953" y="8287"/>
                  </a:lnTo>
                  <a:close/>
                  <a:moveTo>
                    <a:pt x="7120" y="8287"/>
                  </a:moveTo>
                  <a:lnTo>
                    <a:pt x="7120" y="12192"/>
                  </a:lnTo>
                  <a:lnTo>
                    <a:pt x="7096" y="12192"/>
                  </a:lnTo>
                  <a:lnTo>
                    <a:pt x="5001" y="13371"/>
                  </a:lnTo>
                  <a:lnTo>
                    <a:pt x="4346" y="10966"/>
                  </a:lnTo>
                  <a:lnTo>
                    <a:pt x="7120" y="8287"/>
                  </a:lnTo>
                  <a:close/>
                  <a:moveTo>
                    <a:pt x="10585" y="0"/>
                  </a:moveTo>
                  <a:lnTo>
                    <a:pt x="9823" y="417"/>
                  </a:lnTo>
                  <a:lnTo>
                    <a:pt x="7430" y="1762"/>
                  </a:lnTo>
                  <a:lnTo>
                    <a:pt x="5120" y="476"/>
                  </a:lnTo>
                  <a:lnTo>
                    <a:pt x="4358" y="60"/>
                  </a:lnTo>
                  <a:lnTo>
                    <a:pt x="4143" y="881"/>
                  </a:lnTo>
                  <a:lnTo>
                    <a:pt x="3429" y="3465"/>
                  </a:lnTo>
                  <a:lnTo>
                    <a:pt x="845" y="4131"/>
                  </a:lnTo>
                  <a:lnTo>
                    <a:pt x="0" y="4358"/>
                  </a:lnTo>
                  <a:lnTo>
                    <a:pt x="429" y="5084"/>
                  </a:lnTo>
                  <a:lnTo>
                    <a:pt x="1822" y="7418"/>
                  </a:lnTo>
                  <a:lnTo>
                    <a:pt x="476" y="9656"/>
                  </a:lnTo>
                  <a:lnTo>
                    <a:pt x="48" y="10394"/>
                  </a:lnTo>
                  <a:lnTo>
                    <a:pt x="893" y="10608"/>
                  </a:lnTo>
                  <a:lnTo>
                    <a:pt x="3560" y="11311"/>
                  </a:lnTo>
                  <a:lnTo>
                    <a:pt x="4239" y="13811"/>
                  </a:lnTo>
                  <a:lnTo>
                    <a:pt x="4465" y="14633"/>
                  </a:lnTo>
                  <a:lnTo>
                    <a:pt x="5227" y="14216"/>
                  </a:lnTo>
                  <a:lnTo>
                    <a:pt x="7620" y="12871"/>
                  </a:lnTo>
                  <a:lnTo>
                    <a:pt x="9930" y="14168"/>
                  </a:lnTo>
                  <a:lnTo>
                    <a:pt x="10692" y="14585"/>
                  </a:lnTo>
                  <a:lnTo>
                    <a:pt x="10906" y="13764"/>
                  </a:lnTo>
                  <a:lnTo>
                    <a:pt x="11621" y="11180"/>
                  </a:lnTo>
                  <a:lnTo>
                    <a:pt x="14204" y="10501"/>
                  </a:lnTo>
                  <a:lnTo>
                    <a:pt x="15050" y="10287"/>
                  </a:lnTo>
                  <a:lnTo>
                    <a:pt x="14621" y="9549"/>
                  </a:lnTo>
                  <a:lnTo>
                    <a:pt x="13228" y="7227"/>
                  </a:lnTo>
                  <a:lnTo>
                    <a:pt x="14573" y="4989"/>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40016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25" y="7704"/>
                  </a:moveTo>
                  <a:lnTo>
                    <a:pt x="3680" y="10478"/>
                  </a:lnTo>
                  <a:lnTo>
                    <a:pt x="1334" y="9871"/>
                  </a:lnTo>
                  <a:lnTo>
                    <a:pt x="2620" y="7704"/>
                  </a:lnTo>
                  <a:close/>
                  <a:moveTo>
                    <a:pt x="7942" y="8287"/>
                  </a:moveTo>
                  <a:lnTo>
                    <a:pt x="10788" y="11038"/>
                  </a:lnTo>
                  <a:lnTo>
                    <a:pt x="10169" y="13324"/>
                  </a:lnTo>
                  <a:lnTo>
                    <a:pt x="7942" y="12085"/>
                  </a:lnTo>
                  <a:lnTo>
                    <a:pt x="7942"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27" y="14193"/>
                  </a:lnTo>
                  <a:lnTo>
                    <a:pt x="7621" y="12859"/>
                  </a:lnTo>
                  <a:lnTo>
                    <a:pt x="9930" y="14157"/>
                  </a:lnTo>
                  <a:lnTo>
                    <a:pt x="10681" y="14574"/>
                  </a:lnTo>
                  <a:lnTo>
                    <a:pt x="10907" y="13752"/>
                  </a:lnTo>
                  <a:lnTo>
                    <a:pt x="11621" y="11157"/>
                  </a:lnTo>
                  <a:lnTo>
                    <a:pt x="14193" y="10490"/>
                  </a:lnTo>
                  <a:lnTo>
                    <a:pt x="15050" y="10264"/>
                  </a:lnTo>
                  <a:lnTo>
                    <a:pt x="14610" y="9537"/>
                  </a:lnTo>
                  <a:lnTo>
                    <a:pt x="13228"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4001675"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5" y="14610"/>
                  </a:lnTo>
                  <a:lnTo>
                    <a:pt x="5227" y="14193"/>
                  </a:lnTo>
                  <a:lnTo>
                    <a:pt x="7621" y="12860"/>
                  </a:lnTo>
                  <a:lnTo>
                    <a:pt x="9930" y="14145"/>
                  </a:lnTo>
                  <a:lnTo>
                    <a:pt x="10681" y="14574"/>
                  </a:lnTo>
                  <a:lnTo>
                    <a:pt x="10907" y="13753"/>
                  </a:lnTo>
                  <a:lnTo>
                    <a:pt x="11621" y="11157"/>
                  </a:lnTo>
                  <a:lnTo>
                    <a:pt x="14193" y="10490"/>
                  </a:lnTo>
                  <a:lnTo>
                    <a:pt x="15050" y="10264"/>
                  </a:lnTo>
                  <a:lnTo>
                    <a:pt x="14610" y="9538"/>
                  </a:lnTo>
                  <a:lnTo>
                    <a:pt x="13228"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3"/>
            <p:cNvSpPr/>
            <p:nvPr/>
          </p:nvSpPr>
          <p:spPr>
            <a:xfrm>
              <a:off x="4001675"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50" y="1250"/>
                  </a:moveTo>
                  <a:lnTo>
                    <a:pt x="10704" y="3655"/>
                  </a:lnTo>
                  <a:lnTo>
                    <a:pt x="7930" y="6334"/>
                  </a:lnTo>
                  <a:lnTo>
                    <a:pt x="7930" y="2429"/>
                  </a:lnTo>
                  <a:lnTo>
                    <a:pt x="7942" y="2429"/>
                  </a:lnTo>
                  <a:lnTo>
                    <a:pt x="10050"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5" y="14621"/>
                  </a:lnTo>
                  <a:lnTo>
                    <a:pt x="5227" y="14204"/>
                  </a:lnTo>
                  <a:lnTo>
                    <a:pt x="7621" y="12859"/>
                  </a:lnTo>
                  <a:lnTo>
                    <a:pt x="9930" y="14157"/>
                  </a:lnTo>
                  <a:lnTo>
                    <a:pt x="10681" y="14573"/>
                  </a:lnTo>
                  <a:lnTo>
                    <a:pt x="10907" y="13752"/>
                  </a:lnTo>
                  <a:lnTo>
                    <a:pt x="11621" y="11168"/>
                  </a:lnTo>
                  <a:lnTo>
                    <a:pt x="14193" y="10489"/>
                  </a:lnTo>
                  <a:lnTo>
                    <a:pt x="15050" y="10275"/>
                  </a:lnTo>
                  <a:lnTo>
                    <a:pt x="14610" y="9537"/>
                  </a:lnTo>
                  <a:lnTo>
                    <a:pt x="13228"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3"/>
            <p:cNvSpPr/>
            <p:nvPr/>
          </p:nvSpPr>
          <p:spPr>
            <a:xfrm>
              <a:off x="4001675"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50" y="1239"/>
                  </a:moveTo>
                  <a:lnTo>
                    <a:pt x="10704" y="3632"/>
                  </a:lnTo>
                  <a:lnTo>
                    <a:pt x="7930" y="6311"/>
                  </a:lnTo>
                  <a:lnTo>
                    <a:pt x="7930" y="2417"/>
                  </a:lnTo>
                  <a:lnTo>
                    <a:pt x="7942" y="2417"/>
                  </a:lnTo>
                  <a:lnTo>
                    <a:pt x="10050" y="1239"/>
                  </a:lnTo>
                  <a:close/>
                  <a:moveTo>
                    <a:pt x="3751" y="4215"/>
                  </a:moveTo>
                  <a:lnTo>
                    <a:pt x="6513"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48" y="10383"/>
                  </a:lnTo>
                  <a:lnTo>
                    <a:pt x="894" y="10597"/>
                  </a:lnTo>
                  <a:lnTo>
                    <a:pt x="3561" y="11299"/>
                  </a:lnTo>
                  <a:lnTo>
                    <a:pt x="4239" y="13800"/>
                  </a:lnTo>
                  <a:lnTo>
                    <a:pt x="4465"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8"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3"/>
            <p:cNvSpPr/>
            <p:nvPr/>
          </p:nvSpPr>
          <p:spPr>
            <a:xfrm>
              <a:off x="4001675"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50" y="1238"/>
                  </a:moveTo>
                  <a:lnTo>
                    <a:pt x="10704" y="3632"/>
                  </a:lnTo>
                  <a:lnTo>
                    <a:pt x="7930" y="6310"/>
                  </a:lnTo>
                  <a:lnTo>
                    <a:pt x="7930" y="2417"/>
                  </a:lnTo>
                  <a:lnTo>
                    <a:pt x="7942" y="2417"/>
                  </a:lnTo>
                  <a:lnTo>
                    <a:pt x="10050" y="1238"/>
                  </a:lnTo>
                  <a:close/>
                  <a:moveTo>
                    <a:pt x="11383" y="4132"/>
                  </a:moveTo>
                  <a:lnTo>
                    <a:pt x="13717" y="4739"/>
                  </a:lnTo>
                  <a:lnTo>
                    <a:pt x="12443" y="6882"/>
                  </a:lnTo>
                  <a:lnTo>
                    <a:pt x="8526" y="6882"/>
                  </a:lnTo>
                  <a:lnTo>
                    <a:pt x="11383" y="4132"/>
                  </a:lnTo>
                  <a:close/>
                  <a:moveTo>
                    <a:pt x="3751" y="4215"/>
                  </a:moveTo>
                  <a:lnTo>
                    <a:pt x="6513" y="6894"/>
                  </a:lnTo>
                  <a:lnTo>
                    <a:pt x="2501" y="6894"/>
                  </a:lnTo>
                  <a:lnTo>
                    <a:pt x="1275" y="4858"/>
                  </a:lnTo>
                  <a:lnTo>
                    <a:pt x="3751" y="4215"/>
                  </a:lnTo>
                  <a:close/>
                  <a:moveTo>
                    <a:pt x="12550" y="7715"/>
                  </a:moveTo>
                  <a:lnTo>
                    <a:pt x="13764" y="9751"/>
                  </a:lnTo>
                  <a:lnTo>
                    <a:pt x="11300" y="10394"/>
                  </a:lnTo>
                  <a:lnTo>
                    <a:pt x="8526" y="7715"/>
                  </a:lnTo>
                  <a:close/>
                  <a:moveTo>
                    <a:pt x="6513" y="7715"/>
                  </a:moveTo>
                  <a:lnTo>
                    <a:pt x="3656" y="10466"/>
                  </a:lnTo>
                  <a:lnTo>
                    <a:pt x="1322" y="9859"/>
                  </a:lnTo>
                  <a:lnTo>
                    <a:pt x="2596"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5" y="14621"/>
                  </a:lnTo>
                  <a:lnTo>
                    <a:pt x="5216" y="14204"/>
                  </a:lnTo>
                  <a:lnTo>
                    <a:pt x="7621" y="12859"/>
                  </a:lnTo>
                  <a:lnTo>
                    <a:pt x="9919" y="14157"/>
                  </a:lnTo>
                  <a:lnTo>
                    <a:pt x="10681" y="14573"/>
                  </a:lnTo>
                  <a:lnTo>
                    <a:pt x="10907" y="13752"/>
                  </a:lnTo>
                  <a:lnTo>
                    <a:pt x="11621" y="11168"/>
                  </a:lnTo>
                  <a:lnTo>
                    <a:pt x="14193" y="10501"/>
                  </a:lnTo>
                  <a:lnTo>
                    <a:pt x="15038" y="10275"/>
                  </a:lnTo>
                  <a:lnTo>
                    <a:pt x="14610" y="9549"/>
                  </a:lnTo>
                  <a:lnTo>
                    <a:pt x="13228"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3"/>
            <p:cNvSpPr/>
            <p:nvPr/>
          </p:nvSpPr>
          <p:spPr>
            <a:xfrm>
              <a:off x="4001675"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50" y="1251"/>
                  </a:moveTo>
                  <a:lnTo>
                    <a:pt x="10704" y="3656"/>
                  </a:lnTo>
                  <a:lnTo>
                    <a:pt x="7930" y="6335"/>
                  </a:lnTo>
                  <a:lnTo>
                    <a:pt x="7930" y="2430"/>
                  </a:lnTo>
                  <a:lnTo>
                    <a:pt x="7942" y="2430"/>
                  </a:lnTo>
                  <a:lnTo>
                    <a:pt x="10050"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5" y="14622"/>
                  </a:lnTo>
                  <a:lnTo>
                    <a:pt x="5227" y="14205"/>
                  </a:lnTo>
                  <a:lnTo>
                    <a:pt x="7621" y="12860"/>
                  </a:lnTo>
                  <a:lnTo>
                    <a:pt x="9930" y="14157"/>
                  </a:lnTo>
                  <a:lnTo>
                    <a:pt x="10681" y="14574"/>
                  </a:lnTo>
                  <a:lnTo>
                    <a:pt x="10907" y="13753"/>
                  </a:lnTo>
                  <a:lnTo>
                    <a:pt x="11621" y="11169"/>
                  </a:lnTo>
                  <a:lnTo>
                    <a:pt x="14193" y="10502"/>
                  </a:lnTo>
                  <a:lnTo>
                    <a:pt x="15050" y="10276"/>
                  </a:lnTo>
                  <a:lnTo>
                    <a:pt x="14610" y="9550"/>
                  </a:lnTo>
                  <a:lnTo>
                    <a:pt x="13228"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3"/>
            <p:cNvSpPr/>
            <p:nvPr/>
          </p:nvSpPr>
          <p:spPr>
            <a:xfrm>
              <a:off x="4001675"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50" y="1238"/>
                  </a:moveTo>
                  <a:lnTo>
                    <a:pt x="10704" y="3632"/>
                  </a:lnTo>
                  <a:lnTo>
                    <a:pt x="7930" y="6311"/>
                  </a:lnTo>
                  <a:lnTo>
                    <a:pt x="7930" y="2405"/>
                  </a:lnTo>
                  <a:lnTo>
                    <a:pt x="7942" y="2405"/>
                  </a:lnTo>
                  <a:lnTo>
                    <a:pt x="10050"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80" y="10466"/>
                  </a:lnTo>
                  <a:lnTo>
                    <a:pt x="1334"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16" y="14192"/>
                  </a:lnTo>
                  <a:lnTo>
                    <a:pt x="7621" y="12859"/>
                  </a:lnTo>
                  <a:lnTo>
                    <a:pt x="9919" y="14157"/>
                  </a:lnTo>
                  <a:lnTo>
                    <a:pt x="10681" y="14573"/>
                  </a:lnTo>
                  <a:lnTo>
                    <a:pt x="10907" y="13752"/>
                  </a:lnTo>
                  <a:lnTo>
                    <a:pt x="11621" y="11156"/>
                  </a:lnTo>
                  <a:lnTo>
                    <a:pt x="14193" y="10490"/>
                  </a:lnTo>
                  <a:lnTo>
                    <a:pt x="15038" y="10263"/>
                  </a:lnTo>
                  <a:lnTo>
                    <a:pt x="14610" y="9537"/>
                  </a:lnTo>
                  <a:lnTo>
                    <a:pt x="13228"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3"/>
            <p:cNvSpPr/>
            <p:nvPr/>
          </p:nvSpPr>
          <p:spPr>
            <a:xfrm>
              <a:off x="3622475" y="4134575"/>
              <a:ext cx="376250" cy="365525"/>
            </a:xfrm>
            <a:custGeom>
              <a:avLst/>
              <a:gdLst/>
              <a:ahLst/>
              <a:cxnLst/>
              <a:rect l="l" t="t" r="r" b="b"/>
              <a:pathLst>
                <a:path w="15050" h="14621" extrusionOk="0">
                  <a:moveTo>
                    <a:pt x="4882" y="1286"/>
                  </a:moveTo>
                  <a:lnTo>
                    <a:pt x="7096" y="2512"/>
                  </a:lnTo>
                  <a:lnTo>
                    <a:pt x="7096" y="6310"/>
                  </a:lnTo>
                  <a:lnTo>
                    <a:pt x="4263" y="3560"/>
                  </a:lnTo>
                  <a:lnTo>
                    <a:pt x="4882"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49"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501"/>
                  </a:lnTo>
                  <a:lnTo>
                    <a:pt x="15050" y="10275"/>
                  </a:lnTo>
                  <a:lnTo>
                    <a:pt x="14621" y="9549"/>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3"/>
            <p:cNvSpPr/>
            <p:nvPr/>
          </p:nvSpPr>
          <p:spPr>
            <a:xfrm>
              <a:off x="3622475"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74"/>
                  </a:moveTo>
                  <a:lnTo>
                    <a:pt x="7120" y="2513"/>
                  </a:lnTo>
                  <a:lnTo>
                    <a:pt x="7120" y="6323"/>
                  </a:lnTo>
                  <a:lnTo>
                    <a:pt x="4274" y="3560"/>
                  </a:lnTo>
                  <a:lnTo>
                    <a:pt x="4894" y="1274"/>
                  </a:lnTo>
                  <a:close/>
                  <a:moveTo>
                    <a:pt x="3751" y="4215"/>
                  </a:moveTo>
                  <a:lnTo>
                    <a:pt x="6525" y="6894"/>
                  </a:lnTo>
                  <a:lnTo>
                    <a:pt x="2500" y="6894"/>
                  </a:lnTo>
                  <a:lnTo>
                    <a:pt x="1286" y="4846"/>
                  </a:lnTo>
                  <a:lnTo>
                    <a:pt x="3751" y="4215"/>
                  </a:lnTo>
                  <a:close/>
                  <a:moveTo>
                    <a:pt x="11382" y="4132"/>
                  </a:moveTo>
                  <a:lnTo>
                    <a:pt x="13728" y="4751"/>
                  </a:lnTo>
                  <a:lnTo>
                    <a:pt x="12442" y="6894"/>
                  </a:lnTo>
                  <a:lnTo>
                    <a:pt x="8549" y="6894"/>
                  </a:lnTo>
                  <a:lnTo>
                    <a:pt x="11382" y="4132"/>
                  </a:lnTo>
                  <a:close/>
                  <a:moveTo>
                    <a:pt x="12561" y="7704"/>
                  </a:moveTo>
                  <a:lnTo>
                    <a:pt x="13788" y="9752"/>
                  </a:lnTo>
                  <a:lnTo>
                    <a:pt x="11311" y="10383"/>
                  </a:lnTo>
                  <a:lnTo>
                    <a:pt x="8549" y="7704"/>
                  </a:lnTo>
                  <a:close/>
                  <a:moveTo>
                    <a:pt x="6537" y="7704"/>
                  </a:moveTo>
                  <a:lnTo>
                    <a:pt x="3679" y="10478"/>
                  </a:lnTo>
                  <a:lnTo>
                    <a:pt x="1334" y="9871"/>
                  </a:lnTo>
                  <a:lnTo>
                    <a:pt x="2619" y="7704"/>
                  </a:lnTo>
                  <a:close/>
                  <a:moveTo>
                    <a:pt x="7953" y="8287"/>
                  </a:moveTo>
                  <a:lnTo>
                    <a:pt x="10787" y="11038"/>
                  </a:lnTo>
                  <a:lnTo>
                    <a:pt x="10168" y="13324"/>
                  </a:lnTo>
                  <a:lnTo>
                    <a:pt x="7953" y="12085"/>
                  </a:lnTo>
                  <a:lnTo>
                    <a:pt x="7953"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32" y="858"/>
                  </a:lnTo>
                  <a:lnTo>
                    <a:pt x="3417" y="3453"/>
                  </a:lnTo>
                  <a:lnTo>
                    <a:pt x="845" y="4120"/>
                  </a:lnTo>
                  <a:lnTo>
                    <a:pt x="0" y="4346"/>
                  </a:lnTo>
                  <a:lnTo>
                    <a:pt x="429" y="5072"/>
                  </a:lnTo>
                  <a:lnTo>
                    <a:pt x="1810"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192"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3"/>
            <p:cNvSpPr/>
            <p:nvPr/>
          </p:nvSpPr>
          <p:spPr>
            <a:xfrm>
              <a:off x="3622475"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04" y="3656"/>
                  </a:lnTo>
                  <a:lnTo>
                    <a:pt x="7953" y="6335"/>
                  </a:lnTo>
                  <a:lnTo>
                    <a:pt x="7953" y="2430"/>
                  </a:lnTo>
                  <a:lnTo>
                    <a:pt x="10049" y="1251"/>
                  </a:lnTo>
                  <a:close/>
                  <a:moveTo>
                    <a:pt x="11382" y="4144"/>
                  </a:moveTo>
                  <a:lnTo>
                    <a:pt x="13728" y="4751"/>
                  </a:lnTo>
                  <a:lnTo>
                    <a:pt x="12442" y="6895"/>
                  </a:lnTo>
                  <a:lnTo>
                    <a:pt x="8549"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311"/>
                  </a:moveTo>
                  <a:lnTo>
                    <a:pt x="10787" y="11062"/>
                  </a:lnTo>
                  <a:lnTo>
                    <a:pt x="10168" y="13336"/>
                  </a:lnTo>
                  <a:lnTo>
                    <a:pt x="7953" y="12109"/>
                  </a:lnTo>
                  <a:lnTo>
                    <a:pt x="7953"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192"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3"/>
            <p:cNvSpPr/>
            <p:nvPr/>
          </p:nvSpPr>
          <p:spPr>
            <a:xfrm>
              <a:off x="3622475"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49" y="6906"/>
                  </a:lnTo>
                  <a:lnTo>
                    <a:pt x="11382" y="4156"/>
                  </a:lnTo>
                  <a:close/>
                  <a:moveTo>
                    <a:pt x="12561" y="7728"/>
                  </a:moveTo>
                  <a:lnTo>
                    <a:pt x="13764" y="9764"/>
                  </a:lnTo>
                  <a:lnTo>
                    <a:pt x="11311" y="10407"/>
                  </a:lnTo>
                  <a:lnTo>
                    <a:pt x="8549" y="7728"/>
                  </a:lnTo>
                  <a:close/>
                  <a:moveTo>
                    <a:pt x="6525" y="7704"/>
                  </a:moveTo>
                  <a:lnTo>
                    <a:pt x="3667" y="10478"/>
                  </a:lnTo>
                  <a:lnTo>
                    <a:pt x="1322" y="9859"/>
                  </a:lnTo>
                  <a:lnTo>
                    <a:pt x="2608" y="7704"/>
                  </a:lnTo>
                  <a:close/>
                  <a:moveTo>
                    <a:pt x="7953" y="8300"/>
                  </a:moveTo>
                  <a:lnTo>
                    <a:pt x="10787" y="11050"/>
                  </a:lnTo>
                  <a:lnTo>
                    <a:pt x="10168" y="13336"/>
                  </a:lnTo>
                  <a:lnTo>
                    <a:pt x="7953" y="12098"/>
                  </a:lnTo>
                  <a:lnTo>
                    <a:pt x="7953"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32" y="858"/>
                  </a:lnTo>
                  <a:lnTo>
                    <a:pt x="3417" y="3454"/>
                  </a:lnTo>
                  <a:lnTo>
                    <a:pt x="845" y="4120"/>
                  </a:lnTo>
                  <a:lnTo>
                    <a:pt x="0" y="4347"/>
                  </a:lnTo>
                  <a:lnTo>
                    <a:pt x="429" y="5073"/>
                  </a:lnTo>
                  <a:lnTo>
                    <a:pt x="1810"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192"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3"/>
            <p:cNvSpPr/>
            <p:nvPr/>
          </p:nvSpPr>
          <p:spPr>
            <a:xfrm>
              <a:off x="4759800"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50" y="1238"/>
                  </a:moveTo>
                  <a:lnTo>
                    <a:pt x="10705" y="3632"/>
                  </a:lnTo>
                  <a:lnTo>
                    <a:pt x="7942" y="6311"/>
                  </a:lnTo>
                  <a:lnTo>
                    <a:pt x="7942" y="2405"/>
                  </a:lnTo>
                  <a:lnTo>
                    <a:pt x="7954" y="2405"/>
                  </a:lnTo>
                  <a:lnTo>
                    <a:pt x="10050" y="1238"/>
                  </a:lnTo>
                  <a:close/>
                  <a:moveTo>
                    <a:pt x="3751" y="4215"/>
                  </a:moveTo>
                  <a:lnTo>
                    <a:pt x="6525" y="6894"/>
                  </a:lnTo>
                  <a:lnTo>
                    <a:pt x="2501" y="6894"/>
                  </a:lnTo>
                  <a:lnTo>
                    <a:pt x="1299" y="4846"/>
                  </a:lnTo>
                  <a:lnTo>
                    <a:pt x="3751" y="4215"/>
                  </a:lnTo>
                  <a:close/>
                  <a:moveTo>
                    <a:pt x="11395" y="4132"/>
                  </a:moveTo>
                  <a:lnTo>
                    <a:pt x="13729" y="4751"/>
                  </a:lnTo>
                  <a:lnTo>
                    <a:pt x="12443" y="6894"/>
                  </a:lnTo>
                  <a:lnTo>
                    <a:pt x="8538" y="6894"/>
                  </a:lnTo>
                  <a:lnTo>
                    <a:pt x="11395" y="4132"/>
                  </a:lnTo>
                  <a:close/>
                  <a:moveTo>
                    <a:pt x="12550" y="7704"/>
                  </a:moveTo>
                  <a:lnTo>
                    <a:pt x="13776" y="9751"/>
                  </a:lnTo>
                  <a:lnTo>
                    <a:pt x="11300" y="10382"/>
                  </a:lnTo>
                  <a:lnTo>
                    <a:pt x="8538" y="7704"/>
                  </a:lnTo>
                  <a:close/>
                  <a:moveTo>
                    <a:pt x="6525"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1"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3"/>
            <p:cNvSpPr/>
            <p:nvPr/>
          </p:nvSpPr>
          <p:spPr>
            <a:xfrm>
              <a:off x="3622475"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49"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53" y="12085"/>
                  </a:lnTo>
                  <a:lnTo>
                    <a:pt x="7953"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92" y="14573"/>
                  </a:lnTo>
                  <a:lnTo>
                    <a:pt x="10906" y="13752"/>
                  </a:lnTo>
                  <a:lnTo>
                    <a:pt x="11621" y="11156"/>
                  </a:lnTo>
                  <a:lnTo>
                    <a:pt x="14204" y="10490"/>
                  </a:lnTo>
                  <a:lnTo>
                    <a:pt x="15050" y="10263"/>
                  </a:lnTo>
                  <a:lnTo>
                    <a:pt x="14621" y="9537"/>
                  </a:lnTo>
                  <a:lnTo>
                    <a:pt x="13228"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3"/>
            <p:cNvSpPr/>
            <p:nvPr/>
          </p:nvSpPr>
          <p:spPr>
            <a:xfrm>
              <a:off x="3622475"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49"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92" y="14574"/>
                  </a:lnTo>
                  <a:lnTo>
                    <a:pt x="10906" y="13752"/>
                  </a:lnTo>
                  <a:lnTo>
                    <a:pt x="11621" y="11168"/>
                  </a:lnTo>
                  <a:lnTo>
                    <a:pt x="14204" y="10502"/>
                  </a:lnTo>
                  <a:lnTo>
                    <a:pt x="15050" y="10275"/>
                  </a:lnTo>
                  <a:lnTo>
                    <a:pt x="14621" y="9549"/>
                  </a:lnTo>
                  <a:lnTo>
                    <a:pt x="13228"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3"/>
            <p:cNvSpPr/>
            <p:nvPr/>
          </p:nvSpPr>
          <p:spPr>
            <a:xfrm>
              <a:off x="3622475"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49" y="6906"/>
                  </a:lnTo>
                  <a:lnTo>
                    <a:pt x="11382" y="4155"/>
                  </a:lnTo>
                  <a:close/>
                  <a:moveTo>
                    <a:pt x="12561" y="7727"/>
                  </a:moveTo>
                  <a:lnTo>
                    <a:pt x="13764" y="9763"/>
                  </a:lnTo>
                  <a:lnTo>
                    <a:pt x="11311" y="10406"/>
                  </a:lnTo>
                  <a:lnTo>
                    <a:pt x="8549" y="7727"/>
                  </a:lnTo>
                  <a:close/>
                  <a:moveTo>
                    <a:pt x="6525" y="7739"/>
                  </a:moveTo>
                  <a:lnTo>
                    <a:pt x="3667" y="10501"/>
                  </a:lnTo>
                  <a:lnTo>
                    <a:pt x="1322" y="9882"/>
                  </a:lnTo>
                  <a:lnTo>
                    <a:pt x="2608" y="7739"/>
                  </a:lnTo>
                  <a:close/>
                  <a:moveTo>
                    <a:pt x="7953" y="8311"/>
                  </a:moveTo>
                  <a:lnTo>
                    <a:pt x="10787" y="11061"/>
                  </a:lnTo>
                  <a:lnTo>
                    <a:pt x="10168" y="13335"/>
                  </a:lnTo>
                  <a:lnTo>
                    <a:pt x="7953" y="12097"/>
                  </a:lnTo>
                  <a:lnTo>
                    <a:pt x="7953"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32" y="869"/>
                  </a:lnTo>
                  <a:lnTo>
                    <a:pt x="3417" y="3453"/>
                  </a:lnTo>
                  <a:lnTo>
                    <a:pt x="845" y="4120"/>
                  </a:lnTo>
                  <a:lnTo>
                    <a:pt x="0" y="4346"/>
                  </a:lnTo>
                  <a:lnTo>
                    <a:pt x="429" y="5072"/>
                  </a:lnTo>
                  <a:lnTo>
                    <a:pt x="1810"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192"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3"/>
            <p:cNvSpPr/>
            <p:nvPr/>
          </p:nvSpPr>
          <p:spPr>
            <a:xfrm>
              <a:off x="3622475" y="2307850"/>
              <a:ext cx="376250" cy="365250"/>
            </a:xfrm>
            <a:custGeom>
              <a:avLst/>
              <a:gdLst/>
              <a:ahLst/>
              <a:cxnLst/>
              <a:rect l="l" t="t" r="r" b="b"/>
              <a:pathLst>
                <a:path w="15050" h="14610" extrusionOk="0">
                  <a:moveTo>
                    <a:pt x="4882" y="1298"/>
                  </a:moveTo>
                  <a:lnTo>
                    <a:pt x="7096" y="2525"/>
                  </a:lnTo>
                  <a:lnTo>
                    <a:pt x="7096" y="6323"/>
                  </a:lnTo>
                  <a:lnTo>
                    <a:pt x="4263" y="3573"/>
                  </a:lnTo>
                  <a:lnTo>
                    <a:pt x="4882"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49"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299"/>
                  </a:moveTo>
                  <a:lnTo>
                    <a:pt x="10787" y="11062"/>
                  </a:lnTo>
                  <a:lnTo>
                    <a:pt x="10168" y="13336"/>
                  </a:lnTo>
                  <a:lnTo>
                    <a:pt x="7953" y="12097"/>
                  </a:lnTo>
                  <a:lnTo>
                    <a:pt x="7953" y="8299"/>
                  </a:lnTo>
                  <a:close/>
                  <a:moveTo>
                    <a:pt x="7096" y="8299"/>
                  </a:moveTo>
                  <a:lnTo>
                    <a:pt x="7096" y="12205"/>
                  </a:lnTo>
                  <a:lnTo>
                    <a:pt x="5001" y="13383"/>
                  </a:lnTo>
                  <a:lnTo>
                    <a:pt x="4334" y="10978"/>
                  </a:lnTo>
                  <a:lnTo>
                    <a:pt x="7096"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192"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3"/>
            <p:cNvSpPr/>
            <p:nvPr/>
          </p:nvSpPr>
          <p:spPr>
            <a:xfrm>
              <a:off x="43809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08" y="8287"/>
                  </a:moveTo>
                  <a:lnTo>
                    <a:pt x="7108" y="12193"/>
                  </a:lnTo>
                  <a:lnTo>
                    <a:pt x="7096" y="12193"/>
                  </a:lnTo>
                  <a:lnTo>
                    <a:pt x="5001" y="13371"/>
                  </a:lnTo>
                  <a:lnTo>
                    <a:pt x="4334" y="10966"/>
                  </a:lnTo>
                  <a:lnTo>
                    <a:pt x="7108"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65"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3"/>
            <p:cNvSpPr/>
            <p:nvPr/>
          </p:nvSpPr>
          <p:spPr>
            <a:xfrm>
              <a:off x="4380900" y="846675"/>
              <a:ext cx="375950" cy="365525"/>
            </a:xfrm>
            <a:custGeom>
              <a:avLst/>
              <a:gdLst/>
              <a:ahLst/>
              <a:cxnLst/>
              <a:rect l="l" t="t" r="r" b="b"/>
              <a:pathLst>
                <a:path w="15038" h="14621" extrusionOk="0">
                  <a:moveTo>
                    <a:pt x="10037" y="1238"/>
                  </a:moveTo>
                  <a:lnTo>
                    <a:pt x="10692" y="3631"/>
                  </a:lnTo>
                  <a:lnTo>
                    <a:pt x="7930" y="6310"/>
                  </a:lnTo>
                  <a:lnTo>
                    <a:pt x="7930" y="2417"/>
                  </a:lnTo>
                  <a:lnTo>
                    <a:pt x="7942" y="2417"/>
                  </a:lnTo>
                  <a:lnTo>
                    <a:pt x="10037" y="1238"/>
                  </a:lnTo>
                  <a:close/>
                  <a:moveTo>
                    <a:pt x="4882" y="1274"/>
                  </a:moveTo>
                  <a:lnTo>
                    <a:pt x="7096" y="2512"/>
                  </a:lnTo>
                  <a:lnTo>
                    <a:pt x="7096" y="6322"/>
                  </a:lnTo>
                  <a:lnTo>
                    <a:pt x="4251" y="3560"/>
                  </a:lnTo>
                  <a:lnTo>
                    <a:pt x="4882" y="1274"/>
                  </a:lnTo>
                  <a:close/>
                  <a:moveTo>
                    <a:pt x="3739" y="4215"/>
                  </a:moveTo>
                  <a:lnTo>
                    <a:pt x="6513" y="6894"/>
                  </a:lnTo>
                  <a:lnTo>
                    <a:pt x="2489" y="6894"/>
                  </a:lnTo>
                  <a:lnTo>
                    <a:pt x="1274" y="4858"/>
                  </a:lnTo>
                  <a:lnTo>
                    <a:pt x="3739" y="4215"/>
                  </a:lnTo>
                  <a:close/>
                  <a:moveTo>
                    <a:pt x="11371" y="4131"/>
                  </a:moveTo>
                  <a:lnTo>
                    <a:pt x="13704" y="4751"/>
                  </a:lnTo>
                  <a:lnTo>
                    <a:pt x="12442" y="6894"/>
                  </a:lnTo>
                  <a:lnTo>
                    <a:pt x="8525" y="6894"/>
                  </a:lnTo>
                  <a:lnTo>
                    <a:pt x="11371" y="4131"/>
                  </a:lnTo>
                  <a:close/>
                  <a:moveTo>
                    <a:pt x="12561" y="7715"/>
                  </a:moveTo>
                  <a:lnTo>
                    <a:pt x="13776" y="9751"/>
                  </a:lnTo>
                  <a:lnTo>
                    <a:pt x="11311" y="10394"/>
                  </a:lnTo>
                  <a:lnTo>
                    <a:pt x="8537" y="7715"/>
                  </a:lnTo>
                  <a:close/>
                  <a:moveTo>
                    <a:pt x="6513" y="7727"/>
                  </a:moveTo>
                  <a:lnTo>
                    <a:pt x="3655" y="10477"/>
                  </a:lnTo>
                  <a:lnTo>
                    <a:pt x="1322" y="9870"/>
                  </a:lnTo>
                  <a:lnTo>
                    <a:pt x="2596" y="7727"/>
                  </a:lnTo>
                  <a:close/>
                  <a:moveTo>
                    <a:pt x="7942" y="8287"/>
                  </a:moveTo>
                  <a:lnTo>
                    <a:pt x="10787" y="11049"/>
                  </a:lnTo>
                  <a:lnTo>
                    <a:pt x="10156" y="13323"/>
                  </a:lnTo>
                  <a:lnTo>
                    <a:pt x="7942" y="12085"/>
                  </a:lnTo>
                  <a:lnTo>
                    <a:pt x="7942" y="8287"/>
                  </a:lnTo>
                  <a:close/>
                  <a:moveTo>
                    <a:pt x="7108" y="8287"/>
                  </a:moveTo>
                  <a:lnTo>
                    <a:pt x="7108" y="12192"/>
                  </a:lnTo>
                  <a:lnTo>
                    <a:pt x="7096" y="12192"/>
                  </a:lnTo>
                  <a:lnTo>
                    <a:pt x="5001" y="13371"/>
                  </a:lnTo>
                  <a:lnTo>
                    <a:pt x="4334" y="10966"/>
                  </a:lnTo>
                  <a:lnTo>
                    <a:pt x="7108"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15"/>
                  </a:lnTo>
                  <a:lnTo>
                    <a:pt x="14562" y="4965"/>
                  </a:lnTo>
                  <a:lnTo>
                    <a:pt x="15002" y="4227"/>
                  </a:lnTo>
                  <a:lnTo>
                    <a:pt x="14145" y="4000"/>
                  </a:lnTo>
                  <a:lnTo>
                    <a:pt x="11478" y="3310"/>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3"/>
            <p:cNvSpPr/>
            <p:nvPr/>
          </p:nvSpPr>
          <p:spPr>
            <a:xfrm>
              <a:off x="4380900" y="2307850"/>
              <a:ext cx="375950" cy="365250"/>
            </a:xfrm>
            <a:custGeom>
              <a:avLst/>
              <a:gdLst/>
              <a:ahLst/>
              <a:cxnLst/>
              <a:rect l="l" t="t" r="r" b="b"/>
              <a:pathLst>
                <a:path w="15038" h="14610" extrusionOk="0">
                  <a:moveTo>
                    <a:pt x="4882" y="1298"/>
                  </a:moveTo>
                  <a:lnTo>
                    <a:pt x="7096" y="2525"/>
                  </a:lnTo>
                  <a:lnTo>
                    <a:pt x="7096" y="6323"/>
                  </a:lnTo>
                  <a:lnTo>
                    <a:pt x="4251" y="3573"/>
                  </a:lnTo>
                  <a:lnTo>
                    <a:pt x="4882" y="1298"/>
                  </a:lnTo>
                  <a:close/>
                  <a:moveTo>
                    <a:pt x="10037" y="1251"/>
                  </a:moveTo>
                  <a:lnTo>
                    <a:pt x="10692" y="3644"/>
                  </a:lnTo>
                  <a:lnTo>
                    <a:pt x="7930" y="6323"/>
                  </a:lnTo>
                  <a:lnTo>
                    <a:pt x="7930" y="2430"/>
                  </a:lnTo>
                  <a:lnTo>
                    <a:pt x="7942" y="2430"/>
                  </a:lnTo>
                  <a:lnTo>
                    <a:pt x="10037" y="1251"/>
                  </a:lnTo>
                  <a:close/>
                  <a:moveTo>
                    <a:pt x="11383" y="4132"/>
                  </a:moveTo>
                  <a:lnTo>
                    <a:pt x="13716" y="4751"/>
                  </a:lnTo>
                  <a:lnTo>
                    <a:pt x="12442" y="6894"/>
                  </a:lnTo>
                  <a:lnTo>
                    <a:pt x="8525" y="6894"/>
                  </a:lnTo>
                  <a:lnTo>
                    <a:pt x="11383" y="4132"/>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299"/>
                  </a:moveTo>
                  <a:lnTo>
                    <a:pt x="10787" y="11062"/>
                  </a:lnTo>
                  <a:lnTo>
                    <a:pt x="10156" y="13336"/>
                  </a:lnTo>
                  <a:lnTo>
                    <a:pt x="7942" y="12097"/>
                  </a:lnTo>
                  <a:lnTo>
                    <a:pt x="7942" y="8299"/>
                  </a:lnTo>
                  <a:close/>
                  <a:moveTo>
                    <a:pt x="7108" y="8299"/>
                  </a:moveTo>
                  <a:lnTo>
                    <a:pt x="7108" y="12205"/>
                  </a:lnTo>
                  <a:lnTo>
                    <a:pt x="7096" y="12205"/>
                  </a:lnTo>
                  <a:lnTo>
                    <a:pt x="5001" y="13383"/>
                  </a:lnTo>
                  <a:lnTo>
                    <a:pt x="4334" y="10978"/>
                  </a:lnTo>
                  <a:lnTo>
                    <a:pt x="7108" y="8299"/>
                  </a:lnTo>
                  <a:close/>
                  <a:moveTo>
                    <a:pt x="10573"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6" y="9645"/>
                  </a:lnTo>
                  <a:lnTo>
                    <a:pt x="36" y="10371"/>
                  </a:lnTo>
                  <a:lnTo>
                    <a:pt x="893" y="10597"/>
                  </a:lnTo>
                  <a:lnTo>
                    <a:pt x="3548" y="11300"/>
                  </a:lnTo>
                  <a:lnTo>
                    <a:pt x="4239" y="13800"/>
                  </a:lnTo>
                  <a:lnTo>
                    <a:pt x="4465" y="14610"/>
                  </a:lnTo>
                  <a:lnTo>
                    <a:pt x="5215" y="14193"/>
                  </a:lnTo>
                  <a:lnTo>
                    <a:pt x="7620" y="12859"/>
                  </a:lnTo>
                  <a:lnTo>
                    <a:pt x="9918" y="14145"/>
                  </a:lnTo>
                  <a:lnTo>
                    <a:pt x="10680" y="14574"/>
                  </a:lnTo>
                  <a:lnTo>
                    <a:pt x="10906" y="13752"/>
                  </a:lnTo>
                  <a:lnTo>
                    <a:pt x="11621" y="11157"/>
                  </a:lnTo>
                  <a:lnTo>
                    <a:pt x="14192" y="10490"/>
                  </a:lnTo>
                  <a:lnTo>
                    <a:pt x="15038" y="10264"/>
                  </a:lnTo>
                  <a:lnTo>
                    <a:pt x="14609" y="9538"/>
                  </a:lnTo>
                  <a:lnTo>
                    <a:pt x="13228" y="7216"/>
                  </a:lnTo>
                  <a:lnTo>
                    <a:pt x="14562" y="4966"/>
                  </a:lnTo>
                  <a:lnTo>
                    <a:pt x="15002"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3"/>
            <p:cNvSpPr/>
            <p:nvPr/>
          </p:nvSpPr>
          <p:spPr>
            <a:xfrm>
              <a:off x="4380900" y="1942325"/>
              <a:ext cx="375950" cy="365550"/>
            </a:xfrm>
            <a:custGeom>
              <a:avLst/>
              <a:gdLst/>
              <a:ahLst/>
              <a:cxnLst/>
              <a:rect l="l" t="t" r="r" b="b"/>
              <a:pathLst>
                <a:path w="15038" h="14622" extrusionOk="0">
                  <a:moveTo>
                    <a:pt x="4882" y="1299"/>
                  </a:moveTo>
                  <a:lnTo>
                    <a:pt x="7096" y="2537"/>
                  </a:lnTo>
                  <a:lnTo>
                    <a:pt x="7096" y="6335"/>
                  </a:lnTo>
                  <a:lnTo>
                    <a:pt x="4251" y="3573"/>
                  </a:lnTo>
                  <a:lnTo>
                    <a:pt x="4882" y="1299"/>
                  </a:lnTo>
                  <a:close/>
                  <a:moveTo>
                    <a:pt x="10037" y="1251"/>
                  </a:moveTo>
                  <a:lnTo>
                    <a:pt x="10692" y="3656"/>
                  </a:lnTo>
                  <a:lnTo>
                    <a:pt x="7930" y="6335"/>
                  </a:lnTo>
                  <a:lnTo>
                    <a:pt x="7930" y="2430"/>
                  </a:lnTo>
                  <a:lnTo>
                    <a:pt x="7942" y="2430"/>
                  </a:lnTo>
                  <a:lnTo>
                    <a:pt x="10037" y="1251"/>
                  </a:lnTo>
                  <a:close/>
                  <a:moveTo>
                    <a:pt x="11383" y="4144"/>
                  </a:moveTo>
                  <a:lnTo>
                    <a:pt x="13716" y="4751"/>
                  </a:lnTo>
                  <a:lnTo>
                    <a:pt x="12442" y="6895"/>
                  </a:lnTo>
                  <a:lnTo>
                    <a:pt x="8525" y="6895"/>
                  </a:lnTo>
                  <a:lnTo>
                    <a:pt x="11383" y="4144"/>
                  </a:lnTo>
                  <a:close/>
                  <a:moveTo>
                    <a:pt x="3739" y="4228"/>
                  </a:moveTo>
                  <a:lnTo>
                    <a:pt x="6513" y="6906"/>
                  </a:lnTo>
                  <a:lnTo>
                    <a:pt x="2489" y="6906"/>
                  </a:lnTo>
                  <a:lnTo>
                    <a:pt x="1274" y="4870"/>
                  </a:lnTo>
                  <a:lnTo>
                    <a:pt x="3739" y="4228"/>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311"/>
                  </a:moveTo>
                  <a:lnTo>
                    <a:pt x="10787" y="11062"/>
                  </a:lnTo>
                  <a:lnTo>
                    <a:pt x="10156" y="13336"/>
                  </a:lnTo>
                  <a:lnTo>
                    <a:pt x="7942" y="12109"/>
                  </a:lnTo>
                  <a:lnTo>
                    <a:pt x="7942" y="8311"/>
                  </a:lnTo>
                  <a:close/>
                  <a:moveTo>
                    <a:pt x="7108" y="8311"/>
                  </a:moveTo>
                  <a:lnTo>
                    <a:pt x="7108" y="12205"/>
                  </a:lnTo>
                  <a:lnTo>
                    <a:pt x="7096" y="12205"/>
                  </a:lnTo>
                  <a:lnTo>
                    <a:pt x="5001" y="13383"/>
                  </a:lnTo>
                  <a:lnTo>
                    <a:pt x="4334" y="10990"/>
                  </a:lnTo>
                  <a:lnTo>
                    <a:pt x="7108" y="8311"/>
                  </a:lnTo>
                  <a:close/>
                  <a:moveTo>
                    <a:pt x="10573"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6" y="9645"/>
                  </a:lnTo>
                  <a:lnTo>
                    <a:pt x="36" y="10383"/>
                  </a:lnTo>
                  <a:lnTo>
                    <a:pt x="893" y="10597"/>
                  </a:lnTo>
                  <a:lnTo>
                    <a:pt x="3548" y="11300"/>
                  </a:lnTo>
                  <a:lnTo>
                    <a:pt x="4239" y="13800"/>
                  </a:lnTo>
                  <a:lnTo>
                    <a:pt x="4465" y="14622"/>
                  </a:lnTo>
                  <a:lnTo>
                    <a:pt x="5215" y="14205"/>
                  </a:lnTo>
                  <a:lnTo>
                    <a:pt x="7620" y="12860"/>
                  </a:lnTo>
                  <a:lnTo>
                    <a:pt x="9918" y="14157"/>
                  </a:lnTo>
                  <a:lnTo>
                    <a:pt x="10680" y="14574"/>
                  </a:lnTo>
                  <a:lnTo>
                    <a:pt x="10906" y="13753"/>
                  </a:lnTo>
                  <a:lnTo>
                    <a:pt x="11621" y="11169"/>
                  </a:lnTo>
                  <a:lnTo>
                    <a:pt x="14192" y="10502"/>
                  </a:lnTo>
                  <a:lnTo>
                    <a:pt x="15038" y="10276"/>
                  </a:lnTo>
                  <a:lnTo>
                    <a:pt x="14609" y="9550"/>
                  </a:lnTo>
                  <a:lnTo>
                    <a:pt x="13228" y="7228"/>
                  </a:lnTo>
                  <a:lnTo>
                    <a:pt x="14562" y="4978"/>
                  </a:lnTo>
                  <a:lnTo>
                    <a:pt x="15002" y="4251"/>
                  </a:lnTo>
                  <a:lnTo>
                    <a:pt x="14145" y="4025"/>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3"/>
            <p:cNvSpPr/>
            <p:nvPr/>
          </p:nvSpPr>
          <p:spPr>
            <a:xfrm>
              <a:off x="4380900" y="1577100"/>
              <a:ext cx="375950" cy="365250"/>
            </a:xfrm>
            <a:custGeom>
              <a:avLst/>
              <a:gdLst/>
              <a:ahLst/>
              <a:cxnLst/>
              <a:rect l="l" t="t" r="r" b="b"/>
              <a:pathLst>
                <a:path w="15038" h="14610" extrusionOk="0">
                  <a:moveTo>
                    <a:pt x="4882" y="1299"/>
                  </a:moveTo>
                  <a:lnTo>
                    <a:pt x="7096" y="2525"/>
                  </a:lnTo>
                  <a:lnTo>
                    <a:pt x="7096" y="6323"/>
                  </a:lnTo>
                  <a:lnTo>
                    <a:pt x="4251" y="3573"/>
                  </a:lnTo>
                  <a:lnTo>
                    <a:pt x="4882" y="1299"/>
                  </a:lnTo>
                  <a:close/>
                  <a:moveTo>
                    <a:pt x="10037" y="1251"/>
                  </a:moveTo>
                  <a:lnTo>
                    <a:pt x="10692" y="3644"/>
                  </a:lnTo>
                  <a:lnTo>
                    <a:pt x="7930" y="6323"/>
                  </a:lnTo>
                  <a:lnTo>
                    <a:pt x="7930" y="2430"/>
                  </a:lnTo>
                  <a:lnTo>
                    <a:pt x="7942" y="2430"/>
                  </a:lnTo>
                  <a:lnTo>
                    <a:pt x="10037" y="1251"/>
                  </a:lnTo>
                  <a:close/>
                  <a:moveTo>
                    <a:pt x="3739" y="4228"/>
                  </a:moveTo>
                  <a:lnTo>
                    <a:pt x="6513" y="6906"/>
                  </a:lnTo>
                  <a:lnTo>
                    <a:pt x="2489" y="6906"/>
                  </a:lnTo>
                  <a:lnTo>
                    <a:pt x="1274" y="4871"/>
                  </a:lnTo>
                  <a:lnTo>
                    <a:pt x="3739"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55" y="10478"/>
                  </a:lnTo>
                  <a:lnTo>
                    <a:pt x="1322" y="9859"/>
                  </a:lnTo>
                  <a:lnTo>
                    <a:pt x="2596" y="7704"/>
                  </a:lnTo>
                  <a:close/>
                  <a:moveTo>
                    <a:pt x="7942" y="8300"/>
                  </a:moveTo>
                  <a:lnTo>
                    <a:pt x="10787" y="11050"/>
                  </a:lnTo>
                  <a:lnTo>
                    <a:pt x="10156" y="13336"/>
                  </a:lnTo>
                  <a:lnTo>
                    <a:pt x="7942" y="12098"/>
                  </a:lnTo>
                  <a:lnTo>
                    <a:pt x="7942" y="8300"/>
                  </a:lnTo>
                  <a:close/>
                  <a:moveTo>
                    <a:pt x="7108" y="8300"/>
                  </a:moveTo>
                  <a:lnTo>
                    <a:pt x="7108" y="12205"/>
                  </a:lnTo>
                  <a:lnTo>
                    <a:pt x="7096" y="12205"/>
                  </a:lnTo>
                  <a:lnTo>
                    <a:pt x="5001" y="13383"/>
                  </a:lnTo>
                  <a:lnTo>
                    <a:pt x="4334" y="10978"/>
                  </a:lnTo>
                  <a:lnTo>
                    <a:pt x="7108"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3"/>
            <p:cNvSpPr/>
            <p:nvPr/>
          </p:nvSpPr>
          <p:spPr>
            <a:xfrm>
              <a:off x="4759800" y="4499800"/>
              <a:ext cx="376275" cy="365250"/>
            </a:xfrm>
            <a:custGeom>
              <a:avLst/>
              <a:gdLst/>
              <a:ahLst/>
              <a:cxnLst/>
              <a:rect l="l" t="t" r="r" b="b"/>
              <a:pathLst>
                <a:path w="15051" h="14610" extrusionOk="0">
                  <a:moveTo>
                    <a:pt x="4882" y="1286"/>
                  </a:moveTo>
                  <a:lnTo>
                    <a:pt x="7109" y="2524"/>
                  </a:lnTo>
                  <a:lnTo>
                    <a:pt x="7109" y="6322"/>
                  </a:lnTo>
                  <a:lnTo>
                    <a:pt x="4263" y="3572"/>
                  </a:lnTo>
                  <a:lnTo>
                    <a:pt x="4882" y="1286"/>
                  </a:lnTo>
                  <a:close/>
                  <a:moveTo>
                    <a:pt x="10050" y="1250"/>
                  </a:moveTo>
                  <a:lnTo>
                    <a:pt x="10705" y="3643"/>
                  </a:lnTo>
                  <a:lnTo>
                    <a:pt x="7942" y="6322"/>
                  </a:lnTo>
                  <a:lnTo>
                    <a:pt x="7942" y="2417"/>
                  </a:lnTo>
                  <a:lnTo>
                    <a:pt x="7954" y="2417"/>
                  </a:lnTo>
                  <a:lnTo>
                    <a:pt x="10050" y="1250"/>
                  </a:lnTo>
                  <a:close/>
                  <a:moveTo>
                    <a:pt x="3751" y="4203"/>
                  </a:moveTo>
                  <a:lnTo>
                    <a:pt x="6525" y="6882"/>
                  </a:lnTo>
                  <a:lnTo>
                    <a:pt x="2501" y="6882"/>
                  </a:lnTo>
                  <a:lnTo>
                    <a:pt x="1287" y="4846"/>
                  </a:lnTo>
                  <a:lnTo>
                    <a:pt x="3751" y="4203"/>
                  </a:lnTo>
                  <a:close/>
                  <a:moveTo>
                    <a:pt x="11395" y="4132"/>
                  </a:moveTo>
                  <a:lnTo>
                    <a:pt x="13729" y="4739"/>
                  </a:lnTo>
                  <a:lnTo>
                    <a:pt x="12443" y="6882"/>
                  </a:lnTo>
                  <a:lnTo>
                    <a:pt x="8538" y="6882"/>
                  </a:lnTo>
                  <a:lnTo>
                    <a:pt x="11395" y="4132"/>
                  </a:lnTo>
                  <a:close/>
                  <a:moveTo>
                    <a:pt x="12550" y="7715"/>
                  </a:moveTo>
                  <a:lnTo>
                    <a:pt x="13776" y="9763"/>
                  </a:lnTo>
                  <a:lnTo>
                    <a:pt x="11300" y="10394"/>
                  </a:lnTo>
                  <a:lnTo>
                    <a:pt x="8538" y="7715"/>
                  </a:lnTo>
                  <a:close/>
                  <a:moveTo>
                    <a:pt x="6525" y="7715"/>
                  </a:moveTo>
                  <a:lnTo>
                    <a:pt x="3668" y="10478"/>
                  </a:lnTo>
                  <a:lnTo>
                    <a:pt x="1334" y="9858"/>
                  </a:lnTo>
                  <a:lnTo>
                    <a:pt x="2608" y="7715"/>
                  </a:lnTo>
                  <a:close/>
                  <a:moveTo>
                    <a:pt x="7954" y="8287"/>
                  </a:moveTo>
                  <a:lnTo>
                    <a:pt x="10800" y="11037"/>
                  </a:lnTo>
                  <a:lnTo>
                    <a:pt x="10169" y="13311"/>
                  </a:lnTo>
                  <a:lnTo>
                    <a:pt x="7954" y="12085"/>
                  </a:lnTo>
                  <a:lnTo>
                    <a:pt x="7954" y="8287"/>
                  </a:lnTo>
                  <a:close/>
                  <a:moveTo>
                    <a:pt x="7109" y="8299"/>
                  </a:moveTo>
                  <a:lnTo>
                    <a:pt x="7109" y="12204"/>
                  </a:lnTo>
                  <a:lnTo>
                    <a:pt x="5001" y="13371"/>
                  </a:lnTo>
                  <a:lnTo>
                    <a:pt x="4335" y="10978"/>
                  </a:lnTo>
                  <a:lnTo>
                    <a:pt x="7109" y="8299"/>
                  </a:lnTo>
                  <a:close/>
                  <a:moveTo>
                    <a:pt x="10586" y="0"/>
                  </a:moveTo>
                  <a:lnTo>
                    <a:pt x="9824" y="405"/>
                  </a:lnTo>
                  <a:lnTo>
                    <a:pt x="7430" y="1750"/>
                  </a:lnTo>
                  <a:lnTo>
                    <a:pt x="5121" y="453"/>
                  </a:lnTo>
                  <a:lnTo>
                    <a:pt x="4359" y="36"/>
                  </a:lnTo>
                  <a:lnTo>
                    <a:pt x="4144" y="857"/>
                  </a:lnTo>
                  <a:lnTo>
                    <a:pt x="3430" y="3441"/>
                  </a:lnTo>
                  <a:lnTo>
                    <a:pt x="858" y="4120"/>
                  </a:lnTo>
                  <a:lnTo>
                    <a:pt x="1" y="4334"/>
                  </a:lnTo>
                  <a:lnTo>
                    <a:pt x="441" y="5072"/>
                  </a:lnTo>
                  <a:lnTo>
                    <a:pt x="1823" y="7394"/>
                  </a:lnTo>
                  <a:lnTo>
                    <a:pt x="477" y="9632"/>
                  </a:lnTo>
                  <a:lnTo>
                    <a:pt x="48"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3"/>
            <p:cNvSpPr/>
            <p:nvPr/>
          </p:nvSpPr>
          <p:spPr>
            <a:xfrm>
              <a:off x="47598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98"/>
                  </a:moveTo>
                  <a:lnTo>
                    <a:pt x="7121" y="2525"/>
                  </a:lnTo>
                  <a:lnTo>
                    <a:pt x="7121" y="6323"/>
                  </a:lnTo>
                  <a:lnTo>
                    <a:pt x="4275" y="3572"/>
                  </a:lnTo>
                  <a:lnTo>
                    <a:pt x="4906" y="1298"/>
                  </a:lnTo>
                  <a:close/>
                  <a:moveTo>
                    <a:pt x="3751" y="4215"/>
                  </a:moveTo>
                  <a:lnTo>
                    <a:pt x="6525" y="6894"/>
                  </a:lnTo>
                  <a:lnTo>
                    <a:pt x="2501" y="6894"/>
                  </a:lnTo>
                  <a:lnTo>
                    <a:pt x="1287" y="4846"/>
                  </a:lnTo>
                  <a:lnTo>
                    <a:pt x="3751" y="4215"/>
                  </a:lnTo>
                  <a:close/>
                  <a:moveTo>
                    <a:pt x="11395" y="4132"/>
                  </a:moveTo>
                  <a:lnTo>
                    <a:pt x="13729" y="4751"/>
                  </a:lnTo>
                  <a:lnTo>
                    <a:pt x="12443" y="6894"/>
                  </a:lnTo>
                  <a:lnTo>
                    <a:pt x="8538" y="6894"/>
                  </a:lnTo>
                  <a:lnTo>
                    <a:pt x="11395" y="4132"/>
                  </a:lnTo>
                  <a:close/>
                  <a:moveTo>
                    <a:pt x="12562" y="7704"/>
                  </a:moveTo>
                  <a:lnTo>
                    <a:pt x="13788" y="9752"/>
                  </a:lnTo>
                  <a:lnTo>
                    <a:pt x="11312" y="10383"/>
                  </a:lnTo>
                  <a:lnTo>
                    <a:pt x="8550" y="7704"/>
                  </a:lnTo>
                  <a:close/>
                  <a:moveTo>
                    <a:pt x="6525" y="7704"/>
                  </a:moveTo>
                  <a:lnTo>
                    <a:pt x="3668" y="10478"/>
                  </a:lnTo>
                  <a:lnTo>
                    <a:pt x="1334" y="9871"/>
                  </a:lnTo>
                  <a:lnTo>
                    <a:pt x="2608"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59" y="10966"/>
                  </a:lnTo>
                  <a:lnTo>
                    <a:pt x="7133" y="8287"/>
                  </a:lnTo>
                  <a:close/>
                  <a:moveTo>
                    <a:pt x="10586" y="0"/>
                  </a:moveTo>
                  <a:lnTo>
                    <a:pt x="9824" y="417"/>
                  </a:lnTo>
                  <a:lnTo>
                    <a:pt x="7430" y="1751"/>
                  </a:lnTo>
                  <a:lnTo>
                    <a:pt x="5121" y="453"/>
                  </a:lnTo>
                  <a:lnTo>
                    <a:pt x="4370" y="48"/>
                  </a:lnTo>
                  <a:lnTo>
                    <a:pt x="4144" y="858"/>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3"/>
                  </a:lnTo>
                  <a:lnTo>
                    <a:pt x="7621" y="12859"/>
                  </a:lnTo>
                  <a:lnTo>
                    <a:pt x="9931" y="14157"/>
                  </a:lnTo>
                  <a:lnTo>
                    <a:pt x="10693" y="14574"/>
                  </a:lnTo>
                  <a:lnTo>
                    <a:pt x="10919"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3"/>
            <p:cNvSpPr/>
            <p:nvPr/>
          </p:nvSpPr>
          <p:spPr>
            <a:xfrm>
              <a:off x="4759800" y="4134575"/>
              <a:ext cx="376275" cy="365525"/>
            </a:xfrm>
            <a:custGeom>
              <a:avLst/>
              <a:gdLst/>
              <a:ahLst/>
              <a:cxnLst/>
              <a:rect l="l" t="t" r="r" b="b"/>
              <a:pathLst>
                <a:path w="15051" h="14621" extrusionOk="0">
                  <a:moveTo>
                    <a:pt x="4882" y="1286"/>
                  </a:moveTo>
                  <a:lnTo>
                    <a:pt x="7109" y="2512"/>
                  </a:lnTo>
                  <a:lnTo>
                    <a:pt x="7109" y="6310"/>
                  </a:lnTo>
                  <a:lnTo>
                    <a:pt x="4263" y="3560"/>
                  </a:lnTo>
                  <a:lnTo>
                    <a:pt x="4882"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38" y="6882"/>
                  </a:lnTo>
                  <a:lnTo>
                    <a:pt x="11395" y="4132"/>
                  </a:lnTo>
                  <a:close/>
                  <a:moveTo>
                    <a:pt x="3751" y="4215"/>
                  </a:moveTo>
                  <a:lnTo>
                    <a:pt x="6525" y="6894"/>
                  </a:lnTo>
                  <a:lnTo>
                    <a:pt x="2501" y="6894"/>
                  </a:lnTo>
                  <a:lnTo>
                    <a:pt x="1287" y="4858"/>
                  </a:lnTo>
                  <a:lnTo>
                    <a:pt x="3751" y="4215"/>
                  </a:lnTo>
                  <a:close/>
                  <a:moveTo>
                    <a:pt x="12550" y="7715"/>
                  </a:moveTo>
                  <a:lnTo>
                    <a:pt x="13776" y="9751"/>
                  </a:lnTo>
                  <a:lnTo>
                    <a:pt x="11300" y="10394"/>
                  </a:lnTo>
                  <a:lnTo>
                    <a:pt x="8538" y="7715"/>
                  </a:lnTo>
                  <a:close/>
                  <a:moveTo>
                    <a:pt x="6525" y="7715"/>
                  </a:moveTo>
                  <a:lnTo>
                    <a:pt x="3668" y="10466"/>
                  </a:lnTo>
                  <a:lnTo>
                    <a:pt x="1334" y="9859"/>
                  </a:lnTo>
                  <a:lnTo>
                    <a:pt x="2608"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58" y="4132"/>
                  </a:lnTo>
                  <a:lnTo>
                    <a:pt x="1" y="4346"/>
                  </a:lnTo>
                  <a:lnTo>
                    <a:pt x="441" y="5084"/>
                  </a:lnTo>
                  <a:lnTo>
                    <a:pt x="1823" y="7406"/>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3"/>
            <p:cNvSpPr/>
            <p:nvPr/>
          </p:nvSpPr>
          <p:spPr>
            <a:xfrm>
              <a:off x="43809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82" y="1274"/>
                  </a:moveTo>
                  <a:lnTo>
                    <a:pt x="7096" y="2513"/>
                  </a:lnTo>
                  <a:lnTo>
                    <a:pt x="7096" y="6311"/>
                  </a:lnTo>
                  <a:lnTo>
                    <a:pt x="4251" y="3560"/>
                  </a:lnTo>
                  <a:lnTo>
                    <a:pt x="4882" y="1274"/>
                  </a:lnTo>
                  <a:close/>
                  <a:moveTo>
                    <a:pt x="3739" y="4215"/>
                  </a:moveTo>
                  <a:lnTo>
                    <a:pt x="6513" y="6894"/>
                  </a:lnTo>
                  <a:lnTo>
                    <a:pt x="2489" y="6894"/>
                  </a:lnTo>
                  <a:lnTo>
                    <a:pt x="1274" y="4846"/>
                  </a:lnTo>
                  <a:lnTo>
                    <a:pt x="3739" y="4215"/>
                  </a:lnTo>
                  <a:close/>
                  <a:moveTo>
                    <a:pt x="11383" y="4132"/>
                  </a:moveTo>
                  <a:lnTo>
                    <a:pt x="13716" y="4751"/>
                  </a:lnTo>
                  <a:lnTo>
                    <a:pt x="12442" y="6894"/>
                  </a:lnTo>
                  <a:lnTo>
                    <a:pt x="8525" y="6894"/>
                  </a:lnTo>
                  <a:lnTo>
                    <a:pt x="11383" y="4132"/>
                  </a:lnTo>
                  <a:close/>
                  <a:moveTo>
                    <a:pt x="12561" y="7704"/>
                  </a:moveTo>
                  <a:lnTo>
                    <a:pt x="13776" y="9752"/>
                  </a:lnTo>
                  <a:lnTo>
                    <a:pt x="11311" y="10383"/>
                  </a:lnTo>
                  <a:lnTo>
                    <a:pt x="8537" y="7704"/>
                  </a:lnTo>
                  <a:close/>
                  <a:moveTo>
                    <a:pt x="6525" y="7704"/>
                  </a:moveTo>
                  <a:lnTo>
                    <a:pt x="3667" y="10478"/>
                  </a:lnTo>
                  <a:lnTo>
                    <a:pt x="1334" y="9871"/>
                  </a:lnTo>
                  <a:lnTo>
                    <a:pt x="2608"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3"/>
            <p:cNvSpPr/>
            <p:nvPr/>
          </p:nvSpPr>
          <p:spPr>
            <a:xfrm>
              <a:off x="4001675"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50" y="1251"/>
                  </a:moveTo>
                  <a:lnTo>
                    <a:pt x="10704" y="3644"/>
                  </a:lnTo>
                  <a:lnTo>
                    <a:pt x="7930" y="6323"/>
                  </a:lnTo>
                  <a:lnTo>
                    <a:pt x="7930" y="2430"/>
                  </a:lnTo>
                  <a:lnTo>
                    <a:pt x="7942" y="2430"/>
                  </a:lnTo>
                  <a:lnTo>
                    <a:pt x="10050"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5" y="14610"/>
                  </a:lnTo>
                  <a:lnTo>
                    <a:pt x="5227" y="14193"/>
                  </a:lnTo>
                  <a:lnTo>
                    <a:pt x="7621" y="12859"/>
                  </a:lnTo>
                  <a:lnTo>
                    <a:pt x="9930" y="14145"/>
                  </a:lnTo>
                  <a:lnTo>
                    <a:pt x="10681" y="14574"/>
                  </a:lnTo>
                  <a:lnTo>
                    <a:pt x="10907" y="13752"/>
                  </a:lnTo>
                  <a:lnTo>
                    <a:pt x="11621" y="11157"/>
                  </a:lnTo>
                  <a:lnTo>
                    <a:pt x="14193" y="10490"/>
                  </a:lnTo>
                  <a:lnTo>
                    <a:pt x="15050" y="10264"/>
                  </a:lnTo>
                  <a:lnTo>
                    <a:pt x="14610" y="9538"/>
                  </a:lnTo>
                  <a:lnTo>
                    <a:pt x="13228"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3"/>
            <p:cNvSpPr/>
            <p:nvPr/>
          </p:nvSpPr>
          <p:spPr>
            <a:xfrm>
              <a:off x="4001675" y="846375"/>
              <a:ext cx="375975" cy="365250"/>
            </a:xfrm>
            <a:custGeom>
              <a:avLst/>
              <a:gdLst/>
              <a:ahLst/>
              <a:cxnLst/>
              <a:rect l="l" t="t" r="r" b="b"/>
              <a:pathLst>
                <a:path w="15039" h="14610" extrusionOk="0">
                  <a:moveTo>
                    <a:pt x="10050" y="1250"/>
                  </a:moveTo>
                  <a:lnTo>
                    <a:pt x="10704" y="3643"/>
                  </a:lnTo>
                  <a:lnTo>
                    <a:pt x="7930" y="6322"/>
                  </a:lnTo>
                  <a:lnTo>
                    <a:pt x="7930" y="2429"/>
                  </a:lnTo>
                  <a:lnTo>
                    <a:pt x="7942" y="2429"/>
                  </a:lnTo>
                  <a:lnTo>
                    <a:pt x="10050"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73"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5" y="14609"/>
                  </a:lnTo>
                  <a:lnTo>
                    <a:pt x="5227" y="14192"/>
                  </a:lnTo>
                  <a:lnTo>
                    <a:pt x="7621" y="12859"/>
                  </a:lnTo>
                  <a:lnTo>
                    <a:pt x="9930" y="14157"/>
                  </a:lnTo>
                  <a:lnTo>
                    <a:pt x="10681" y="14573"/>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22"/>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3"/>
            <p:cNvSpPr/>
            <p:nvPr/>
          </p:nvSpPr>
          <p:spPr>
            <a:xfrm>
              <a:off x="400167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5" y="14621"/>
                  </a:lnTo>
                  <a:lnTo>
                    <a:pt x="5216" y="14205"/>
                  </a:lnTo>
                  <a:lnTo>
                    <a:pt x="7621" y="12859"/>
                  </a:lnTo>
                  <a:lnTo>
                    <a:pt x="9919" y="14157"/>
                  </a:lnTo>
                  <a:lnTo>
                    <a:pt x="10681" y="14574"/>
                  </a:lnTo>
                  <a:lnTo>
                    <a:pt x="10907" y="13752"/>
                  </a:lnTo>
                  <a:lnTo>
                    <a:pt x="11621" y="11169"/>
                  </a:lnTo>
                  <a:lnTo>
                    <a:pt x="14193" y="10502"/>
                  </a:lnTo>
                  <a:lnTo>
                    <a:pt x="15038" y="10276"/>
                  </a:lnTo>
                  <a:lnTo>
                    <a:pt x="14610" y="9549"/>
                  </a:lnTo>
                  <a:lnTo>
                    <a:pt x="13228"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3"/>
            <p:cNvSpPr/>
            <p:nvPr/>
          </p:nvSpPr>
          <p:spPr>
            <a:xfrm>
              <a:off x="4380600" y="4134575"/>
              <a:ext cx="376250" cy="365525"/>
            </a:xfrm>
            <a:custGeom>
              <a:avLst/>
              <a:gdLst/>
              <a:ahLst/>
              <a:cxnLst/>
              <a:rect l="l" t="t" r="r" b="b"/>
              <a:pathLst>
                <a:path w="15050" h="14621" extrusionOk="0">
                  <a:moveTo>
                    <a:pt x="4894" y="1286"/>
                  </a:moveTo>
                  <a:lnTo>
                    <a:pt x="7108" y="2512"/>
                  </a:lnTo>
                  <a:lnTo>
                    <a:pt x="7108" y="6310"/>
                  </a:lnTo>
                  <a:lnTo>
                    <a:pt x="4263" y="3560"/>
                  </a:lnTo>
                  <a:lnTo>
                    <a:pt x="4894" y="1286"/>
                  </a:lnTo>
                  <a:close/>
                  <a:moveTo>
                    <a:pt x="10049" y="1238"/>
                  </a:moveTo>
                  <a:lnTo>
                    <a:pt x="10704" y="3632"/>
                  </a:lnTo>
                  <a:lnTo>
                    <a:pt x="7942" y="6310"/>
                  </a:lnTo>
                  <a:lnTo>
                    <a:pt x="7942" y="2417"/>
                  </a:lnTo>
                  <a:lnTo>
                    <a:pt x="7954" y="2417"/>
                  </a:lnTo>
                  <a:lnTo>
                    <a:pt x="10049" y="1238"/>
                  </a:lnTo>
                  <a:close/>
                  <a:moveTo>
                    <a:pt x="3751" y="4215"/>
                  </a:moveTo>
                  <a:lnTo>
                    <a:pt x="6525" y="6894"/>
                  </a:lnTo>
                  <a:lnTo>
                    <a:pt x="2501" y="6894"/>
                  </a:lnTo>
                  <a:lnTo>
                    <a:pt x="1286" y="4858"/>
                  </a:lnTo>
                  <a:lnTo>
                    <a:pt x="3751" y="4215"/>
                  </a:lnTo>
                  <a:close/>
                  <a:moveTo>
                    <a:pt x="11395" y="4132"/>
                  </a:moveTo>
                  <a:lnTo>
                    <a:pt x="13728" y="4739"/>
                  </a:lnTo>
                  <a:lnTo>
                    <a:pt x="12454" y="6894"/>
                  </a:lnTo>
                  <a:lnTo>
                    <a:pt x="8537" y="6894"/>
                  </a:lnTo>
                  <a:lnTo>
                    <a:pt x="11395" y="4132"/>
                  </a:lnTo>
                  <a:close/>
                  <a:moveTo>
                    <a:pt x="12549" y="7715"/>
                  </a:moveTo>
                  <a:lnTo>
                    <a:pt x="13776" y="9751"/>
                  </a:lnTo>
                  <a:lnTo>
                    <a:pt x="11299" y="10394"/>
                  </a:lnTo>
                  <a:lnTo>
                    <a:pt x="8537" y="7715"/>
                  </a:lnTo>
                  <a:close/>
                  <a:moveTo>
                    <a:pt x="6525" y="7715"/>
                  </a:moveTo>
                  <a:lnTo>
                    <a:pt x="3667" y="10466"/>
                  </a:lnTo>
                  <a:lnTo>
                    <a:pt x="1334" y="9859"/>
                  </a:lnTo>
                  <a:lnTo>
                    <a:pt x="2608" y="7715"/>
                  </a:lnTo>
                  <a:close/>
                  <a:moveTo>
                    <a:pt x="7954" y="8299"/>
                  </a:moveTo>
                  <a:lnTo>
                    <a:pt x="10799" y="11049"/>
                  </a:lnTo>
                  <a:lnTo>
                    <a:pt x="10168" y="13323"/>
                  </a:lnTo>
                  <a:lnTo>
                    <a:pt x="7954" y="12085"/>
                  </a:lnTo>
                  <a:lnTo>
                    <a:pt x="7954" y="8299"/>
                  </a:lnTo>
                  <a:close/>
                  <a:moveTo>
                    <a:pt x="7120" y="8299"/>
                  </a:moveTo>
                  <a:lnTo>
                    <a:pt x="7120" y="12192"/>
                  </a:lnTo>
                  <a:lnTo>
                    <a:pt x="7108" y="12192"/>
                  </a:lnTo>
                  <a:lnTo>
                    <a:pt x="5013"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8" y="4132"/>
                  </a:lnTo>
                  <a:lnTo>
                    <a:pt x="0" y="4346"/>
                  </a:lnTo>
                  <a:lnTo>
                    <a:pt x="441" y="5084"/>
                  </a:lnTo>
                  <a:lnTo>
                    <a:pt x="1822" y="7406"/>
                  </a:lnTo>
                  <a:lnTo>
                    <a:pt x="477"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3"/>
            <p:cNvSpPr/>
            <p:nvPr/>
          </p:nvSpPr>
          <p:spPr>
            <a:xfrm>
              <a:off x="4380600" y="3769350"/>
              <a:ext cx="376250" cy="365250"/>
            </a:xfrm>
            <a:custGeom>
              <a:avLst/>
              <a:gdLst/>
              <a:ahLst/>
              <a:cxnLst/>
              <a:rect l="l" t="t" r="r" b="b"/>
              <a:pathLst>
                <a:path w="15050" h="14610" extrusionOk="0">
                  <a:moveTo>
                    <a:pt x="4894" y="1274"/>
                  </a:moveTo>
                  <a:lnTo>
                    <a:pt x="7108" y="2512"/>
                  </a:lnTo>
                  <a:lnTo>
                    <a:pt x="7108" y="6311"/>
                  </a:lnTo>
                  <a:lnTo>
                    <a:pt x="4263" y="3560"/>
                  </a:lnTo>
                  <a:lnTo>
                    <a:pt x="4894"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86" y="4846"/>
                  </a:lnTo>
                  <a:lnTo>
                    <a:pt x="3751" y="4215"/>
                  </a:lnTo>
                  <a:close/>
                  <a:moveTo>
                    <a:pt x="11395" y="4132"/>
                  </a:moveTo>
                  <a:lnTo>
                    <a:pt x="13728" y="4751"/>
                  </a:lnTo>
                  <a:lnTo>
                    <a:pt x="12454" y="6894"/>
                  </a:lnTo>
                  <a:lnTo>
                    <a:pt x="8537" y="6894"/>
                  </a:lnTo>
                  <a:lnTo>
                    <a:pt x="11395" y="4132"/>
                  </a:lnTo>
                  <a:close/>
                  <a:moveTo>
                    <a:pt x="12549" y="7704"/>
                  </a:moveTo>
                  <a:lnTo>
                    <a:pt x="13776" y="9751"/>
                  </a:lnTo>
                  <a:lnTo>
                    <a:pt x="11299" y="10382"/>
                  </a:lnTo>
                  <a:lnTo>
                    <a:pt x="8537" y="7704"/>
                  </a:lnTo>
                  <a:close/>
                  <a:moveTo>
                    <a:pt x="6525" y="7704"/>
                  </a:moveTo>
                  <a:lnTo>
                    <a:pt x="3667" y="10466"/>
                  </a:lnTo>
                  <a:lnTo>
                    <a:pt x="1334" y="9847"/>
                  </a:lnTo>
                  <a:lnTo>
                    <a:pt x="2608" y="7704"/>
                  </a:lnTo>
                  <a:close/>
                  <a:moveTo>
                    <a:pt x="7954" y="8287"/>
                  </a:moveTo>
                  <a:lnTo>
                    <a:pt x="10799" y="11037"/>
                  </a:lnTo>
                  <a:lnTo>
                    <a:pt x="10168" y="13323"/>
                  </a:lnTo>
                  <a:lnTo>
                    <a:pt x="7954" y="12085"/>
                  </a:lnTo>
                  <a:lnTo>
                    <a:pt x="7954" y="8287"/>
                  </a:lnTo>
                  <a:close/>
                  <a:moveTo>
                    <a:pt x="7120" y="8287"/>
                  </a:moveTo>
                  <a:lnTo>
                    <a:pt x="7120" y="12192"/>
                  </a:lnTo>
                  <a:lnTo>
                    <a:pt x="7108" y="12192"/>
                  </a:lnTo>
                  <a:lnTo>
                    <a:pt x="5013"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8" y="4120"/>
                  </a:lnTo>
                  <a:lnTo>
                    <a:pt x="0" y="4346"/>
                  </a:lnTo>
                  <a:lnTo>
                    <a:pt x="441" y="5072"/>
                  </a:lnTo>
                  <a:lnTo>
                    <a:pt x="1822" y="7394"/>
                  </a:lnTo>
                  <a:lnTo>
                    <a:pt x="477"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3"/>
            <p:cNvSpPr/>
            <p:nvPr/>
          </p:nvSpPr>
          <p:spPr>
            <a:xfrm>
              <a:off x="4380300" y="3403825"/>
              <a:ext cx="376550" cy="365550"/>
            </a:xfrm>
            <a:custGeom>
              <a:avLst/>
              <a:gdLst/>
              <a:ahLst/>
              <a:cxnLst/>
              <a:rect l="l" t="t" r="r" b="b"/>
              <a:pathLst>
                <a:path w="15062" h="14622" extrusionOk="0">
                  <a:moveTo>
                    <a:pt x="4906" y="1286"/>
                  </a:moveTo>
                  <a:lnTo>
                    <a:pt x="7120" y="2525"/>
                  </a:lnTo>
                  <a:lnTo>
                    <a:pt x="7120" y="6311"/>
                  </a:lnTo>
                  <a:lnTo>
                    <a:pt x="4275" y="3560"/>
                  </a:lnTo>
                  <a:lnTo>
                    <a:pt x="4906" y="1286"/>
                  </a:lnTo>
                  <a:close/>
                  <a:moveTo>
                    <a:pt x="10061" y="1239"/>
                  </a:moveTo>
                  <a:lnTo>
                    <a:pt x="10716" y="3632"/>
                  </a:lnTo>
                  <a:lnTo>
                    <a:pt x="7954" y="6311"/>
                  </a:lnTo>
                  <a:lnTo>
                    <a:pt x="7954" y="2417"/>
                  </a:lnTo>
                  <a:lnTo>
                    <a:pt x="7966" y="2417"/>
                  </a:lnTo>
                  <a:lnTo>
                    <a:pt x="10061" y="1239"/>
                  </a:lnTo>
                  <a:close/>
                  <a:moveTo>
                    <a:pt x="3763" y="4215"/>
                  </a:moveTo>
                  <a:lnTo>
                    <a:pt x="6537" y="6894"/>
                  </a:lnTo>
                  <a:lnTo>
                    <a:pt x="2513" y="6894"/>
                  </a:lnTo>
                  <a:lnTo>
                    <a:pt x="1310" y="4858"/>
                  </a:lnTo>
                  <a:lnTo>
                    <a:pt x="3763" y="4215"/>
                  </a:lnTo>
                  <a:close/>
                  <a:moveTo>
                    <a:pt x="11407" y="4144"/>
                  </a:moveTo>
                  <a:lnTo>
                    <a:pt x="13740" y="4751"/>
                  </a:lnTo>
                  <a:lnTo>
                    <a:pt x="12466" y="6894"/>
                  </a:lnTo>
                  <a:lnTo>
                    <a:pt x="8549" y="6894"/>
                  </a:lnTo>
                  <a:lnTo>
                    <a:pt x="11407" y="4144"/>
                  </a:lnTo>
                  <a:close/>
                  <a:moveTo>
                    <a:pt x="12561" y="7716"/>
                  </a:moveTo>
                  <a:lnTo>
                    <a:pt x="13788" y="9752"/>
                  </a:lnTo>
                  <a:lnTo>
                    <a:pt x="11311" y="10395"/>
                  </a:lnTo>
                  <a:lnTo>
                    <a:pt x="8549" y="7716"/>
                  </a:lnTo>
                  <a:close/>
                  <a:moveTo>
                    <a:pt x="6537" y="7728"/>
                  </a:moveTo>
                  <a:lnTo>
                    <a:pt x="3679" y="10478"/>
                  </a:lnTo>
                  <a:lnTo>
                    <a:pt x="1346" y="9871"/>
                  </a:lnTo>
                  <a:lnTo>
                    <a:pt x="2620" y="7728"/>
                  </a:lnTo>
                  <a:close/>
                  <a:moveTo>
                    <a:pt x="7966" y="8299"/>
                  </a:moveTo>
                  <a:lnTo>
                    <a:pt x="10811" y="11049"/>
                  </a:lnTo>
                  <a:lnTo>
                    <a:pt x="10180" y="13323"/>
                  </a:lnTo>
                  <a:lnTo>
                    <a:pt x="7966" y="12085"/>
                  </a:lnTo>
                  <a:lnTo>
                    <a:pt x="7966" y="8299"/>
                  </a:lnTo>
                  <a:close/>
                  <a:moveTo>
                    <a:pt x="7132" y="8299"/>
                  </a:moveTo>
                  <a:lnTo>
                    <a:pt x="7132" y="12192"/>
                  </a:lnTo>
                  <a:lnTo>
                    <a:pt x="7120" y="12192"/>
                  </a:lnTo>
                  <a:lnTo>
                    <a:pt x="5025" y="13371"/>
                  </a:lnTo>
                  <a:lnTo>
                    <a:pt x="4358" y="10978"/>
                  </a:lnTo>
                  <a:lnTo>
                    <a:pt x="7132" y="8299"/>
                  </a:lnTo>
                  <a:close/>
                  <a:moveTo>
                    <a:pt x="10597" y="0"/>
                  </a:moveTo>
                  <a:lnTo>
                    <a:pt x="9835" y="417"/>
                  </a:lnTo>
                  <a:lnTo>
                    <a:pt x="7442" y="1763"/>
                  </a:lnTo>
                  <a:lnTo>
                    <a:pt x="5132" y="465"/>
                  </a:lnTo>
                  <a:lnTo>
                    <a:pt x="4382" y="48"/>
                  </a:lnTo>
                  <a:lnTo>
                    <a:pt x="4156" y="870"/>
                  </a:lnTo>
                  <a:lnTo>
                    <a:pt x="3441" y="3453"/>
                  </a:lnTo>
                  <a:lnTo>
                    <a:pt x="858" y="4132"/>
                  </a:lnTo>
                  <a:lnTo>
                    <a:pt x="0" y="4346"/>
                  </a:lnTo>
                  <a:lnTo>
                    <a:pt x="453" y="5084"/>
                  </a:lnTo>
                  <a:lnTo>
                    <a:pt x="1834" y="7406"/>
                  </a:lnTo>
                  <a:lnTo>
                    <a:pt x="489" y="9644"/>
                  </a:lnTo>
                  <a:lnTo>
                    <a:pt x="60" y="10383"/>
                  </a:lnTo>
                  <a:lnTo>
                    <a:pt x="905" y="10597"/>
                  </a:lnTo>
                  <a:lnTo>
                    <a:pt x="3572" y="11299"/>
                  </a:lnTo>
                  <a:lnTo>
                    <a:pt x="4263" y="13800"/>
                  </a:lnTo>
                  <a:lnTo>
                    <a:pt x="4477" y="14621"/>
                  </a:lnTo>
                  <a:lnTo>
                    <a:pt x="5239" y="14205"/>
                  </a:lnTo>
                  <a:lnTo>
                    <a:pt x="7632" y="12859"/>
                  </a:lnTo>
                  <a:lnTo>
                    <a:pt x="9942" y="14157"/>
                  </a:lnTo>
                  <a:lnTo>
                    <a:pt x="10704" y="14574"/>
                  </a:lnTo>
                  <a:lnTo>
                    <a:pt x="10930" y="13752"/>
                  </a:lnTo>
                  <a:lnTo>
                    <a:pt x="11645" y="11168"/>
                  </a:lnTo>
                  <a:lnTo>
                    <a:pt x="14216" y="10502"/>
                  </a:lnTo>
                  <a:lnTo>
                    <a:pt x="15062" y="10275"/>
                  </a:lnTo>
                  <a:lnTo>
                    <a:pt x="14633" y="9549"/>
                  </a:lnTo>
                  <a:lnTo>
                    <a:pt x="13252" y="7227"/>
                  </a:lnTo>
                  <a:lnTo>
                    <a:pt x="14586" y="4977"/>
                  </a:lnTo>
                  <a:lnTo>
                    <a:pt x="15014" y="4251"/>
                  </a:lnTo>
                  <a:lnTo>
                    <a:pt x="14169" y="4025"/>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3"/>
            <p:cNvSpPr/>
            <p:nvPr/>
          </p:nvSpPr>
          <p:spPr>
            <a:xfrm>
              <a:off x="4380900" y="1211600"/>
              <a:ext cx="375950" cy="365525"/>
            </a:xfrm>
            <a:custGeom>
              <a:avLst/>
              <a:gdLst/>
              <a:ahLst/>
              <a:cxnLst/>
              <a:rect l="l" t="t" r="r" b="b"/>
              <a:pathLst>
                <a:path w="15038" h="14621" extrusionOk="0">
                  <a:moveTo>
                    <a:pt x="4882" y="1298"/>
                  </a:moveTo>
                  <a:lnTo>
                    <a:pt x="7096" y="2536"/>
                  </a:lnTo>
                  <a:lnTo>
                    <a:pt x="7096" y="6334"/>
                  </a:lnTo>
                  <a:lnTo>
                    <a:pt x="4251" y="3572"/>
                  </a:lnTo>
                  <a:lnTo>
                    <a:pt x="4882" y="1298"/>
                  </a:lnTo>
                  <a:close/>
                  <a:moveTo>
                    <a:pt x="10037" y="1250"/>
                  </a:moveTo>
                  <a:lnTo>
                    <a:pt x="10692" y="3655"/>
                  </a:lnTo>
                  <a:lnTo>
                    <a:pt x="7930" y="6334"/>
                  </a:lnTo>
                  <a:lnTo>
                    <a:pt x="7930" y="2429"/>
                  </a:lnTo>
                  <a:lnTo>
                    <a:pt x="7942" y="2429"/>
                  </a:lnTo>
                  <a:lnTo>
                    <a:pt x="10037" y="1250"/>
                  </a:lnTo>
                  <a:close/>
                  <a:moveTo>
                    <a:pt x="3739" y="4227"/>
                  </a:moveTo>
                  <a:lnTo>
                    <a:pt x="6513" y="6906"/>
                  </a:lnTo>
                  <a:lnTo>
                    <a:pt x="2489" y="6906"/>
                  </a:lnTo>
                  <a:lnTo>
                    <a:pt x="1274" y="4870"/>
                  </a:lnTo>
                  <a:lnTo>
                    <a:pt x="3739"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55" y="10501"/>
                  </a:lnTo>
                  <a:lnTo>
                    <a:pt x="1322" y="9882"/>
                  </a:lnTo>
                  <a:lnTo>
                    <a:pt x="2596" y="7739"/>
                  </a:lnTo>
                  <a:close/>
                  <a:moveTo>
                    <a:pt x="7942" y="8311"/>
                  </a:moveTo>
                  <a:lnTo>
                    <a:pt x="10787" y="11061"/>
                  </a:lnTo>
                  <a:lnTo>
                    <a:pt x="10156" y="13335"/>
                  </a:lnTo>
                  <a:lnTo>
                    <a:pt x="7942" y="12097"/>
                  </a:lnTo>
                  <a:lnTo>
                    <a:pt x="7942" y="8311"/>
                  </a:lnTo>
                  <a:close/>
                  <a:moveTo>
                    <a:pt x="7096" y="8311"/>
                  </a:moveTo>
                  <a:lnTo>
                    <a:pt x="7096" y="12204"/>
                  </a:lnTo>
                  <a:lnTo>
                    <a:pt x="5001" y="13383"/>
                  </a:lnTo>
                  <a:lnTo>
                    <a:pt x="4322" y="10989"/>
                  </a:lnTo>
                  <a:lnTo>
                    <a:pt x="7096" y="8311"/>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82"/>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27"/>
                  </a:lnTo>
                  <a:lnTo>
                    <a:pt x="14562" y="4977"/>
                  </a:lnTo>
                  <a:lnTo>
                    <a:pt x="15002"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3"/>
            <p:cNvSpPr/>
            <p:nvPr/>
          </p:nvSpPr>
          <p:spPr>
            <a:xfrm>
              <a:off x="4380600" y="4499800"/>
              <a:ext cx="376250" cy="365250"/>
            </a:xfrm>
            <a:custGeom>
              <a:avLst/>
              <a:gdLst/>
              <a:ahLst/>
              <a:cxnLst/>
              <a:rect l="l" t="t" r="r" b="b"/>
              <a:pathLst>
                <a:path w="15050" h="14610" extrusionOk="0">
                  <a:moveTo>
                    <a:pt x="4894" y="1286"/>
                  </a:moveTo>
                  <a:lnTo>
                    <a:pt x="7108" y="2524"/>
                  </a:lnTo>
                  <a:lnTo>
                    <a:pt x="7108" y="6322"/>
                  </a:lnTo>
                  <a:lnTo>
                    <a:pt x="4263" y="3572"/>
                  </a:lnTo>
                  <a:lnTo>
                    <a:pt x="4894"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54" y="6882"/>
                  </a:lnTo>
                  <a:lnTo>
                    <a:pt x="8537" y="6882"/>
                  </a:lnTo>
                  <a:lnTo>
                    <a:pt x="11395" y="4132"/>
                  </a:lnTo>
                  <a:close/>
                  <a:moveTo>
                    <a:pt x="12573" y="7715"/>
                  </a:moveTo>
                  <a:lnTo>
                    <a:pt x="13788" y="9763"/>
                  </a:lnTo>
                  <a:lnTo>
                    <a:pt x="11323" y="10394"/>
                  </a:lnTo>
                  <a:lnTo>
                    <a:pt x="8549"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13"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8" y="4120"/>
                  </a:lnTo>
                  <a:lnTo>
                    <a:pt x="0" y="4334"/>
                  </a:lnTo>
                  <a:lnTo>
                    <a:pt x="441" y="5072"/>
                  </a:lnTo>
                  <a:lnTo>
                    <a:pt x="1822" y="7394"/>
                  </a:lnTo>
                  <a:lnTo>
                    <a:pt x="477"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3"/>
            <p:cNvSpPr/>
            <p:nvPr/>
          </p:nvSpPr>
          <p:spPr>
            <a:xfrm>
              <a:off x="7027350"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38" y="1251"/>
                  </a:moveTo>
                  <a:lnTo>
                    <a:pt x="10704" y="3656"/>
                  </a:lnTo>
                  <a:lnTo>
                    <a:pt x="7930" y="6335"/>
                  </a:lnTo>
                  <a:lnTo>
                    <a:pt x="7930" y="2429"/>
                  </a:lnTo>
                  <a:lnTo>
                    <a:pt x="7942" y="2429"/>
                  </a:lnTo>
                  <a:lnTo>
                    <a:pt x="10038"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57" y="13324"/>
                  </a:lnTo>
                  <a:lnTo>
                    <a:pt x="7942" y="12085"/>
                  </a:lnTo>
                  <a:lnTo>
                    <a:pt x="7942" y="8299"/>
                  </a:lnTo>
                  <a:close/>
                  <a:moveTo>
                    <a:pt x="7133" y="8287"/>
                  </a:moveTo>
                  <a:lnTo>
                    <a:pt x="7133" y="12193"/>
                  </a:lnTo>
                  <a:lnTo>
                    <a:pt x="7109" y="12193"/>
                  </a:lnTo>
                  <a:lnTo>
                    <a:pt x="5013" y="13371"/>
                  </a:lnTo>
                  <a:lnTo>
                    <a:pt x="4358" y="10966"/>
                  </a:lnTo>
                  <a:lnTo>
                    <a:pt x="7133" y="8287"/>
                  </a:lnTo>
                  <a:close/>
                  <a:moveTo>
                    <a:pt x="10573"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38" y="10276"/>
                  </a:lnTo>
                  <a:lnTo>
                    <a:pt x="14610" y="9549"/>
                  </a:lnTo>
                  <a:lnTo>
                    <a:pt x="13229"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3"/>
            <p:cNvSpPr/>
            <p:nvPr/>
          </p:nvSpPr>
          <p:spPr>
            <a:xfrm>
              <a:off x="7027350"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38" y="1251"/>
                  </a:moveTo>
                  <a:lnTo>
                    <a:pt x="10704" y="3644"/>
                  </a:lnTo>
                  <a:lnTo>
                    <a:pt x="7930" y="6323"/>
                  </a:lnTo>
                  <a:lnTo>
                    <a:pt x="7930" y="2430"/>
                  </a:lnTo>
                  <a:lnTo>
                    <a:pt x="7942" y="2430"/>
                  </a:lnTo>
                  <a:lnTo>
                    <a:pt x="10038"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3"/>
            <p:cNvSpPr/>
            <p:nvPr/>
          </p:nvSpPr>
          <p:spPr>
            <a:xfrm>
              <a:off x="7027350"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38" y="1251"/>
                  </a:moveTo>
                  <a:lnTo>
                    <a:pt x="10704" y="3656"/>
                  </a:lnTo>
                  <a:lnTo>
                    <a:pt x="7930" y="6335"/>
                  </a:lnTo>
                  <a:lnTo>
                    <a:pt x="7930" y="2430"/>
                  </a:lnTo>
                  <a:lnTo>
                    <a:pt x="7942" y="2430"/>
                  </a:lnTo>
                  <a:lnTo>
                    <a:pt x="10038"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6" y="14622"/>
                  </a:lnTo>
                  <a:lnTo>
                    <a:pt x="5228" y="14205"/>
                  </a:lnTo>
                  <a:lnTo>
                    <a:pt x="7621" y="12860"/>
                  </a:lnTo>
                  <a:lnTo>
                    <a:pt x="9930"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3"/>
            <p:cNvSpPr/>
            <p:nvPr/>
          </p:nvSpPr>
          <p:spPr>
            <a:xfrm>
              <a:off x="7027350" y="846375"/>
              <a:ext cx="376275" cy="365250"/>
            </a:xfrm>
            <a:custGeom>
              <a:avLst/>
              <a:gdLst/>
              <a:ahLst/>
              <a:cxnLst/>
              <a:rect l="l" t="t" r="r" b="b"/>
              <a:pathLst>
                <a:path w="15051" h="14610" extrusionOk="0">
                  <a:moveTo>
                    <a:pt x="10038" y="1250"/>
                  </a:moveTo>
                  <a:lnTo>
                    <a:pt x="10704" y="3643"/>
                  </a:lnTo>
                  <a:lnTo>
                    <a:pt x="7930" y="6322"/>
                  </a:lnTo>
                  <a:lnTo>
                    <a:pt x="7930" y="2429"/>
                  </a:lnTo>
                  <a:lnTo>
                    <a:pt x="7942" y="2429"/>
                  </a:lnTo>
                  <a:lnTo>
                    <a:pt x="10038"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85"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6" y="14609"/>
                  </a:lnTo>
                  <a:lnTo>
                    <a:pt x="5228" y="14192"/>
                  </a:lnTo>
                  <a:lnTo>
                    <a:pt x="7621" y="12859"/>
                  </a:lnTo>
                  <a:lnTo>
                    <a:pt x="9930"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7" y="4012"/>
                  </a:lnTo>
                  <a:lnTo>
                    <a:pt x="11490" y="3322"/>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3"/>
            <p:cNvSpPr/>
            <p:nvPr/>
          </p:nvSpPr>
          <p:spPr>
            <a:xfrm>
              <a:off x="7027350"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38" y="1250"/>
                  </a:moveTo>
                  <a:lnTo>
                    <a:pt x="10704" y="3655"/>
                  </a:lnTo>
                  <a:lnTo>
                    <a:pt x="7930" y="6334"/>
                  </a:lnTo>
                  <a:lnTo>
                    <a:pt x="7930" y="2429"/>
                  </a:lnTo>
                  <a:lnTo>
                    <a:pt x="7942" y="2429"/>
                  </a:lnTo>
                  <a:lnTo>
                    <a:pt x="10038"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489"/>
                  </a:lnTo>
                  <a:lnTo>
                    <a:pt x="15050" y="10275"/>
                  </a:lnTo>
                  <a:lnTo>
                    <a:pt x="14610" y="9537"/>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3"/>
            <p:cNvSpPr/>
            <p:nvPr/>
          </p:nvSpPr>
          <p:spPr>
            <a:xfrm>
              <a:off x="7027350"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38" y="1251"/>
                  </a:moveTo>
                  <a:lnTo>
                    <a:pt x="10704" y="3644"/>
                  </a:lnTo>
                  <a:lnTo>
                    <a:pt x="7930" y="6323"/>
                  </a:lnTo>
                  <a:lnTo>
                    <a:pt x="7930" y="2430"/>
                  </a:lnTo>
                  <a:lnTo>
                    <a:pt x="7942" y="2430"/>
                  </a:lnTo>
                  <a:lnTo>
                    <a:pt x="10038"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6" y="14610"/>
                  </a:lnTo>
                  <a:lnTo>
                    <a:pt x="5228" y="14193"/>
                  </a:lnTo>
                  <a:lnTo>
                    <a:pt x="7621" y="12860"/>
                  </a:lnTo>
                  <a:lnTo>
                    <a:pt x="9930"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3"/>
            <p:cNvSpPr/>
            <p:nvPr/>
          </p:nvSpPr>
          <p:spPr>
            <a:xfrm>
              <a:off x="70273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38" y="1239"/>
                  </a:moveTo>
                  <a:lnTo>
                    <a:pt x="10704" y="3632"/>
                  </a:lnTo>
                  <a:lnTo>
                    <a:pt x="7930" y="6311"/>
                  </a:lnTo>
                  <a:lnTo>
                    <a:pt x="7930" y="2417"/>
                  </a:lnTo>
                  <a:lnTo>
                    <a:pt x="7942" y="2417"/>
                  </a:lnTo>
                  <a:lnTo>
                    <a:pt x="10038" y="1239"/>
                  </a:lnTo>
                  <a:close/>
                  <a:moveTo>
                    <a:pt x="3751" y="4215"/>
                  </a:moveTo>
                  <a:lnTo>
                    <a:pt x="6513" y="6894"/>
                  </a:lnTo>
                  <a:lnTo>
                    <a:pt x="2501" y="6894"/>
                  </a:lnTo>
                  <a:lnTo>
                    <a:pt x="1298"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9"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3"/>
            <p:cNvSpPr/>
            <p:nvPr/>
          </p:nvSpPr>
          <p:spPr>
            <a:xfrm>
              <a:off x="6648150"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25"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2" y="10502"/>
                  </a:lnTo>
                  <a:lnTo>
                    <a:pt x="15050" y="10275"/>
                  </a:lnTo>
                  <a:lnTo>
                    <a:pt x="14609" y="9549"/>
                  </a:lnTo>
                  <a:lnTo>
                    <a:pt x="13228" y="7227"/>
                  </a:lnTo>
                  <a:lnTo>
                    <a:pt x="14573"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3"/>
            <p:cNvSpPr/>
            <p:nvPr/>
          </p:nvSpPr>
          <p:spPr>
            <a:xfrm>
              <a:off x="6268925" y="3038600"/>
              <a:ext cx="376275" cy="365250"/>
            </a:xfrm>
            <a:custGeom>
              <a:avLst/>
              <a:gdLst/>
              <a:ahLst/>
              <a:cxnLst/>
              <a:rect l="l" t="t" r="r" b="b"/>
              <a:pathLst>
                <a:path w="15051" h="14610" extrusionOk="0">
                  <a:moveTo>
                    <a:pt x="10049" y="1239"/>
                  </a:moveTo>
                  <a:lnTo>
                    <a:pt x="10704" y="3632"/>
                  </a:lnTo>
                  <a:lnTo>
                    <a:pt x="7942" y="6311"/>
                  </a:lnTo>
                  <a:lnTo>
                    <a:pt x="7942" y="2405"/>
                  </a:lnTo>
                  <a:lnTo>
                    <a:pt x="7954" y="2405"/>
                  </a:lnTo>
                  <a:lnTo>
                    <a:pt x="10049" y="1239"/>
                  </a:lnTo>
                  <a:close/>
                  <a:moveTo>
                    <a:pt x="4906" y="1298"/>
                  </a:moveTo>
                  <a:lnTo>
                    <a:pt x="7120" y="2525"/>
                  </a:lnTo>
                  <a:lnTo>
                    <a:pt x="7120" y="6323"/>
                  </a:lnTo>
                  <a:lnTo>
                    <a:pt x="4275" y="3572"/>
                  </a:lnTo>
                  <a:lnTo>
                    <a:pt x="4906" y="1298"/>
                  </a:lnTo>
                  <a:close/>
                  <a:moveTo>
                    <a:pt x="3751" y="4215"/>
                  </a:moveTo>
                  <a:lnTo>
                    <a:pt x="6525" y="6894"/>
                  </a:lnTo>
                  <a:lnTo>
                    <a:pt x="2501" y="6894"/>
                  </a:lnTo>
                  <a:lnTo>
                    <a:pt x="1286" y="4846"/>
                  </a:lnTo>
                  <a:lnTo>
                    <a:pt x="3751" y="4215"/>
                  </a:lnTo>
                  <a:close/>
                  <a:moveTo>
                    <a:pt x="11395" y="4132"/>
                  </a:moveTo>
                  <a:lnTo>
                    <a:pt x="13728" y="4751"/>
                  </a:lnTo>
                  <a:lnTo>
                    <a:pt x="12443" y="6894"/>
                  </a:lnTo>
                  <a:lnTo>
                    <a:pt x="8537" y="6894"/>
                  </a:lnTo>
                  <a:lnTo>
                    <a:pt x="11395" y="4132"/>
                  </a:lnTo>
                  <a:close/>
                  <a:moveTo>
                    <a:pt x="12562" y="7704"/>
                  </a:moveTo>
                  <a:lnTo>
                    <a:pt x="13788" y="9752"/>
                  </a:lnTo>
                  <a:lnTo>
                    <a:pt x="11311" y="10383"/>
                  </a:lnTo>
                  <a:lnTo>
                    <a:pt x="8549" y="7704"/>
                  </a:lnTo>
                  <a:close/>
                  <a:moveTo>
                    <a:pt x="6537" y="7704"/>
                  </a:moveTo>
                  <a:lnTo>
                    <a:pt x="3680" y="10478"/>
                  </a:lnTo>
                  <a:lnTo>
                    <a:pt x="1346" y="9871"/>
                  </a:lnTo>
                  <a:lnTo>
                    <a:pt x="2620" y="7704"/>
                  </a:lnTo>
                  <a:close/>
                  <a:moveTo>
                    <a:pt x="7954" y="8287"/>
                  </a:moveTo>
                  <a:lnTo>
                    <a:pt x="10800" y="11038"/>
                  </a:lnTo>
                  <a:lnTo>
                    <a:pt x="10168" y="13324"/>
                  </a:lnTo>
                  <a:lnTo>
                    <a:pt x="7954" y="12085"/>
                  </a:lnTo>
                  <a:lnTo>
                    <a:pt x="7954" y="8287"/>
                  </a:lnTo>
                  <a:close/>
                  <a:moveTo>
                    <a:pt x="7132" y="8287"/>
                  </a:moveTo>
                  <a:lnTo>
                    <a:pt x="7132" y="12192"/>
                  </a:lnTo>
                  <a:lnTo>
                    <a:pt x="7120" y="12192"/>
                  </a:lnTo>
                  <a:lnTo>
                    <a:pt x="5025" y="13359"/>
                  </a:lnTo>
                  <a:lnTo>
                    <a:pt x="4370" y="10966"/>
                  </a:lnTo>
                  <a:lnTo>
                    <a:pt x="7132"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3"/>
            <p:cNvSpPr/>
            <p:nvPr/>
          </p:nvSpPr>
          <p:spPr>
            <a:xfrm>
              <a:off x="6268925"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34" y="9859"/>
                  </a:lnTo>
                  <a:lnTo>
                    <a:pt x="2608" y="7704"/>
                  </a:lnTo>
                  <a:close/>
                  <a:moveTo>
                    <a:pt x="7954" y="8300"/>
                  </a:moveTo>
                  <a:lnTo>
                    <a:pt x="10800"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3"/>
            <p:cNvSpPr/>
            <p:nvPr/>
          </p:nvSpPr>
          <p:spPr>
            <a:xfrm>
              <a:off x="6268925"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49" y="1239"/>
                  </a:moveTo>
                  <a:lnTo>
                    <a:pt x="10704" y="3632"/>
                  </a:lnTo>
                  <a:lnTo>
                    <a:pt x="7942" y="6311"/>
                  </a:lnTo>
                  <a:lnTo>
                    <a:pt x="7942" y="2417"/>
                  </a:lnTo>
                  <a:lnTo>
                    <a:pt x="7954" y="2417"/>
                  </a:lnTo>
                  <a:lnTo>
                    <a:pt x="10049" y="1239"/>
                  </a:lnTo>
                  <a:close/>
                  <a:moveTo>
                    <a:pt x="3751" y="4215"/>
                  </a:moveTo>
                  <a:lnTo>
                    <a:pt x="6525" y="6894"/>
                  </a:lnTo>
                  <a:lnTo>
                    <a:pt x="2501" y="6894"/>
                  </a:lnTo>
                  <a:lnTo>
                    <a:pt x="1298" y="4858"/>
                  </a:lnTo>
                  <a:lnTo>
                    <a:pt x="3751" y="4215"/>
                  </a:lnTo>
                  <a:close/>
                  <a:moveTo>
                    <a:pt x="11395" y="4144"/>
                  </a:moveTo>
                  <a:lnTo>
                    <a:pt x="13728" y="4751"/>
                  </a:lnTo>
                  <a:lnTo>
                    <a:pt x="12443" y="6894"/>
                  </a:lnTo>
                  <a:lnTo>
                    <a:pt x="8537" y="6894"/>
                  </a:lnTo>
                  <a:lnTo>
                    <a:pt x="11395" y="4144"/>
                  </a:lnTo>
                  <a:close/>
                  <a:moveTo>
                    <a:pt x="12550" y="7716"/>
                  </a:moveTo>
                  <a:lnTo>
                    <a:pt x="13776" y="9752"/>
                  </a:lnTo>
                  <a:lnTo>
                    <a:pt x="11300" y="10395"/>
                  </a:lnTo>
                  <a:lnTo>
                    <a:pt x="8537" y="7716"/>
                  </a:lnTo>
                  <a:close/>
                  <a:moveTo>
                    <a:pt x="6525" y="7728"/>
                  </a:moveTo>
                  <a:lnTo>
                    <a:pt x="3668" y="10478"/>
                  </a:lnTo>
                  <a:lnTo>
                    <a:pt x="1334" y="9871"/>
                  </a:lnTo>
                  <a:lnTo>
                    <a:pt x="2608" y="7728"/>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3"/>
                  </a:lnTo>
                  <a:lnTo>
                    <a:pt x="5120" y="465"/>
                  </a:lnTo>
                  <a:lnTo>
                    <a:pt x="4358" y="48"/>
                  </a:lnTo>
                  <a:lnTo>
                    <a:pt x="4144" y="870"/>
                  </a:lnTo>
                  <a:lnTo>
                    <a:pt x="3430" y="3453"/>
                  </a:lnTo>
                  <a:lnTo>
                    <a:pt x="858" y="4132"/>
                  </a:lnTo>
                  <a:lnTo>
                    <a:pt x="1" y="4346"/>
                  </a:lnTo>
                  <a:lnTo>
                    <a:pt x="441" y="5084"/>
                  </a:lnTo>
                  <a:lnTo>
                    <a:pt x="1822" y="7406"/>
                  </a:lnTo>
                  <a:lnTo>
                    <a:pt x="477" y="9644"/>
                  </a:lnTo>
                  <a:lnTo>
                    <a:pt x="48" y="10383"/>
                  </a:lnTo>
                  <a:lnTo>
                    <a:pt x="894" y="10597"/>
                  </a:lnTo>
                  <a:lnTo>
                    <a:pt x="3561" y="11299"/>
                  </a:lnTo>
                  <a:lnTo>
                    <a:pt x="4251" y="13800"/>
                  </a:lnTo>
                  <a:lnTo>
                    <a:pt x="4465" y="14621"/>
                  </a:lnTo>
                  <a:lnTo>
                    <a:pt x="5227" y="14205"/>
                  </a:lnTo>
                  <a:lnTo>
                    <a:pt x="7621" y="12859"/>
                  </a:lnTo>
                  <a:lnTo>
                    <a:pt x="9930" y="14157"/>
                  </a:lnTo>
                  <a:lnTo>
                    <a:pt x="10692" y="14574"/>
                  </a:lnTo>
                  <a:lnTo>
                    <a:pt x="10907" y="13752"/>
                  </a:lnTo>
                  <a:lnTo>
                    <a:pt x="11621" y="11168"/>
                  </a:lnTo>
                  <a:lnTo>
                    <a:pt x="14205" y="10502"/>
                  </a:lnTo>
                  <a:lnTo>
                    <a:pt x="15050" y="10275"/>
                  </a:lnTo>
                  <a:lnTo>
                    <a:pt x="14621" y="9549"/>
                  </a:lnTo>
                  <a:lnTo>
                    <a:pt x="13228" y="7227"/>
                  </a:lnTo>
                  <a:lnTo>
                    <a:pt x="14574"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3"/>
            <p:cNvSpPr/>
            <p:nvPr/>
          </p:nvSpPr>
          <p:spPr>
            <a:xfrm>
              <a:off x="6268925"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76" y="9763"/>
                  </a:lnTo>
                  <a:lnTo>
                    <a:pt x="11311" y="10406"/>
                  </a:lnTo>
                  <a:lnTo>
                    <a:pt x="8549" y="7727"/>
                  </a:lnTo>
                  <a:close/>
                  <a:moveTo>
                    <a:pt x="6525" y="7739"/>
                  </a:moveTo>
                  <a:lnTo>
                    <a:pt x="3668" y="10501"/>
                  </a:lnTo>
                  <a:lnTo>
                    <a:pt x="1334" y="9882"/>
                  </a:lnTo>
                  <a:lnTo>
                    <a:pt x="2608" y="7739"/>
                  </a:lnTo>
                  <a:close/>
                  <a:moveTo>
                    <a:pt x="7954" y="8311"/>
                  </a:moveTo>
                  <a:lnTo>
                    <a:pt x="10800"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3"/>
            <p:cNvSpPr/>
            <p:nvPr/>
          </p:nvSpPr>
          <p:spPr>
            <a:xfrm>
              <a:off x="6268925" y="4134575"/>
              <a:ext cx="376275" cy="365525"/>
            </a:xfrm>
            <a:custGeom>
              <a:avLst/>
              <a:gdLst/>
              <a:ahLst/>
              <a:cxnLst/>
              <a:rect l="l" t="t" r="r" b="b"/>
              <a:pathLst>
                <a:path w="15051" h="14621" extrusionOk="0">
                  <a:moveTo>
                    <a:pt x="4906" y="1286"/>
                  </a:moveTo>
                  <a:lnTo>
                    <a:pt x="7120" y="2512"/>
                  </a:lnTo>
                  <a:lnTo>
                    <a:pt x="7120" y="6310"/>
                  </a:lnTo>
                  <a:lnTo>
                    <a:pt x="4275" y="3560"/>
                  </a:lnTo>
                  <a:lnTo>
                    <a:pt x="4906" y="1286"/>
                  </a:lnTo>
                  <a:close/>
                  <a:moveTo>
                    <a:pt x="10049" y="1238"/>
                  </a:moveTo>
                  <a:lnTo>
                    <a:pt x="10704" y="3632"/>
                  </a:lnTo>
                  <a:lnTo>
                    <a:pt x="7942" y="6310"/>
                  </a:lnTo>
                  <a:lnTo>
                    <a:pt x="7942" y="2417"/>
                  </a:lnTo>
                  <a:lnTo>
                    <a:pt x="7954" y="2417"/>
                  </a:lnTo>
                  <a:lnTo>
                    <a:pt x="10049" y="1238"/>
                  </a:lnTo>
                  <a:close/>
                  <a:moveTo>
                    <a:pt x="11395" y="4132"/>
                  </a:moveTo>
                  <a:lnTo>
                    <a:pt x="13728" y="4739"/>
                  </a:lnTo>
                  <a:lnTo>
                    <a:pt x="12443" y="6882"/>
                  </a:lnTo>
                  <a:lnTo>
                    <a:pt x="8537" y="6882"/>
                  </a:lnTo>
                  <a:lnTo>
                    <a:pt x="11395" y="4132"/>
                  </a:lnTo>
                  <a:close/>
                  <a:moveTo>
                    <a:pt x="3751" y="4215"/>
                  </a:moveTo>
                  <a:lnTo>
                    <a:pt x="6525" y="6894"/>
                  </a:lnTo>
                  <a:lnTo>
                    <a:pt x="2501" y="6894"/>
                  </a:lnTo>
                  <a:lnTo>
                    <a:pt x="1286" y="4858"/>
                  </a:lnTo>
                  <a:lnTo>
                    <a:pt x="3751" y="4215"/>
                  </a:lnTo>
                  <a:close/>
                  <a:moveTo>
                    <a:pt x="12562" y="7715"/>
                  </a:moveTo>
                  <a:lnTo>
                    <a:pt x="13788" y="9751"/>
                  </a:lnTo>
                  <a:lnTo>
                    <a:pt x="11311" y="10394"/>
                  </a:lnTo>
                  <a:lnTo>
                    <a:pt x="8549" y="7715"/>
                  </a:lnTo>
                  <a:close/>
                  <a:moveTo>
                    <a:pt x="6525" y="7715"/>
                  </a:moveTo>
                  <a:lnTo>
                    <a:pt x="3668" y="10466"/>
                  </a:lnTo>
                  <a:lnTo>
                    <a:pt x="1334" y="9859"/>
                  </a:lnTo>
                  <a:lnTo>
                    <a:pt x="2608" y="7715"/>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2"/>
                  </a:lnTo>
                  <a:lnTo>
                    <a:pt x="5120" y="465"/>
                  </a:lnTo>
                  <a:lnTo>
                    <a:pt x="4358" y="48"/>
                  </a:lnTo>
                  <a:lnTo>
                    <a:pt x="4144" y="869"/>
                  </a:lnTo>
                  <a:lnTo>
                    <a:pt x="3430" y="3453"/>
                  </a:lnTo>
                  <a:lnTo>
                    <a:pt x="858" y="4132"/>
                  </a:lnTo>
                  <a:lnTo>
                    <a:pt x="1" y="4346"/>
                  </a:lnTo>
                  <a:lnTo>
                    <a:pt x="441" y="5084"/>
                  </a:lnTo>
                  <a:lnTo>
                    <a:pt x="1822" y="7406"/>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07" y="13752"/>
                  </a:lnTo>
                  <a:lnTo>
                    <a:pt x="11621" y="11168"/>
                  </a:lnTo>
                  <a:lnTo>
                    <a:pt x="14205" y="10501"/>
                  </a:lnTo>
                  <a:lnTo>
                    <a:pt x="15050" y="10275"/>
                  </a:lnTo>
                  <a:lnTo>
                    <a:pt x="14621" y="9549"/>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3"/>
            <p:cNvSpPr/>
            <p:nvPr/>
          </p:nvSpPr>
          <p:spPr>
            <a:xfrm>
              <a:off x="6268925"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98" y="4846"/>
                  </a:lnTo>
                  <a:lnTo>
                    <a:pt x="3751" y="4215"/>
                  </a:lnTo>
                  <a:close/>
                  <a:moveTo>
                    <a:pt x="11395" y="4132"/>
                  </a:moveTo>
                  <a:lnTo>
                    <a:pt x="13728" y="4751"/>
                  </a:lnTo>
                  <a:lnTo>
                    <a:pt x="12443" y="6894"/>
                  </a:lnTo>
                  <a:lnTo>
                    <a:pt x="8537" y="6894"/>
                  </a:lnTo>
                  <a:lnTo>
                    <a:pt x="11395" y="4132"/>
                  </a:lnTo>
                  <a:close/>
                  <a:moveTo>
                    <a:pt x="12562" y="7704"/>
                  </a:moveTo>
                  <a:lnTo>
                    <a:pt x="13788" y="9751"/>
                  </a:lnTo>
                  <a:lnTo>
                    <a:pt x="11311" y="10382"/>
                  </a:lnTo>
                  <a:lnTo>
                    <a:pt x="8549" y="7704"/>
                  </a:lnTo>
                  <a:close/>
                  <a:moveTo>
                    <a:pt x="6525" y="7704"/>
                  </a:moveTo>
                  <a:lnTo>
                    <a:pt x="3668" y="10466"/>
                  </a:lnTo>
                  <a:lnTo>
                    <a:pt x="1334" y="9847"/>
                  </a:lnTo>
                  <a:lnTo>
                    <a:pt x="2608" y="7704"/>
                  </a:lnTo>
                  <a:close/>
                  <a:moveTo>
                    <a:pt x="7954" y="8287"/>
                  </a:moveTo>
                  <a:lnTo>
                    <a:pt x="10800" y="11037"/>
                  </a:lnTo>
                  <a:lnTo>
                    <a:pt x="10168" y="13323"/>
                  </a:lnTo>
                  <a:lnTo>
                    <a:pt x="7954" y="12085"/>
                  </a:lnTo>
                  <a:lnTo>
                    <a:pt x="7954" y="8287"/>
                  </a:lnTo>
                  <a:close/>
                  <a:moveTo>
                    <a:pt x="7120" y="8287"/>
                  </a:moveTo>
                  <a:lnTo>
                    <a:pt x="7120" y="12192"/>
                  </a:lnTo>
                  <a:lnTo>
                    <a:pt x="7109"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2"/>
                  </a:lnTo>
                  <a:lnTo>
                    <a:pt x="7621" y="12859"/>
                  </a:lnTo>
                  <a:lnTo>
                    <a:pt x="9930" y="14157"/>
                  </a:lnTo>
                  <a:lnTo>
                    <a:pt x="10692" y="14573"/>
                  </a:lnTo>
                  <a:lnTo>
                    <a:pt x="10907" y="13752"/>
                  </a:lnTo>
                  <a:lnTo>
                    <a:pt x="11621" y="11156"/>
                  </a:lnTo>
                  <a:lnTo>
                    <a:pt x="14205" y="10490"/>
                  </a:lnTo>
                  <a:lnTo>
                    <a:pt x="15050" y="10263"/>
                  </a:lnTo>
                  <a:lnTo>
                    <a:pt x="14621" y="9537"/>
                  </a:lnTo>
                  <a:lnTo>
                    <a:pt x="13228"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3"/>
            <p:cNvSpPr/>
            <p:nvPr/>
          </p:nvSpPr>
          <p:spPr>
            <a:xfrm>
              <a:off x="6648150" y="2307850"/>
              <a:ext cx="376250" cy="365250"/>
            </a:xfrm>
            <a:custGeom>
              <a:avLst/>
              <a:gdLst/>
              <a:ahLst/>
              <a:cxnLst/>
              <a:rect l="l" t="t" r="r" b="b"/>
              <a:pathLst>
                <a:path w="15050" h="14610" extrusionOk="0">
                  <a:moveTo>
                    <a:pt x="4894" y="1298"/>
                  </a:moveTo>
                  <a:lnTo>
                    <a:pt x="7120" y="2525"/>
                  </a:lnTo>
                  <a:lnTo>
                    <a:pt x="7120" y="6323"/>
                  </a:lnTo>
                  <a:lnTo>
                    <a:pt x="4274" y="3573"/>
                  </a:lnTo>
                  <a:lnTo>
                    <a:pt x="4894"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25"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37" y="7728"/>
                  </a:moveTo>
                  <a:lnTo>
                    <a:pt x="3679" y="10478"/>
                  </a:lnTo>
                  <a:lnTo>
                    <a:pt x="1346" y="9871"/>
                  </a:lnTo>
                  <a:lnTo>
                    <a:pt x="2619" y="7728"/>
                  </a:lnTo>
                  <a:close/>
                  <a:moveTo>
                    <a:pt x="7942" y="8299"/>
                  </a:moveTo>
                  <a:lnTo>
                    <a:pt x="10787" y="11062"/>
                  </a:lnTo>
                  <a:lnTo>
                    <a:pt x="10168" y="13336"/>
                  </a:lnTo>
                  <a:lnTo>
                    <a:pt x="7942" y="12097"/>
                  </a:lnTo>
                  <a:lnTo>
                    <a:pt x="7942" y="8299"/>
                  </a:lnTo>
                  <a:close/>
                  <a:moveTo>
                    <a:pt x="7132" y="8299"/>
                  </a:moveTo>
                  <a:lnTo>
                    <a:pt x="7132" y="12205"/>
                  </a:lnTo>
                  <a:lnTo>
                    <a:pt x="7120" y="12205"/>
                  </a:lnTo>
                  <a:lnTo>
                    <a:pt x="5013" y="13383"/>
                  </a:lnTo>
                  <a:lnTo>
                    <a:pt x="4358" y="10978"/>
                  </a:lnTo>
                  <a:lnTo>
                    <a:pt x="7132" y="8299"/>
                  </a:lnTo>
                  <a:close/>
                  <a:moveTo>
                    <a:pt x="10585" y="1"/>
                  </a:moveTo>
                  <a:lnTo>
                    <a:pt x="9823" y="417"/>
                  </a:lnTo>
                  <a:lnTo>
                    <a:pt x="7430" y="1751"/>
                  </a:lnTo>
                  <a:lnTo>
                    <a:pt x="5120" y="465"/>
                  </a:lnTo>
                  <a:lnTo>
                    <a:pt x="4358" y="48"/>
                  </a:lnTo>
                  <a:lnTo>
                    <a:pt x="4143" y="858"/>
                  </a:lnTo>
                  <a:lnTo>
                    <a:pt x="3429" y="3453"/>
                  </a:lnTo>
                  <a:lnTo>
                    <a:pt x="845"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204"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3"/>
            <p:cNvSpPr/>
            <p:nvPr/>
          </p:nvSpPr>
          <p:spPr>
            <a:xfrm>
              <a:off x="6648150"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25" y="6906"/>
                  </a:lnTo>
                  <a:lnTo>
                    <a:pt x="11382" y="4156"/>
                  </a:lnTo>
                  <a:close/>
                  <a:moveTo>
                    <a:pt x="12561" y="7728"/>
                  </a:moveTo>
                  <a:lnTo>
                    <a:pt x="13788" y="9764"/>
                  </a:lnTo>
                  <a:lnTo>
                    <a:pt x="11311" y="10407"/>
                  </a:lnTo>
                  <a:lnTo>
                    <a:pt x="8549" y="7728"/>
                  </a:lnTo>
                  <a:close/>
                  <a:moveTo>
                    <a:pt x="6525" y="7704"/>
                  </a:moveTo>
                  <a:lnTo>
                    <a:pt x="3667" y="10478"/>
                  </a:lnTo>
                  <a:lnTo>
                    <a:pt x="1322" y="9859"/>
                  </a:lnTo>
                  <a:lnTo>
                    <a:pt x="2608" y="7704"/>
                  </a:lnTo>
                  <a:close/>
                  <a:moveTo>
                    <a:pt x="7942" y="8300"/>
                  </a:moveTo>
                  <a:lnTo>
                    <a:pt x="10787" y="11050"/>
                  </a:lnTo>
                  <a:lnTo>
                    <a:pt x="10168" y="13336"/>
                  </a:lnTo>
                  <a:lnTo>
                    <a:pt x="7942" y="12098"/>
                  </a:lnTo>
                  <a:lnTo>
                    <a:pt x="7942"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43" y="858"/>
                  </a:lnTo>
                  <a:lnTo>
                    <a:pt x="3429" y="3454"/>
                  </a:lnTo>
                  <a:lnTo>
                    <a:pt x="845"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204"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3"/>
            <p:cNvSpPr/>
            <p:nvPr/>
          </p:nvSpPr>
          <p:spPr>
            <a:xfrm>
              <a:off x="6648450" y="846675"/>
              <a:ext cx="376250" cy="365525"/>
            </a:xfrm>
            <a:custGeom>
              <a:avLst/>
              <a:gdLst/>
              <a:ahLst/>
              <a:cxnLst/>
              <a:rect l="l" t="t" r="r" b="b"/>
              <a:pathLst>
                <a:path w="15050" h="14621" extrusionOk="0">
                  <a:moveTo>
                    <a:pt x="10037" y="1238"/>
                  </a:moveTo>
                  <a:lnTo>
                    <a:pt x="10692" y="3631"/>
                  </a:lnTo>
                  <a:lnTo>
                    <a:pt x="7918" y="6310"/>
                  </a:lnTo>
                  <a:lnTo>
                    <a:pt x="7918" y="2417"/>
                  </a:lnTo>
                  <a:lnTo>
                    <a:pt x="7941" y="2417"/>
                  </a:lnTo>
                  <a:lnTo>
                    <a:pt x="10037" y="1238"/>
                  </a:lnTo>
                  <a:close/>
                  <a:moveTo>
                    <a:pt x="4870" y="1298"/>
                  </a:moveTo>
                  <a:lnTo>
                    <a:pt x="7084" y="2536"/>
                  </a:lnTo>
                  <a:lnTo>
                    <a:pt x="7084" y="6322"/>
                  </a:lnTo>
                  <a:lnTo>
                    <a:pt x="4251" y="3572"/>
                  </a:lnTo>
                  <a:lnTo>
                    <a:pt x="4870" y="1298"/>
                  </a:lnTo>
                  <a:close/>
                  <a:moveTo>
                    <a:pt x="3739" y="4215"/>
                  </a:moveTo>
                  <a:lnTo>
                    <a:pt x="6513" y="6894"/>
                  </a:lnTo>
                  <a:lnTo>
                    <a:pt x="2488" y="6894"/>
                  </a:lnTo>
                  <a:lnTo>
                    <a:pt x="1274" y="4858"/>
                  </a:lnTo>
                  <a:lnTo>
                    <a:pt x="3739" y="4215"/>
                  </a:lnTo>
                  <a:close/>
                  <a:moveTo>
                    <a:pt x="11359" y="4131"/>
                  </a:moveTo>
                  <a:lnTo>
                    <a:pt x="13692" y="4751"/>
                  </a:lnTo>
                  <a:lnTo>
                    <a:pt x="12430" y="6894"/>
                  </a:lnTo>
                  <a:lnTo>
                    <a:pt x="8513" y="6894"/>
                  </a:lnTo>
                  <a:lnTo>
                    <a:pt x="11359" y="4131"/>
                  </a:lnTo>
                  <a:close/>
                  <a:moveTo>
                    <a:pt x="12549" y="7715"/>
                  </a:moveTo>
                  <a:lnTo>
                    <a:pt x="13776" y="9751"/>
                  </a:lnTo>
                  <a:lnTo>
                    <a:pt x="11299" y="10394"/>
                  </a:lnTo>
                  <a:lnTo>
                    <a:pt x="8537" y="7715"/>
                  </a:lnTo>
                  <a:close/>
                  <a:moveTo>
                    <a:pt x="6513" y="7727"/>
                  </a:moveTo>
                  <a:lnTo>
                    <a:pt x="3655" y="10477"/>
                  </a:lnTo>
                  <a:lnTo>
                    <a:pt x="1310" y="9870"/>
                  </a:lnTo>
                  <a:lnTo>
                    <a:pt x="2596" y="7727"/>
                  </a:lnTo>
                  <a:close/>
                  <a:moveTo>
                    <a:pt x="7930" y="8287"/>
                  </a:moveTo>
                  <a:lnTo>
                    <a:pt x="10775" y="11049"/>
                  </a:lnTo>
                  <a:lnTo>
                    <a:pt x="10156" y="13323"/>
                  </a:lnTo>
                  <a:lnTo>
                    <a:pt x="7930" y="12085"/>
                  </a:lnTo>
                  <a:lnTo>
                    <a:pt x="7930" y="8287"/>
                  </a:lnTo>
                  <a:close/>
                  <a:moveTo>
                    <a:pt x="7108" y="8287"/>
                  </a:moveTo>
                  <a:lnTo>
                    <a:pt x="7108" y="12192"/>
                  </a:lnTo>
                  <a:lnTo>
                    <a:pt x="7084" y="12192"/>
                  </a:lnTo>
                  <a:lnTo>
                    <a:pt x="4989" y="13371"/>
                  </a:lnTo>
                  <a:lnTo>
                    <a:pt x="4334" y="10966"/>
                  </a:lnTo>
                  <a:lnTo>
                    <a:pt x="7108"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2" y="11168"/>
                  </a:lnTo>
                  <a:lnTo>
                    <a:pt x="14204" y="10489"/>
                  </a:lnTo>
                  <a:lnTo>
                    <a:pt x="15050" y="10275"/>
                  </a:lnTo>
                  <a:lnTo>
                    <a:pt x="14621" y="9537"/>
                  </a:lnTo>
                  <a:lnTo>
                    <a:pt x="13240" y="7215"/>
                  </a:lnTo>
                  <a:lnTo>
                    <a:pt x="14573" y="4965"/>
                  </a:lnTo>
                  <a:lnTo>
                    <a:pt x="14990" y="4227"/>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3"/>
            <p:cNvSpPr/>
            <p:nvPr/>
          </p:nvSpPr>
          <p:spPr>
            <a:xfrm>
              <a:off x="6648150"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16" y="3656"/>
                  </a:lnTo>
                  <a:lnTo>
                    <a:pt x="7953" y="6335"/>
                  </a:lnTo>
                  <a:lnTo>
                    <a:pt x="7953" y="2430"/>
                  </a:lnTo>
                  <a:lnTo>
                    <a:pt x="10049" y="1251"/>
                  </a:lnTo>
                  <a:close/>
                  <a:moveTo>
                    <a:pt x="11382" y="4144"/>
                  </a:moveTo>
                  <a:lnTo>
                    <a:pt x="13728" y="4751"/>
                  </a:lnTo>
                  <a:lnTo>
                    <a:pt x="12442" y="6895"/>
                  </a:lnTo>
                  <a:lnTo>
                    <a:pt x="8525"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42" y="8311"/>
                  </a:moveTo>
                  <a:lnTo>
                    <a:pt x="10787" y="11062"/>
                  </a:lnTo>
                  <a:lnTo>
                    <a:pt x="10168" y="13336"/>
                  </a:lnTo>
                  <a:lnTo>
                    <a:pt x="7942" y="12109"/>
                  </a:lnTo>
                  <a:lnTo>
                    <a:pt x="7942"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43" y="870"/>
                  </a:lnTo>
                  <a:lnTo>
                    <a:pt x="3429" y="3454"/>
                  </a:lnTo>
                  <a:lnTo>
                    <a:pt x="845"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204"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3"/>
            <p:cNvSpPr/>
            <p:nvPr/>
          </p:nvSpPr>
          <p:spPr>
            <a:xfrm>
              <a:off x="70273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38" y="1238"/>
                  </a:moveTo>
                  <a:lnTo>
                    <a:pt x="10704" y="3632"/>
                  </a:lnTo>
                  <a:lnTo>
                    <a:pt x="7930" y="6311"/>
                  </a:lnTo>
                  <a:lnTo>
                    <a:pt x="7930" y="2405"/>
                  </a:lnTo>
                  <a:lnTo>
                    <a:pt x="7942" y="2405"/>
                  </a:lnTo>
                  <a:lnTo>
                    <a:pt x="10038"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56" y="10466"/>
                  </a:lnTo>
                  <a:lnTo>
                    <a:pt x="1322" y="9847"/>
                  </a:lnTo>
                  <a:lnTo>
                    <a:pt x="2596"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38" y="10263"/>
                  </a:lnTo>
                  <a:lnTo>
                    <a:pt x="14610" y="9537"/>
                  </a:lnTo>
                  <a:lnTo>
                    <a:pt x="13229"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3"/>
            <p:cNvSpPr/>
            <p:nvPr/>
          </p:nvSpPr>
          <p:spPr>
            <a:xfrm>
              <a:off x="6648150"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25"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46" y="9859"/>
                  </a:lnTo>
                  <a:lnTo>
                    <a:pt x="2608" y="7716"/>
                  </a:lnTo>
                  <a:close/>
                  <a:moveTo>
                    <a:pt x="7953" y="8299"/>
                  </a:moveTo>
                  <a:lnTo>
                    <a:pt x="10787" y="11050"/>
                  </a:lnTo>
                  <a:lnTo>
                    <a:pt x="10168" y="13324"/>
                  </a:lnTo>
                  <a:lnTo>
                    <a:pt x="7942" y="12085"/>
                  </a:lnTo>
                  <a:lnTo>
                    <a:pt x="7942"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2" y="10502"/>
                  </a:lnTo>
                  <a:lnTo>
                    <a:pt x="15050" y="10276"/>
                  </a:lnTo>
                  <a:lnTo>
                    <a:pt x="14609" y="9549"/>
                  </a:lnTo>
                  <a:lnTo>
                    <a:pt x="13228" y="7228"/>
                  </a:lnTo>
                  <a:lnTo>
                    <a:pt x="14573"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3"/>
            <p:cNvSpPr/>
            <p:nvPr/>
          </p:nvSpPr>
          <p:spPr>
            <a:xfrm>
              <a:off x="7027350" y="4134575"/>
              <a:ext cx="375975" cy="365525"/>
            </a:xfrm>
            <a:custGeom>
              <a:avLst/>
              <a:gdLst/>
              <a:ahLst/>
              <a:cxnLst/>
              <a:rect l="l" t="t" r="r" b="b"/>
              <a:pathLst>
                <a:path w="15039" h="14621" extrusionOk="0">
                  <a:moveTo>
                    <a:pt x="4894" y="1286"/>
                  </a:moveTo>
                  <a:lnTo>
                    <a:pt x="7109" y="2512"/>
                  </a:lnTo>
                  <a:lnTo>
                    <a:pt x="7109" y="6310"/>
                  </a:lnTo>
                  <a:lnTo>
                    <a:pt x="4275" y="3560"/>
                  </a:lnTo>
                  <a:lnTo>
                    <a:pt x="4894" y="1286"/>
                  </a:lnTo>
                  <a:close/>
                  <a:moveTo>
                    <a:pt x="10038" y="1238"/>
                  </a:moveTo>
                  <a:lnTo>
                    <a:pt x="10704" y="3632"/>
                  </a:lnTo>
                  <a:lnTo>
                    <a:pt x="7930" y="6310"/>
                  </a:lnTo>
                  <a:lnTo>
                    <a:pt x="7930" y="2417"/>
                  </a:lnTo>
                  <a:lnTo>
                    <a:pt x="7942" y="2417"/>
                  </a:lnTo>
                  <a:lnTo>
                    <a:pt x="10038" y="1238"/>
                  </a:lnTo>
                  <a:close/>
                  <a:moveTo>
                    <a:pt x="11383" y="4132"/>
                  </a:moveTo>
                  <a:lnTo>
                    <a:pt x="13717" y="4739"/>
                  </a:lnTo>
                  <a:lnTo>
                    <a:pt x="12443" y="6882"/>
                  </a:lnTo>
                  <a:lnTo>
                    <a:pt x="8526" y="6882"/>
                  </a:lnTo>
                  <a:lnTo>
                    <a:pt x="11383" y="4132"/>
                  </a:lnTo>
                  <a:close/>
                  <a:moveTo>
                    <a:pt x="3751" y="4215"/>
                  </a:moveTo>
                  <a:lnTo>
                    <a:pt x="6513" y="6894"/>
                  </a:lnTo>
                  <a:lnTo>
                    <a:pt x="2501" y="6894"/>
                  </a:lnTo>
                  <a:lnTo>
                    <a:pt x="1298" y="4858"/>
                  </a:lnTo>
                  <a:lnTo>
                    <a:pt x="3751" y="4215"/>
                  </a:lnTo>
                  <a:close/>
                  <a:moveTo>
                    <a:pt x="12562" y="7715"/>
                  </a:moveTo>
                  <a:lnTo>
                    <a:pt x="13776" y="9751"/>
                  </a:lnTo>
                  <a:lnTo>
                    <a:pt x="11312" y="10394"/>
                  </a:lnTo>
                  <a:lnTo>
                    <a:pt x="8537"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38" y="10275"/>
                  </a:lnTo>
                  <a:lnTo>
                    <a:pt x="14610" y="9549"/>
                  </a:lnTo>
                  <a:lnTo>
                    <a:pt x="13229"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3"/>
            <p:cNvSpPr/>
            <p:nvPr/>
          </p:nvSpPr>
          <p:spPr>
            <a:xfrm>
              <a:off x="7027350"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38" y="1250"/>
                  </a:moveTo>
                  <a:lnTo>
                    <a:pt x="10704" y="3643"/>
                  </a:lnTo>
                  <a:lnTo>
                    <a:pt x="7930" y="6322"/>
                  </a:lnTo>
                  <a:lnTo>
                    <a:pt x="7930" y="2417"/>
                  </a:lnTo>
                  <a:lnTo>
                    <a:pt x="7942" y="2417"/>
                  </a:lnTo>
                  <a:lnTo>
                    <a:pt x="10038"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30"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38" y="10263"/>
                  </a:lnTo>
                  <a:lnTo>
                    <a:pt x="14610" y="9537"/>
                  </a:lnTo>
                  <a:lnTo>
                    <a:pt x="13229"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3"/>
            <p:cNvSpPr/>
            <p:nvPr/>
          </p:nvSpPr>
          <p:spPr>
            <a:xfrm>
              <a:off x="7027350" y="3038600"/>
              <a:ext cx="376275" cy="365250"/>
            </a:xfrm>
            <a:custGeom>
              <a:avLst/>
              <a:gdLst/>
              <a:ahLst/>
              <a:cxnLst/>
              <a:rect l="l" t="t" r="r" b="b"/>
              <a:pathLst>
                <a:path w="15051" h="14610" extrusionOk="0">
                  <a:moveTo>
                    <a:pt x="10038" y="1239"/>
                  </a:moveTo>
                  <a:lnTo>
                    <a:pt x="10704" y="3632"/>
                  </a:lnTo>
                  <a:lnTo>
                    <a:pt x="7930" y="6311"/>
                  </a:lnTo>
                  <a:lnTo>
                    <a:pt x="7930" y="2405"/>
                  </a:lnTo>
                  <a:lnTo>
                    <a:pt x="7942" y="2405"/>
                  </a:lnTo>
                  <a:lnTo>
                    <a:pt x="10038"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3"/>
            <p:cNvSpPr/>
            <p:nvPr/>
          </p:nvSpPr>
          <p:spPr>
            <a:xfrm>
              <a:off x="6648150"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98"/>
                  </a:moveTo>
                  <a:lnTo>
                    <a:pt x="7120" y="2525"/>
                  </a:lnTo>
                  <a:lnTo>
                    <a:pt x="7120" y="6323"/>
                  </a:lnTo>
                  <a:lnTo>
                    <a:pt x="4274" y="3572"/>
                  </a:lnTo>
                  <a:lnTo>
                    <a:pt x="4894" y="1298"/>
                  </a:lnTo>
                  <a:close/>
                  <a:moveTo>
                    <a:pt x="3751" y="4215"/>
                  </a:moveTo>
                  <a:lnTo>
                    <a:pt x="6525" y="6894"/>
                  </a:lnTo>
                  <a:lnTo>
                    <a:pt x="2500" y="6894"/>
                  </a:lnTo>
                  <a:lnTo>
                    <a:pt x="1286" y="4846"/>
                  </a:lnTo>
                  <a:lnTo>
                    <a:pt x="3751" y="4215"/>
                  </a:lnTo>
                  <a:close/>
                  <a:moveTo>
                    <a:pt x="11382" y="4132"/>
                  </a:moveTo>
                  <a:lnTo>
                    <a:pt x="13728" y="4751"/>
                  </a:lnTo>
                  <a:lnTo>
                    <a:pt x="12442" y="6894"/>
                  </a:lnTo>
                  <a:lnTo>
                    <a:pt x="8525" y="6894"/>
                  </a:lnTo>
                  <a:lnTo>
                    <a:pt x="11382" y="4132"/>
                  </a:lnTo>
                  <a:close/>
                  <a:moveTo>
                    <a:pt x="12561" y="7704"/>
                  </a:moveTo>
                  <a:lnTo>
                    <a:pt x="13764" y="9752"/>
                  </a:lnTo>
                  <a:lnTo>
                    <a:pt x="11311" y="10383"/>
                  </a:lnTo>
                  <a:lnTo>
                    <a:pt x="8549" y="7704"/>
                  </a:lnTo>
                  <a:close/>
                  <a:moveTo>
                    <a:pt x="6537" y="7704"/>
                  </a:moveTo>
                  <a:lnTo>
                    <a:pt x="3679" y="10478"/>
                  </a:lnTo>
                  <a:lnTo>
                    <a:pt x="1346" y="9871"/>
                  </a:lnTo>
                  <a:lnTo>
                    <a:pt x="2619" y="7704"/>
                  </a:lnTo>
                  <a:close/>
                  <a:moveTo>
                    <a:pt x="7942" y="8287"/>
                  </a:moveTo>
                  <a:lnTo>
                    <a:pt x="10787" y="11038"/>
                  </a:lnTo>
                  <a:lnTo>
                    <a:pt x="10168" y="13324"/>
                  </a:lnTo>
                  <a:lnTo>
                    <a:pt x="7942" y="12085"/>
                  </a:lnTo>
                  <a:lnTo>
                    <a:pt x="7942"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43" y="858"/>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204"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3"/>
            <p:cNvSpPr/>
            <p:nvPr/>
          </p:nvSpPr>
          <p:spPr>
            <a:xfrm>
              <a:off x="6268925" y="846675"/>
              <a:ext cx="376275" cy="365525"/>
            </a:xfrm>
            <a:custGeom>
              <a:avLst/>
              <a:gdLst/>
              <a:ahLst/>
              <a:cxnLst/>
              <a:rect l="l" t="t" r="r" b="b"/>
              <a:pathLst>
                <a:path w="15051"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13" y="7727"/>
                  </a:moveTo>
                  <a:lnTo>
                    <a:pt x="3668" y="10477"/>
                  </a:lnTo>
                  <a:lnTo>
                    <a:pt x="1310" y="9870"/>
                  </a:lnTo>
                  <a:lnTo>
                    <a:pt x="2596" y="7727"/>
                  </a:lnTo>
                  <a:close/>
                  <a:moveTo>
                    <a:pt x="7954" y="8287"/>
                  </a:moveTo>
                  <a:lnTo>
                    <a:pt x="10800"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3"/>
            <p:cNvSpPr/>
            <p:nvPr/>
          </p:nvSpPr>
          <p:spPr>
            <a:xfrm>
              <a:off x="6648150"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25" y="6906"/>
                  </a:lnTo>
                  <a:lnTo>
                    <a:pt x="11382" y="4155"/>
                  </a:lnTo>
                  <a:close/>
                  <a:moveTo>
                    <a:pt x="12561" y="7727"/>
                  </a:moveTo>
                  <a:lnTo>
                    <a:pt x="13788" y="9763"/>
                  </a:lnTo>
                  <a:lnTo>
                    <a:pt x="11311" y="10406"/>
                  </a:lnTo>
                  <a:lnTo>
                    <a:pt x="8549" y="7727"/>
                  </a:lnTo>
                  <a:close/>
                  <a:moveTo>
                    <a:pt x="6525" y="7739"/>
                  </a:moveTo>
                  <a:lnTo>
                    <a:pt x="3667" y="10501"/>
                  </a:lnTo>
                  <a:lnTo>
                    <a:pt x="1322" y="9882"/>
                  </a:lnTo>
                  <a:lnTo>
                    <a:pt x="2608" y="7739"/>
                  </a:lnTo>
                  <a:close/>
                  <a:moveTo>
                    <a:pt x="7942" y="8311"/>
                  </a:moveTo>
                  <a:lnTo>
                    <a:pt x="10787" y="11061"/>
                  </a:lnTo>
                  <a:lnTo>
                    <a:pt x="10168" y="13335"/>
                  </a:lnTo>
                  <a:lnTo>
                    <a:pt x="7942" y="12097"/>
                  </a:lnTo>
                  <a:lnTo>
                    <a:pt x="7942"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43" y="869"/>
                  </a:lnTo>
                  <a:lnTo>
                    <a:pt x="3429" y="3453"/>
                  </a:lnTo>
                  <a:lnTo>
                    <a:pt x="845"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3"/>
            <p:cNvSpPr/>
            <p:nvPr/>
          </p:nvSpPr>
          <p:spPr>
            <a:xfrm>
              <a:off x="6268925" y="1942325"/>
              <a:ext cx="376275" cy="365550"/>
            </a:xfrm>
            <a:custGeom>
              <a:avLst/>
              <a:gdLst/>
              <a:ahLst/>
              <a:cxnLst/>
              <a:rect l="l" t="t" r="r" b="b"/>
              <a:pathLst>
                <a:path w="15051" h="14622" extrusionOk="0">
                  <a:moveTo>
                    <a:pt x="4906" y="1299"/>
                  </a:moveTo>
                  <a:lnTo>
                    <a:pt x="7120" y="2537"/>
                  </a:lnTo>
                  <a:lnTo>
                    <a:pt x="7120" y="6335"/>
                  </a:lnTo>
                  <a:lnTo>
                    <a:pt x="4275" y="3573"/>
                  </a:lnTo>
                  <a:lnTo>
                    <a:pt x="4906"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34" y="9871"/>
                  </a:lnTo>
                  <a:lnTo>
                    <a:pt x="2608" y="7728"/>
                  </a:lnTo>
                  <a:close/>
                  <a:moveTo>
                    <a:pt x="7954" y="8311"/>
                  </a:moveTo>
                  <a:lnTo>
                    <a:pt x="10800" y="11062"/>
                  </a:lnTo>
                  <a:lnTo>
                    <a:pt x="10168" y="13336"/>
                  </a:lnTo>
                  <a:lnTo>
                    <a:pt x="7954" y="12109"/>
                  </a:lnTo>
                  <a:lnTo>
                    <a:pt x="7954" y="8311"/>
                  </a:lnTo>
                  <a:close/>
                  <a:moveTo>
                    <a:pt x="7132" y="8311"/>
                  </a:moveTo>
                  <a:lnTo>
                    <a:pt x="7132" y="12205"/>
                  </a:lnTo>
                  <a:lnTo>
                    <a:pt x="7120" y="12205"/>
                  </a:lnTo>
                  <a:lnTo>
                    <a:pt x="5025" y="13383"/>
                  </a:lnTo>
                  <a:lnTo>
                    <a:pt x="4370" y="10990"/>
                  </a:lnTo>
                  <a:lnTo>
                    <a:pt x="7132"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3"/>
            <p:cNvSpPr/>
            <p:nvPr/>
          </p:nvSpPr>
          <p:spPr>
            <a:xfrm>
              <a:off x="6268925" y="2307850"/>
              <a:ext cx="376275" cy="365250"/>
            </a:xfrm>
            <a:custGeom>
              <a:avLst/>
              <a:gdLst/>
              <a:ahLst/>
              <a:cxnLst/>
              <a:rect l="l" t="t" r="r" b="b"/>
              <a:pathLst>
                <a:path w="15051"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37" y="7728"/>
                  </a:moveTo>
                  <a:lnTo>
                    <a:pt x="3680" y="10478"/>
                  </a:lnTo>
                  <a:lnTo>
                    <a:pt x="1346" y="9871"/>
                  </a:lnTo>
                  <a:lnTo>
                    <a:pt x="2620" y="7728"/>
                  </a:lnTo>
                  <a:close/>
                  <a:moveTo>
                    <a:pt x="7954" y="8299"/>
                  </a:moveTo>
                  <a:lnTo>
                    <a:pt x="10800"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3"/>
            <p:cNvSpPr/>
            <p:nvPr/>
          </p:nvSpPr>
          <p:spPr>
            <a:xfrm>
              <a:off x="6268925" y="2673075"/>
              <a:ext cx="376275" cy="365550"/>
            </a:xfrm>
            <a:custGeom>
              <a:avLst/>
              <a:gdLst/>
              <a:ahLst/>
              <a:cxnLst/>
              <a:rect l="l" t="t" r="r" b="b"/>
              <a:pathLst>
                <a:path w="15051"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800"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4" y="10597"/>
                  </a:lnTo>
                  <a:lnTo>
                    <a:pt x="3561" y="11300"/>
                  </a:lnTo>
                  <a:lnTo>
                    <a:pt x="4251" y="13800"/>
                  </a:lnTo>
                  <a:lnTo>
                    <a:pt x="4465" y="14621"/>
                  </a:lnTo>
                  <a:lnTo>
                    <a:pt x="5227" y="14205"/>
                  </a:lnTo>
                  <a:lnTo>
                    <a:pt x="7621" y="12859"/>
                  </a:lnTo>
                  <a:lnTo>
                    <a:pt x="9930" y="14157"/>
                  </a:lnTo>
                  <a:lnTo>
                    <a:pt x="10692" y="14574"/>
                  </a:lnTo>
                  <a:lnTo>
                    <a:pt x="10907" y="13752"/>
                  </a:lnTo>
                  <a:lnTo>
                    <a:pt x="11621" y="11169"/>
                  </a:lnTo>
                  <a:lnTo>
                    <a:pt x="14205" y="10502"/>
                  </a:lnTo>
                  <a:lnTo>
                    <a:pt x="15050" y="10276"/>
                  </a:lnTo>
                  <a:lnTo>
                    <a:pt x="14621" y="9549"/>
                  </a:lnTo>
                  <a:lnTo>
                    <a:pt x="13228"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3"/>
            <p:cNvSpPr/>
            <p:nvPr/>
          </p:nvSpPr>
          <p:spPr>
            <a:xfrm>
              <a:off x="6648150"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25"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42" y="12085"/>
                  </a:lnTo>
                  <a:lnTo>
                    <a:pt x="7942"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2" y="10490"/>
                  </a:lnTo>
                  <a:lnTo>
                    <a:pt x="15050" y="10263"/>
                  </a:lnTo>
                  <a:lnTo>
                    <a:pt x="14609" y="9537"/>
                  </a:lnTo>
                  <a:lnTo>
                    <a:pt x="13228" y="7215"/>
                  </a:lnTo>
                  <a:lnTo>
                    <a:pt x="14573"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3"/>
            <p:cNvSpPr/>
            <p:nvPr/>
          </p:nvSpPr>
          <p:spPr>
            <a:xfrm>
              <a:off x="6648150" y="4134575"/>
              <a:ext cx="376250" cy="365525"/>
            </a:xfrm>
            <a:custGeom>
              <a:avLst/>
              <a:gdLst/>
              <a:ahLst/>
              <a:cxnLst/>
              <a:rect l="l" t="t" r="r" b="b"/>
              <a:pathLst>
                <a:path w="15050" h="14621" extrusionOk="0">
                  <a:moveTo>
                    <a:pt x="4894" y="1286"/>
                  </a:moveTo>
                  <a:lnTo>
                    <a:pt x="7120" y="2512"/>
                  </a:lnTo>
                  <a:lnTo>
                    <a:pt x="7120" y="6310"/>
                  </a:lnTo>
                  <a:lnTo>
                    <a:pt x="4274" y="3560"/>
                  </a:lnTo>
                  <a:lnTo>
                    <a:pt x="4894"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25"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2" y="10501"/>
                  </a:lnTo>
                  <a:lnTo>
                    <a:pt x="15050" y="10275"/>
                  </a:lnTo>
                  <a:lnTo>
                    <a:pt x="14609" y="9549"/>
                  </a:lnTo>
                  <a:lnTo>
                    <a:pt x="13228" y="7227"/>
                  </a:lnTo>
                  <a:lnTo>
                    <a:pt x="14573"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3"/>
            <p:cNvSpPr/>
            <p:nvPr/>
          </p:nvSpPr>
          <p:spPr>
            <a:xfrm>
              <a:off x="6648150"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86" y="4846"/>
                  </a:lnTo>
                  <a:lnTo>
                    <a:pt x="3751" y="4203"/>
                  </a:lnTo>
                  <a:close/>
                  <a:moveTo>
                    <a:pt x="11382" y="4132"/>
                  </a:moveTo>
                  <a:lnTo>
                    <a:pt x="13728" y="4739"/>
                  </a:lnTo>
                  <a:lnTo>
                    <a:pt x="12442" y="6882"/>
                  </a:lnTo>
                  <a:lnTo>
                    <a:pt x="8525"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42" y="12085"/>
                  </a:lnTo>
                  <a:lnTo>
                    <a:pt x="7942"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53"/>
                  </a:lnTo>
                  <a:lnTo>
                    <a:pt x="4358" y="36"/>
                  </a:lnTo>
                  <a:lnTo>
                    <a:pt x="4143" y="857"/>
                  </a:lnTo>
                  <a:lnTo>
                    <a:pt x="3429" y="3441"/>
                  </a:lnTo>
                  <a:lnTo>
                    <a:pt x="845" y="4120"/>
                  </a:lnTo>
                  <a:lnTo>
                    <a:pt x="0" y="4334"/>
                  </a:lnTo>
                  <a:lnTo>
                    <a:pt x="429" y="5072"/>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80" y="14561"/>
                  </a:lnTo>
                  <a:lnTo>
                    <a:pt x="10906" y="13752"/>
                  </a:lnTo>
                  <a:lnTo>
                    <a:pt x="11621" y="11156"/>
                  </a:lnTo>
                  <a:lnTo>
                    <a:pt x="14192" y="10489"/>
                  </a:lnTo>
                  <a:lnTo>
                    <a:pt x="15050" y="10263"/>
                  </a:lnTo>
                  <a:lnTo>
                    <a:pt x="14609" y="9537"/>
                  </a:lnTo>
                  <a:lnTo>
                    <a:pt x="13228" y="7215"/>
                  </a:lnTo>
                  <a:lnTo>
                    <a:pt x="14573" y="4965"/>
                  </a:lnTo>
                  <a:lnTo>
                    <a:pt x="15002" y="4239"/>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3"/>
            <p:cNvSpPr/>
            <p:nvPr/>
          </p:nvSpPr>
          <p:spPr>
            <a:xfrm>
              <a:off x="6268925" y="4499800"/>
              <a:ext cx="376275" cy="365250"/>
            </a:xfrm>
            <a:custGeom>
              <a:avLst/>
              <a:gdLst/>
              <a:ahLst/>
              <a:cxnLst/>
              <a:rect l="l" t="t" r="r" b="b"/>
              <a:pathLst>
                <a:path w="15051" h="14610" extrusionOk="0">
                  <a:moveTo>
                    <a:pt x="4906" y="1286"/>
                  </a:moveTo>
                  <a:lnTo>
                    <a:pt x="7120" y="2524"/>
                  </a:lnTo>
                  <a:lnTo>
                    <a:pt x="7120" y="6322"/>
                  </a:lnTo>
                  <a:lnTo>
                    <a:pt x="4275" y="3572"/>
                  </a:lnTo>
                  <a:lnTo>
                    <a:pt x="4906"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43" y="6882"/>
                  </a:lnTo>
                  <a:lnTo>
                    <a:pt x="8537" y="6882"/>
                  </a:lnTo>
                  <a:lnTo>
                    <a:pt x="11395" y="4132"/>
                  </a:lnTo>
                  <a:close/>
                  <a:moveTo>
                    <a:pt x="12562" y="7715"/>
                  </a:moveTo>
                  <a:lnTo>
                    <a:pt x="13788" y="9763"/>
                  </a:lnTo>
                  <a:lnTo>
                    <a:pt x="11311" y="10394"/>
                  </a:lnTo>
                  <a:lnTo>
                    <a:pt x="8549" y="7715"/>
                  </a:lnTo>
                  <a:close/>
                  <a:moveTo>
                    <a:pt x="6513" y="7715"/>
                  </a:moveTo>
                  <a:lnTo>
                    <a:pt x="3668" y="10478"/>
                  </a:lnTo>
                  <a:lnTo>
                    <a:pt x="1310" y="9858"/>
                  </a:lnTo>
                  <a:lnTo>
                    <a:pt x="2596" y="7715"/>
                  </a:lnTo>
                  <a:close/>
                  <a:moveTo>
                    <a:pt x="7954" y="8287"/>
                  </a:moveTo>
                  <a:lnTo>
                    <a:pt x="10800" y="11037"/>
                  </a:lnTo>
                  <a:lnTo>
                    <a:pt x="10168" y="13311"/>
                  </a:lnTo>
                  <a:lnTo>
                    <a:pt x="7954" y="12085"/>
                  </a:lnTo>
                  <a:lnTo>
                    <a:pt x="7954" y="8287"/>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41" y="5072"/>
                  </a:lnTo>
                  <a:lnTo>
                    <a:pt x="1822" y="7394"/>
                  </a:lnTo>
                  <a:lnTo>
                    <a:pt x="477" y="9632"/>
                  </a:lnTo>
                  <a:lnTo>
                    <a:pt x="48" y="10370"/>
                  </a:lnTo>
                  <a:lnTo>
                    <a:pt x="894" y="10597"/>
                  </a:lnTo>
                  <a:lnTo>
                    <a:pt x="3561" y="11287"/>
                  </a:lnTo>
                  <a:lnTo>
                    <a:pt x="4251" y="13788"/>
                  </a:lnTo>
                  <a:lnTo>
                    <a:pt x="4465" y="14609"/>
                  </a:lnTo>
                  <a:lnTo>
                    <a:pt x="5227" y="14192"/>
                  </a:lnTo>
                  <a:lnTo>
                    <a:pt x="7621" y="12859"/>
                  </a:lnTo>
                  <a:lnTo>
                    <a:pt x="9930" y="14145"/>
                  </a:lnTo>
                  <a:lnTo>
                    <a:pt x="10692" y="14561"/>
                  </a:lnTo>
                  <a:lnTo>
                    <a:pt x="10907" y="13752"/>
                  </a:lnTo>
                  <a:lnTo>
                    <a:pt x="11621" y="11156"/>
                  </a:lnTo>
                  <a:lnTo>
                    <a:pt x="14205" y="10489"/>
                  </a:lnTo>
                  <a:lnTo>
                    <a:pt x="15050" y="10263"/>
                  </a:lnTo>
                  <a:lnTo>
                    <a:pt x="14621" y="9537"/>
                  </a:lnTo>
                  <a:lnTo>
                    <a:pt x="13228"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3"/>
            <p:cNvSpPr/>
            <p:nvPr/>
          </p:nvSpPr>
          <p:spPr>
            <a:xfrm>
              <a:off x="9751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05" y="3656"/>
                  </a:lnTo>
                  <a:lnTo>
                    <a:pt x="7942" y="6335"/>
                  </a:lnTo>
                  <a:lnTo>
                    <a:pt x="7942" y="2429"/>
                  </a:lnTo>
                  <a:lnTo>
                    <a:pt x="7954" y="2429"/>
                  </a:lnTo>
                  <a:lnTo>
                    <a:pt x="10050" y="1251"/>
                  </a:lnTo>
                  <a:close/>
                  <a:moveTo>
                    <a:pt x="11395" y="4144"/>
                  </a:moveTo>
                  <a:lnTo>
                    <a:pt x="13729" y="4751"/>
                  </a:lnTo>
                  <a:lnTo>
                    <a:pt x="12443" y="6894"/>
                  </a:lnTo>
                  <a:lnTo>
                    <a:pt x="8526" y="6894"/>
                  </a:lnTo>
                  <a:lnTo>
                    <a:pt x="11395" y="4144"/>
                  </a:lnTo>
                  <a:close/>
                  <a:moveTo>
                    <a:pt x="3751" y="4227"/>
                  </a:moveTo>
                  <a:lnTo>
                    <a:pt x="6526" y="6906"/>
                  </a:lnTo>
                  <a:lnTo>
                    <a:pt x="2501" y="6906"/>
                  </a:lnTo>
                  <a:lnTo>
                    <a:pt x="1287" y="4870"/>
                  </a:lnTo>
                  <a:lnTo>
                    <a:pt x="3751" y="4227"/>
                  </a:lnTo>
                  <a:close/>
                  <a:moveTo>
                    <a:pt x="12562" y="7728"/>
                  </a:moveTo>
                  <a:lnTo>
                    <a:pt x="13788" y="9764"/>
                  </a:lnTo>
                  <a:lnTo>
                    <a:pt x="11312" y="10407"/>
                  </a:lnTo>
                  <a:lnTo>
                    <a:pt x="8550" y="7728"/>
                  </a:lnTo>
                  <a:close/>
                  <a:moveTo>
                    <a:pt x="6526" y="7716"/>
                  </a:moveTo>
                  <a:lnTo>
                    <a:pt x="3680" y="10466"/>
                  </a:lnTo>
                  <a:lnTo>
                    <a:pt x="1346" y="9859"/>
                  </a:lnTo>
                  <a:lnTo>
                    <a:pt x="2608" y="7716"/>
                  </a:lnTo>
                  <a:close/>
                  <a:moveTo>
                    <a:pt x="7954" y="8299"/>
                  </a:moveTo>
                  <a:lnTo>
                    <a:pt x="10800" y="11050"/>
                  </a:lnTo>
                  <a:lnTo>
                    <a:pt x="10169" y="13324"/>
                  </a:lnTo>
                  <a:lnTo>
                    <a:pt x="7954" y="12085"/>
                  </a:lnTo>
                  <a:lnTo>
                    <a:pt x="7954" y="8299"/>
                  </a:lnTo>
                  <a:close/>
                  <a:moveTo>
                    <a:pt x="7133" y="8287"/>
                  </a:moveTo>
                  <a:lnTo>
                    <a:pt x="7133" y="12193"/>
                  </a:lnTo>
                  <a:lnTo>
                    <a:pt x="7121" y="12193"/>
                  </a:lnTo>
                  <a:lnTo>
                    <a:pt x="5025" y="13371"/>
                  </a:lnTo>
                  <a:lnTo>
                    <a:pt x="4370" y="10966"/>
                  </a:lnTo>
                  <a:lnTo>
                    <a:pt x="7133" y="8287"/>
                  </a:lnTo>
                  <a:close/>
                  <a:moveTo>
                    <a:pt x="10586" y="1"/>
                  </a:moveTo>
                  <a:lnTo>
                    <a:pt x="9824" y="417"/>
                  </a:lnTo>
                  <a:lnTo>
                    <a:pt x="7430" y="1763"/>
                  </a:lnTo>
                  <a:lnTo>
                    <a:pt x="5121" y="465"/>
                  </a:lnTo>
                  <a:lnTo>
                    <a:pt x="4359" y="48"/>
                  </a:lnTo>
                  <a:lnTo>
                    <a:pt x="4144" y="870"/>
                  </a:lnTo>
                  <a:lnTo>
                    <a:pt x="3430" y="3453"/>
                  </a:lnTo>
                  <a:lnTo>
                    <a:pt x="846" y="4132"/>
                  </a:lnTo>
                  <a:lnTo>
                    <a:pt x="1" y="4346"/>
                  </a:lnTo>
                  <a:lnTo>
                    <a:pt x="430" y="5085"/>
                  </a:lnTo>
                  <a:lnTo>
                    <a:pt x="1823" y="7406"/>
                  </a:lnTo>
                  <a:lnTo>
                    <a:pt x="477" y="9645"/>
                  </a:lnTo>
                  <a:lnTo>
                    <a:pt x="49"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33" y="11169"/>
                  </a:lnTo>
                  <a:lnTo>
                    <a:pt x="14205" y="10502"/>
                  </a:lnTo>
                  <a:lnTo>
                    <a:pt x="15050" y="10276"/>
                  </a:lnTo>
                  <a:lnTo>
                    <a:pt x="14622" y="9549"/>
                  </a:lnTo>
                  <a:lnTo>
                    <a:pt x="13241"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3"/>
            <p:cNvSpPr/>
            <p:nvPr/>
          </p:nvSpPr>
          <p:spPr>
            <a:xfrm>
              <a:off x="975700" y="2307850"/>
              <a:ext cx="375975" cy="365250"/>
            </a:xfrm>
            <a:custGeom>
              <a:avLst/>
              <a:gdLst/>
              <a:ahLst/>
              <a:cxnLst/>
              <a:rect l="l" t="t" r="r" b="b"/>
              <a:pathLst>
                <a:path w="15039" h="14610" extrusionOk="0">
                  <a:moveTo>
                    <a:pt x="4882" y="1298"/>
                  </a:moveTo>
                  <a:lnTo>
                    <a:pt x="7097" y="2525"/>
                  </a:lnTo>
                  <a:lnTo>
                    <a:pt x="7097" y="6323"/>
                  </a:lnTo>
                  <a:lnTo>
                    <a:pt x="4251" y="3573"/>
                  </a:lnTo>
                  <a:lnTo>
                    <a:pt x="4882" y="1298"/>
                  </a:lnTo>
                  <a:close/>
                  <a:moveTo>
                    <a:pt x="10026" y="1251"/>
                  </a:moveTo>
                  <a:lnTo>
                    <a:pt x="10681" y="3644"/>
                  </a:lnTo>
                  <a:lnTo>
                    <a:pt x="7918" y="6323"/>
                  </a:lnTo>
                  <a:lnTo>
                    <a:pt x="7918" y="2430"/>
                  </a:lnTo>
                  <a:lnTo>
                    <a:pt x="7930" y="2430"/>
                  </a:lnTo>
                  <a:lnTo>
                    <a:pt x="10026" y="1251"/>
                  </a:lnTo>
                  <a:close/>
                  <a:moveTo>
                    <a:pt x="11371" y="4132"/>
                  </a:moveTo>
                  <a:lnTo>
                    <a:pt x="13705" y="4751"/>
                  </a:lnTo>
                  <a:lnTo>
                    <a:pt x="12419" y="6894"/>
                  </a:lnTo>
                  <a:lnTo>
                    <a:pt x="8502" y="6894"/>
                  </a:lnTo>
                  <a:lnTo>
                    <a:pt x="11371" y="4132"/>
                  </a:lnTo>
                  <a:close/>
                  <a:moveTo>
                    <a:pt x="3727" y="4227"/>
                  </a:moveTo>
                  <a:lnTo>
                    <a:pt x="6502" y="6906"/>
                  </a:lnTo>
                  <a:lnTo>
                    <a:pt x="2477" y="6906"/>
                  </a:lnTo>
                  <a:lnTo>
                    <a:pt x="1263" y="4870"/>
                  </a:lnTo>
                  <a:lnTo>
                    <a:pt x="3727" y="4227"/>
                  </a:lnTo>
                  <a:close/>
                  <a:moveTo>
                    <a:pt x="12538" y="7728"/>
                  </a:moveTo>
                  <a:lnTo>
                    <a:pt x="13752" y="9764"/>
                  </a:lnTo>
                  <a:lnTo>
                    <a:pt x="11288" y="10407"/>
                  </a:lnTo>
                  <a:lnTo>
                    <a:pt x="8526" y="7728"/>
                  </a:lnTo>
                  <a:close/>
                  <a:moveTo>
                    <a:pt x="6502" y="7728"/>
                  </a:moveTo>
                  <a:lnTo>
                    <a:pt x="3656" y="10478"/>
                  </a:lnTo>
                  <a:lnTo>
                    <a:pt x="1310" y="9871"/>
                  </a:lnTo>
                  <a:lnTo>
                    <a:pt x="2584" y="7728"/>
                  </a:lnTo>
                  <a:close/>
                  <a:moveTo>
                    <a:pt x="7930" y="8299"/>
                  </a:moveTo>
                  <a:lnTo>
                    <a:pt x="10764" y="11062"/>
                  </a:lnTo>
                  <a:lnTo>
                    <a:pt x="10145" y="13336"/>
                  </a:lnTo>
                  <a:lnTo>
                    <a:pt x="7930" y="12097"/>
                  </a:lnTo>
                  <a:lnTo>
                    <a:pt x="7930" y="8299"/>
                  </a:lnTo>
                  <a:close/>
                  <a:moveTo>
                    <a:pt x="7109" y="8299"/>
                  </a:moveTo>
                  <a:lnTo>
                    <a:pt x="7109" y="12205"/>
                  </a:lnTo>
                  <a:lnTo>
                    <a:pt x="7097" y="12205"/>
                  </a:lnTo>
                  <a:lnTo>
                    <a:pt x="5001" y="13383"/>
                  </a:lnTo>
                  <a:lnTo>
                    <a:pt x="4346" y="10978"/>
                  </a:lnTo>
                  <a:lnTo>
                    <a:pt x="7109" y="8299"/>
                  </a:lnTo>
                  <a:close/>
                  <a:moveTo>
                    <a:pt x="10573" y="1"/>
                  </a:moveTo>
                  <a:lnTo>
                    <a:pt x="9823" y="417"/>
                  </a:lnTo>
                  <a:lnTo>
                    <a:pt x="7418" y="1751"/>
                  </a:lnTo>
                  <a:lnTo>
                    <a:pt x="5120" y="465"/>
                  </a:lnTo>
                  <a:lnTo>
                    <a:pt x="4358" y="48"/>
                  </a:lnTo>
                  <a:lnTo>
                    <a:pt x="4132" y="858"/>
                  </a:lnTo>
                  <a:lnTo>
                    <a:pt x="3418" y="3453"/>
                  </a:lnTo>
                  <a:lnTo>
                    <a:pt x="846" y="4120"/>
                  </a:lnTo>
                  <a:lnTo>
                    <a:pt x="1" y="4346"/>
                  </a:lnTo>
                  <a:lnTo>
                    <a:pt x="429" y="5073"/>
                  </a:lnTo>
                  <a:lnTo>
                    <a:pt x="1810" y="7394"/>
                  </a:lnTo>
                  <a:lnTo>
                    <a:pt x="477" y="9645"/>
                  </a:lnTo>
                  <a:lnTo>
                    <a:pt x="36" y="10371"/>
                  </a:lnTo>
                  <a:lnTo>
                    <a:pt x="894" y="10597"/>
                  </a:lnTo>
                  <a:lnTo>
                    <a:pt x="3549" y="11300"/>
                  </a:lnTo>
                  <a:lnTo>
                    <a:pt x="4239" y="13800"/>
                  </a:lnTo>
                  <a:lnTo>
                    <a:pt x="4466" y="14610"/>
                  </a:lnTo>
                  <a:lnTo>
                    <a:pt x="5216" y="14193"/>
                  </a:lnTo>
                  <a:lnTo>
                    <a:pt x="7609" y="12859"/>
                  </a:lnTo>
                  <a:lnTo>
                    <a:pt x="9919" y="14145"/>
                  </a:lnTo>
                  <a:lnTo>
                    <a:pt x="10681" y="14574"/>
                  </a:lnTo>
                  <a:lnTo>
                    <a:pt x="10907" y="13752"/>
                  </a:lnTo>
                  <a:lnTo>
                    <a:pt x="11621" y="11157"/>
                  </a:lnTo>
                  <a:lnTo>
                    <a:pt x="14193" y="10490"/>
                  </a:lnTo>
                  <a:lnTo>
                    <a:pt x="15038" y="10264"/>
                  </a:lnTo>
                  <a:lnTo>
                    <a:pt x="14610" y="9538"/>
                  </a:lnTo>
                  <a:lnTo>
                    <a:pt x="13229" y="7216"/>
                  </a:lnTo>
                  <a:lnTo>
                    <a:pt x="14562" y="4966"/>
                  </a:lnTo>
                  <a:lnTo>
                    <a:pt x="15003" y="4239"/>
                  </a:lnTo>
                  <a:lnTo>
                    <a:pt x="14145" y="4013"/>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3"/>
            <p:cNvSpPr/>
            <p:nvPr/>
          </p:nvSpPr>
          <p:spPr>
            <a:xfrm>
              <a:off x="975100" y="1942325"/>
              <a:ext cx="376275" cy="365550"/>
            </a:xfrm>
            <a:custGeom>
              <a:avLst/>
              <a:gdLst/>
              <a:ahLst/>
              <a:cxnLst/>
              <a:rect l="l" t="t" r="r" b="b"/>
              <a:pathLst>
                <a:path w="15051" h="14622" extrusionOk="0">
                  <a:moveTo>
                    <a:pt x="4906" y="1299"/>
                  </a:moveTo>
                  <a:lnTo>
                    <a:pt x="7121" y="2537"/>
                  </a:lnTo>
                  <a:lnTo>
                    <a:pt x="7121" y="6335"/>
                  </a:lnTo>
                  <a:lnTo>
                    <a:pt x="4275" y="3573"/>
                  </a:lnTo>
                  <a:lnTo>
                    <a:pt x="4906"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26" y="6895"/>
                  </a:lnTo>
                  <a:lnTo>
                    <a:pt x="11395" y="4144"/>
                  </a:lnTo>
                  <a:close/>
                  <a:moveTo>
                    <a:pt x="3751" y="4228"/>
                  </a:moveTo>
                  <a:lnTo>
                    <a:pt x="6526" y="6906"/>
                  </a:lnTo>
                  <a:lnTo>
                    <a:pt x="2501" y="6906"/>
                  </a:lnTo>
                  <a:lnTo>
                    <a:pt x="1287" y="4870"/>
                  </a:lnTo>
                  <a:lnTo>
                    <a:pt x="3751" y="4228"/>
                  </a:lnTo>
                  <a:close/>
                  <a:moveTo>
                    <a:pt x="12562" y="7728"/>
                  </a:moveTo>
                  <a:lnTo>
                    <a:pt x="13788" y="9764"/>
                  </a:lnTo>
                  <a:lnTo>
                    <a:pt x="11312" y="10407"/>
                  </a:lnTo>
                  <a:lnTo>
                    <a:pt x="8550" y="7728"/>
                  </a:lnTo>
                  <a:close/>
                  <a:moveTo>
                    <a:pt x="6537" y="7728"/>
                  </a:moveTo>
                  <a:lnTo>
                    <a:pt x="3680" y="10478"/>
                  </a:lnTo>
                  <a:lnTo>
                    <a:pt x="1346" y="9871"/>
                  </a:lnTo>
                  <a:lnTo>
                    <a:pt x="2620" y="7728"/>
                  </a:lnTo>
                  <a:close/>
                  <a:moveTo>
                    <a:pt x="7954" y="8311"/>
                  </a:moveTo>
                  <a:lnTo>
                    <a:pt x="10788" y="11062"/>
                  </a:lnTo>
                  <a:lnTo>
                    <a:pt x="10169" y="13336"/>
                  </a:lnTo>
                  <a:lnTo>
                    <a:pt x="7954" y="12109"/>
                  </a:lnTo>
                  <a:lnTo>
                    <a:pt x="7954" y="8311"/>
                  </a:lnTo>
                  <a:close/>
                  <a:moveTo>
                    <a:pt x="7133" y="8311"/>
                  </a:moveTo>
                  <a:lnTo>
                    <a:pt x="7133" y="12205"/>
                  </a:lnTo>
                  <a:lnTo>
                    <a:pt x="7121" y="12205"/>
                  </a:lnTo>
                  <a:lnTo>
                    <a:pt x="5025" y="13383"/>
                  </a:lnTo>
                  <a:lnTo>
                    <a:pt x="4370" y="10990"/>
                  </a:lnTo>
                  <a:lnTo>
                    <a:pt x="7133" y="8311"/>
                  </a:lnTo>
                  <a:close/>
                  <a:moveTo>
                    <a:pt x="10586" y="1"/>
                  </a:moveTo>
                  <a:lnTo>
                    <a:pt x="9824" y="418"/>
                  </a:lnTo>
                  <a:lnTo>
                    <a:pt x="7430" y="1763"/>
                  </a:lnTo>
                  <a:lnTo>
                    <a:pt x="5121" y="465"/>
                  </a:lnTo>
                  <a:lnTo>
                    <a:pt x="4359" y="48"/>
                  </a:lnTo>
                  <a:lnTo>
                    <a:pt x="4144" y="870"/>
                  </a:lnTo>
                  <a:lnTo>
                    <a:pt x="3430" y="3454"/>
                  </a:lnTo>
                  <a:lnTo>
                    <a:pt x="846" y="4132"/>
                  </a:lnTo>
                  <a:lnTo>
                    <a:pt x="1" y="4347"/>
                  </a:lnTo>
                  <a:lnTo>
                    <a:pt x="430" y="5085"/>
                  </a:lnTo>
                  <a:lnTo>
                    <a:pt x="1823"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93" y="14574"/>
                  </a:lnTo>
                  <a:lnTo>
                    <a:pt x="10907"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3"/>
            <p:cNvSpPr/>
            <p:nvPr/>
          </p:nvSpPr>
          <p:spPr>
            <a:xfrm>
              <a:off x="975100" y="846675"/>
              <a:ext cx="376275" cy="365525"/>
            </a:xfrm>
            <a:custGeom>
              <a:avLst/>
              <a:gdLst/>
              <a:ahLst/>
              <a:cxnLst/>
              <a:rect l="l" t="t" r="r" b="b"/>
              <a:pathLst>
                <a:path w="15051" h="14621" extrusionOk="0">
                  <a:moveTo>
                    <a:pt x="10050" y="1238"/>
                  </a:moveTo>
                  <a:lnTo>
                    <a:pt x="10705" y="3631"/>
                  </a:lnTo>
                  <a:lnTo>
                    <a:pt x="7942" y="6310"/>
                  </a:lnTo>
                  <a:lnTo>
                    <a:pt x="7942" y="2417"/>
                  </a:lnTo>
                  <a:lnTo>
                    <a:pt x="7954" y="2417"/>
                  </a:lnTo>
                  <a:lnTo>
                    <a:pt x="10050" y="1238"/>
                  </a:lnTo>
                  <a:close/>
                  <a:moveTo>
                    <a:pt x="4906" y="1286"/>
                  </a:moveTo>
                  <a:lnTo>
                    <a:pt x="7121" y="2512"/>
                  </a:lnTo>
                  <a:lnTo>
                    <a:pt x="7121" y="6322"/>
                  </a:lnTo>
                  <a:lnTo>
                    <a:pt x="4275" y="3572"/>
                  </a:lnTo>
                  <a:lnTo>
                    <a:pt x="4906" y="1286"/>
                  </a:lnTo>
                  <a:close/>
                  <a:moveTo>
                    <a:pt x="3751" y="4215"/>
                  </a:moveTo>
                  <a:lnTo>
                    <a:pt x="6526" y="6894"/>
                  </a:lnTo>
                  <a:lnTo>
                    <a:pt x="2501" y="6894"/>
                  </a:lnTo>
                  <a:lnTo>
                    <a:pt x="1287" y="4858"/>
                  </a:lnTo>
                  <a:lnTo>
                    <a:pt x="3751" y="4215"/>
                  </a:lnTo>
                  <a:close/>
                  <a:moveTo>
                    <a:pt x="11395" y="4131"/>
                  </a:moveTo>
                  <a:lnTo>
                    <a:pt x="13729" y="4751"/>
                  </a:lnTo>
                  <a:lnTo>
                    <a:pt x="12467" y="6894"/>
                  </a:lnTo>
                  <a:lnTo>
                    <a:pt x="8550" y="6894"/>
                  </a:lnTo>
                  <a:lnTo>
                    <a:pt x="11395" y="4131"/>
                  </a:lnTo>
                  <a:close/>
                  <a:moveTo>
                    <a:pt x="12562" y="7715"/>
                  </a:moveTo>
                  <a:lnTo>
                    <a:pt x="13788" y="9751"/>
                  </a:lnTo>
                  <a:lnTo>
                    <a:pt x="11312" y="10394"/>
                  </a:lnTo>
                  <a:lnTo>
                    <a:pt x="8550" y="7715"/>
                  </a:lnTo>
                  <a:close/>
                  <a:moveTo>
                    <a:pt x="6526" y="7727"/>
                  </a:moveTo>
                  <a:lnTo>
                    <a:pt x="3680" y="10477"/>
                  </a:lnTo>
                  <a:lnTo>
                    <a:pt x="1334" y="9870"/>
                  </a:lnTo>
                  <a:lnTo>
                    <a:pt x="2608" y="7727"/>
                  </a:lnTo>
                  <a:close/>
                  <a:moveTo>
                    <a:pt x="7954" y="8287"/>
                  </a:moveTo>
                  <a:lnTo>
                    <a:pt x="10788" y="11049"/>
                  </a:lnTo>
                  <a:lnTo>
                    <a:pt x="10169" y="13323"/>
                  </a:lnTo>
                  <a:lnTo>
                    <a:pt x="7954" y="12085"/>
                  </a:lnTo>
                  <a:lnTo>
                    <a:pt x="7954" y="8287"/>
                  </a:lnTo>
                  <a:close/>
                  <a:moveTo>
                    <a:pt x="7133" y="8287"/>
                  </a:moveTo>
                  <a:lnTo>
                    <a:pt x="7133" y="12192"/>
                  </a:lnTo>
                  <a:lnTo>
                    <a:pt x="7121" y="12192"/>
                  </a:lnTo>
                  <a:lnTo>
                    <a:pt x="5025" y="13371"/>
                  </a:lnTo>
                  <a:lnTo>
                    <a:pt x="4370" y="10966"/>
                  </a:lnTo>
                  <a:lnTo>
                    <a:pt x="7133" y="8287"/>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70"/>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15"/>
                  </a:lnTo>
                  <a:lnTo>
                    <a:pt x="14574" y="4977"/>
                  </a:lnTo>
                  <a:lnTo>
                    <a:pt x="15003" y="4227"/>
                  </a:lnTo>
                  <a:lnTo>
                    <a:pt x="14157" y="4000"/>
                  </a:lnTo>
                  <a:lnTo>
                    <a:pt x="11490" y="3310"/>
                  </a:lnTo>
                  <a:lnTo>
                    <a:pt x="10812" y="798"/>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3"/>
            <p:cNvSpPr/>
            <p:nvPr/>
          </p:nvSpPr>
          <p:spPr>
            <a:xfrm>
              <a:off x="975100" y="1211600"/>
              <a:ext cx="376275" cy="365525"/>
            </a:xfrm>
            <a:custGeom>
              <a:avLst/>
              <a:gdLst/>
              <a:ahLst/>
              <a:cxnLst/>
              <a:rect l="l" t="t" r="r" b="b"/>
              <a:pathLst>
                <a:path w="15051" h="14621" extrusionOk="0">
                  <a:moveTo>
                    <a:pt x="4906" y="1298"/>
                  </a:moveTo>
                  <a:lnTo>
                    <a:pt x="7121" y="2536"/>
                  </a:lnTo>
                  <a:lnTo>
                    <a:pt x="7121" y="6334"/>
                  </a:lnTo>
                  <a:lnTo>
                    <a:pt x="4275" y="3572"/>
                  </a:lnTo>
                  <a:lnTo>
                    <a:pt x="4906" y="1298"/>
                  </a:lnTo>
                  <a:close/>
                  <a:moveTo>
                    <a:pt x="10050" y="1250"/>
                  </a:moveTo>
                  <a:lnTo>
                    <a:pt x="10705" y="3655"/>
                  </a:lnTo>
                  <a:lnTo>
                    <a:pt x="7942" y="6334"/>
                  </a:lnTo>
                  <a:lnTo>
                    <a:pt x="7942" y="2429"/>
                  </a:lnTo>
                  <a:lnTo>
                    <a:pt x="7954" y="2429"/>
                  </a:lnTo>
                  <a:lnTo>
                    <a:pt x="10050" y="1250"/>
                  </a:lnTo>
                  <a:close/>
                  <a:moveTo>
                    <a:pt x="3751" y="4227"/>
                  </a:moveTo>
                  <a:lnTo>
                    <a:pt x="6526" y="6906"/>
                  </a:lnTo>
                  <a:lnTo>
                    <a:pt x="2501" y="6906"/>
                  </a:lnTo>
                  <a:lnTo>
                    <a:pt x="1287" y="4870"/>
                  </a:lnTo>
                  <a:lnTo>
                    <a:pt x="3751" y="4227"/>
                  </a:lnTo>
                  <a:close/>
                  <a:moveTo>
                    <a:pt x="11395" y="4155"/>
                  </a:moveTo>
                  <a:lnTo>
                    <a:pt x="13729" y="4763"/>
                  </a:lnTo>
                  <a:lnTo>
                    <a:pt x="12443" y="6906"/>
                  </a:lnTo>
                  <a:lnTo>
                    <a:pt x="8526" y="6906"/>
                  </a:lnTo>
                  <a:lnTo>
                    <a:pt x="11395" y="4155"/>
                  </a:lnTo>
                  <a:close/>
                  <a:moveTo>
                    <a:pt x="12562" y="7727"/>
                  </a:moveTo>
                  <a:lnTo>
                    <a:pt x="13788" y="9763"/>
                  </a:lnTo>
                  <a:lnTo>
                    <a:pt x="11312" y="10406"/>
                  </a:lnTo>
                  <a:lnTo>
                    <a:pt x="8550" y="7727"/>
                  </a:lnTo>
                  <a:close/>
                  <a:moveTo>
                    <a:pt x="6537" y="7739"/>
                  </a:moveTo>
                  <a:lnTo>
                    <a:pt x="3680" y="10501"/>
                  </a:lnTo>
                  <a:lnTo>
                    <a:pt x="1346" y="9882"/>
                  </a:lnTo>
                  <a:lnTo>
                    <a:pt x="2620" y="7739"/>
                  </a:lnTo>
                  <a:close/>
                  <a:moveTo>
                    <a:pt x="7954" y="8311"/>
                  </a:moveTo>
                  <a:lnTo>
                    <a:pt x="10788" y="11061"/>
                  </a:lnTo>
                  <a:lnTo>
                    <a:pt x="10169" y="13335"/>
                  </a:lnTo>
                  <a:lnTo>
                    <a:pt x="7954" y="12097"/>
                  </a:lnTo>
                  <a:lnTo>
                    <a:pt x="7954" y="8311"/>
                  </a:lnTo>
                  <a:close/>
                  <a:moveTo>
                    <a:pt x="7133" y="8311"/>
                  </a:moveTo>
                  <a:lnTo>
                    <a:pt x="7133" y="12204"/>
                  </a:lnTo>
                  <a:lnTo>
                    <a:pt x="7121" y="12204"/>
                  </a:lnTo>
                  <a:lnTo>
                    <a:pt x="5025" y="13383"/>
                  </a:lnTo>
                  <a:lnTo>
                    <a:pt x="4370" y="10989"/>
                  </a:lnTo>
                  <a:lnTo>
                    <a:pt x="7133" y="8311"/>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3"/>
            <p:cNvSpPr/>
            <p:nvPr/>
          </p:nvSpPr>
          <p:spPr>
            <a:xfrm>
              <a:off x="975100" y="1577100"/>
              <a:ext cx="376275" cy="365250"/>
            </a:xfrm>
            <a:custGeom>
              <a:avLst/>
              <a:gdLst/>
              <a:ahLst/>
              <a:cxnLst/>
              <a:rect l="l" t="t" r="r" b="b"/>
              <a:pathLst>
                <a:path w="15051" h="14610" extrusionOk="0">
                  <a:moveTo>
                    <a:pt x="4906" y="1299"/>
                  </a:moveTo>
                  <a:lnTo>
                    <a:pt x="7121" y="2525"/>
                  </a:lnTo>
                  <a:lnTo>
                    <a:pt x="7121" y="6323"/>
                  </a:lnTo>
                  <a:lnTo>
                    <a:pt x="4275" y="3573"/>
                  </a:lnTo>
                  <a:lnTo>
                    <a:pt x="4906" y="1299"/>
                  </a:lnTo>
                  <a:close/>
                  <a:moveTo>
                    <a:pt x="10050" y="1251"/>
                  </a:moveTo>
                  <a:lnTo>
                    <a:pt x="10705" y="3644"/>
                  </a:lnTo>
                  <a:lnTo>
                    <a:pt x="7942" y="6323"/>
                  </a:lnTo>
                  <a:lnTo>
                    <a:pt x="7942" y="2430"/>
                  </a:lnTo>
                  <a:lnTo>
                    <a:pt x="7954" y="2430"/>
                  </a:lnTo>
                  <a:lnTo>
                    <a:pt x="10050" y="1251"/>
                  </a:lnTo>
                  <a:close/>
                  <a:moveTo>
                    <a:pt x="3751" y="4228"/>
                  </a:moveTo>
                  <a:lnTo>
                    <a:pt x="6526" y="6906"/>
                  </a:lnTo>
                  <a:lnTo>
                    <a:pt x="2501" y="6906"/>
                  </a:lnTo>
                  <a:lnTo>
                    <a:pt x="1287" y="4871"/>
                  </a:lnTo>
                  <a:lnTo>
                    <a:pt x="3751" y="4228"/>
                  </a:lnTo>
                  <a:close/>
                  <a:moveTo>
                    <a:pt x="11395" y="4156"/>
                  </a:moveTo>
                  <a:lnTo>
                    <a:pt x="13729" y="4763"/>
                  </a:lnTo>
                  <a:lnTo>
                    <a:pt x="12443" y="6906"/>
                  </a:lnTo>
                  <a:lnTo>
                    <a:pt x="8526" y="6906"/>
                  </a:lnTo>
                  <a:lnTo>
                    <a:pt x="11395" y="4156"/>
                  </a:lnTo>
                  <a:close/>
                  <a:moveTo>
                    <a:pt x="12562" y="7728"/>
                  </a:moveTo>
                  <a:lnTo>
                    <a:pt x="13776" y="9764"/>
                  </a:lnTo>
                  <a:lnTo>
                    <a:pt x="11312" y="10407"/>
                  </a:lnTo>
                  <a:lnTo>
                    <a:pt x="8550" y="7728"/>
                  </a:lnTo>
                  <a:close/>
                  <a:moveTo>
                    <a:pt x="6537" y="7704"/>
                  </a:moveTo>
                  <a:lnTo>
                    <a:pt x="3680" y="10478"/>
                  </a:lnTo>
                  <a:lnTo>
                    <a:pt x="1346" y="9859"/>
                  </a:lnTo>
                  <a:lnTo>
                    <a:pt x="2620" y="7704"/>
                  </a:lnTo>
                  <a:close/>
                  <a:moveTo>
                    <a:pt x="7954" y="8300"/>
                  </a:moveTo>
                  <a:lnTo>
                    <a:pt x="10788" y="11050"/>
                  </a:lnTo>
                  <a:lnTo>
                    <a:pt x="10169" y="13336"/>
                  </a:lnTo>
                  <a:lnTo>
                    <a:pt x="7954" y="12098"/>
                  </a:lnTo>
                  <a:lnTo>
                    <a:pt x="7954" y="8300"/>
                  </a:lnTo>
                  <a:close/>
                  <a:moveTo>
                    <a:pt x="7133" y="8300"/>
                  </a:moveTo>
                  <a:lnTo>
                    <a:pt x="7133" y="12205"/>
                  </a:lnTo>
                  <a:lnTo>
                    <a:pt x="7121" y="12205"/>
                  </a:lnTo>
                  <a:lnTo>
                    <a:pt x="5025" y="13383"/>
                  </a:lnTo>
                  <a:lnTo>
                    <a:pt x="4370" y="10978"/>
                  </a:lnTo>
                  <a:lnTo>
                    <a:pt x="7133" y="8300"/>
                  </a:lnTo>
                  <a:close/>
                  <a:moveTo>
                    <a:pt x="10586" y="1"/>
                  </a:moveTo>
                  <a:lnTo>
                    <a:pt x="9824" y="418"/>
                  </a:lnTo>
                  <a:lnTo>
                    <a:pt x="7430" y="1751"/>
                  </a:lnTo>
                  <a:lnTo>
                    <a:pt x="5121" y="465"/>
                  </a:lnTo>
                  <a:lnTo>
                    <a:pt x="4359" y="49"/>
                  </a:lnTo>
                  <a:lnTo>
                    <a:pt x="4144" y="858"/>
                  </a:lnTo>
                  <a:lnTo>
                    <a:pt x="3430" y="3454"/>
                  </a:lnTo>
                  <a:lnTo>
                    <a:pt x="846" y="4120"/>
                  </a:lnTo>
                  <a:lnTo>
                    <a:pt x="1" y="4347"/>
                  </a:lnTo>
                  <a:lnTo>
                    <a:pt x="430" y="5073"/>
                  </a:lnTo>
                  <a:lnTo>
                    <a:pt x="1823"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93" y="14574"/>
                  </a:lnTo>
                  <a:lnTo>
                    <a:pt x="10907" y="13753"/>
                  </a:lnTo>
                  <a:lnTo>
                    <a:pt x="11633" y="11157"/>
                  </a:lnTo>
                  <a:lnTo>
                    <a:pt x="14205" y="10490"/>
                  </a:lnTo>
                  <a:lnTo>
                    <a:pt x="15050" y="10264"/>
                  </a:lnTo>
                  <a:lnTo>
                    <a:pt x="14622" y="9538"/>
                  </a:lnTo>
                  <a:lnTo>
                    <a:pt x="13241"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3"/>
            <p:cNvSpPr/>
            <p:nvPr/>
          </p:nvSpPr>
          <p:spPr>
            <a:xfrm>
              <a:off x="975100" y="3403825"/>
              <a:ext cx="376275" cy="365550"/>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3"/>
            <p:cNvSpPr/>
            <p:nvPr/>
          </p:nvSpPr>
          <p:spPr>
            <a:xfrm>
              <a:off x="596200" y="3403825"/>
              <a:ext cx="375950" cy="365550"/>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3"/>
            <p:cNvSpPr/>
            <p:nvPr/>
          </p:nvSpPr>
          <p:spPr>
            <a:xfrm>
              <a:off x="2169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3"/>
            <p:cNvSpPr/>
            <p:nvPr/>
          </p:nvSpPr>
          <p:spPr>
            <a:xfrm>
              <a:off x="216975" y="1577100"/>
              <a:ext cx="376275" cy="365550"/>
            </a:xfrm>
            <a:custGeom>
              <a:avLst/>
              <a:gdLst/>
              <a:ahLst/>
              <a:cxnLst/>
              <a:rect l="l" t="t" r="r" b="b"/>
              <a:pathLst>
                <a:path w="15051" h="14622" extrusionOk="0">
                  <a:moveTo>
                    <a:pt x="4894" y="1299"/>
                  </a:moveTo>
                  <a:lnTo>
                    <a:pt x="7109" y="2525"/>
                  </a:lnTo>
                  <a:lnTo>
                    <a:pt x="7109" y="6323"/>
                  </a:lnTo>
                  <a:lnTo>
                    <a:pt x="4275" y="3573"/>
                  </a:lnTo>
                  <a:lnTo>
                    <a:pt x="4894"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55" y="6906"/>
                  </a:lnTo>
                  <a:lnTo>
                    <a:pt x="8537" y="6906"/>
                  </a:lnTo>
                  <a:lnTo>
                    <a:pt x="11383" y="4156"/>
                  </a:lnTo>
                  <a:close/>
                  <a:moveTo>
                    <a:pt x="12562" y="7728"/>
                  </a:moveTo>
                  <a:lnTo>
                    <a:pt x="13776" y="9764"/>
                  </a:lnTo>
                  <a:lnTo>
                    <a:pt x="11312" y="10407"/>
                  </a:lnTo>
                  <a:lnTo>
                    <a:pt x="8537" y="7728"/>
                  </a:lnTo>
                  <a:close/>
                  <a:moveTo>
                    <a:pt x="6537" y="7704"/>
                  </a:moveTo>
                  <a:lnTo>
                    <a:pt x="3680" y="10478"/>
                  </a:lnTo>
                  <a:lnTo>
                    <a:pt x="1334" y="9859"/>
                  </a:lnTo>
                  <a:lnTo>
                    <a:pt x="2620" y="7704"/>
                  </a:lnTo>
                  <a:close/>
                  <a:moveTo>
                    <a:pt x="7942" y="8300"/>
                  </a:moveTo>
                  <a:lnTo>
                    <a:pt x="10788" y="11050"/>
                  </a:lnTo>
                  <a:lnTo>
                    <a:pt x="10169" y="13336"/>
                  </a:lnTo>
                  <a:lnTo>
                    <a:pt x="7942" y="12098"/>
                  </a:lnTo>
                  <a:lnTo>
                    <a:pt x="7942" y="8300"/>
                  </a:lnTo>
                  <a:close/>
                  <a:moveTo>
                    <a:pt x="7133" y="8300"/>
                  </a:moveTo>
                  <a:lnTo>
                    <a:pt x="7133" y="12205"/>
                  </a:lnTo>
                  <a:lnTo>
                    <a:pt x="7109" y="12205"/>
                  </a:lnTo>
                  <a:lnTo>
                    <a:pt x="5013" y="13383"/>
                  </a:lnTo>
                  <a:lnTo>
                    <a:pt x="4358" y="10978"/>
                  </a:lnTo>
                  <a:lnTo>
                    <a:pt x="7133" y="8300"/>
                  </a:lnTo>
                  <a:close/>
                  <a:moveTo>
                    <a:pt x="10585" y="1"/>
                  </a:moveTo>
                  <a:lnTo>
                    <a:pt x="9823" y="418"/>
                  </a:lnTo>
                  <a:lnTo>
                    <a:pt x="7430" y="1751"/>
                  </a:lnTo>
                  <a:lnTo>
                    <a:pt x="5120" y="465"/>
                  </a:lnTo>
                  <a:lnTo>
                    <a:pt x="4358" y="49"/>
                  </a:lnTo>
                  <a:lnTo>
                    <a:pt x="4132" y="858"/>
                  </a:lnTo>
                  <a:lnTo>
                    <a:pt x="3418" y="3454"/>
                  </a:lnTo>
                  <a:lnTo>
                    <a:pt x="846" y="4132"/>
                  </a:lnTo>
                  <a:lnTo>
                    <a:pt x="1" y="4359"/>
                  </a:lnTo>
                  <a:lnTo>
                    <a:pt x="429" y="5085"/>
                  </a:lnTo>
                  <a:lnTo>
                    <a:pt x="1810" y="7407"/>
                  </a:lnTo>
                  <a:lnTo>
                    <a:pt x="477" y="9657"/>
                  </a:lnTo>
                  <a:lnTo>
                    <a:pt x="36" y="10383"/>
                  </a:lnTo>
                  <a:lnTo>
                    <a:pt x="894" y="10609"/>
                  </a:lnTo>
                  <a:lnTo>
                    <a:pt x="3561" y="11312"/>
                  </a:lnTo>
                  <a:lnTo>
                    <a:pt x="4239" y="13812"/>
                  </a:lnTo>
                  <a:lnTo>
                    <a:pt x="4466" y="14622"/>
                  </a:lnTo>
                  <a:lnTo>
                    <a:pt x="5228" y="14205"/>
                  </a:lnTo>
                  <a:lnTo>
                    <a:pt x="7621" y="12872"/>
                  </a:lnTo>
                  <a:lnTo>
                    <a:pt x="9930" y="14169"/>
                  </a:lnTo>
                  <a:lnTo>
                    <a:pt x="10681" y="14586"/>
                  </a:lnTo>
                  <a:lnTo>
                    <a:pt x="10907" y="13764"/>
                  </a:lnTo>
                  <a:lnTo>
                    <a:pt x="11621" y="11169"/>
                  </a:lnTo>
                  <a:lnTo>
                    <a:pt x="14193" y="10502"/>
                  </a:lnTo>
                  <a:lnTo>
                    <a:pt x="15050" y="10276"/>
                  </a:lnTo>
                  <a:lnTo>
                    <a:pt x="14610" y="9550"/>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3"/>
            <p:cNvSpPr/>
            <p:nvPr/>
          </p:nvSpPr>
          <p:spPr>
            <a:xfrm>
              <a:off x="216975" y="3403825"/>
              <a:ext cx="376275" cy="365550"/>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3"/>
            <p:cNvSpPr/>
            <p:nvPr/>
          </p:nvSpPr>
          <p:spPr>
            <a:xfrm>
              <a:off x="216975" y="1211600"/>
              <a:ext cx="376275" cy="365825"/>
            </a:xfrm>
            <a:custGeom>
              <a:avLst/>
              <a:gdLst/>
              <a:ahLst/>
              <a:cxnLst/>
              <a:rect l="l" t="t" r="r" b="b"/>
              <a:pathLst>
                <a:path w="15051" h="14633" extrusionOk="0">
                  <a:moveTo>
                    <a:pt x="4894" y="1298"/>
                  </a:moveTo>
                  <a:lnTo>
                    <a:pt x="7109" y="2536"/>
                  </a:lnTo>
                  <a:lnTo>
                    <a:pt x="7109" y="6334"/>
                  </a:lnTo>
                  <a:lnTo>
                    <a:pt x="4275" y="3572"/>
                  </a:lnTo>
                  <a:lnTo>
                    <a:pt x="4894" y="1298"/>
                  </a:lnTo>
                  <a:close/>
                  <a:moveTo>
                    <a:pt x="10050" y="1250"/>
                  </a:moveTo>
                  <a:lnTo>
                    <a:pt x="10704" y="3655"/>
                  </a:lnTo>
                  <a:lnTo>
                    <a:pt x="7930" y="6334"/>
                  </a:lnTo>
                  <a:lnTo>
                    <a:pt x="7930" y="2429"/>
                  </a:lnTo>
                  <a:lnTo>
                    <a:pt x="7942" y="2429"/>
                  </a:lnTo>
                  <a:lnTo>
                    <a:pt x="10050" y="1250"/>
                  </a:lnTo>
                  <a:close/>
                  <a:moveTo>
                    <a:pt x="3751" y="4227"/>
                  </a:moveTo>
                  <a:lnTo>
                    <a:pt x="6513" y="6906"/>
                  </a:lnTo>
                  <a:lnTo>
                    <a:pt x="2489" y="6906"/>
                  </a:lnTo>
                  <a:lnTo>
                    <a:pt x="1275" y="4870"/>
                  </a:lnTo>
                  <a:lnTo>
                    <a:pt x="3751" y="4227"/>
                  </a:lnTo>
                  <a:close/>
                  <a:moveTo>
                    <a:pt x="11383" y="4155"/>
                  </a:moveTo>
                  <a:lnTo>
                    <a:pt x="13717" y="4763"/>
                  </a:lnTo>
                  <a:lnTo>
                    <a:pt x="12455" y="6906"/>
                  </a:lnTo>
                  <a:lnTo>
                    <a:pt x="8537" y="6906"/>
                  </a:lnTo>
                  <a:lnTo>
                    <a:pt x="11383" y="4155"/>
                  </a:lnTo>
                  <a:close/>
                  <a:moveTo>
                    <a:pt x="12562" y="7727"/>
                  </a:moveTo>
                  <a:lnTo>
                    <a:pt x="13764" y="9763"/>
                  </a:lnTo>
                  <a:lnTo>
                    <a:pt x="11312" y="10406"/>
                  </a:lnTo>
                  <a:lnTo>
                    <a:pt x="8537" y="7727"/>
                  </a:lnTo>
                  <a:close/>
                  <a:moveTo>
                    <a:pt x="6537" y="7739"/>
                  </a:moveTo>
                  <a:lnTo>
                    <a:pt x="3680" y="10501"/>
                  </a:lnTo>
                  <a:lnTo>
                    <a:pt x="1334" y="9882"/>
                  </a:lnTo>
                  <a:lnTo>
                    <a:pt x="2620" y="7739"/>
                  </a:lnTo>
                  <a:close/>
                  <a:moveTo>
                    <a:pt x="7942" y="8311"/>
                  </a:moveTo>
                  <a:lnTo>
                    <a:pt x="10788" y="11061"/>
                  </a:lnTo>
                  <a:lnTo>
                    <a:pt x="10169" y="13335"/>
                  </a:lnTo>
                  <a:lnTo>
                    <a:pt x="7942" y="12097"/>
                  </a:lnTo>
                  <a:lnTo>
                    <a:pt x="7942" y="8311"/>
                  </a:lnTo>
                  <a:close/>
                  <a:moveTo>
                    <a:pt x="7109" y="8311"/>
                  </a:moveTo>
                  <a:lnTo>
                    <a:pt x="7109"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43"/>
                  </a:lnTo>
                  <a:lnTo>
                    <a:pt x="1" y="4370"/>
                  </a:lnTo>
                  <a:lnTo>
                    <a:pt x="429" y="5096"/>
                  </a:lnTo>
                  <a:lnTo>
                    <a:pt x="1810" y="7418"/>
                  </a:lnTo>
                  <a:lnTo>
                    <a:pt x="477" y="9668"/>
                  </a:lnTo>
                  <a:lnTo>
                    <a:pt x="36" y="10394"/>
                  </a:lnTo>
                  <a:lnTo>
                    <a:pt x="894" y="10620"/>
                  </a:lnTo>
                  <a:lnTo>
                    <a:pt x="3561" y="11311"/>
                  </a:lnTo>
                  <a:lnTo>
                    <a:pt x="4239" y="13811"/>
                  </a:lnTo>
                  <a:lnTo>
                    <a:pt x="4466" y="14633"/>
                  </a:lnTo>
                  <a:lnTo>
                    <a:pt x="5228" y="14216"/>
                  </a:lnTo>
                  <a:lnTo>
                    <a:pt x="7621" y="12883"/>
                  </a:lnTo>
                  <a:lnTo>
                    <a:pt x="9930" y="14168"/>
                  </a:lnTo>
                  <a:lnTo>
                    <a:pt x="10681" y="14585"/>
                  </a:lnTo>
                  <a:lnTo>
                    <a:pt x="10907" y="13776"/>
                  </a:lnTo>
                  <a:lnTo>
                    <a:pt x="11621" y="11180"/>
                  </a:lnTo>
                  <a:lnTo>
                    <a:pt x="14193" y="10513"/>
                  </a:lnTo>
                  <a:lnTo>
                    <a:pt x="15050" y="10287"/>
                  </a:lnTo>
                  <a:lnTo>
                    <a:pt x="14610" y="9561"/>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3"/>
            <p:cNvSpPr/>
            <p:nvPr/>
          </p:nvSpPr>
          <p:spPr>
            <a:xfrm>
              <a:off x="216975" y="4134575"/>
              <a:ext cx="376275" cy="365525"/>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3"/>
            <p:cNvSpPr/>
            <p:nvPr/>
          </p:nvSpPr>
          <p:spPr>
            <a:xfrm>
              <a:off x="216975" y="3769350"/>
              <a:ext cx="376275" cy="365250"/>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3"/>
            <p:cNvSpPr/>
            <p:nvPr/>
          </p:nvSpPr>
          <p:spPr>
            <a:xfrm>
              <a:off x="5965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25" y="1251"/>
                  </a:moveTo>
                  <a:lnTo>
                    <a:pt x="10680" y="3644"/>
                  </a:lnTo>
                  <a:lnTo>
                    <a:pt x="7918" y="6323"/>
                  </a:lnTo>
                  <a:lnTo>
                    <a:pt x="7918" y="2430"/>
                  </a:lnTo>
                  <a:lnTo>
                    <a:pt x="7930" y="2430"/>
                  </a:lnTo>
                  <a:lnTo>
                    <a:pt x="10025" y="1251"/>
                  </a:lnTo>
                  <a:close/>
                  <a:moveTo>
                    <a:pt x="11371" y="4132"/>
                  </a:moveTo>
                  <a:lnTo>
                    <a:pt x="13704" y="4751"/>
                  </a:lnTo>
                  <a:lnTo>
                    <a:pt x="12430" y="6894"/>
                  </a:lnTo>
                  <a:lnTo>
                    <a:pt x="8513" y="6894"/>
                  </a:lnTo>
                  <a:lnTo>
                    <a:pt x="11371" y="4132"/>
                  </a:lnTo>
                  <a:close/>
                  <a:moveTo>
                    <a:pt x="3739" y="4227"/>
                  </a:moveTo>
                  <a:lnTo>
                    <a:pt x="6501" y="6906"/>
                  </a:lnTo>
                  <a:lnTo>
                    <a:pt x="2489" y="6906"/>
                  </a:lnTo>
                  <a:lnTo>
                    <a:pt x="1262" y="4870"/>
                  </a:lnTo>
                  <a:lnTo>
                    <a:pt x="3739" y="4227"/>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299"/>
                  </a:moveTo>
                  <a:lnTo>
                    <a:pt x="10775"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2" y="10490"/>
                  </a:lnTo>
                  <a:lnTo>
                    <a:pt x="15050" y="10264"/>
                  </a:lnTo>
                  <a:lnTo>
                    <a:pt x="14609" y="9538"/>
                  </a:lnTo>
                  <a:lnTo>
                    <a:pt x="13228" y="7216"/>
                  </a:lnTo>
                  <a:lnTo>
                    <a:pt x="14573"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3"/>
            <p:cNvSpPr/>
            <p:nvPr/>
          </p:nvSpPr>
          <p:spPr>
            <a:xfrm>
              <a:off x="596200" y="1577100"/>
              <a:ext cx="375950" cy="365250"/>
            </a:xfrm>
            <a:custGeom>
              <a:avLst/>
              <a:gdLst/>
              <a:ahLst/>
              <a:cxnLst/>
              <a:rect l="l" t="t" r="r" b="b"/>
              <a:pathLst>
                <a:path w="15038" h="14610" extrusionOk="0">
                  <a:moveTo>
                    <a:pt x="4894" y="1299"/>
                  </a:moveTo>
                  <a:lnTo>
                    <a:pt x="7108" y="2525"/>
                  </a:lnTo>
                  <a:lnTo>
                    <a:pt x="7108" y="6323"/>
                  </a:lnTo>
                  <a:lnTo>
                    <a:pt x="4263" y="3573"/>
                  </a:lnTo>
                  <a:lnTo>
                    <a:pt x="4894" y="1299"/>
                  </a:lnTo>
                  <a:close/>
                  <a:moveTo>
                    <a:pt x="10037" y="1251"/>
                  </a:moveTo>
                  <a:lnTo>
                    <a:pt x="10692" y="3644"/>
                  </a:lnTo>
                  <a:lnTo>
                    <a:pt x="7930" y="6323"/>
                  </a:lnTo>
                  <a:lnTo>
                    <a:pt x="7930" y="2430"/>
                  </a:lnTo>
                  <a:lnTo>
                    <a:pt x="7942" y="2430"/>
                  </a:lnTo>
                  <a:lnTo>
                    <a:pt x="10037" y="1251"/>
                  </a:lnTo>
                  <a:close/>
                  <a:moveTo>
                    <a:pt x="3751" y="4228"/>
                  </a:moveTo>
                  <a:lnTo>
                    <a:pt x="6513" y="6906"/>
                  </a:lnTo>
                  <a:lnTo>
                    <a:pt x="2501" y="6906"/>
                  </a:lnTo>
                  <a:lnTo>
                    <a:pt x="1274" y="4871"/>
                  </a:lnTo>
                  <a:lnTo>
                    <a:pt x="3751"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67" y="10478"/>
                  </a:lnTo>
                  <a:lnTo>
                    <a:pt x="1334" y="9859"/>
                  </a:lnTo>
                  <a:lnTo>
                    <a:pt x="2620" y="7704"/>
                  </a:lnTo>
                  <a:close/>
                  <a:moveTo>
                    <a:pt x="7942" y="8300"/>
                  </a:moveTo>
                  <a:lnTo>
                    <a:pt x="10787" y="11050"/>
                  </a:lnTo>
                  <a:lnTo>
                    <a:pt x="10156" y="13336"/>
                  </a:lnTo>
                  <a:lnTo>
                    <a:pt x="7942" y="12098"/>
                  </a:lnTo>
                  <a:lnTo>
                    <a:pt x="7942" y="8300"/>
                  </a:lnTo>
                  <a:close/>
                  <a:moveTo>
                    <a:pt x="7120" y="8300"/>
                  </a:moveTo>
                  <a:lnTo>
                    <a:pt x="7120" y="12205"/>
                  </a:lnTo>
                  <a:lnTo>
                    <a:pt x="7108" y="12205"/>
                  </a:lnTo>
                  <a:lnTo>
                    <a:pt x="5013" y="13383"/>
                  </a:lnTo>
                  <a:lnTo>
                    <a:pt x="4358" y="10978"/>
                  </a:lnTo>
                  <a:lnTo>
                    <a:pt x="7120"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90"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3"/>
            <p:cNvSpPr/>
            <p:nvPr/>
          </p:nvSpPr>
          <p:spPr>
            <a:xfrm>
              <a:off x="596200" y="846675"/>
              <a:ext cx="376550" cy="365525"/>
            </a:xfrm>
            <a:custGeom>
              <a:avLst/>
              <a:gdLst/>
              <a:ahLst/>
              <a:cxnLst/>
              <a:rect l="l" t="t" r="r" b="b"/>
              <a:pathLst>
                <a:path w="15062" h="14621" extrusionOk="0">
                  <a:moveTo>
                    <a:pt x="10037" y="1238"/>
                  </a:moveTo>
                  <a:lnTo>
                    <a:pt x="10692" y="3631"/>
                  </a:lnTo>
                  <a:lnTo>
                    <a:pt x="7930" y="6310"/>
                  </a:lnTo>
                  <a:lnTo>
                    <a:pt x="7930" y="2417"/>
                  </a:lnTo>
                  <a:lnTo>
                    <a:pt x="7942" y="2417"/>
                  </a:lnTo>
                  <a:lnTo>
                    <a:pt x="10037" y="1238"/>
                  </a:lnTo>
                  <a:close/>
                  <a:moveTo>
                    <a:pt x="4894" y="1298"/>
                  </a:moveTo>
                  <a:lnTo>
                    <a:pt x="7108" y="2536"/>
                  </a:lnTo>
                  <a:lnTo>
                    <a:pt x="7108" y="6322"/>
                  </a:lnTo>
                  <a:lnTo>
                    <a:pt x="4263" y="3572"/>
                  </a:lnTo>
                  <a:lnTo>
                    <a:pt x="4894" y="1298"/>
                  </a:lnTo>
                  <a:close/>
                  <a:moveTo>
                    <a:pt x="3751" y="4215"/>
                  </a:moveTo>
                  <a:lnTo>
                    <a:pt x="6513" y="6894"/>
                  </a:lnTo>
                  <a:lnTo>
                    <a:pt x="2501" y="6894"/>
                  </a:lnTo>
                  <a:lnTo>
                    <a:pt x="1274" y="4858"/>
                  </a:lnTo>
                  <a:lnTo>
                    <a:pt x="3751" y="4215"/>
                  </a:lnTo>
                  <a:close/>
                  <a:moveTo>
                    <a:pt x="11383" y="4131"/>
                  </a:moveTo>
                  <a:lnTo>
                    <a:pt x="13716" y="4751"/>
                  </a:lnTo>
                  <a:lnTo>
                    <a:pt x="12454" y="6894"/>
                  </a:lnTo>
                  <a:lnTo>
                    <a:pt x="8537" y="6894"/>
                  </a:lnTo>
                  <a:lnTo>
                    <a:pt x="11383" y="4131"/>
                  </a:lnTo>
                  <a:close/>
                  <a:moveTo>
                    <a:pt x="12561" y="7715"/>
                  </a:moveTo>
                  <a:lnTo>
                    <a:pt x="13776" y="9751"/>
                  </a:lnTo>
                  <a:lnTo>
                    <a:pt x="11311" y="10394"/>
                  </a:lnTo>
                  <a:lnTo>
                    <a:pt x="8537" y="7715"/>
                  </a:lnTo>
                  <a:close/>
                  <a:moveTo>
                    <a:pt x="6513" y="7727"/>
                  </a:moveTo>
                  <a:lnTo>
                    <a:pt x="3667" y="10477"/>
                  </a:lnTo>
                  <a:lnTo>
                    <a:pt x="1334" y="9870"/>
                  </a:lnTo>
                  <a:lnTo>
                    <a:pt x="2620" y="7727"/>
                  </a:lnTo>
                  <a:close/>
                  <a:moveTo>
                    <a:pt x="7942" y="8287"/>
                  </a:moveTo>
                  <a:lnTo>
                    <a:pt x="10787" y="11049"/>
                  </a:lnTo>
                  <a:lnTo>
                    <a:pt x="10156" y="13323"/>
                  </a:lnTo>
                  <a:lnTo>
                    <a:pt x="7942" y="12085"/>
                  </a:lnTo>
                  <a:lnTo>
                    <a:pt x="7942" y="8287"/>
                  </a:lnTo>
                  <a:close/>
                  <a:moveTo>
                    <a:pt x="7120" y="8287"/>
                  </a:moveTo>
                  <a:lnTo>
                    <a:pt x="7120" y="12192"/>
                  </a:lnTo>
                  <a:lnTo>
                    <a:pt x="7108" y="12192"/>
                  </a:lnTo>
                  <a:lnTo>
                    <a:pt x="5013" y="13371"/>
                  </a:lnTo>
                  <a:lnTo>
                    <a:pt x="4358" y="10966"/>
                  </a:lnTo>
                  <a:lnTo>
                    <a:pt x="7120"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53" y="14621"/>
                  </a:lnTo>
                  <a:lnTo>
                    <a:pt x="5215" y="14204"/>
                  </a:lnTo>
                  <a:lnTo>
                    <a:pt x="7608" y="12859"/>
                  </a:lnTo>
                  <a:lnTo>
                    <a:pt x="9942" y="14145"/>
                  </a:lnTo>
                  <a:lnTo>
                    <a:pt x="10692" y="14561"/>
                  </a:lnTo>
                  <a:lnTo>
                    <a:pt x="10918" y="13740"/>
                  </a:lnTo>
                  <a:lnTo>
                    <a:pt x="11633" y="11144"/>
                  </a:lnTo>
                  <a:lnTo>
                    <a:pt x="14204" y="10477"/>
                  </a:lnTo>
                  <a:lnTo>
                    <a:pt x="15062" y="10251"/>
                  </a:lnTo>
                  <a:lnTo>
                    <a:pt x="14621" y="9525"/>
                  </a:lnTo>
                  <a:lnTo>
                    <a:pt x="13240" y="7203"/>
                  </a:lnTo>
                  <a:lnTo>
                    <a:pt x="14585" y="4953"/>
                  </a:lnTo>
                  <a:lnTo>
                    <a:pt x="15002" y="4227"/>
                  </a:lnTo>
                  <a:lnTo>
                    <a:pt x="14145" y="4000"/>
                  </a:lnTo>
                  <a:lnTo>
                    <a:pt x="11490" y="3310"/>
                  </a:lnTo>
                  <a:lnTo>
                    <a:pt x="10799"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3"/>
            <p:cNvSpPr/>
            <p:nvPr/>
          </p:nvSpPr>
          <p:spPr>
            <a:xfrm>
              <a:off x="5965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25" y="1251"/>
                  </a:moveTo>
                  <a:lnTo>
                    <a:pt x="10704" y="3656"/>
                  </a:lnTo>
                  <a:lnTo>
                    <a:pt x="7930" y="6335"/>
                  </a:lnTo>
                  <a:lnTo>
                    <a:pt x="7930" y="2430"/>
                  </a:lnTo>
                  <a:lnTo>
                    <a:pt x="10025" y="1251"/>
                  </a:lnTo>
                  <a:close/>
                  <a:moveTo>
                    <a:pt x="11371" y="4144"/>
                  </a:moveTo>
                  <a:lnTo>
                    <a:pt x="13704" y="4751"/>
                  </a:lnTo>
                  <a:lnTo>
                    <a:pt x="12430" y="6895"/>
                  </a:lnTo>
                  <a:lnTo>
                    <a:pt x="8513" y="6895"/>
                  </a:lnTo>
                  <a:lnTo>
                    <a:pt x="11371" y="4144"/>
                  </a:lnTo>
                  <a:close/>
                  <a:moveTo>
                    <a:pt x="3739" y="4228"/>
                  </a:moveTo>
                  <a:lnTo>
                    <a:pt x="6501" y="6906"/>
                  </a:lnTo>
                  <a:lnTo>
                    <a:pt x="2489" y="6906"/>
                  </a:lnTo>
                  <a:lnTo>
                    <a:pt x="1262" y="4870"/>
                  </a:lnTo>
                  <a:lnTo>
                    <a:pt x="3739" y="4228"/>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311"/>
                  </a:moveTo>
                  <a:lnTo>
                    <a:pt x="10775"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80" y="14574"/>
                  </a:lnTo>
                  <a:lnTo>
                    <a:pt x="10906" y="13753"/>
                  </a:lnTo>
                  <a:lnTo>
                    <a:pt x="11621" y="11169"/>
                  </a:lnTo>
                  <a:lnTo>
                    <a:pt x="14192" y="10502"/>
                  </a:lnTo>
                  <a:lnTo>
                    <a:pt x="15050" y="10276"/>
                  </a:lnTo>
                  <a:lnTo>
                    <a:pt x="14609" y="9550"/>
                  </a:lnTo>
                  <a:lnTo>
                    <a:pt x="13228" y="7228"/>
                  </a:lnTo>
                  <a:lnTo>
                    <a:pt x="14573"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3"/>
            <p:cNvSpPr/>
            <p:nvPr/>
          </p:nvSpPr>
          <p:spPr>
            <a:xfrm>
              <a:off x="975100" y="3769350"/>
              <a:ext cx="376275" cy="365250"/>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3"/>
            <p:cNvSpPr/>
            <p:nvPr/>
          </p:nvSpPr>
          <p:spPr>
            <a:xfrm>
              <a:off x="5962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51" y="4227"/>
                  </a:moveTo>
                  <a:lnTo>
                    <a:pt x="6513" y="6906"/>
                  </a:lnTo>
                  <a:lnTo>
                    <a:pt x="2501" y="6906"/>
                  </a:lnTo>
                  <a:lnTo>
                    <a:pt x="1274" y="4870"/>
                  </a:lnTo>
                  <a:lnTo>
                    <a:pt x="3751"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20" y="8287"/>
                  </a:moveTo>
                  <a:lnTo>
                    <a:pt x="7120" y="12193"/>
                  </a:lnTo>
                  <a:lnTo>
                    <a:pt x="7108" y="12193"/>
                  </a:lnTo>
                  <a:lnTo>
                    <a:pt x="5013" y="13371"/>
                  </a:lnTo>
                  <a:lnTo>
                    <a:pt x="4358" y="10966"/>
                  </a:lnTo>
                  <a:lnTo>
                    <a:pt x="7120"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53"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3"/>
            <p:cNvSpPr/>
            <p:nvPr/>
          </p:nvSpPr>
          <p:spPr>
            <a:xfrm>
              <a:off x="975100" y="4134575"/>
              <a:ext cx="376275" cy="365525"/>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3"/>
            <p:cNvSpPr/>
            <p:nvPr/>
          </p:nvSpPr>
          <p:spPr>
            <a:xfrm>
              <a:off x="975100" y="4499800"/>
              <a:ext cx="376275" cy="365250"/>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3"/>
            <p:cNvSpPr/>
            <p:nvPr/>
          </p:nvSpPr>
          <p:spPr>
            <a:xfrm>
              <a:off x="9751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3"/>
            <p:cNvSpPr/>
            <p:nvPr/>
          </p:nvSpPr>
          <p:spPr>
            <a:xfrm>
              <a:off x="5962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3"/>
            <p:cNvSpPr/>
            <p:nvPr/>
          </p:nvSpPr>
          <p:spPr>
            <a:xfrm>
              <a:off x="216975" y="846675"/>
              <a:ext cx="376575" cy="365525"/>
            </a:xfrm>
            <a:custGeom>
              <a:avLst/>
              <a:gdLst/>
              <a:ahLst/>
              <a:cxnLst/>
              <a:rect l="l" t="t" r="r" b="b"/>
              <a:pathLst>
                <a:path w="15063" h="14621" extrusionOk="0">
                  <a:moveTo>
                    <a:pt x="10050" y="1238"/>
                  </a:moveTo>
                  <a:lnTo>
                    <a:pt x="10704" y="3631"/>
                  </a:lnTo>
                  <a:lnTo>
                    <a:pt x="7930" y="6310"/>
                  </a:lnTo>
                  <a:lnTo>
                    <a:pt x="7930" y="2417"/>
                  </a:lnTo>
                  <a:lnTo>
                    <a:pt x="7942" y="2417"/>
                  </a:lnTo>
                  <a:lnTo>
                    <a:pt x="10050" y="1238"/>
                  </a:lnTo>
                  <a:close/>
                  <a:moveTo>
                    <a:pt x="4894" y="1274"/>
                  </a:moveTo>
                  <a:lnTo>
                    <a:pt x="7109" y="2536"/>
                  </a:lnTo>
                  <a:lnTo>
                    <a:pt x="7109" y="6322"/>
                  </a:lnTo>
                  <a:lnTo>
                    <a:pt x="4275" y="3560"/>
                  </a:lnTo>
                  <a:lnTo>
                    <a:pt x="4894" y="1274"/>
                  </a:lnTo>
                  <a:close/>
                  <a:moveTo>
                    <a:pt x="3751" y="4215"/>
                  </a:moveTo>
                  <a:lnTo>
                    <a:pt x="6513" y="6894"/>
                  </a:lnTo>
                  <a:lnTo>
                    <a:pt x="2489" y="6894"/>
                  </a:lnTo>
                  <a:lnTo>
                    <a:pt x="1275" y="4858"/>
                  </a:lnTo>
                  <a:lnTo>
                    <a:pt x="3751" y="4215"/>
                  </a:lnTo>
                  <a:close/>
                  <a:moveTo>
                    <a:pt x="11383" y="4131"/>
                  </a:moveTo>
                  <a:lnTo>
                    <a:pt x="13717" y="4751"/>
                  </a:lnTo>
                  <a:lnTo>
                    <a:pt x="12455" y="6894"/>
                  </a:lnTo>
                  <a:lnTo>
                    <a:pt x="8537" y="6894"/>
                  </a:lnTo>
                  <a:lnTo>
                    <a:pt x="11383" y="4131"/>
                  </a:lnTo>
                  <a:close/>
                  <a:moveTo>
                    <a:pt x="12562" y="7715"/>
                  </a:moveTo>
                  <a:lnTo>
                    <a:pt x="13776" y="9751"/>
                  </a:lnTo>
                  <a:lnTo>
                    <a:pt x="11312" y="10394"/>
                  </a:lnTo>
                  <a:lnTo>
                    <a:pt x="8537" y="7715"/>
                  </a:lnTo>
                  <a:close/>
                  <a:moveTo>
                    <a:pt x="6513" y="7727"/>
                  </a:moveTo>
                  <a:lnTo>
                    <a:pt x="3680" y="10477"/>
                  </a:lnTo>
                  <a:lnTo>
                    <a:pt x="1322" y="9870"/>
                  </a:lnTo>
                  <a:lnTo>
                    <a:pt x="2608"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8" y="10966"/>
                  </a:lnTo>
                  <a:lnTo>
                    <a:pt x="7133" y="8287"/>
                  </a:lnTo>
                  <a:close/>
                  <a:moveTo>
                    <a:pt x="10585" y="0"/>
                  </a:moveTo>
                  <a:lnTo>
                    <a:pt x="9823" y="417"/>
                  </a:lnTo>
                  <a:lnTo>
                    <a:pt x="7430" y="1762"/>
                  </a:lnTo>
                  <a:lnTo>
                    <a:pt x="5120" y="476"/>
                  </a:lnTo>
                  <a:lnTo>
                    <a:pt x="4358" y="60"/>
                  </a:lnTo>
                  <a:lnTo>
                    <a:pt x="4132" y="881"/>
                  </a:lnTo>
                  <a:lnTo>
                    <a:pt x="3418" y="3465"/>
                  </a:lnTo>
                  <a:lnTo>
                    <a:pt x="846" y="4120"/>
                  </a:lnTo>
                  <a:lnTo>
                    <a:pt x="1" y="4346"/>
                  </a:lnTo>
                  <a:lnTo>
                    <a:pt x="429" y="5072"/>
                  </a:lnTo>
                  <a:lnTo>
                    <a:pt x="1810" y="7394"/>
                  </a:lnTo>
                  <a:lnTo>
                    <a:pt x="477" y="9644"/>
                  </a:lnTo>
                  <a:lnTo>
                    <a:pt x="36" y="10370"/>
                  </a:lnTo>
                  <a:lnTo>
                    <a:pt x="894" y="10597"/>
                  </a:lnTo>
                  <a:lnTo>
                    <a:pt x="3561" y="11299"/>
                  </a:lnTo>
                  <a:lnTo>
                    <a:pt x="4239" y="13799"/>
                  </a:lnTo>
                  <a:lnTo>
                    <a:pt x="4466" y="14621"/>
                  </a:lnTo>
                  <a:lnTo>
                    <a:pt x="5228" y="14204"/>
                  </a:lnTo>
                  <a:lnTo>
                    <a:pt x="7621" y="12859"/>
                  </a:lnTo>
                  <a:lnTo>
                    <a:pt x="9942" y="14145"/>
                  </a:lnTo>
                  <a:lnTo>
                    <a:pt x="10704" y="14561"/>
                  </a:lnTo>
                  <a:lnTo>
                    <a:pt x="10919" y="13740"/>
                  </a:lnTo>
                  <a:lnTo>
                    <a:pt x="11633" y="11168"/>
                  </a:lnTo>
                  <a:lnTo>
                    <a:pt x="14217" y="10489"/>
                  </a:lnTo>
                  <a:lnTo>
                    <a:pt x="15062" y="10275"/>
                  </a:lnTo>
                  <a:lnTo>
                    <a:pt x="14633" y="9537"/>
                  </a:lnTo>
                  <a:lnTo>
                    <a:pt x="13240" y="7215"/>
                  </a:lnTo>
                  <a:lnTo>
                    <a:pt x="14586" y="4965"/>
                  </a:lnTo>
                  <a:lnTo>
                    <a:pt x="15003" y="4227"/>
                  </a:lnTo>
                  <a:lnTo>
                    <a:pt x="14169" y="4024"/>
                  </a:lnTo>
                  <a:lnTo>
                    <a:pt x="11502"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3"/>
            <p:cNvSpPr/>
            <p:nvPr/>
          </p:nvSpPr>
          <p:spPr>
            <a:xfrm>
              <a:off x="596200" y="1211600"/>
              <a:ext cx="375950" cy="365825"/>
            </a:xfrm>
            <a:custGeom>
              <a:avLst/>
              <a:gdLst/>
              <a:ahLst/>
              <a:cxnLst/>
              <a:rect l="l" t="t" r="r" b="b"/>
              <a:pathLst>
                <a:path w="15038" h="14633" extrusionOk="0">
                  <a:moveTo>
                    <a:pt x="4894" y="1298"/>
                  </a:moveTo>
                  <a:lnTo>
                    <a:pt x="7108" y="2536"/>
                  </a:lnTo>
                  <a:lnTo>
                    <a:pt x="7108" y="6334"/>
                  </a:lnTo>
                  <a:lnTo>
                    <a:pt x="4263" y="3572"/>
                  </a:lnTo>
                  <a:lnTo>
                    <a:pt x="4894" y="1298"/>
                  </a:lnTo>
                  <a:close/>
                  <a:moveTo>
                    <a:pt x="10037" y="1250"/>
                  </a:moveTo>
                  <a:lnTo>
                    <a:pt x="10692" y="3655"/>
                  </a:lnTo>
                  <a:lnTo>
                    <a:pt x="7930" y="6334"/>
                  </a:lnTo>
                  <a:lnTo>
                    <a:pt x="7930" y="2429"/>
                  </a:lnTo>
                  <a:lnTo>
                    <a:pt x="7942" y="2429"/>
                  </a:lnTo>
                  <a:lnTo>
                    <a:pt x="10037" y="1250"/>
                  </a:lnTo>
                  <a:close/>
                  <a:moveTo>
                    <a:pt x="3751" y="4227"/>
                  </a:moveTo>
                  <a:lnTo>
                    <a:pt x="6513" y="6906"/>
                  </a:lnTo>
                  <a:lnTo>
                    <a:pt x="2501" y="6906"/>
                  </a:lnTo>
                  <a:lnTo>
                    <a:pt x="1274" y="4870"/>
                  </a:lnTo>
                  <a:lnTo>
                    <a:pt x="3751"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67" y="10501"/>
                  </a:lnTo>
                  <a:lnTo>
                    <a:pt x="1334" y="9882"/>
                  </a:lnTo>
                  <a:lnTo>
                    <a:pt x="2620" y="7739"/>
                  </a:lnTo>
                  <a:close/>
                  <a:moveTo>
                    <a:pt x="7942" y="8311"/>
                  </a:moveTo>
                  <a:lnTo>
                    <a:pt x="10787" y="11061"/>
                  </a:lnTo>
                  <a:lnTo>
                    <a:pt x="10156" y="13335"/>
                  </a:lnTo>
                  <a:lnTo>
                    <a:pt x="7942" y="12097"/>
                  </a:lnTo>
                  <a:lnTo>
                    <a:pt x="7942" y="8311"/>
                  </a:lnTo>
                  <a:close/>
                  <a:moveTo>
                    <a:pt x="7120" y="8311"/>
                  </a:moveTo>
                  <a:lnTo>
                    <a:pt x="7120" y="12204"/>
                  </a:lnTo>
                  <a:lnTo>
                    <a:pt x="7108" y="12204"/>
                  </a:lnTo>
                  <a:lnTo>
                    <a:pt x="5013" y="13383"/>
                  </a:lnTo>
                  <a:lnTo>
                    <a:pt x="4358" y="10989"/>
                  </a:lnTo>
                  <a:lnTo>
                    <a:pt x="7120" y="8311"/>
                  </a:lnTo>
                  <a:close/>
                  <a:moveTo>
                    <a:pt x="10573" y="0"/>
                  </a:moveTo>
                  <a:lnTo>
                    <a:pt x="9823" y="417"/>
                  </a:lnTo>
                  <a:lnTo>
                    <a:pt x="7418" y="1762"/>
                  </a:lnTo>
                  <a:lnTo>
                    <a:pt x="5120" y="464"/>
                  </a:lnTo>
                  <a:lnTo>
                    <a:pt x="4358" y="48"/>
                  </a:lnTo>
                  <a:lnTo>
                    <a:pt x="4132" y="881"/>
                  </a:lnTo>
                  <a:lnTo>
                    <a:pt x="3417" y="3477"/>
                  </a:lnTo>
                  <a:lnTo>
                    <a:pt x="846" y="4143"/>
                  </a:lnTo>
                  <a:lnTo>
                    <a:pt x="0" y="4370"/>
                  </a:lnTo>
                  <a:lnTo>
                    <a:pt x="429" y="5096"/>
                  </a:lnTo>
                  <a:lnTo>
                    <a:pt x="1810" y="7418"/>
                  </a:lnTo>
                  <a:lnTo>
                    <a:pt x="476" y="9668"/>
                  </a:lnTo>
                  <a:lnTo>
                    <a:pt x="36" y="10394"/>
                  </a:lnTo>
                  <a:lnTo>
                    <a:pt x="893" y="10620"/>
                  </a:lnTo>
                  <a:lnTo>
                    <a:pt x="3548" y="11311"/>
                  </a:lnTo>
                  <a:lnTo>
                    <a:pt x="4239" y="13811"/>
                  </a:lnTo>
                  <a:lnTo>
                    <a:pt x="4453" y="14633"/>
                  </a:lnTo>
                  <a:lnTo>
                    <a:pt x="5215" y="14216"/>
                  </a:lnTo>
                  <a:lnTo>
                    <a:pt x="7608" y="12883"/>
                  </a:lnTo>
                  <a:lnTo>
                    <a:pt x="9918" y="14168"/>
                  </a:lnTo>
                  <a:lnTo>
                    <a:pt x="10680" y="14585"/>
                  </a:lnTo>
                  <a:lnTo>
                    <a:pt x="10906" y="13776"/>
                  </a:lnTo>
                  <a:lnTo>
                    <a:pt x="11621" y="11180"/>
                  </a:lnTo>
                  <a:lnTo>
                    <a:pt x="14192" y="10513"/>
                  </a:lnTo>
                  <a:lnTo>
                    <a:pt x="15038" y="10287"/>
                  </a:lnTo>
                  <a:lnTo>
                    <a:pt x="14609" y="9561"/>
                  </a:lnTo>
                  <a:lnTo>
                    <a:pt x="13228" y="7227"/>
                  </a:lnTo>
                  <a:lnTo>
                    <a:pt x="14562" y="4977"/>
                  </a:lnTo>
                  <a:lnTo>
                    <a:pt x="15002" y="4251"/>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3"/>
            <p:cNvSpPr/>
            <p:nvPr/>
          </p:nvSpPr>
          <p:spPr>
            <a:xfrm>
              <a:off x="216975" y="1942325"/>
              <a:ext cx="376275" cy="365850"/>
            </a:xfrm>
            <a:custGeom>
              <a:avLst/>
              <a:gdLst/>
              <a:ahLst/>
              <a:cxnLst/>
              <a:rect l="l" t="t" r="r" b="b"/>
              <a:pathLst>
                <a:path w="15051" h="14634" extrusionOk="0">
                  <a:moveTo>
                    <a:pt x="4894" y="1299"/>
                  </a:moveTo>
                  <a:lnTo>
                    <a:pt x="7109" y="2537"/>
                  </a:lnTo>
                  <a:lnTo>
                    <a:pt x="7109" y="6335"/>
                  </a:lnTo>
                  <a:lnTo>
                    <a:pt x="4275" y="3573"/>
                  </a:lnTo>
                  <a:lnTo>
                    <a:pt x="4894" y="1299"/>
                  </a:lnTo>
                  <a:close/>
                  <a:moveTo>
                    <a:pt x="10050" y="1251"/>
                  </a:moveTo>
                  <a:lnTo>
                    <a:pt x="10704" y="3656"/>
                  </a:lnTo>
                  <a:lnTo>
                    <a:pt x="7930" y="6335"/>
                  </a:lnTo>
                  <a:lnTo>
                    <a:pt x="7930" y="2430"/>
                  </a:lnTo>
                  <a:lnTo>
                    <a:pt x="7942" y="2430"/>
                  </a:lnTo>
                  <a:lnTo>
                    <a:pt x="10050" y="1251"/>
                  </a:lnTo>
                  <a:close/>
                  <a:moveTo>
                    <a:pt x="3751" y="4228"/>
                  </a:moveTo>
                  <a:lnTo>
                    <a:pt x="6513" y="6906"/>
                  </a:lnTo>
                  <a:lnTo>
                    <a:pt x="2501" y="6906"/>
                  </a:lnTo>
                  <a:lnTo>
                    <a:pt x="1275" y="4870"/>
                  </a:lnTo>
                  <a:lnTo>
                    <a:pt x="3751" y="4228"/>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37" y="7728"/>
                  </a:moveTo>
                  <a:lnTo>
                    <a:pt x="3680" y="10478"/>
                  </a:lnTo>
                  <a:lnTo>
                    <a:pt x="1334" y="9871"/>
                  </a:lnTo>
                  <a:lnTo>
                    <a:pt x="2620" y="7728"/>
                  </a:lnTo>
                  <a:close/>
                  <a:moveTo>
                    <a:pt x="7942" y="8311"/>
                  </a:moveTo>
                  <a:lnTo>
                    <a:pt x="10788" y="11062"/>
                  </a:lnTo>
                  <a:lnTo>
                    <a:pt x="10169" y="13336"/>
                  </a:lnTo>
                  <a:lnTo>
                    <a:pt x="7942" y="12109"/>
                  </a:lnTo>
                  <a:lnTo>
                    <a:pt x="7942" y="8311"/>
                  </a:lnTo>
                  <a:close/>
                  <a:moveTo>
                    <a:pt x="7133" y="8311"/>
                  </a:moveTo>
                  <a:lnTo>
                    <a:pt x="7133" y="12205"/>
                  </a:lnTo>
                  <a:lnTo>
                    <a:pt x="7109" y="12205"/>
                  </a:lnTo>
                  <a:lnTo>
                    <a:pt x="5013" y="13383"/>
                  </a:lnTo>
                  <a:lnTo>
                    <a:pt x="4358" y="10990"/>
                  </a:lnTo>
                  <a:lnTo>
                    <a:pt x="7133" y="8311"/>
                  </a:lnTo>
                  <a:close/>
                  <a:moveTo>
                    <a:pt x="10585" y="1"/>
                  </a:moveTo>
                  <a:lnTo>
                    <a:pt x="9823" y="418"/>
                  </a:lnTo>
                  <a:lnTo>
                    <a:pt x="7430" y="1763"/>
                  </a:lnTo>
                  <a:lnTo>
                    <a:pt x="5120" y="465"/>
                  </a:lnTo>
                  <a:lnTo>
                    <a:pt x="4358" y="48"/>
                  </a:lnTo>
                  <a:lnTo>
                    <a:pt x="4132" y="870"/>
                  </a:lnTo>
                  <a:lnTo>
                    <a:pt x="3418" y="3454"/>
                  </a:lnTo>
                  <a:lnTo>
                    <a:pt x="846" y="4144"/>
                  </a:lnTo>
                  <a:lnTo>
                    <a:pt x="1" y="4370"/>
                  </a:lnTo>
                  <a:lnTo>
                    <a:pt x="429" y="5097"/>
                  </a:lnTo>
                  <a:lnTo>
                    <a:pt x="1810" y="7418"/>
                  </a:lnTo>
                  <a:lnTo>
                    <a:pt x="477" y="9669"/>
                  </a:lnTo>
                  <a:lnTo>
                    <a:pt x="36" y="10395"/>
                  </a:lnTo>
                  <a:lnTo>
                    <a:pt x="894" y="10621"/>
                  </a:lnTo>
                  <a:lnTo>
                    <a:pt x="3561" y="11312"/>
                  </a:lnTo>
                  <a:lnTo>
                    <a:pt x="4239" y="13812"/>
                  </a:lnTo>
                  <a:lnTo>
                    <a:pt x="4466" y="14634"/>
                  </a:lnTo>
                  <a:lnTo>
                    <a:pt x="5228" y="14217"/>
                  </a:lnTo>
                  <a:lnTo>
                    <a:pt x="7621" y="12883"/>
                  </a:lnTo>
                  <a:lnTo>
                    <a:pt x="9930" y="14169"/>
                  </a:lnTo>
                  <a:lnTo>
                    <a:pt x="10681" y="14586"/>
                  </a:lnTo>
                  <a:lnTo>
                    <a:pt x="10907" y="13776"/>
                  </a:lnTo>
                  <a:lnTo>
                    <a:pt x="11621" y="11181"/>
                  </a:lnTo>
                  <a:lnTo>
                    <a:pt x="14193" y="10514"/>
                  </a:lnTo>
                  <a:lnTo>
                    <a:pt x="15050" y="10288"/>
                  </a:lnTo>
                  <a:lnTo>
                    <a:pt x="14610" y="9562"/>
                  </a:lnTo>
                  <a:lnTo>
                    <a:pt x="13240" y="7228"/>
                  </a:lnTo>
                  <a:lnTo>
                    <a:pt x="14586" y="4978"/>
                  </a:lnTo>
                  <a:lnTo>
                    <a:pt x="15014" y="4251"/>
                  </a:lnTo>
                  <a:lnTo>
                    <a:pt x="14169" y="4025"/>
                  </a:lnTo>
                  <a:lnTo>
                    <a:pt x="11502"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3"/>
            <p:cNvSpPr/>
            <p:nvPr/>
          </p:nvSpPr>
          <p:spPr>
            <a:xfrm>
              <a:off x="216975" y="2307850"/>
              <a:ext cx="376275" cy="365250"/>
            </a:xfrm>
            <a:custGeom>
              <a:avLst/>
              <a:gdLst/>
              <a:ahLst/>
              <a:cxnLst/>
              <a:rect l="l" t="t" r="r" b="b"/>
              <a:pathLst>
                <a:path w="15051" h="14610" extrusionOk="0">
                  <a:moveTo>
                    <a:pt x="4894" y="1275"/>
                  </a:moveTo>
                  <a:lnTo>
                    <a:pt x="7109" y="2513"/>
                  </a:lnTo>
                  <a:lnTo>
                    <a:pt x="7109" y="6323"/>
                  </a:lnTo>
                  <a:lnTo>
                    <a:pt x="4275" y="3561"/>
                  </a:lnTo>
                  <a:lnTo>
                    <a:pt x="4894" y="1275"/>
                  </a:lnTo>
                  <a:close/>
                  <a:moveTo>
                    <a:pt x="10050" y="1251"/>
                  </a:moveTo>
                  <a:lnTo>
                    <a:pt x="10704" y="3644"/>
                  </a:lnTo>
                  <a:lnTo>
                    <a:pt x="7930" y="6323"/>
                  </a:lnTo>
                  <a:lnTo>
                    <a:pt x="7930" y="2430"/>
                  </a:lnTo>
                  <a:lnTo>
                    <a:pt x="7942" y="2430"/>
                  </a:lnTo>
                  <a:lnTo>
                    <a:pt x="10050" y="1251"/>
                  </a:lnTo>
                  <a:close/>
                  <a:moveTo>
                    <a:pt x="3751" y="4227"/>
                  </a:moveTo>
                  <a:lnTo>
                    <a:pt x="6513" y="6906"/>
                  </a:lnTo>
                  <a:lnTo>
                    <a:pt x="2501" y="6906"/>
                  </a:lnTo>
                  <a:lnTo>
                    <a:pt x="1275" y="4870"/>
                  </a:lnTo>
                  <a:lnTo>
                    <a:pt x="3751" y="4227"/>
                  </a:lnTo>
                  <a:close/>
                  <a:moveTo>
                    <a:pt x="11383" y="4132"/>
                  </a:moveTo>
                  <a:lnTo>
                    <a:pt x="13717" y="4751"/>
                  </a:lnTo>
                  <a:lnTo>
                    <a:pt x="12455" y="6906"/>
                  </a:lnTo>
                  <a:lnTo>
                    <a:pt x="8537" y="6906"/>
                  </a:lnTo>
                  <a:lnTo>
                    <a:pt x="11383" y="4132"/>
                  </a:lnTo>
                  <a:close/>
                  <a:moveTo>
                    <a:pt x="12562" y="7728"/>
                  </a:moveTo>
                  <a:lnTo>
                    <a:pt x="13776" y="9764"/>
                  </a:lnTo>
                  <a:lnTo>
                    <a:pt x="11312" y="10407"/>
                  </a:lnTo>
                  <a:lnTo>
                    <a:pt x="8537" y="7728"/>
                  </a:lnTo>
                  <a:close/>
                  <a:moveTo>
                    <a:pt x="6513" y="7728"/>
                  </a:moveTo>
                  <a:lnTo>
                    <a:pt x="3680" y="10478"/>
                  </a:lnTo>
                  <a:lnTo>
                    <a:pt x="1322" y="9871"/>
                  </a:lnTo>
                  <a:lnTo>
                    <a:pt x="2608" y="7728"/>
                  </a:lnTo>
                  <a:close/>
                  <a:moveTo>
                    <a:pt x="7942" y="8299"/>
                  </a:moveTo>
                  <a:lnTo>
                    <a:pt x="10788" y="11062"/>
                  </a:lnTo>
                  <a:lnTo>
                    <a:pt x="10169" y="13336"/>
                  </a:lnTo>
                  <a:lnTo>
                    <a:pt x="7942" y="12097"/>
                  </a:lnTo>
                  <a:lnTo>
                    <a:pt x="7942" y="8299"/>
                  </a:lnTo>
                  <a:close/>
                  <a:moveTo>
                    <a:pt x="7133" y="8299"/>
                  </a:moveTo>
                  <a:lnTo>
                    <a:pt x="7133" y="12205"/>
                  </a:lnTo>
                  <a:lnTo>
                    <a:pt x="7109" y="12205"/>
                  </a:lnTo>
                  <a:lnTo>
                    <a:pt x="5013" y="13383"/>
                  </a:lnTo>
                  <a:lnTo>
                    <a:pt x="4358" y="10978"/>
                  </a:lnTo>
                  <a:lnTo>
                    <a:pt x="7133" y="8299"/>
                  </a:lnTo>
                  <a:close/>
                  <a:moveTo>
                    <a:pt x="10597" y="1"/>
                  </a:moveTo>
                  <a:lnTo>
                    <a:pt x="9835" y="417"/>
                  </a:lnTo>
                  <a:lnTo>
                    <a:pt x="7442" y="1751"/>
                  </a:lnTo>
                  <a:lnTo>
                    <a:pt x="5132" y="465"/>
                  </a:lnTo>
                  <a:lnTo>
                    <a:pt x="4370" y="48"/>
                  </a:lnTo>
                  <a:lnTo>
                    <a:pt x="4144" y="858"/>
                  </a:lnTo>
                  <a:lnTo>
                    <a:pt x="3430" y="3453"/>
                  </a:lnTo>
                  <a:lnTo>
                    <a:pt x="846" y="4120"/>
                  </a:lnTo>
                  <a:lnTo>
                    <a:pt x="1" y="4346"/>
                  </a:lnTo>
                  <a:lnTo>
                    <a:pt x="429" y="5073"/>
                  </a:lnTo>
                  <a:lnTo>
                    <a:pt x="1810" y="7394"/>
                  </a:lnTo>
                  <a:lnTo>
                    <a:pt x="477" y="9645"/>
                  </a:lnTo>
                  <a:lnTo>
                    <a:pt x="36"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40" y="7216"/>
                  </a:lnTo>
                  <a:lnTo>
                    <a:pt x="14586" y="4966"/>
                  </a:lnTo>
                  <a:lnTo>
                    <a:pt x="15014" y="4239"/>
                  </a:lnTo>
                  <a:lnTo>
                    <a:pt x="14169" y="4013"/>
                  </a:lnTo>
                  <a:lnTo>
                    <a:pt x="11502" y="3322"/>
                  </a:lnTo>
                  <a:lnTo>
                    <a:pt x="10823" y="822"/>
                  </a:lnTo>
                  <a:lnTo>
                    <a:pt x="1059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3"/>
            <p:cNvSpPr/>
            <p:nvPr/>
          </p:nvSpPr>
          <p:spPr>
            <a:xfrm>
              <a:off x="216975" y="2673075"/>
              <a:ext cx="376275" cy="365550"/>
            </a:xfrm>
            <a:custGeom>
              <a:avLst/>
              <a:gdLst/>
              <a:ahLst/>
              <a:cxnLst/>
              <a:rect l="l" t="t" r="r" b="b"/>
              <a:pathLst>
                <a:path w="15051"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3751" y="4227"/>
                  </a:moveTo>
                  <a:lnTo>
                    <a:pt x="6513" y="6906"/>
                  </a:lnTo>
                  <a:lnTo>
                    <a:pt x="2501" y="6906"/>
                  </a:lnTo>
                  <a:lnTo>
                    <a:pt x="1275" y="4870"/>
                  </a:lnTo>
                  <a:lnTo>
                    <a:pt x="3751" y="4227"/>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13" y="7716"/>
                  </a:moveTo>
                  <a:lnTo>
                    <a:pt x="3680" y="10478"/>
                  </a:lnTo>
                  <a:lnTo>
                    <a:pt x="1334" y="9871"/>
                  </a:lnTo>
                  <a:lnTo>
                    <a:pt x="2608" y="7716"/>
                  </a:lnTo>
                  <a:close/>
                  <a:moveTo>
                    <a:pt x="7942" y="8299"/>
                  </a:moveTo>
                  <a:lnTo>
                    <a:pt x="10788" y="11050"/>
                  </a:lnTo>
                  <a:lnTo>
                    <a:pt x="10169" y="13324"/>
                  </a:lnTo>
                  <a:lnTo>
                    <a:pt x="7942" y="12085"/>
                  </a:lnTo>
                  <a:lnTo>
                    <a:pt x="7942" y="8299"/>
                  </a:lnTo>
                  <a:close/>
                  <a:moveTo>
                    <a:pt x="7133" y="8311"/>
                  </a:moveTo>
                  <a:lnTo>
                    <a:pt x="7133" y="12193"/>
                  </a:lnTo>
                  <a:lnTo>
                    <a:pt x="7109" y="12193"/>
                  </a:lnTo>
                  <a:lnTo>
                    <a:pt x="5013" y="13383"/>
                  </a:lnTo>
                  <a:lnTo>
                    <a:pt x="4358" y="10990"/>
                  </a:lnTo>
                  <a:lnTo>
                    <a:pt x="7133" y="8311"/>
                  </a:lnTo>
                  <a:close/>
                  <a:moveTo>
                    <a:pt x="10585"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50" y="10276"/>
                  </a:lnTo>
                  <a:lnTo>
                    <a:pt x="14610" y="9549"/>
                  </a:lnTo>
                  <a:lnTo>
                    <a:pt x="13229" y="7228"/>
                  </a:lnTo>
                  <a:lnTo>
                    <a:pt x="14562" y="4977"/>
                  </a:lnTo>
                  <a:lnTo>
                    <a:pt x="15003" y="4251"/>
                  </a:lnTo>
                  <a:lnTo>
                    <a:pt x="14157" y="4025"/>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3"/>
            <p:cNvSpPr/>
            <p:nvPr/>
          </p:nvSpPr>
          <p:spPr>
            <a:xfrm>
              <a:off x="596200" y="3769350"/>
              <a:ext cx="375950" cy="365250"/>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3"/>
            <p:cNvSpPr/>
            <p:nvPr/>
          </p:nvSpPr>
          <p:spPr>
            <a:xfrm>
              <a:off x="596200" y="4134575"/>
              <a:ext cx="375950" cy="365525"/>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3"/>
            <p:cNvSpPr/>
            <p:nvPr/>
          </p:nvSpPr>
          <p:spPr>
            <a:xfrm>
              <a:off x="596200" y="4499800"/>
              <a:ext cx="375950" cy="365250"/>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3"/>
            <p:cNvSpPr/>
            <p:nvPr/>
          </p:nvSpPr>
          <p:spPr>
            <a:xfrm>
              <a:off x="216975" y="4499800"/>
              <a:ext cx="376275" cy="365250"/>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5" name="Google Shape;825;p13"/>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2800"/>
              <a:buNone/>
              <a:defRPr sz="3000">
                <a:solidFill>
                  <a:schemeClr val="lt1"/>
                </a:solidFill>
              </a:defRPr>
            </a:lvl1pPr>
            <a:lvl2pPr lvl="1">
              <a:spcBef>
                <a:spcPts val="0"/>
              </a:spcBef>
              <a:spcAft>
                <a:spcPts val="0"/>
              </a:spcAft>
              <a:buClr>
                <a:schemeClr val="lt1"/>
              </a:buClr>
              <a:buSzPts val="2800"/>
              <a:buNone/>
              <a:defRPr>
                <a:solidFill>
                  <a:schemeClr val="lt1"/>
                </a:solidFill>
                <a:latin typeface="Kodchasan"/>
                <a:ea typeface="Kodchasan"/>
                <a:cs typeface="Kodchasan"/>
                <a:sym typeface="Kodchasan"/>
              </a:defRPr>
            </a:lvl2pPr>
            <a:lvl3pPr lvl="2">
              <a:spcBef>
                <a:spcPts val="0"/>
              </a:spcBef>
              <a:spcAft>
                <a:spcPts val="0"/>
              </a:spcAft>
              <a:buClr>
                <a:schemeClr val="lt1"/>
              </a:buClr>
              <a:buSzPts val="2800"/>
              <a:buNone/>
              <a:defRPr>
                <a:solidFill>
                  <a:schemeClr val="lt1"/>
                </a:solidFill>
                <a:latin typeface="Kodchasan"/>
                <a:ea typeface="Kodchasan"/>
                <a:cs typeface="Kodchasan"/>
                <a:sym typeface="Kodchasan"/>
              </a:defRPr>
            </a:lvl3pPr>
            <a:lvl4pPr lvl="3">
              <a:spcBef>
                <a:spcPts val="0"/>
              </a:spcBef>
              <a:spcAft>
                <a:spcPts val="0"/>
              </a:spcAft>
              <a:buClr>
                <a:schemeClr val="lt1"/>
              </a:buClr>
              <a:buSzPts val="2800"/>
              <a:buNone/>
              <a:defRPr>
                <a:solidFill>
                  <a:schemeClr val="lt1"/>
                </a:solidFill>
                <a:latin typeface="Kodchasan"/>
                <a:ea typeface="Kodchasan"/>
                <a:cs typeface="Kodchasan"/>
                <a:sym typeface="Kodchasan"/>
              </a:defRPr>
            </a:lvl4pPr>
            <a:lvl5pPr lvl="4">
              <a:spcBef>
                <a:spcPts val="0"/>
              </a:spcBef>
              <a:spcAft>
                <a:spcPts val="0"/>
              </a:spcAft>
              <a:buClr>
                <a:schemeClr val="lt1"/>
              </a:buClr>
              <a:buSzPts val="2800"/>
              <a:buNone/>
              <a:defRPr>
                <a:solidFill>
                  <a:schemeClr val="lt1"/>
                </a:solidFill>
                <a:latin typeface="Kodchasan"/>
                <a:ea typeface="Kodchasan"/>
                <a:cs typeface="Kodchasan"/>
                <a:sym typeface="Kodchasan"/>
              </a:defRPr>
            </a:lvl5pPr>
            <a:lvl6pPr lvl="5">
              <a:spcBef>
                <a:spcPts val="0"/>
              </a:spcBef>
              <a:spcAft>
                <a:spcPts val="0"/>
              </a:spcAft>
              <a:buClr>
                <a:schemeClr val="lt1"/>
              </a:buClr>
              <a:buSzPts val="2800"/>
              <a:buNone/>
              <a:defRPr>
                <a:solidFill>
                  <a:schemeClr val="lt1"/>
                </a:solidFill>
                <a:latin typeface="Kodchasan"/>
                <a:ea typeface="Kodchasan"/>
                <a:cs typeface="Kodchasan"/>
                <a:sym typeface="Kodchasan"/>
              </a:defRPr>
            </a:lvl6pPr>
            <a:lvl7pPr lvl="6">
              <a:spcBef>
                <a:spcPts val="0"/>
              </a:spcBef>
              <a:spcAft>
                <a:spcPts val="0"/>
              </a:spcAft>
              <a:buClr>
                <a:schemeClr val="lt1"/>
              </a:buClr>
              <a:buSzPts val="2800"/>
              <a:buNone/>
              <a:defRPr>
                <a:solidFill>
                  <a:schemeClr val="lt1"/>
                </a:solidFill>
                <a:latin typeface="Kodchasan"/>
                <a:ea typeface="Kodchasan"/>
                <a:cs typeface="Kodchasan"/>
                <a:sym typeface="Kodchasan"/>
              </a:defRPr>
            </a:lvl7pPr>
            <a:lvl8pPr lvl="7">
              <a:spcBef>
                <a:spcPts val="0"/>
              </a:spcBef>
              <a:spcAft>
                <a:spcPts val="0"/>
              </a:spcAft>
              <a:buClr>
                <a:schemeClr val="lt1"/>
              </a:buClr>
              <a:buSzPts val="2800"/>
              <a:buNone/>
              <a:defRPr>
                <a:solidFill>
                  <a:schemeClr val="lt1"/>
                </a:solidFill>
                <a:latin typeface="Kodchasan"/>
                <a:ea typeface="Kodchasan"/>
                <a:cs typeface="Kodchasan"/>
                <a:sym typeface="Kodchasan"/>
              </a:defRPr>
            </a:lvl8pPr>
            <a:lvl9pPr lvl="8">
              <a:spcBef>
                <a:spcPts val="0"/>
              </a:spcBef>
              <a:spcAft>
                <a:spcPts val="0"/>
              </a:spcAft>
              <a:buClr>
                <a:schemeClr val="lt1"/>
              </a:buClr>
              <a:buSzPts val="2800"/>
              <a:buNone/>
              <a:defRPr>
                <a:solidFill>
                  <a:schemeClr val="lt1"/>
                </a:solidFill>
                <a:latin typeface="Kodchasan"/>
                <a:ea typeface="Kodchasan"/>
                <a:cs typeface="Kodchasan"/>
                <a:sym typeface="Kodchasan"/>
              </a:defRPr>
            </a:lvl9pPr>
          </a:lstStyle>
          <a:p>
            <a:r>
              <a:rPr lang="ar-SA" smtClean="0"/>
              <a:t>انقر لتحرير نمط العنوان الرئيسي</a:t>
            </a:r>
            <a:endParaRPr/>
          </a:p>
        </p:txBody>
      </p:sp>
      <p:sp>
        <p:nvSpPr>
          <p:cNvPr id="826" name="Google Shape;826;p13"/>
          <p:cNvSpPr txBox="1">
            <a:spLocks noGrp="1"/>
          </p:cNvSpPr>
          <p:nvPr>
            <p:ph type="ctrTitle" idx="2"/>
          </p:nvPr>
        </p:nvSpPr>
        <p:spPr>
          <a:xfrm>
            <a:off x="2123636" y="2000225"/>
            <a:ext cx="2423100" cy="3657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lt1"/>
              </a:buClr>
              <a:buSzPts val="2000"/>
              <a:buNone/>
              <a:defRPr sz="2000">
                <a:solidFill>
                  <a:schemeClr val="lt1"/>
                </a:solidFill>
              </a:defRPr>
            </a:lvl1pPr>
            <a:lvl2pPr lvl="1"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2pPr>
            <a:lvl3pPr lvl="2"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3pPr>
            <a:lvl4pPr lvl="3"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4pPr>
            <a:lvl5pPr lvl="4"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5pPr>
            <a:lvl6pPr lvl="5"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6pPr>
            <a:lvl7pPr lvl="6"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7pPr>
            <a:lvl8pPr lvl="7"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8pPr>
            <a:lvl9pPr lvl="8"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9pPr>
          </a:lstStyle>
          <a:p>
            <a:r>
              <a:rPr lang="ar-SA" smtClean="0"/>
              <a:t>انقر لتحرير نمط العنوان الرئيسي</a:t>
            </a:r>
            <a:endParaRPr/>
          </a:p>
        </p:txBody>
      </p:sp>
      <p:sp>
        <p:nvSpPr>
          <p:cNvPr id="827" name="Google Shape;827;p13"/>
          <p:cNvSpPr txBox="1">
            <a:spLocks noGrp="1"/>
          </p:cNvSpPr>
          <p:nvPr>
            <p:ph type="subTitle" idx="1"/>
          </p:nvPr>
        </p:nvSpPr>
        <p:spPr>
          <a:xfrm>
            <a:off x="2125736" y="2268148"/>
            <a:ext cx="2421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r>
              <a:rPr lang="ar-SA" smtClean="0"/>
              <a:t>انقر لتحرير نمط العنوان الثانوي الرئيسي</a:t>
            </a:r>
            <a:endParaRPr/>
          </a:p>
        </p:txBody>
      </p:sp>
      <p:sp>
        <p:nvSpPr>
          <p:cNvPr id="828" name="Google Shape;828;p13"/>
          <p:cNvSpPr txBox="1">
            <a:spLocks noGrp="1"/>
          </p:cNvSpPr>
          <p:nvPr>
            <p:ph type="title" idx="3" hasCustomPrompt="1"/>
          </p:nvPr>
        </p:nvSpPr>
        <p:spPr>
          <a:xfrm>
            <a:off x="1470475" y="2142150"/>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29" name="Google Shape;829;p13"/>
          <p:cNvSpPr txBox="1">
            <a:spLocks noGrp="1"/>
          </p:cNvSpPr>
          <p:nvPr>
            <p:ph type="ctrTitle" idx="4"/>
          </p:nvPr>
        </p:nvSpPr>
        <p:spPr>
          <a:xfrm>
            <a:off x="5269886" y="2000225"/>
            <a:ext cx="2423100" cy="3657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lt1"/>
              </a:buClr>
              <a:buSzPts val="2000"/>
              <a:buNone/>
              <a:defRPr sz="2000">
                <a:solidFill>
                  <a:schemeClr val="lt1"/>
                </a:solidFill>
              </a:defRPr>
            </a:lvl1pPr>
            <a:lvl2pPr lvl="1"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2pPr>
            <a:lvl3pPr lvl="2"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3pPr>
            <a:lvl4pPr lvl="3"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4pPr>
            <a:lvl5pPr lvl="4"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5pPr>
            <a:lvl6pPr lvl="5"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6pPr>
            <a:lvl7pPr lvl="6"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7pPr>
            <a:lvl8pPr lvl="7"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8pPr>
            <a:lvl9pPr lvl="8"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9pPr>
          </a:lstStyle>
          <a:p>
            <a:r>
              <a:rPr lang="ar-SA" smtClean="0"/>
              <a:t>انقر لتحرير نمط العنوان الرئيسي</a:t>
            </a:r>
            <a:endParaRPr/>
          </a:p>
        </p:txBody>
      </p:sp>
      <p:sp>
        <p:nvSpPr>
          <p:cNvPr id="830" name="Google Shape;830;p13"/>
          <p:cNvSpPr txBox="1">
            <a:spLocks noGrp="1"/>
          </p:cNvSpPr>
          <p:nvPr>
            <p:ph type="subTitle" idx="5"/>
          </p:nvPr>
        </p:nvSpPr>
        <p:spPr>
          <a:xfrm>
            <a:off x="5269886" y="2268148"/>
            <a:ext cx="242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r>
              <a:rPr lang="ar-SA" smtClean="0"/>
              <a:t>انقر لتحرير نمط العنوان الثانوي الرئيسي</a:t>
            </a:r>
            <a:endParaRPr/>
          </a:p>
        </p:txBody>
      </p:sp>
      <p:sp>
        <p:nvSpPr>
          <p:cNvPr id="831" name="Google Shape;831;p13"/>
          <p:cNvSpPr txBox="1">
            <a:spLocks noGrp="1"/>
          </p:cNvSpPr>
          <p:nvPr>
            <p:ph type="title" idx="6" hasCustomPrompt="1"/>
          </p:nvPr>
        </p:nvSpPr>
        <p:spPr>
          <a:xfrm>
            <a:off x="4617000" y="2142150"/>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32" name="Google Shape;832;p13"/>
          <p:cNvSpPr txBox="1">
            <a:spLocks noGrp="1"/>
          </p:cNvSpPr>
          <p:nvPr>
            <p:ph type="ctrTitle" idx="7"/>
          </p:nvPr>
        </p:nvSpPr>
        <p:spPr>
          <a:xfrm>
            <a:off x="2125727" y="3204575"/>
            <a:ext cx="2423100" cy="3696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lt1"/>
              </a:buClr>
              <a:buSzPts val="2000"/>
              <a:buNone/>
              <a:defRPr sz="2000">
                <a:solidFill>
                  <a:schemeClr val="lt1"/>
                </a:solidFill>
              </a:defRPr>
            </a:lvl1pPr>
            <a:lvl2pPr lvl="1"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2pPr>
            <a:lvl3pPr lvl="2"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3pPr>
            <a:lvl4pPr lvl="3"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4pPr>
            <a:lvl5pPr lvl="4"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5pPr>
            <a:lvl6pPr lvl="5"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6pPr>
            <a:lvl7pPr lvl="6"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7pPr>
            <a:lvl8pPr lvl="7"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8pPr>
            <a:lvl9pPr lvl="8"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9pPr>
          </a:lstStyle>
          <a:p>
            <a:r>
              <a:rPr lang="ar-SA" smtClean="0"/>
              <a:t>انقر لتحرير نمط العنوان الرئيسي</a:t>
            </a:r>
            <a:endParaRPr/>
          </a:p>
        </p:txBody>
      </p:sp>
      <p:sp>
        <p:nvSpPr>
          <p:cNvPr id="833" name="Google Shape;833;p13"/>
          <p:cNvSpPr txBox="1">
            <a:spLocks noGrp="1"/>
          </p:cNvSpPr>
          <p:nvPr>
            <p:ph type="subTitle" idx="8"/>
          </p:nvPr>
        </p:nvSpPr>
        <p:spPr>
          <a:xfrm>
            <a:off x="2125727" y="3475352"/>
            <a:ext cx="242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r>
              <a:rPr lang="ar-SA" smtClean="0"/>
              <a:t>انقر لتحرير نمط العنوان الثانوي الرئيسي</a:t>
            </a:r>
            <a:endParaRPr/>
          </a:p>
        </p:txBody>
      </p:sp>
      <p:sp>
        <p:nvSpPr>
          <p:cNvPr id="834" name="Google Shape;834;p13"/>
          <p:cNvSpPr txBox="1">
            <a:spLocks noGrp="1"/>
          </p:cNvSpPr>
          <p:nvPr>
            <p:ph type="title" idx="9" hasCustomPrompt="1"/>
          </p:nvPr>
        </p:nvSpPr>
        <p:spPr>
          <a:xfrm>
            <a:off x="1470475" y="3349351"/>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35" name="Google Shape;835;p13"/>
          <p:cNvSpPr txBox="1">
            <a:spLocks noGrp="1"/>
          </p:cNvSpPr>
          <p:nvPr>
            <p:ph type="ctrTitle" idx="13"/>
          </p:nvPr>
        </p:nvSpPr>
        <p:spPr>
          <a:xfrm>
            <a:off x="5269886" y="3204575"/>
            <a:ext cx="2423100" cy="3696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lt1"/>
              </a:buClr>
              <a:buSzPts val="2000"/>
              <a:buNone/>
              <a:defRPr sz="2000">
                <a:solidFill>
                  <a:schemeClr val="lt1"/>
                </a:solidFill>
              </a:defRPr>
            </a:lvl1pPr>
            <a:lvl2pPr lvl="1"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2pPr>
            <a:lvl3pPr lvl="2"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3pPr>
            <a:lvl4pPr lvl="3"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4pPr>
            <a:lvl5pPr lvl="4"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5pPr>
            <a:lvl6pPr lvl="5"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6pPr>
            <a:lvl7pPr lvl="6"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7pPr>
            <a:lvl8pPr lvl="7"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8pPr>
            <a:lvl9pPr lvl="8"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9pPr>
          </a:lstStyle>
          <a:p>
            <a:r>
              <a:rPr lang="ar-SA" smtClean="0"/>
              <a:t>انقر لتحرير نمط العنوان الرئيسي</a:t>
            </a:r>
            <a:endParaRPr/>
          </a:p>
        </p:txBody>
      </p:sp>
      <p:sp>
        <p:nvSpPr>
          <p:cNvPr id="836" name="Google Shape;836;p13"/>
          <p:cNvSpPr txBox="1">
            <a:spLocks noGrp="1"/>
          </p:cNvSpPr>
          <p:nvPr>
            <p:ph type="subTitle" idx="14"/>
          </p:nvPr>
        </p:nvSpPr>
        <p:spPr>
          <a:xfrm>
            <a:off x="5269886" y="3475352"/>
            <a:ext cx="242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r>
              <a:rPr lang="ar-SA" smtClean="0"/>
              <a:t>انقر لتحرير نمط العنوان الثانوي الرئيسي</a:t>
            </a:r>
            <a:endParaRPr/>
          </a:p>
        </p:txBody>
      </p:sp>
      <p:sp>
        <p:nvSpPr>
          <p:cNvPr id="837" name="Google Shape;837;p13"/>
          <p:cNvSpPr txBox="1">
            <a:spLocks noGrp="1"/>
          </p:cNvSpPr>
          <p:nvPr>
            <p:ph type="title" idx="15" hasCustomPrompt="1"/>
          </p:nvPr>
        </p:nvSpPr>
        <p:spPr>
          <a:xfrm>
            <a:off x="4617000" y="3349351"/>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1">
  <p:cSld name="CUSTOM_8_1">
    <p:spTree>
      <p:nvGrpSpPr>
        <p:cNvPr id="1" name="Shape 866"/>
        <p:cNvGrpSpPr/>
        <p:nvPr/>
      </p:nvGrpSpPr>
      <p:grpSpPr>
        <a:xfrm>
          <a:off x="0" y="0"/>
          <a:ext cx="0" cy="0"/>
          <a:chOff x="0" y="0"/>
          <a:chExt cx="0" cy="0"/>
        </a:xfrm>
      </p:grpSpPr>
      <p:sp>
        <p:nvSpPr>
          <p:cNvPr id="867" name="Google Shape;867;p18"/>
          <p:cNvSpPr txBox="1">
            <a:spLocks noGrp="1"/>
          </p:cNvSpPr>
          <p:nvPr>
            <p:ph type="title"/>
          </p:nvPr>
        </p:nvSpPr>
        <p:spPr>
          <a:xfrm>
            <a:off x="1989676" y="3618797"/>
            <a:ext cx="2094000" cy="429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8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r>
              <a:rPr lang="ar-SA" smtClean="0"/>
              <a:t>انقر لتحرير نمط العنوان الرئيسي</a:t>
            </a:r>
            <a:endParaRPr/>
          </a:p>
        </p:txBody>
      </p:sp>
      <p:sp>
        <p:nvSpPr>
          <p:cNvPr id="868" name="Google Shape;868;p18"/>
          <p:cNvSpPr txBox="1">
            <a:spLocks noGrp="1"/>
          </p:cNvSpPr>
          <p:nvPr>
            <p:ph type="subTitle" idx="1"/>
          </p:nvPr>
        </p:nvSpPr>
        <p:spPr>
          <a:xfrm>
            <a:off x="1989681" y="3954900"/>
            <a:ext cx="2094000" cy="64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r>
              <a:rPr lang="ar-SA" smtClean="0"/>
              <a:t>انقر لتحرير نمط العنوان الثانوي الرئيسي</a:t>
            </a:r>
            <a:endParaRPr/>
          </a:p>
        </p:txBody>
      </p:sp>
      <p:sp>
        <p:nvSpPr>
          <p:cNvPr id="869" name="Google Shape;869;p18"/>
          <p:cNvSpPr txBox="1">
            <a:spLocks noGrp="1"/>
          </p:cNvSpPr>
          <p:nvPr>
            <p:ph type="title" idx="2"/>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r>
              <a:rPr lang="ar-SA" smtClean="0"/>
              <a:t>انقر لتحرير نمط العنوان الرئيسي</a:t>
            </a:r>
            <a:endParaRPr/>
          </a:p>
        </p:txBody>
      </p:sp>
      <p:sp>
        <p:nvSpPr>
          <p:cNvPr id="870" name="Google Shape;870;p18"/>
          <p:cNvSpPr txBox="1">
            <a:spLocks noGrp="1"/>
          </p:cNvSpPr>
          <p:nvPr>
            <p:ph type="title" idx="3"/>
          </p:nvPr>
        </p:nvSpPr>
        <p:spPr>
          <a:xfrm>
            <a:off x="5075575" y="3618797"/>
            <a:ext cx="2094000" cy="429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8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r>
              <a:rPr lang="ar-SA" smtClean="0"/>
              <a:t>انقر لتحرير نمط العنوان الرئيسي</a:t>
            </a:r>
            <a:endParaRPr/>
          </a:p>
        </p:txBody>
      </p:sp>
      <p:sp>
        <p:nvSpPr>
          <p:cNvPr id="871" name="Google Shape;871;p18"/>
          <p:cNvSpPr txBox="1">
            <a:spLocks noGrp="1"/>
          </p:cNvSpPr>
          <p:nvPr>
            <p:ph type="subTitle" idx="4"/>
          </p:nvPr>
        </p:nvSpPr>
        <p:spPr>
          <a:xfrm>
            <a:off x="5075575" y="3954900"/>
            <a:ext cx="2094000" cy="64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r>
              <a:rPr lang="ar-SA" smtClean="0"/>
              <a:t>انقر لتحرير نمط العنوان الثانوي الرئيسي</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1">
  <p:cSld name="CUSTOM_2_2">
    <p:spTree>
      <p:nvGrpSpPr>
        <p:cNvPr id="1" name="Shape 899"/>
        <p:cNvGrpSpPr/>
        <p:nvPr/>
      </p:nvGrpSpPr>
      <p:grpSpPr>
        <a:xfrm>
          <a:off x="0" y="0"/>
          <a:ext cx="0" cy="0"/>
          <a:chOff x="0" y="0"/>
          <a:chExt cx="0" cy="0"/>
        </a:xfrm>
      </p:grpSpPr>
      <p:grpSp>
        <p:nvGrpSpPr>
          <p:cNvPr id="900" name="Google Shape;900;p22"/>
          <p:cNvGrpSpPr/>
          <p:nvPr/>
        </p:nvGrpSpPr>
        <p:grpSpPr>
          <a:xfrm>
            <a:off x="-1350043" y="-1024576"/>
            <a:ext cx="7149986" cy="4176452"/>
            <a:chOff x="997007" y="-364201"/>
            <a:chExt cx="7149986" cy="4176452"/>
          </a:xfrm>
        </p:grpSpPr>
        <p:sp>
          <p:nvSpPr>
            <p:cNvPr id="901" name="Google Shape;901;p22"/>
            <p:cNvSpPr/>
            <p:nvPr/>
          </p:nvSpPr>
          <p:spPr>
            <a:xfrm>
              <a:off x="1103283" y="-306239"/>
              <a:ext cx="6937434" cy="4061206"/>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a:effectLst>
              <a:outerShdw blurRad="257175" dist="171450" dir="5520000" algn="bl" rotWithShape="0">
                <a:srgbClr val="CEA37C">
                  <a:alpha val="4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2" name="Google Shape;902;p22"/>
            <p:cNvGrpSpPr/>
            <p:nvPr/>
          </p:nvGrpSpPr>
          <p:grpSpPr>
            <a:xfrm>
              <a:off x="1184751" y="-307656"/>
              <a:ext cx="6822196" cy="4063363"/>
              <a:chOff x="5930800" y="-1718525"/>
              <a:chExt cx="2767625" cy="1649025"/>
            </a:xfrm>
          </p:grpSpPr>
          <p:sp>
            <p:nvSpPr>
              <p:cNvPr id="903" name="Google Shape;903;p22"/>
              <p:cNvSpPr/>
              <p:nvPr/>
            </p:nvSpPr>
            <p:spPr>
              <a:xfrm>
                <a:off x="6389475" y="-1500650"/>
                <a:ext cx="311975" cy="305425"/>
              </a:xfrm>
              <a:custGeom>
                <a:avLst/>
                <a:gdLst/>
                <a:ahLst/>
                <a:cxnLst/>
                <a:rect l="l" t="t" r="r" b="b"/>
                <a:pathLst>
                  <a:path w="12479" h="12217" extrusionOk="0">
                    <a:moveTo>
                      <a:pt x="4084" y="1084"/>
                    </a:moveTo>
                    <a:lnTo>
                      <a:pt x="5942" y="2132"/>
                    </a:lnTo>
                    <a:lnTo>
                      <a:pt x="5942" y="5299"/>
                    </a:lnTo>
                    <a:lnTo>
                      <a:pt x="3561"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8" y="6454"/>
                    </a:lnTo>
                    <a:close/>
                    <a:moveTo>
                      <a:pt x="6644" y="6954"/>
                    </a:moveTo>
                    <a:lnTo>
                      <a:pt x="9026" y="9252"/>
                    </a:lnTo>
                    <a:lnTo>
                      <a:pt x="8502" y="11157"/>
                    </a:lnTo>
                    <a:lnTo>
                      <a:pt x="6644" y="10121"/>
                    </a:lnTo>
                    <a:lnTo>
                      <a:pt x="6644" y="6954"/>
                    </a:lnTo>
                    <a:close/>
                    <a:moveTo>
                      <a:pt x="5942" y="6930"/>
                    </a:moveTo>
                    <a:lnTo>
                      <a:pt x="5942" y="10204"/>
                    </a:lnTo>
                    <a:lnTo>
                      <a:pt x="4192"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1" y="3632"/>
                    </a:lnTo>
                    <a:lnTo>
                      <a:pt x="382" y="4239"/>
                    </a:lnTo>
                    <a:lnTo>
                      <a:pt x="1536" y="6192"/>
                    </a:lnTo>
                    <a:lnTo>
                      <a:pt x="417" y="8061"/>
                    </a:lnTo>
                    <a:lnTo>
                      <a:pt x="48" y="8680"/>
                    </a:lnTo>
                    <a:lnTo>
                      <a:pt x="751" y="8859"/>
                    </a:lnTo>
                    <a:lnTo>
                      <a:pt x="2977" y="9430"/>
                    </a:lnTo>
                    <a:lnTo>
                      <a:pt x="3561" y="11538"/>
                    </a:lnTo>
                    <a:lnTo>
                      <a:pt x="3751" y="12216"/>
                    </a:lnTo>
                    <a:lnTo>
                      <a:pt x="4382" y="11859"/>
                    </a:lnTo>
                    <a:lnTo>
                      <a:pt x="6394" y="10740"/>
                    </a:lnTo>
                    <a:lnTo>
                      <a:pt x="8323" y="11835"/>
                    </a:lnTo>
                    <a:lnTo>
                      <a:pt x="8954" y="12192"/>
                    </a:lnTo>
                    <a:lnTo>
                      <a:pt x="9145" y="11502"/>
                    </a:lnTo>
                    <a:lnTo>
                      <a:pt x="9740" y="9335"/>
                    </a:lnTo>
                    <a:lnTo>
                      <a:pt x="11895" y="8763"/>
                    </a:lnTo>
                    <a:lnTo>
                      <a:pt x="12478" y="8621"/>
                    </a:lnTo>
                    <a:lnTo>
                      <a:pt x="12478" y="8359"/>
                    </a:lnTo>
                    <a:lnTo>
                      <a:pt x="12240" y="7978"/>
                    </a:lnTo>
                    <a:lnTo>
                      <a:pt x="11073" y="6025"/>
                    </a:lnTo>
                    <a:lnTo>
                      <a:pt x="12193"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2"/>
              <p:cNvSpPr/>
              <p:nvPr/>
            </p:nvSpPr>
            <p:spPr>
              <a:xfrm>
                <a:off x="6469850" y="-1717650"/>
                <a:ext cx="231600" cy="217325"/>
              </a:xfrm>
              <a:custGeom>
                <a:avLst/>
                <a:gdLst/>
                <a:ahLst/>
                <a:cxnLst/>
                <a:rect l="l" t="t" r="r" b="b"/>
                <a:pathLst>
                  <a:path w="9264" h="8693" extrusionOk="0">
                    <a:moveTo>
                      <a:pt x="9251" y="1"/>
                    </a:moveTo>
                    <a:cubicBezTo>
                      <a:pt x="8692" y="49"/>
                      <a:pt x="8192" y="132"/>
                      <a:pt x="7704" y="263"/>
                    </a:cubicBezTo>
                    <a:lnTo>
                      <a:pt x="8263" y="418"/>
                    </a:lnTo>
                    <a:lnTo>
                      <a:pt x="7192" y="2215"/>
                    </a:lnTo>
                    <a:lnTo>
                      <a:pt x="4644" y="2215"/>
                    </a:lnTo>
                    <a:cubicBezTo>
                      <a:pt x="4453" y="2430"/>
                      <a:pt x="4275" y="2668"/>
                      <a:pt x="4108" y="2906"/>
                    </a:cubicBezTo>
                    <a:lnTo>
                      <a:pt x="7299" y="2906"/>
                    </a:lnTo>
                    <a:lnTo>
                      <a:pt x="8311" y="4609"/>
                    </a:lnTo>
                    <a:lnTo>
                      <a:pt x="6239" y="5144"/>
                    </a:lnTo>
                    <a:lnTo>
                      <a:pt x="4036" y="3001"/>
                    </a:lnTo>
                    <a:cubicBezTo>
                      <a:pt x="4025" y="3025"/>
                      <a:pt x="4013" y="3037"/>
                      <a:pt x="3989" y="3061"/>
                    </a:cubicBezTo>
                    <a:cubicBezTo>
                      <a:pt x="3870" y="3239"/>
                      <a:pt x="3751" y="3442"/>
                      <a:pt x="3655" y="3620"/>
                    </a:cubicBezTo>
                    <a:lnTo>
                      <a:pt x="5811" y="5704"/>
                    </a:lnTo>
                    <a:lnTo>
                      <a:pt x="5287" y="7609"/>
                    </a:lnTo>
                    <a:lnTo>
                      <a:pt x="3429" y="6561"/>
                    </a:lnTo>
                    <a:lnTo>
                      <a:pt x="3429" y="4037"/>
                    </a:lnTo>
                    <a:cubicBezTo>
                      <a:pt x="3024" y="4823"/>
                      <a:pt x="2822" y="5525"/>
                      <a:pt x="2727" y="5906"/>
                    </a:cubicBezTo>
                    <a:lnTo>
                      <a:pt x="2727" y="6656"/>
                    </a:lnTo>
                    <a:lnTo>
                      <a:pt x="977" y="7633"/>
                    </a:lnTo>
                    <a:lnTo>
                      <a:pt x="691" y="6597"/>
                    </a:lnTo>
                    <a:cubicBezTo>
                      <a:pt x="453" y="6633"/>
                      <a:pt x="215" y="6704"/>
                      <a:pt x="0" y="6764"/>
                    </a:cubicBezTo>
                    <a:lnTo>
                      <a:pt x="346" y="8002"/>
                    </a:lnTo>
                    <a:lnTo>
                      <a:pt x="536" y="8692"/>
                    </a:lnTo>
                    <a:lnTo>
                      <a:pt x="1167" y="8335"/>
                    </a:lnTo>
                    <a:lnTo>
                      <a:pt x="3179" y="7216"/>
                    </a:lnTo>
                    <a:lnTo>
                      <a:pt x="5108" y="8300"/>
                    </a:lnTo>
                    <a:lnTo>
                      <a:pt x="5739" y="8657"/>
                    </a:lnTo>
                    <a:lnTo>
                      <a:pt x="5930" y="7978"/>
                    </a:lnTo>
                    <a:lnTo>
                      <a:pt x="6525" y="5799"/>
                    </a:lnTo>
                    <a:lnTo>
                      <a:pt x="8680" y="5240"/>
                    </a:lnTo>
                    <a:lnTo>
                      <a:pt x="9263" y="5085"/>
                    </a:lnTo>
                    <a:lnTo>
                      <a:pt x="9263" y="4835"/>
                    </a:lnTo>
                    <a:lnTo>
                      <a:pt x="9025" y="4454"/>
                    </a:lnTo>
                    <a:lnTo>
                      <a:pt x="7858" y="2501"/>
                    </a:lnTo>
                    <a:lnTo>
                      <a:pt x="8978" y="620"/>
                    </a:lnTo>
                    <a:lnTo>
                      <a:pt x="9251" y="144"/>
                    </a:lnTo>
                    <a:lnTo>
                      <a:pt x="9251"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2"/>
              <p:cNvSpPr/>
              <p:nvPr/>
            </p:nvSpPr>
            <p:spPr>
              <a:xfrm>
                <a:off x="6160275" y="-1414625"/>
                <a:ext cx="225650" cy="220875"/>
              </a:xfrm>
              <a:custGeom>
                <a:avLst/>
                <a:gdLst/>
                <a:ahLst/>
                <a:cxnLst/>
                <a:rect l="l" t="t" r="r" b="b"/>
                <a:pathLst>
                  <a:path w="9026" h="8835" extrusionOk="0">
                    <a:moveTo>
                      <a:pt x="6990" y="3013"/>
                    </a:moveTo>
                    <a:lnTo>
                      <a:pt x="8002" y="4727"/>
                    </a:lnTo>
                    <a:lnTo>
                      <a:pt x="5930" y="5263"/>
                    </a:lnTo>
                    <a:lnTo>
                      <a:pt x="3620" y="3013"/>
                    </a:lnTo>
                    <a:close/>
                    <a:moveTo>
                      <a:pt x="3120" y="3513"/>
                    </a:moveTo>
                    <a:lnTo>
                      <a:pt x="5501" y="5811"/>
                    </a:lnTo>
                    <a:lnTo>
                      <a:pt x="4978" y="7716"/>
                    </a:lnTo>
                    <a:lnTo>
                      <a:pt x="3120" y="6680"/>
                    </a:lnTo>
                    <a:lnTo>
                      <a:pt x="3120" y="3513"/>
                    </a:lnTo>
                    <a:close/>
                    <a:moveTo>
                      <a:pt x="8549" y="0"/>
                    </a:moveTo>
                    <a:lnTo>
                      <a:pt x="8549" y="12"/>
                    </a:lnTo>
                    <a:lnTo>
                      <a:pt x="8240" y="12"/>
                    </a:lnTo>
                    <a:cubicBezTo>
                      <a:pt x="7585" y="12"/>
                      <a:pt x="6966" y="48"/>
                      <a:pt x="6394" y="143"/>
                    </a:cubicBezTo>
                    <a:lnTo>
                      <a:pt x="7954" y="548"/>
                    </a:lnTo>
                    <a:lnTo>
                      <a:pt x="6883" y="2346"/>
                    </a:lnTo>
                    <a:lnTo>
                      <a:pt x="3608" y="2346"/>
                    </a:lnTo>
                    <a:lnTo>
                      <a:pt x="5751" y="262"/>
                    </a:lnTo>
                    <a:lnTo>
                      <a:pt x="5751" y="262"/>
                    </a:lnTo>
                    <a:cubicBezTo>
                      <a:pt x="5228" y="381"/>
                      <a:pt x="4739" y="536"/>
                      <a:pt x="4275" y="727"/>
                    </a:cubicBezTo>
                    <a:lnTo>
                      <a:pt x="3096" y="1870"/>
                    </a:lnTo>
                    <a:lnTo>
                      <a:pt x="3096" y="1370"/>
                    </a:lnTo>
                    <a:cubicBezTo>
                      <a:pt x="2442" y="1810"/>
                      <a:pt x="1882" y="2382"/>
                      <a:pt x="1418" y="3048"/>
                    </a:cubicBezTo>
                    <a:lnTo>
                      <a:pt x="1894" y="3048"/>
                    </a:lnTo>
                    <a:lnTo>
                      <a:pt x="822" y="4084"/>
                    </a:lnTo>
                    <a:cubicBezTo>
                      <a:pt x="596" y="4584"/>
                      <a:pt x="417" y="5084"/>
                      <a:pt x="298" y="5561"/>
                    </a:cubicBezTo>
                    <a:lnTo>
                      <a:pt x="2382" y="3537"/>
                    </a:lnTo>
                    <a:lnTo>
                      <a:pt x="2382" y="6811"/>
                    </a:lnTo>
                    <a:lnTo>
                      <a:pt x="632" y="7799"/>
                    </a:lnTo>
                    <a:lnTo>
                      <a:pt x="179" y="6156"/>
                    </a:lnTo>
                    <a:cubicBezTo>
                      <a:pt x="48" y="6918"/>
                      <a:pt x="1" y="7573"/>
                      <a:pt x="1" y="8049"/>
                    </a:cubicBezTo>
                    <a:lnTo>
                      <a:pt x="1" y="8168"/>
                    </a:lnTo>
                    <a:lnTo>
                      <a:pt x="179" y="8835"/>
                    </a:lnTo>
                    <a:lnTo>
                      <a:pt x="810" y="8478"/>
                    </a:lnTo>
                    <a:lnTo>
                      <a:pt x="2823" y="7358"/>
                    </a:lnTo>
                    <a:lnTo>
                      <a:pt x="4751" y="8454"/>
                    </a:lnTo>
                    <a:lnTo>
                      <a:pt x="5382" y="8811"/>
                    </a:lnTo>
                    <a:lnTo>
                      <a:pt x="5573" y="8120"/>
                    </a:lnTo>
                    <a:lnTo>
                      <a:pt x="6168" y="5954"/>
                    </a:lnTo>
                    <a:lnTo>
                      <a:pt x="8323" y="5382"/>
                    </a:lnTo>
                    <a:lnTo>
                      <a:pt x="9026" y="5203"/>
                    </a:lnTo>
                    <a:lnTo>
                      <a:pt x="8669" y="4596"/>
                    </a:lnTo>
                    <a:lnTo>
                      <a:pt x="7537" y="2596"/>
                    </a:lnTo>
                    <a:lnTo>
                      <a:pt x="8657" y="727"/>
                    </a:lnTo>
                    <a:lnTo>
                      <a:pt x="9014" y="108"/>
                    </a:lnTo>
                    <a:lnTo>
                      <a:pt x="8549"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2"/>
              <p:cNvSpPr/>
              <p:nvPr/>
            </p:nvSpPr>
            <p:spPr>
              <a:xfrm>
                <a:off x="7018425" y="-1500650"/>
                <a:ext cx="311675" cy="305425"/>
              </a:xfrm>
              <a:custGeom>
                <a:avLst/>
                <a:gdLst/>
                <a:ahLst/>
                <a:cxnLst/>
                <a:rect l="l" t="t" r="r" b="b"/>
                <a:pathLst>
                  <a:path w="12467" h="12217" extrusionOk="0">
                    <a:moveTo>
                      <a:pt x="4072" y="1084"/>
                    </a:moveTo>
                    <a:lnTo>
                      <a:pt x="5942" y="2132"/>
                    </a:lnTo>
                    <a:lnTo>
                      <a:pt x="5942" y="5299"/>
                    </a:lnTo>
                    <a:lnTo>
                      <a:pt x="3560" y="2989"/>
                    </a:lnTo>
                    <a:lnTo>
                      <a:pt x="4072" y="1084"/>
                    </a:lnTo>
                    <a:close/>
                    <a:moveTo>
                      <a:pt x="8394" y="1036"/>
                    </a:moveTo>
                    <a:lnTo>
                      <a:pt x="8942" y="3049"/>
                    </a:lnTo>
                    <a:lnTo>
                      <a:pt x="6632" y="5299"/>
                    </a:lnTo>
                    <a:lnTo>
                      <a:pt x="6632" y="2025"/>
                    </a:lnTo>
                    <a:lnTo>
                      <a:pt x="8394" y="1036"/>
                    </a:lnTo>
                    <a:close/>
                    <a:moveTo>
                      <a:pt x="3120" y="3525"/>
                    </a:moveTo>
                    <a:lnTo>
                      <a:pt x="5430" y="5775"/>
                    </a:lnTo>
                    <a:lnTo>
                      <a:pt x="2072" y="5775"/>
                    </a:lnTo>
                    <a:lnTo>
                      <a:pt x="1060" y="4061"/>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5430" y="6454"/>
                    </a:moveTo>
                    <a:lnTo>
                      <a:pt x="3048" y="8763"/>
                    </a:lnTo>
                    <a:lnTo>
                      <a:pt x="1084" y="8252"/>
                    </a:lnTo>
                    <a:lnTo>
                      <a:pt x="2156" y="6454"/>
                    </a:lnTo>
                    <a:close/>
                    <a:moveTo>
                      <a:pt x="6632" y="6954"/>
                    </a:moveTo>
                    <a:lnTo>
                      <a:pt x="9014" y="9252"/>
                    </a:lnTo>
                    <a:lnTo>
                      <a:pt x="8502" y="11157"/>
                    </a:lnTo>
                    <a:lnTo>
                      <a:pt x="6632" y="10121"/>
                    </a:lnTo>
                    <a:lnTo>
                      <a:pt x="6632" y="6954"/>
                    </a:lnTo>
                    <a:close/>
                    <a:moveTo>
                      <a:pt x="5942" y="6930"/>
                    </a:moveTo>
                    <a:lnTo>
                      <a:pt x="5942" y="10204"/>
                    </a:lnTo>
                    <a:lnTo>
                      <a:pt x="4180" y="11192"/>
                    </a:lnTo>
                    <a:lnTo>
                      <a:pt x="3632" y="9180"/>
                    </a:lnTo>
                    <a:lnTo>
                      <a:pt x="5942" y="6930"/>
                    </a:lnTo>
                    <a:close/>
                    <a:moveTo>
                      <a:pt x="8835" y="1"/>
                    </a:moveTo>
                    <a:lnTo>
                      <a:pt x="8216" y="358"/>
                    </a:lnTo>
                    <a:lnTo>
                      <a:pt x="6204" y="1465"/>
                    </a:lnTo>
                    <a:lnTo>
                      <a:pt x="4275" y="382"/>
                    </a:lnTo>
                    <a:lnTo>
                      <a:pt x="3644" y="24"/>
                    </a:lnTo>
                    <a:lnTo>
                      <a:pt x="3453" y="715"/>
                    </a:lnTo>
                    <a:lnTo>
                      <a:pt x="2858" y="2882"/>
                    </a:lnTo>
                    <a:lnTo>
                      <a:pt x="703" y="3453"/>
                    </a:lnTo>
                    <a:lnTo>
                      <a:pt x="0" y="3632"/>
                    </a:lnTo>
                    <a:lnTo>
                      <a:pt x="370" y="4239"/>
                    </a:lnTo>
                    <a:lnTo>
                      <a:pt x="1536" y="6192"/>
                    </a:lnTo>
                    <a:lnTo>
                      <a:pt x="417" y="8061"/>
                    </a:lnTo>
                    <a:lnTo>
                      <a:pt x="48" y="8680"/>
                    </a:lnTo>
                    <a:lnTo>
                      <a:pt x="739" y="8859"/>
                    </a:lnTo>
                    <a:lnTo>
                      <a:pt x="2977" y="9430"/>
                    </a:lnTo>
                    <a:lnTo>
                      <a:pt x="3560" y="11538"/>
                    </a:lnTo>
                    <a:lnTo>
                      <a:pt x="3751" y="12216"/>
                    </a:lnTo>
                    <a:lnTo>
                      <a:pt x="4370" y="11859"/>
                    </a:lnTo>
                    <a:lnTo>
                      <a:pt x="6382" y="10740"/>
                    </a:lnTo>
                    <a:lnTo>
                      <a:pt x="8323" y="11835"/>
                    </a:lnTo>
                    <a:lnTo>
                      <a:pt x="8942" y="12192"/>
                    </a:lnTo>
                    <a:lnTo>
                      <a:pt x="9133" y="11502"/>
                    </a:lnTo>
                    <a:lnTo>
                      <a:pt x="9728" y="9335"/>
                    </a:lnTo>
                    <a:lnTo>
                      <a:pt x="11895" y="8763"/>
                    </a:lnTo>
                    <a:lnTo>
                      <a:pt x="12466" y="8621"/>
                    </a:lnTo>
                    <a:lnTo>
                      <a:pt x="12466" y="8359"/>
                    </a:lnTo>
                    <a:lnTo>
                      <a:pt x="12228" y="7978"/>
                    </a:lnTo>
                    <a:lnTo>
                      <a:pt x="11073" y="6025"/>
                    </a:lnTo>
                    <a:lnTo>
                      <a:pt x="12192" y="4156"/>
                    </a:lnTo>
                    <a:lnTo>
                      <a:pt x="12454" y="3691"/>
                    </a:lnTo>
                    <a:lnTo>
                      <a:pt x="12454" y="3513"/>
                    </a:lnTo>
                    <a:lnTo>
                      <a:pt x="11847" y="3346"/>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2"/>
              <p:cNvSpPr/>
              <p:nvPr/>
            </p:nvSpPr>
            <p:spPr>
              <a:xfrm>
                <a:off x="7018125" y="-1717950"/>
                <a:ext cx="311675" cy="217325"/>
              </a:xfrm>
              <a:custGeom>
                <a:avLst/>
                <a:gdLst/>
                <a:ahLst/>
                <a:cxnLst/>
                <a:rect l="l" t="t" r="r" b="b"/>
                <a:pathLst>
                  <a:path w="12467" h="8693" extrusionOk="0">
                    <a:moveTo>
                      <a:pt x="10514" y="2918"/>
                    </a:moveTo>
                    <a:lnTo>
                      <a:pt x="11526" y="4621"/>
                    </a:lnTo>
                    <a:lnTo>
                      <a:pt x="9466" y="5156"/>
                    </a:lnTo>
                    <a:lnTo>
                      <a:pt x="7156" y="2918"/>
                    </a:lnTo>
                    <a:close/>
                    <a:moveTo>
                      <a:pt x="5442" y="2918"/>
                    </a:moveTo>
                    <a:lnTo>
                      <a:pt x="3060" y="5216"/>
                    </a:lnTo>
                    <a:lnTo>
                      <a:pt x="1096" y="4716"/>
                    </a:lnTo>
                    <a:lnTo>
                      <a:pt x="2168" y="2918"/>
                    </a:lnTo>
                    <a:close/>
                    <a:moveTo>
                      <a:pt x="6644" y="3406"/>
                    </a:moveTo>
                    <a:lnTo>
                      <a:pt x="9026" y="5716"/>
                    </a:lnTo>
                    <a:lnTo>
                      <a:pt x="8514" y="7621"/>
                    </a:lnTo>
                    <a:lnTo>
                      <a:pt x="6644" y="6573"/>
                    </a:lnTo>
                    <a:lnTo>
                      <a:pt x="6644" y="3406"/>
                    </a:lnTo>
                    <a:close/>
                    <a:moveTo>
                      <a:pt x="5954" y="3394"/>
                    </a:moveTo>
                    <a:lnTo>
                      <a:pt x="5954" y="6668"/>
                    </a:lnTo>
                    <a:lnTo>
                      <a:pt x="4192" y="7645"/>
                    </a:lnTo>
                    <a:lnTo>
                      <a:pt x="3644" y="5633"/>
                    </a:lnTo>
                    <a:lnTo>
                      <a:pt x="5954" y="3394"/>
                    </a:lnTo>
                    <a:close/>
                    <a:moveTo>
                      <a:pt x="417" y="1"/>
                    </a:moveTo>
                    <a:lnTo>
                      <a:pt x="1" y="96"/>
                    </a:lnTo>
                    <a:lnTo>
                      <a:pt x="370" y="715"/>
                    </a:lnTo>
                    <a:lnTo>
                      <a:pt x="1525" y="2656"/>
                    </a:lnTo>
                    <a:lnTo>
                      <a:pt x="417" y="4537"/>
                    </a:lnTo>
                    <a:lnTo>
                      <a:pt x="36" y="5144"/>
                    </a:lnTo>
                    <a:lnTo>
                      <a:pt x="739" y="5323"/>
                    </a:lnTo>
                    <a:lnTo>
                      <a:pt x="2977" y="5906"/>
                    </a:lnTo>
                    <a:lnTo>
                      <a:pt x="3549" y="8002"/>
                    </a:lnTo>
                    <a:lnTo>
                      <a:pt x="3751" y="8693"/>
                    </a:lnTo>
                    <a:lnTo>
                      <a:pt x="4370" y="8335"/>
                    </a:lnTo>
                    <a:lnTo>
                      <a:pt x="6382" y="7216"/>
                    </a:lnTo>
                    <a:lnTo>
                      <a:pt x="8311" y="8300"/>
                    </a:lnTo>
                    <a:lnTo>
                      <a:pt x="8942" y="8657"/>
                    </a:lnTo>
                    <a:lnTo>
                      <a:pt x="9133" y="7978"/>
                    </a:lnTo>
                    <a:lnTo>
                      <a:pt x="9728" y="5799"/>
                    </a:lnTo>
                    <a:lnTo>
                      <a:pt x="11883" y="5240"/>
                    </a:lnTo>
                    <a:lnTo>
                      <a:pt x="12466" y="5085"/>
                    </a:lnTo>
                    <a:lnTo>
                      <a:pt x="12466" y="4835"/>
                    </a:lnTo>
                    <a:lnTo>
                      <a:pt x="12228" y="4442"/>
                    </a:lnTo>
                    <a:lnTo>
                      <a:pt x="11073" y="2501"/>
                    </a:lnTo>
                    <a:lnTo>
                      <a:pt x="12181" y="620"/>
                    </a:lnTo>
                    <a:lnTo>
                      <a:pt x="12466" y="156"/>
                    </a:lnTo>
                    <a:lnTo>
                      <a:pt x="12466" y="1"/>
                    </a:lnTo>
                    <a:lnTo>
                      <a:pt x="9776" y="1"/>
                    </a:lnTo>
                    <a:lnTo>
                      <a:pt x="11490" y="442"/>
                    </a:lnTo>
                    <a:lnTo>
                      <a:pt x="10419" y="2239"/>
                    </a:lnTo>
                    <a:lnTo>
                      <a:pt x="7144" y="2239"/>
                    </a:lnTo>
                    <a:lnTo>
                      <a:pt x="9442" y="1"/>
                    </a:lnTo>
                    <a:lnTo>
                      <a:pt x="8454" y="1"/>
                    </a:lnTo>
                    <a:lnTo>
                      <a:pt x="6632" y="1751"/>
                    </a:lnTo>
                    <a:lnTo>
                      <a:pt x="6632" y="1"/>
                    </a:lnTo>
                    <a:lnTo>
                      <a:pt x="5930" y="1"/>
                    </a:lnTo>
                    <a:lnTo>
                      <a:pt x="5930" y="1751"/>
                    </a:lnTo>
                    <a:lnTo>
                      <a:pt x="4120" y="1"/>
                    </a:lnTo>
                    <a:lnTo>
                      <a:pt x="3120" y="1"/>
                    </a:lnTo>
                    <a:lnTo>
                      <a:pt x="5430" y="2239"/>
                    </a:lnTo>
                    <a:lnTo>
                      <a:pt x="2060" y="2239"/>
                    </a:lnTo>
                    <a:lnTo>
                      <a:pt x="1048" y="537"/>
                    </a:lnTo>
                    <a:lnTo>
                      <a:pt x="3120"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2"/>
              <p:cNvSpPr/>
              <p:nvPr/>
            </p:nvSpPr>
            <p:spPr>
              <a:xfrm>
                <a:off x="67005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4" y="11145"/>
                    </a:lnTo>
                    <a:lnTo>
                      <a:pt x="6656" y="10109"/>
                    </a:lnTo>
                    <a:lnTo>
                      <a:pt x="6656" y="6942"/>
                    </a:lnTo>
                    <a:close/>
                    <a:moveTo>
                      <a:pt x="5954" y="6918"/>
                    </a:moveTo>
                    <a:lnTo>
                      <a:pt x="5954" y="10192"/>
                    </a:lnTo>
                    <a:lnTo>
                      <a:pt x="4204"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7" y="6192"/>
                    </a:lnTo>
                    <a:lnTo>
                      <a:pt x="417" y="8073"/>
                    </a:lnTo>
                    <a:lnTo>
                      <a:pt x="48" y="8680"/>
                    </a:lnTo>
                    <a:lnTo>
                      <a:pt x="751" y="8859"/>
                    </a:lnTo>
                    <a:lnTo>
                      <a:pt x="2977" y="9442"/>
                    </a:lnTo>
                    <a:lnTo>
                      <a:pt x="3561"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2"/>
              <p:cNvSpPr/>
              <p:nvPr/>
            </p:nvSpPr>
            <p:spPr>
              <a:xfrm>
                <a:off x="6700525" y="-1718525"/>
                <a:ext cx="314650" cy="217600"/>
              </a:xfrm>
              <a:custGeom>
                <a:avLst/>
                <a:gdLst/>
                <a:ahLst/>
                <a:cxnLst/>
                <a:rect l="l" t="t" r="r" b="b"/>
                <a:pathLst>
                  <a:path w="12586" h="8704" extrusionOk="0">
                    <a:moveTo>
                      <a:pt x="10526" y="2941"/>
                    </a:moveTo>
                    <a:lnTo>
                      <a:pt x="11538" y="4644"/>
                    </a:lnTo>
                    <a:lnTo>
                      <a:pt x="9466" y="5179"/>
                    </a:lnTo>
                    <a:lnTo>
                      <a:pt x="7168"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4" y="7668"/>
                    </a:lnTo>
                    <a:lnTo>
                      <a:pt x="3656" y="5656"/>
                    </a:lnTo>
                    <a:lnTo>
                      <a:pt x="5954" y="3417"/>
                    </a:lnTo>
                    <a:close/>
                    <a:moveTo>
                      <a:pt x="394" y="0"/>
                    </a:moveTo>
                    <a:lnTo>
                      <a:pt x="1" y="107"/>
                    </a:lnTo>
                    <a:lnTo>
                      <a:pt x="358" y="726"/>
                    </a:lnTo>
                    <a:lnTo>
                      <a:pt x="1525" y="2667"/>
                    </a:lnTo>
                    <a:lnTo>
                      <a:pt x="405" y="4548"/>
                    </a:lnTo>
                    <a:lnTo>
                      <a:pt x="36" y="5156"/>
                    </a:lnTo>
                    <a:lnTo>
                      <a:pt x="739" y="5334"/>
                    </a:lnTo>
                    <a:lnTo>
                      <a:pt x="2965" y="5918"/>
                    </a:lnTo>
                    <a:lnTo>
                      <a:pt x="3549" y="8013"/>
                    </a:lnTo>
                    <a:lnTo>
                      <a:pt x="3739" y="8704"/>
                    </a:lnTo>
                    <a:lnTo>
                      <a:pt x="4370" y="8346"/>
                    </a:lnTo>
                    <a:lnTo>
                      <a:pt x="6370" y="7227"/>
                    </a:lnTo>
                    <a:lnTo>
                      <a:pt x="8311" y="8311"/>
                    </a:lnTo>
                    <a:lnTo>
                      <a:pt x="8930" y="8668"/>
                    </a:lnTo>
                    <a:lnTo>
                      <a:pt x="9133" y="7989"/>
                    </a:lnTo>
                    <a:lnTo>
                      <a:pt x="9728" y="5810"/>
                    </a:lnTo>
                    <a:lnTo>
                      <a:pt x="11883" y="5251"/>
                    </a:lnTo>
                    <a:lnTo>
                      <a:pt x="12586" y="5072"/>
                    </a:lnTo>
                    <a:lnTo>
                      <a:pt x="12228" y="4453"/>
                    </a:lnTo>
                    <a:lnTo>
                      <a:pt x="11062" y="2512"/>
                    </a:lnTo>
                    <a:lnTo>
                      <a:pt x="12181" y="631"/>
                    </a:lnTo>
                    <a:lnTo>
                      <a:pt x="12538" y="24"/>
                    </a:lnTo>
                    <a:lnTo>
                      <a:pt x="12478" y="0"/>
                    </a:lnTo>
                    <a:lnTo>
                      <a:pt x="9752"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2"/>
              <p:cNvSpPr/>
              <p:nvPr/>
            </p:nvSpPr>
            <p:spPr>
              <a:xfrm>
                <a:off x="7647075" y="-1500650"/>
                <a:ext cx="311975" cy="305425"/>
              </a:xfrm>
              <a:custGeom>
                <a:avLst/>
                <a:gdLst/>
                <a:ahLst/>
                <a:cxnLst/>
                <a:rect l="l" t="t" r="r" b="b"/>
                <a:pathLst>
                  <a:path w="12479" h="12217" extrusionOk="0">
                    <a:moveTo>
                      <a:pt x="4084" y="1084"/>
                    </a:moveTo>
                    <a:lnTo>
                      <a:pt x="5942" y="2132"/>
                    </a:lnTo>
                    <a:lnTo>
                      <a:pt x="5942" y="5299"/>
                    </a:lnTo>
                    <a:lnTo>
                      <a:pt x="3560"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7" y="6454"/>
                    </a:lnTo>
                    <a:close/>
                    <a:moveTo>
                      <a:pt x="6644" y="6954"/>
                    </a:moveTo>
                    <a:lnTo>
                      <a:pt x="9025" y="9252"/>
                    </a:lnTo>
                    <a:lnTo>
                      <a:pt x="8502" y="11157"/>
                    </a:lnTo>
                    <a:lnTo>
                      <a:pt x="6644" y="10121"/>
                    </a:lnTo>
                    <a:lnTo>
                      <a:pt x="6644" y="6954"/>
                    </a:lnTo>
                    <a:close/>
                    <a:moveTo>
                      <a:pt x="5942" y="6930"/>
                    </a:moveTo>
                    <a:lnTo>
                      <a:pt x="5942" y="10204"/>
                    </a:lnTo>
                    <a:lnTo>
                      <a:pt x="4191"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0" y="3632"/>
                    </a:lnTo>
                    <a:lnTo>
                      <a:pt x="381" y="4239"/>
                    </a:lnTo>
                    <a:lnTo>
                      <a:pt x="1536" y="6192"/>
                    </a:lnTo>
                    <a:lnTo>
                      <a:pt x="417" y="8061"/>
                    </a:lnTo>
                    <a:lnTo>
                      <a:pt x="48" y="8680"/>
                    </a:lnTo>
                    <a:lnTo>
                      <a:pt x="751" y="8859"/>
                    </a:lnTo>
                    <a:lnTo>
                      <a:pt x="2977" y="9430"/>
                    </a:lnTo>
                    <a:lnTo>
                      <a:pt x="3560" y="11538"/>
                    </a:lnTo>
                    <a:lnTo>
                      <a:pt x="3751" y="12216"/>
                    </a:lnTo>
                    <a:lnTo>
                      <a:pt x="4382" y="11859"/>
                    </a:lnTo>
                    <a:lnTo>
                      <a:pt x="6394" y="10740"/>
                    </a:lnTo>
                    <a:lnTo>
                      <a:pt x="8323" y="11835"/>
                    </a:lnTo>
                    <a:lnTo>
                      <a:pt x="8954" y="12192"/>
                    </a:lnTo>
                    <a:lnTo>
                      <a:pt x="9144" y="11502"/>
                    </a:lnTo>
                    <a:lnTo>
                      <a:pt x="9740" y="9335"/>
                    </a:lnTo>
                    <a:lnTo>
                      <a:pt x="11895" y="8763"/>
                    </a:lnTo>
                    <a:lnTo>
                      <a:pt x="12478" y="8621"/>
                    </a:lnTo>
                    <a:lnTo>
                      <a:pt x="12478" y="8359"/>
                    </a:lnTo>
                    <a:lnTo>
                      <a:pt x="12240" y="7978"/>
                    </a:lnTo>
                    <a:lnTo>
                      <a:pt x="11073" y="6025"/>
                    </a:lnTo>
                    <a:lnTo>
                      <a:pt x="12192"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2"/>
              <p:cNvSpPr/>
              <p:nvPr/>
            </p:nvSpPr>
            <p:spPr>
              <a:xfrm>
                <a:off x="7646775" y="-1718525"/>
                <a:ext cx="311975" cy="217600"/>
              </a:xfrm>
              <a:custGeom>
                <a:avLst/>
                <a:gdLst/>
                <a:ahLst/>
                <a:cxnLst/>
                <a:rect l="l" t="t" r="r" b="b"/>
                <a:pathLst>
                  <a:path w="12479" h="8704" extrusionOk="0">
                    <a:moveTo>
                      <a:pt x="10526" y="2941"/>
                    </a:moveTo>
                    <a:lnTo>
                      <a:pt x="11538" y="4644"/>
                    </a:lnTo>
                    <a:lnTo>
                      <a:pt x="9466" y="5179"/>
                    </a:lnTo>
                    <a:lnTo>
                      <a:pt x="7156"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3" y="7668"/>
                    </a:lnTo>
                    <a:lnTo>
                      <a:pt x="3644" y="5656"/>
                    </a:lnTo>
                    <a:lnTo>
                      <a:pt x="5954" y="3417"/>
                    </a:lnTo>
                    <a:close/>
                    <a:moveTo>
                      <a:pt x="417" y="0"/>
                    </a:moveTo>
                    <a:lnTo>
                      <a:pt x="1" y="107"/>
                    </a:lnTo>
                    <a:lnTo>
                      <a:pt x="370" y="726"/>
                    </a:lnTo>
                    <a:lnTo>
                      <a:pt x="1536" y="2667"/>
                    </a:lnTo>
                    <a:lnTo>
                      <a:pt x="417" y="4548"/>
                    </a:lnTo>
                    <a:lnTo>
                      <a:pt x="48" y="5156"/>
                    </a:lnTo>
                    <a:lnTo>
                      <a:pt x="751" y="5334"/>
                    </a:lnTo>
                    <a:lnTo>
                      <a:pt x="2977" y="5918"/>
                    </a:lnTo>
                    <a:lnTo>
                      <a:pt x="3561" y="8013"/>
                    </a:lnTo>
                    <a:lnTo>
                      <a:pt x="3751" y="8704"/>
                    </a:lnTo>
                    <a:lnTo>
                      <a:pt x="4382" y="8346"/>
                    </a:lnTo>
                    <a:lnTo>
                      <a:pt x="6382" y="7227"/>
                    </a:lnTo>
                    <a:lnTo>
                      <a:pt x="8323" y="8311"/>
                    </a:lnTo>
                    <a:lnTo>
                      <a:pt x="8942" y="8668"/>
                    </a:lnTo>
                    <a:lnTo>
                      <a:pt x="9145" y="7989"/>
                    </a:lnTo>
                    <a:lnTo>
                      <a:pt x="9740" y="5810"/>
                    </a:lnTo>
                    <a:lnTo>
                      <a:pt x="11895" y="5251"/>
                    </a:lnTo>
                    <a:lnTo>
                      <a:pt x="12478" y="5096"/>
                    </a:lnTo>
                    <a:lnTo>
                      <a:pt x="12478" y="4846"/>
                    </a:lnTo>
                    <a:lnTo>
                      <a:pt x="12240" y="4453"/>
                    </a:lnTo>
                    <a:lnTo>
                      <a:pt x="11073" y="2512"/>
                    </a:lnTo>
                    <a:lnTo>
                      <a:pt x="12193" y="631"/>
                    </a:lnTo>
                    <a:lnTo>
                      <a:pt x="12335" y="393"/>
                    </a:lnTo>
                    <a:cubicBezTo>
                      <a:pt x="11597" y="143"/>
                      <a:pt x="10764" y="0"/>
                      <a:pt x="9883" y="0"/>
                    </a:cubicBezTo>
                    <a:lnTo>
                      <a:pt x="9776"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2"/>
              <p:cNvSpPr/>
              <p:nvPr/>
            </p:nvSpPr>
            <p:spPr>
              <a:xfrm>
                <a:off x="7329475" y="-1500350"/>
                <a:ext cx="314650" cy="305425"/>
              </a:xfrm>
              <a:custGeom>
                <a:avLst/>
                <a:gdLst/>
                <a:ahLst/>
                <a:cxnLst/>
                <a:rect l="l" t="t" r="r" b="b"/>
                <a:pathLst>
                  <a:path w="12586" h="12217" extrusionOk="0">
                    <a:moveTo>
                      <a:pt x="4096" y="1072"/>
                    </a:moveTo>
                    <a:lnTo>
                      <a:pt x="5954" y="2120"/>
                    </a:lnTo>
                    <a:lnTo>
                      <a:pt x="5954" y="5287"/>
                    </a:lnTo>
                    <a:lnTo>
                      <a:pt x="3572" y="2977"/>
                    </a:lnTo>
                    <a:lnTo>
                      <a:pt x="4096" y="1072"/>
                    </a:lnTo>
                    <a:close/>
                    <a:moveTo>
                      <a:pt x="8406" y="1024"/>
                    </a:moveTo>
                    <a:lnTo>
                      <a:pt x="8954" y="3037"/>
                    </a:lnTo>
                    <a:lnTo>
                      <a:pt x="6656" y="5287"/>
                    </a:lnTo>
                    <a:lnTo>
                      <a:pt x="6656" y="2013"/>
                    </a:lnTo>
                    <a:lnTo>
                      <a:pt x="8406" y="1024"/>
                    </a:lnTo>
                    <a:close/>
                    <a:moveTo>
                      <a:pt x="3144" y="3513"/>
                    </a:moveTo>
                    <a:lnTo>
                      <a:pt x="5442"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5442" y="6442"/>
                    </a:moveTo>
                    <a:lnTo>
                      <a:pt x="3060" y="8751"/>
                    </a:lnTo>
                    <a:lnTo>
                      <a:pt x="1096" y="8240"/>
                    </a:lnTo>
                    <a:lnTo>
                      <a:pt x="2167" y="6442"/>
                    </a:lnTo>
                    <a:close/>
                    <a:moveTo>
                      <a:pt x="6656" y="6942"/>
                    </a:moveTo>
                    <a:lnTo>
                      <a:pt x="9037" y="9240"/>
                    </a:lnTo>
                    <a:lnTo>
                      <a:pt x="8513" y="11145"/>
                    </a:lnTo>
                    <a:lnTo>
                      <a:pt x="6656" y="10109"/>
                    </a:lnTo>
                    <a:lnTo>
                      <a:pt x="6656" y="6942"/>
                    </a:lnTo>
                    <a:close/>
                    <a:moveTo>
                      <a:pt x="5954" y="6918"/>
                    </a:moveTo>
                    <a:lnTo>
                      <a:pt x="5954" y="10192"/>
                    </a:lnTo>
                    <a:lnTo>
                      <a:pt x="4192" y="11180"/>
                    </a:lnTo>
                    <a:lnTo>
                      <a:pt x="3644" y="9168"/>
                    </a:lnTo>
                    <a:lnTo>
                      <a:pt x="5954" y="6918"/>
                    </a:lnTo>
                    <a:close/>
                    <a:moveTo>
                      <a:pt x="8835" y="0"/>
                    </a:moveTo>
                    <a:lnTo>
                      <a:pt x="8216" y="358"/>
                    </a:lnTo>
                    <a:lnTo>
                      <a:pt x="6204" y="1477"/>
                    </a:lnTo>
                    <a:lnTo>
                      <a:pt x="4275" y="381"/>
                    </a:lnTo>
                    <a:lnTo>
                      <a:pt x="3644" y="24"/>
                    </a:lnTo>
                    <a:lnTo>
                      <a:pt x="3453" y="715"/>
                    </a:lnTo>
                    <a:lnTo>
                      <a:pt x="2858" y="2882"/>
                    </a:lnTo>
                    <a:lnTo>
                      <a:pt x="703" y="3453"/>
                    </a:lnTo>
                    <a:lnTo>
                      <a:pt x="1" y="3632"/>
                    </a:lnTo>
                    <a:lnTo>
                      <a:pt x="370" y="4239"/>
                    </a:lnTo>
                    <a:lnTo>
                      <a:pt x="1525" y="6192"/>
                    </a:lnTo>
                    <a:lnTo>
                      <a:pt x="417" y="8073"/>
                    </a:lnTo>
                    <a:lnTo>
                      <a:pt x="36" y="8680"/>
                    </a:lnTo>
                    <a:lnTo>
                      <a:pt x="739" y="8859"/>
                    </a:lnTo>
                    <a:lnTo>
                      <a:pt x="2977" y="9442"/>
                    </a:lnTo>
                    <a:lnTo>
                      <a:pt x="3560" y="11538"/>
                    </a:lnTo>
                    <a:lnTo>
                      <a:pt x="3751" y="12216"/>
                    </a:lnTo>
                    <a:lnTo>
                      <a:pt x="4370" y="11859"/>
                    </a:lnTo>
                    <a:lnTo>
                      <a:pt x="6382" y="10752"/>
                    </a:lnTo>
                    <a:lnTo>
                      <a:pt x="8323" y="11835"/>
                    </a:lnTo>
                    <a:lnTo>
                      <a:pt x="8942" y="12192"/>
                    </a:lnTo>
                    <a:lnTo>
                      <a:pt x="9133" y="11502"/>
                    </a:lnTo>
                    <a:lnTo>
                      <a:pt x="9728" y="9335"/>
                    </a:lnTo>
                    <a:lnTo>
                      <a:pt x="11895" y="8763"/>
                    </a:lnTo>
                    <a:lnTo>
                      <a:pt x="12585" y="8585"/>
                    </a:lnTo>
                    <a:lnTo>
                      <a:pt x="12228" y="7978"/>
                    </a:lnTo>
                    <a:lnTo>
                      <a:pt x="11073" y="6025"/>
                    </a:lnTo>
                    <a:lnTo>
                      <a:pt x="12193" y="4156"/>
                    </a:lnTo>
                    <a:lnTo>
                      <a:pt x="12550" y="3537"/>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2"/>
              <p:cNvSpPr/>
              <p:nvPr/>
            </p:nvSpPr>
            <p:spPr>
              <a:xfrm>
                <a:off x="7329175" y="-1718525"/>
                <a:ext cx="314350" cy="217600"/>
              </a:xfrm>
              <a:custGeom>
                <a:avLst/>
                <a:gdLst/>
                <a:ahLst/>
                <a:cxnLst/>
                <a:rect l="l" t="t" r="r" b="b"/>
                <a:pathLst>
                  <a:path w="12574" h="8704" extrusionOk="0">
                    <a:moveTo>
                      <a:pt x="10538" y="2941"/>
                    </a:moveTo>
                    <a:lnTo>
                      <a:pt x="11550" y="4644"/>
                    </a:lnTo>
                    <a:lnTo>
                      <a:pt x="9478" y="5179"/>
                    </a:lnTo>
                    <a:lnTo>
                      <a:pt x="7168" y="2941"/>
                    </a:lnTo>
                    <a:close/>
                    <a:moveTo>
                      <a:pt x="5454" y="2941"/>
                    </a:moveTo>
                    <a:lnTo>
                      <a:pt x="3072" y="5239"/>
                    </a:lnTo>
                    <a:lnTo>
                      <a:pt x="1108" y="4739"/>
                    </a:lnTo>
                    <a:lnTo>
                      <a:pt x="2179" y="2941"/>
                    </a:lnTo>
                    <a:close/>
                    <a:moveTo>
                      <a:pt x="6668" y="3429"/>
                    </a:moveTo>
                    <a:lnTo>
                      <a:pt x="9049" y="5739"/>
                    </a:lnTo>
                    <a:lnTo>
                      <a:pt x="8525" y="7644"/>
                    </a:lnTo>
                    <a:lnTo>
                      <a:pt x="6668" y="6596"/>
                    </a:lnTo>
                    <a:lnTo>
                      <a:pt x="6668" y="3429"/>
                    </a:lnTo>
                    <a:close/>
                    <a:moveTo>
                      <a:pt x="5966" y="3417"/>
                    </a:moveTo>
                    <a:lnTo>
                      <a:pt x="5966" y="6691"/>
                    </a:lnTo>
                    <a:lnTo>
                      <a:pt x="4204" y="7668"/>
                    </a:lnTo>
                    <a:lnTo>
                      <a:pt x="3656" y="5656"/>
                    </a:lnTo>
                    <a:lnTo>
                      <a:pt x="5966" y="3417"/>
                    </a:lnTo>
                    <a:close/>
                    <a:moveTo>
                      <a:pt x="417" y="0"/>
                    </a:moveTo>
                    <a:lnTo>
                      <a:pt x="1" y="107"/>
                    </a:lnTo>
                    <a:lnTo>
                      <a:pt x="358" y="726"/>
                    </a:lnTo>
                    <a:lnTo>
                      <a:pt x="1513" y="2667"/>
                    </a:lnTo>
                    <a:lnTo>
                      <a:pt x="394" y="4548"/>
                    </a:lnTo>
                    <a:lnTo>
                      <a:pt x="24" y="5156"/>
                    </a:lnTo>
                    <a:lnTo>
                      <a:pt x="727" y="5334"/>
                    </a:lnTo>
                    <a:lnTo>
                      <a:pt x="2953" y="5918"/>
                    </a:lnTo>
                    <a:lnTo>
                      <a:pt x="3537" y="8013"/>
                    </a:lnTo>
                    <a:lnTo>
                      <a:pt x="3727" y="8704"/>
                    </a:lnTo>
                    <a:lnTo>
                      <a:pt x="4358" y="8346"/>
                    </a:lnTo>
                    <a:lnTo>
                      <a:pt x="6370" y="7227"/>
                    </a:lnTo>
                    <a:lnTo>
                      <a:pt x="8299" y="8311"/>
                    </a:lnTo>
                    <a:lnTo>
                      <a:pt x="8930" y="8668"/>
                    </a:lnTo>
                    <a:lnTo>
                      <a:pt x="9121" y="7989"/>
                    </a:lnTo>
                    <a:lnTo>
                      <a:pt x="9716" y="5810"/>
                    </a:lnTo>
                    <a:lnTo>
                      <a:pt x="11871" y="5251"/>
                    </a:lnTo>
                    <a:lnTo>
                      <a:pt x="12574" y="5072"/>
                    </a:lnTo>
                    <a:lnTo>
                      <a:pt x="12216" y="4453"/>
                    </a:lnTo>
                    <a:lnTo>
                      <a:pt x="11050" y="2512"/>
                    </a:lnTo>
                    <a:lnTo>
                      <a:pt x="12169" y="631"/>
                    </a:lnTo>
                    <a:lnTo>
                      <a:pt x="12526" y="24"/>
                    </a:lnTo>
                    <a:lnTo>
                      <a:pt x="12466" y="0"/>
                    </a:lnTo>
                    <a:lnTo>
                      <a:pt x="9740" y="0"/>
                    </a:lnTo>
                    <a:lnTo>
                      <a:pt x="11502" y="453"/>
                    </a:lnTo>
                    <a:lnTo>
                      <a:pt x="10430" y="2250"/>
                    </a:lnTo>
                    <a:lnTo>
                      <a:pt x="7156" y="2250"/>
                    </a:lnTo>
                    <a:lnTo>
                      <a:pt x="9466" y="0"/>
                    </a:lnTo>
                    <a:lnTo>
                      <a:pt x="8466" y="0"/>
                    </a:lnTo>
                    <a:lnTo>
                      <a:pt x="6644" y="1762"/>
                    </a:lnTo>
                    <a:lnTo>
                      <a:pt x="6644" y="0"/>
                    </a:lnTo>
                    <a:lnTo>
                      <a:pt x="5942" y="0"/>
                    </a:lnTo>
                    <a:lnTo>
                      <a:pt x="5942" y="1762"/>
                    </a:lnTo>
                    <a:lnTo>
                      <a:pt x="4132" y="0"/>
                    </a:lnTo>
                    <a:lnTo>
                      <a:pt x="3132" y="0"/>
                    </a:lnTo>
                    <a:lnTo>
                      <a:pt x="5442"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2"/>
              <p:cNvSpPr/>
              <p:nvPr/>
            </p:nvSpPr>
            <p:spPr>
              <a:xfrm>
                <a:off x="8276625" y="-1411950"/>
                <a:ext cx="173250" cy="217625"/>
              </a:xfrm>
              <a:custGeom>
                <a:avLst/>
                <a:gdLst/>
                <a:ahLst/>
                <a:cxnLst/>
                <a:rect l="l" t="t" r="r" b="b"/>
                <a:pathLst>
                  <a:path w="6930" h="8705" extrusionOk="0">
                    <a:moveTo>
                      <a:pt x="5406" y="2906"/>
                    </a:moveTo>
                    <a:lnTo>
                      <a:pt x="3024" y="5215"/>
                    </a:lnTo>
                    <a:lnTo>
                      <a:pt x="1060" y="4704"/>
                    </a:lnTo>
                    <a:lnTo>
                      <a:pt x="2131" y="2906"/>
                    </a:lnTo>
                    <a:close/>
                    <a:moveTo>
                      <a:pt x="381" y="1"/>
                    </a:moveTo>
                    <a:lnTo>
                      <a:pt x="0" y="108"/>
                    </a:lnTo>
                    <a:lnTo>
                      <a:pt x="381" y="727"/>
                    </a:lnTo>
                    <a:lnTo>
                      <a:pt x="1536" y="2668"/>
                    </a:lnTo>
                    <a:lnTo>
                      <a:pt x="417" y="4549"/>
                    </a:lnTo>
                    <a:lnTo>
                      <a:pt x="48" y="5156"/>
                    </a:lnTo>
                    <a:lnTo>
                      <a:pt x="750" y="5335"/>
                    </a:lnTo>
                    <a:lnTo>
                      <a:pt x="2977" y="5918"/>
                    </a:lnTo>
                    <a:lnTo>
                      <a:pt x="3560" y="8013"/>
                    </a:lnTo>
                    <a:lnTo>
                      <a:pt x="3751" y="8704"/>
                    </a:lnTo>
                    <a:lnTo>
                      <a:pt x="4382" y="8347"/>
                    </a:lnTo>
                    <a:lnTo>
                      <a:pt x="6394" y="7228"/>
                    </a:lnTo>
                    <a:lnTo>
                      <a:pt x="6930" y="7525"/>
                    </a:lnTo>
                    <a:cubicBezTo>
                      <a:pt x="6906" y="7287"/>
                      <a:pt x="6894" y="7001"/>
                      <a:pt x="6870" y="6704"/>
                    </a:cubicBezTo>
                    <a:lnTo>
                      <a:pt x="6632" y="6573"/>
                    </a:lnTo>
                    <a:lnTo>
                      <a:pt x="6632" y="5394"/>
                    </a:lnTo>
                    <a:cubicBezTo>
                      <a:pt x="6477" y="4799"/>
                      <a:pt x="6251" y="4168"/>
                      <a:pt x="5930" y="3561"/>
                    </a:cubicBezTo>
                    <a:lnTo>
                      <a:pt x="5930" y="6680"/>
                    </a:lnTo>
                    <a:lnTo>
                      <a:pt x="4167" y="7656"/>
                    </a:lnTo>
                    <a:lnTo>
                      <a:pt x="3620" y="5644"/>
                    </a:lnTo>
                    <a:lnTo>
                      <a:pt x="5882" y="3465"/>
                    </a:lnTo>
                    <a:cubicBezTo>
                      <a:pt x="5822" y="3358"/>
                      <a:pt x="5763" y="3239"/>
                      <a:pt x="5691" y="3132"/>
                    </a:cubicBezTo>
                    <a:cubicBezTo>
                      <a:pt x="5477" y="2799"/>
                      <a:pt x="5251" y="2501"/>
                      <a:pt x="5001" y="2239"/>
                    </a:cubicBezTo>
                    <a:lnTo>
                      <a:pt x="2072" y="2239"/>
                    </a:lnTo>
                    <a:lnTo>
                      <a:pt x="1060" y="524"/>
                    </a:lnTo>
                    <a:lnTo>
                      <a:pt x="1881" y="322"/>
                    </a:lnTo>
                    <a:cubicBezTo>
                      <a:pt x="1405" y="191"/>
                      <a:pt x="917" y="60"/>
                      <a:pt x="38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2"/>
              <p:cNvSpPr/>
              <p:nvPr/>
            </p:nvSpPr>
            <p:spPr>
              <a:xfrm>
                <a:off x="79581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3" y="11145"/>
                    </a:lnTo>
                    <a:lnTo>
                      <a:pt x="6656" y="10109"/>
                    </a:lnTo>
                    <a:lnTo>
                      <a:pt x="6656" y="6942"/>
                    </a:lnTo>
                    <a:close/>
                    <a:moveTo>
                      <a:pt x="5954" y="6918"/>
                    </a:moveTo>
                    <a:lnTo>
                      <a:pt x="5954" y="10192"/>
                    </a:lnTo>
                    <a:lnTo>
                      <a:pt x="4203"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6" y="6192"/>
                    </a:lnTo>
                    <a:lnTo>
                      <a:pt x="417" y="8073"/>
                    </a:lnTo>
                    <a:lnTo>
                      <a:pt x="48" y="8680"/>
                    </a:lnTo>
                    <a:lnTo>
                      <a:pt x="751" y="8859"/>
                    </a:lnTo>
                    <a:lnTo>
                      <a:pt x="2977" y="9442"/>
                    </a:lnTo>
                    <a:lnTo>
                      <a:pt x="3560"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2"/>
              <p:cNvSpPr/>
              <p:nvPr/>
            </p:nvSpPr>
            <p:spPr>
              <a:xfrm>
                <a:off x="7959025" y="-1704850"/>
                <a:ext cx="229225" cy="204225"/>
              </a:xfrm>
              <a:custGeom>
                <a:avLst/>
                <a:gdLst/>
                <a:ahLst/>
                <a:cxnLst/>
                <a:rect l="l" t="t" r="r" b="b"/>
                <a:pathLst>
                  <a:path w="9169" h="8169" extrusionOk="0">
                    <a:moveTo>
                      <a:pt x="203" y="1"/>
                    </a:moveTo>
                    <a:lnTo>
                      <a:pt x="322" y="191"/>
                    </a:lnTo>
                    <a:lnTo>
                      <a:pt x="1489" y="2144"/>
                    </a:lnTo>
                    <a:lnTo>
                      <a:pt x="369" y="4013"/>
                    </a:lnTo>
                    <a:lnTo>
                      <a:pt x="0" y="4620"/>
                    </a:lnTo>
                    <a:lnTo>
                      <a:pt x="691" y="4799"/>
                    </a:lnTo>
                    <a:lnTo>
                      <a:pt x="2929" y="5382"/>
                    </a:lnTo>
                    <a:lnTo>
                      <a:pt x="3513" y="7478"/>
                    </a:lnTo>
                    <a:lnTo>
                      <a:pt x="3703" y="8169"/>
                    </a:lnTo>
                    <a:lnTo>
                      <a:pt x="4322" y="7811"/>
                    </a:lnTo>
                    <a:lnTo>
                      <a:pt x="6334" y="6692"/>
                    </a:lnTo>
                    <a:lnTo>
                      <a:pt x="8275" y="7776"/>
                    </a:lnTo>
                    <a:lnTo>
                      <a:pt x="8894" y="8133"/>
                    </a:lnTo>
                    <a:lnTo>
                      <a:pt x="9085" y="7454"/>
                    </a:lnTo>
                    <a:lnTo>
                      <a:pt x="9168" y="7204"/>
                    </a:lnTo>
                    <a:cubicBezTo>
                      <a:pt x="8989" y="7037"/>
                      <a:pt x="8775" y="6895"/>
                      <a:pt x="8561" y="6764"/>
                    </a:cubicBezTo>
                    <a:lnTo>
                      <a:pt x="8466" y="7085"/>
                    </a:lnTo>
                    <a:lnTo>
                      <a:pt x="6703" y="6097"/>
                    </a:lnTo>
                    <a:cubicBezTo>
                      <a:pt x="6453" y="6049"/>
                      <a:pt x="6191" y="6002"/>
                      <a:pt x="5906" y="5978"/>
                    </a:cubicBezTo>
                    <a:lnTo>
                      <a:pt x="5906" y="6144"/>
                    </a:lnTo>
                    <a:lnTo>
                      <a:pt x="4144" y="7121"/>
                    </a:lnTo>
                    <a:lnTo>
                      <a:pt x="3596" y="5121"/>
                    </a:lnTo>
                    <a:lnTo>
                      <a:pt x="4251" y="4478"/>
                    </a:lnTo>
                    <a:cubicBezTo>
                      <a:pt x="4179" y="4263"/>
                      <a:pt x="4072" y="4025"/>
                      <a:pt x="3965" y="3787"/>
                    </a:cubicBezTo>
                    <a:lnTo>
                      <a:pt x="3036" y="4704"/>
                    </a:lnTo>
                    <a:lnTo>
                      <a:pt x="1072" y="4192"/>
                    </a:lnTo>
                    <a:lnTo>
                      <a:pt x="2143" y="2394"/>
                    </a:lnTo>
                    <a:lnTo>
                      <a:pt x="3155" y="2394"/>
                    </a:lnTo>
                    <a:cubicBezTo>
                      <a:pt x="2977" y="2156"/>
                      <a:pt x="2798" y="1918"/>
                      <a:pt x="2620" y="1703"/>
                    </a:cubicBezTo>
                    <a:lnTo>
                      <a:pt x="2048" y="1703"/>
                    </a:lnTo>
                    <a:lnTo>
                      <a:pt x="1405" y="632"/>
                    </a:lnTo>
                    <a:cubicBezTo>
                      <a:pt x="1036" y="382"/>
                      <a:pt x="631" y="156"/>
                      <a:pt x="203"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2"/>
              <p:cNvSpPr/>
              <p:nvPr/>
            </p:nvSpPr>
            <p:spPr>
              <a:xfrm>
                <a:off x="5930800" y="-894325"/>
                <a:ext cx="141700" cy="225350"/>
              </a:xfrm>
              <a:custGeom>
                <a:avLst/>
                <a:gdLst/>
                <a:ahLst/>
                <a:cxnLst/>
                <a:rect l="l" t="t" r="r" b="b"/>
                <a:pathLst>
                  <a:path w="5668" h="9014" extrusionOk="0">
                    <a:moveTo>
                      <a:pt x="2036" y="0"/>
                    </a:moveTo>
                    <a:lnTo>
                      <a:pt x="1417" y="358"/>
                    </a:lnTo>
                    <a:lnTo>
                      <a:pt x="0" y="1143"/>
                    </a:lnTo>
                    <a:cubicBezTo>
                      <a:pt x="155" y="1310"/>
                      <a:pt x="286" y="1489"/>
                      <a:pt x="429" y="1703"/>
                    </a:cubicBezTo>
                    <a:lnTo>
                      <a:pt x="1607" y="1048"/>
                    </a:lnTo>
                    <a:lnTo>
                      <a:pt x="2155" y="3048"/>
                    </a:lnTo>
                    <a:lnTo>
                      <a:pt x="1476" y="3727"/>
                    </a:lnTo>
                    <a:cubicBezTo>
                      <a:pt x="1488" y="3751"/>
                      <a:pt x="1500" y="3787"/>
                      <a:pt x="1500" y="3810"/>
                    </a:cubicBezTo>
                    <a:cubicBezTo>
                      <a:pt x="1584" y="4025"/>
                      <a:pt x="1655" y="4215"/>
                      <a:pt x="1738" y="4418"/>
                    </a:cubicBezTo>
                    <a:lnTo>
                      <a:pt x="2727" y="3465"/>
                    </a:lnTo>
                    <a:lnTo>
                      <a:pt x="4691" y="3977"/>
                    </a:lnTo>
                    <a:lnTo>
                      <a:pt x="3620" y="5775"/>
                    </a:lnTo>
                    <a:lnTo>
                      <a:pt x="2322" y="5775"/>
                    </a:lnTo>
                    <a:cubicBezTo>
                      <a:pt x="2429" y="6001"/>
                      <a:pt x="2548" y="6239"/>
                      <a:pt x="2667" y="6466"/>
                    </a:cubicBezTo>
                    <a:lnTo>
                      <a:pt x="3703" y="6466"/>
                    </a:lnTo>
                    <a:lnTo>
                      <a:pt x="4715" y="8180"/>
                    </a:lnTo>
                    <a:lnTo>
                      <a:pt x="3822" y="8418"/>
                    </a:lnTo>
                    <a:cubicBezTo>
                      <a:pt x="3977" y="8621"/>
                      <a:pt x="4108" y="8811"/>
                      <a:pt x="4262" y="9014"/>
                    </a:cubicBezTo>
                    <a:lnTo>
                      <a:pt x="5096" y="8799"/>
                    </a:lnTo>
                    <a:lnTo>
                      <a:pt x="5667" y="8656"/>
                    </a:lnTo>
                    <a:lnTo>
                      <a:pt x="5667" y="8394"/>
                    </a:lnTo>
                    <a:lnTo>
                      <a:pt x="5429" y="8013"/>
                    </a:lnTo>
                    <a:lnTo>
                      <a:pt x="4274" y="6061"/>
                    </a:lnTo>
                    <a:lnTo>
                      <a:pt x="5394" y="4191"/>
                    </a:lnTo>
                    <a:lnTo>
                      <a:pt x="5656" y="3727"/>
                    </a:lnTo>
                    <a:lnTo>
                      <a:pt x="5656" y="3549"/>
                    </a:lnTo>
                    <a:lnTo>
                      <a:pt x="5048" y="3382"/>
                    </a:lnTo>
                    <a:lnTo>
                      <a:pt x="2810" y="2787"/>
                    </a:lnTo>
                    <a:lnTo>
                      <a:pt x="2238" y="691"/>
                    </a:lnTo>
                    <a:lnTo>
                      <a:pt x="203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2"/>
              <p:cNvSpPr/>
              <p:nvPr/>
            </p:nvSpPr>
            <p:spPr>
              <a:xfrm>
                <a:off x="5932275" y="-1120850"/>
                <a:ext cx="139925" cy="225350"/>
              </a:xfrm>
              <a:custGeom>
                <a:avLst/>
                <a:gdLst/>
                <a:ahLst/>
                <a:cxnLst/>
                <a:rect l="l" t="t" r="r" b="b"/>
                <a:pathLst>
                  <a:path w="5597" h="9014" extrusionOk="0">
                    <a:moveTo>
                      <a:pt x="4275" y="1"/>
                    </a:moveTo>
                    <a:cubicBezTo>
                      <a:pt x="4120" y="191"/>
                      <a:pt x="3977" y="394"/>
                      <a:pt x="3822" y="596"/>
                    </a:cubicBezTo>
                    <a:lnTo>
                      <a:pt x="4620" y="799"/>
                    </a:lnTo>
                    <a:lnTo>
                      <a:pt x="3537" y="2608"/>
                    </a:lnTo>
                    <a:lnTo>
                      <a:pt x="2608" y="2608"/>
                    </a:lnTo>
                    <a:cubicBezTo>
                      <a:pt x="2489" y="2835"/>
                      <a:pt x="2382" y="3049"/>
                      <a:pt x="2263" y="3287"/>
                    </a:cubicBezTo>
                    <a:lnTo>
                      <a:pt x="3632" y="3287"/>
                    </a:lnTo>
                    <a:lnTo>
                      <a:pt x="4644" y="5001"/>
                    </a:lnTo>
                    <a:lnTo>
                      <a:pt x="2572" y="5537"/>
                    </a:lnTo>
                    <a:lnTo>
                      <a:pt x="1667" y="4656"/>
                    </a:lnTo>
                    <a:cubicBezTo>
                      <a:pt x="1584" y="4871"/>
                      <a:pt x="1501" y="5073"/>
                      <a:pt x="1429" y="5287"/>
                    </a:cubicBezTo>
                    <a:cubicBezTo>
                      <a:pt x="1417" y="5311"/>
                      <a:pt x="1417" y="5335"/>
                      <a:pt x="1406" y="5359"/>
                    </a:cubicBezTo>
                    <a:lnTo>
                      <a:pt x="2144" y="6085"/>
                    </a:lnTo>
                    <a:lnTo>
                      <a:pt x="1620" y="7990"/>
                    </a:lnTo>
                    <a:lnTo>
                      <a:pt x="417" y="7311"/>
                    </a:lnTo>
                    <a:cubicBezTo>
                      <a:pt x="286" y="7514"/>
                      <a:pt x="132" y="7692"/>
                      <a:pt x="1" y="7859"/>
                    </a:cubicBezTo>
                    <a:lnTo>
                      <a:pt x="1441" y="8657"/>
                    </a:lnTo>
                    <a:lnTo>
                      <a:pt x="2072" y="9014"/>
                    </a:lnTo>
                    <a:lnTo>
                      <a:pt x="2263" y="8335"/>
                    </a:lnTo>
                    <a:lnTo>
                      <a:pt x="2858" y="6156"/>
                    </a:lnTo>
                    <a:lnTo>
                      <a:pt x="5013" y="5597"/>
                    </a:lnTo>
                    <a:lnTo>
                      <a:pt x="5597" y="5442"/>
                    </a:lnTo>
                    <a:lnTo>
                      <a:pt x="5597" y="5192"/>
                    </a:lnTo>
                    <a:lnTo>
                      <a:pt x="5358" y="4811"/>
                    </a:lnTo>
                    <a:lnTo>
                      <a:pt x="4203" y="2858"/>
                    </a:lnTo>
                    <a:lnTo>
                      <a:pt x="5311" y="977"/>
                    </a:lnTo>
                    <a:lnTo>
                      <a:pt x="5585" y="525"/>
                    </a:lnTo>
                    <a:lnTo>
                      <a:pt x="5585" y="346"/>
                    </a:lnTo>
                    <a:lnTo>
                      <a:pt x="4977" y="179"/>
                    </a:lnTo>
                    <a:lnTo>
                      <a:pt x="4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2"/>
              <p:cNvSpPr/>
              <p:nvPr/>
            </p:nvSpPr>
            <p:spPr>
              <a:xfrm>
                <a:off x="6389475" y="-894325"/>
                <a:ext cx="311975" cy="305725"/>
              </a:xfrm>
              <a:custGeom>
                <a:avLst/>
                <a:gdLst/>
                <a:ahLst/>
                <a:cxnLst/>
                <a:rect l="l" t="t" r="r" b="b"/>
                <a:pathLst>
                  <a:path w="12479" h="12229" extrusionOk="0">
                    <a:moveTo>
                      <a:pt x="4084" y="1084"/>
                    </a:moveTo>
                    <a:lnTo>
                      <a:pt x="5942" y="2132"/>
                    </a:lnTo>
                    <a:lnTo>
                      <a:pt x="5942" y="5299"/>
                    </a:lnTo>
                    <a:lnTo>
                      <a:pt x="3561"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8" y="6466"/>
                    </a:lnTo>
                    <a:close/>
                    <a:moveTo>
                      <a:pt x="6644" y="6954"/>
                    </a:moveTo>
                    <a:lnTo>
                      <a:pt x="9026" y="9264"/>
                    </a:lnTo>
                    <a:lnTo>
                      <a:pt x="8502" y="11169"/>
                    </a:lnTo>
                    <a:lnTo>
                      <a:pt x="6644" y="10121"/>
                    </a:lnTo>
                    <a:lnTo>
                      <a:pt x="6644" y="6954"/>
                    </a:lnTo>
                    <a:close/>
                    <a:moveTo>
                      <a:pt x="5942" y="6942"/>
                    </a:moveTo>
                    <a:lnTo>
                      <a:pt x="5942" y="10216"/>
                    </a:lnTo>
                    <a:lnTo>
                      <a:pt x="4192"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478" y="8621"/>
                    </a:lnTo>
                    <a:lnTo>
                      <a:pt x="12478" y="8371"/>
                    </a:lnTo>
                    <a:lnTo>
                      <a:pt x="12240" y="7978"/>
                    </a:lnTo>
                    <a:lnTo>
                      <a:pt x="11073" y="6037"/>
                    </a:lnTo>
                    <a:lnTo>
                      <a:pt x="12193"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2"/>
              <p:cNvSpPr/>
              <p:nvPr/>
            </p:nvSpPr>
            <p:spPr>
              <a:xfrm>
                <a:off x="6389475" y="-1200025"/>
                <a:ext cx="311675" cy="305425"/>
              </a:xfrm>
              <a:custGeom>
                <a:avLst/>
                <a:gdLst/>
                <a:ahLst/>
                <a:cxnLst/>
                <a:rect l="l" t="t" r="r" b="b"/>
                <a:pathLst>
                  <a:path w="12467" h="12217" extrusionOk="0">
                    <a:moveTo>
                      <a:pt x="4084" y="1072"/>
                    </a:moveTo>
                    <a:lnTo>
                      <a:pt x="5942" y="2108"/>
                    </a:lnTo>
                    <a:lnTo>
                      <a:pt x="5942" y="5275"/>
                    </a:lnTo>
                    <a:lnTo>
                      <a:pt x="3561"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8" y="6454"/>
                    </a:lnTo>
                    <a:close/>
                    <a:moveTo>
                      <a:pt x="6644" y="6942"/>
                    </a:moveTo>
                    <a:lnTo>
                      <a:pt x="9026" y="9252"/>
                    </a:lnTo>
                    <a:lnTo>
                      <a:pt x="8502" y="11157"/>
                    </a:lnTo>
                    <a:lnTo>
                      <a:pt x="6644" y="10121"/>
                    </a:lnTo>
                    <a:lnTo>
                      <a:pt x="6644" y="6942"/>
                    </a:lnTo>
                    <a:close/>
                    <a:moveTo>
                      <a:pt x="5942" y="6930"/>
                    </a:moveTo>
                    <a:lnTo>
                      <a:pt x="5942" y="10204"/>
                    </a:lnTo>
                    <a:lnTo>
                      <a:pt x="4192" y="11193"/>
                    </a:lnTo>
                    <a:lnTo>
                      <a:pt x="3632"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58" y="4239"/>
                    </a:lnTo>
                    <a:lnTo>
                      <a:pt x="1525" y="6192"/>
                    </a:lnTo>
                    <a:lnTo>
                      <a:pt x="405" y="8061"/>
                    </a:lnTo>
                    <a:lnTo>
                      <a:pt x="36" y="8680"/>
                    </a:lnTo>
                    <a:lnTo>
                      <a:pt x="739"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2"/>
              <p:cNvSpPr/>
              <p:nvPr/>
            </p:nvSpPr>
            <p:spPr>
              <a:xfrm>
                <a:off x="60718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56" y="6454"/>
                    </a:lnTo>
                    <a:close/>
                    <a:moveTo>
                      <a:pt x="5442" y="6454"/>
                    </a:moveTo>
                    <a:lnTo>
                      <a:pt x="3061" y="8751"/>
                    </a:lnTo>
                    <a:lnTo>
                      <a:pt x="1096" y="8251"/>
                    </a:lnTo>
                    <a:lnTo>
                      <a:pt x="2168" y="6454"/>
                    </a:lnTo>
                    <a:close/>
                    <a:moveTo>
                      <a:pt x="6656" y="6942"/>
                    </a:moveTo>
                    <a:lnTo>
                      <a:pt x="9037" y="9252"/>
                    </a:lnTo>
                    <a:lnTo>
                      <a:pt x="8514"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1" y="11538"/>
                    </a:lnTo>
                    <a:lnTo>
                      <a:pt x="3751" y="12228"/>
                    </a:lnTo>
                    <a:lnTo>
                      <a:pt x="4370" y="11871"/>
                    </a:lnTo>
                    <a:lnTo>
                      <a:pt x="6382" y="10752"/>
                    </a:lnTo>
                    <a:lnTo>
                      <a:pt x="8323" y="11835"/>
                    </a:lnTo>
                    <a:lnTo>
                      <a:pt x="8942" y="12192"/>
                    </a:lnTo>
                    <a:lnTo>
                      <a:pt x="9133" y="11514"/>
                    </a:lnTo>
                    <a:lnTo>
                      <a:pt x="9728" y="9335"/>
                    </a:lnTo>
                    <a:lnTo>
                      <a:pt x="11895" y="8775"/>
                    </a:lnTo>
                    <a:lnTo>
                      <a:pt x="12586"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2"/>
              <p:cNvSpPr/>
              <p:nvPr/>
            </p:nvSpPr>
            <p:spPr>
              <a:xfrm>
                <a:off x="60721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30" y="6454"/>
                    </a:moveTo>
                    <a:lnTo>
                      <a:pt x="3049" y="8764"/>
                    </a:lnTo>
                    <a:lnTo>
                      <a:pt x="1084" y="8252"/>
                    </a:lnTo>
                    <a:lnTo>
                      <a:pt x="2156" y="6454"/>
                    </a:lnTo>
                    <a:close/>
                    <a:moveTo>
                      <a:pt x="6644" y="6942"/>
                    </a:moveTo>
                    <a:lnTo>
                      <a:pt x="9025" y="9252"/>
                    </a:lnTo>
                    <a:lnTo>
                      <a:pt x="8502"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1"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5" y="11502"/>
                    </a:lnTo>
                    <a:lnTo>
                      <a:pt x="9740" y="9335"/>
                    </a:lnTo>
                    <a:lnTo>
                      <a:pt x="11895" y="8764"/>
                    </a:lnTo>
                    <a:lnTo>
                      <a:pt x="12597" y="8585"/>
                    </a:lnTo>
                    <a:lnTo>
                      <a:pt x="12228" y="7978"/>
                    </a:lnTo>
                    <a:lnTo>
                      <a:pt x="11073" y="6025"/>
                    </a:lnTo>
                    <a:lnTo>
                      <a:pt x="12193"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2"/>
              <p:cNvSpPr/>
              <p:nvPr/>
            </p:nvSpPr>
            <p:spPr>
              <a:xfrm>
                <a:off x="7018425" y="-894325"/>
                <a:ext cx="311675" cy="305725"/>
              </a:xfrm>
              <a:custGeom>
                <a:avLst/>
                <a:gdLst/>
                <a:ahLst/>
                <a:cxnLst/>
                <a:rect l="l" t="t" r="r" b="b"/>
                <a:pathLst>
                  <a:path w="12467" h="12229" extrusionOk="0">
                    <a:moveTo>
                      <a:pt x="4072" y="1084"/>
                    </a:moveTo>
                    <a:lnTo>
                      <a:pt x="5942" y="2132"/>
                    </a:lnTo>
                    <a:lnTo>
                      <a:pt x="5942" y="5299"/>
                    </a:lnTo>
                    <a:lnTo>
                      <a:pt x="3560"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3"/>
                    </a:lnTo>
                    <a:lnTo>
                      <a:pt x="1084" y="8263"/>
                    </a:lnTo>
                    <a:lnTo>
                      <a:pt x="2156" y="6466"/>
                    </a:lnTo>
                    <a:close/>
                    <a:moveTo>
                      <a:pt x="6632" y="6954"/>
                    </a:moveTo>
                    <a:lnTo>
                      <a:pt x="9014" y="9264"/>
                    </a:lnTo>
                    <a:lnTo>
                      <a:pt x="8502" y="11169"/>
                    </a:lnTo>
                    <a:lnTo>
                      <a:pt x="6632" y="10121"/>
                    </a:lnTo>
                    <a:lnTo>
                      <a:pt x="6632" y="6954"/>
                    </a:lnTo>
                    <a:close/>
                    <a:moveTo>
                      <a:pt x="5942" y="6942"/>
                    </a:moveTo>
                    <a:lnTo>
                      <a:pt x="5942" y="10216"/>
                    </a:lnTo>
                    <a:lnTo>
                      <a:pt x="4180" y="11192"/>
                    </a:lnTo>
                    <a:lnTo>
                      <a:pt x="3632" y="9180"/>
                    </a:lnTo>
                    <a:lnTo>
                      <a:pt x="5942" y="6942"/>
                    </a:lnTo>
                    <a:close/>
                    <a:moveTo>
                      <a:pt x="8835" y="0"/>
                    </a:moveTo>
                    <a:lnTo>
                      <a:pt x="8216" y="358"/>
                    </a:lnTo>
                    <a:lnTo>
                      <a:pt x="6204" y="1477"/>
                    </a:lnTo>
                    <a:lnTo>
                      <a:pt x="4275" y="393"/>
                    </a:lnTo>
                    <a:lnTo>
                      <a:pt x="3644" y="36"/>
                    </a:lnTo>
                    <a:lnTo>
                      <a:pt x="3453" y="715"/>
                    </a:lnTo>
                    <a:lnTo>
                      <a:pt x="2858" y="2894"/>
                    </a:lnTo>
                    <a:lnTo>
                      <a:pt x="703" y="3453"/>
                    </a:lnTo>
                    <a:lnTo>
                      <a:pt x="0" y="3632"/>
                    </a:lnTo>
                    <a:lnTo>
                      <a:pt x="370" y="4251"/>
                    </a:lnTo>
                    <a:lnTo>
                      <a:pt x="1536" y="6192"/>
                    </a:lnTo>
                    <a:lnTo>
                      <a:pt x="417" y="8073"/>
                    </a:lnTo>
                    <a:lnTo>
                      <a:pt x="48"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466" y="8621"/>
                    </a:lnTo>
                    <a:lnTo>
                      <a:pt x="12466" y="8371"/>
                    </a:lnTo>
                    <a:lnTo>
                      <a:pt x="12228" y="7978"/>
                    </a:lnTo>
                    <a:lnTo>
                      <a:pt x="11073" y="6037"/>
                    </a:lnTo>
                    <a:lnTo>
                      <a:pt x="12192" y="4156"/>
                    </a:lnTo>
                    <a:lnTo>
                      <a:pt x="12454" y="3691"/>
                    </a:lnTo>
                    <a:lnTo>
                      <a:pt x="12454" y="3513"/>
                    </a:lnTo>
                    <a:lnTo>
                      <a:pt x="11847" y="3346"/>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2"/>
              <p:cNvSpPr/>
              <p:nvPr/>
            </p:nvSpPr>
            <p:spPr>
              <a:xfrm>
                <a:off x="7018425" y="-1200025"/>
                <a:ext cx="311375" cy="305425"/>
              </a:xfrm>
              <a:custGeom>
                <a:avLst/>
                <a:gdLst/>
                <a:ahLst/>
                <a:cxnLst/>
                <a:rect l="l" t="t" r="r" b="b"/>
                <a:pathLst>
                  <a:path w="12455" h="12217" extrusionOk="0">
                    <a:moveTo>
                      <a:pt x="4072" y="1072"/>
                    </a:moveTo>
                    <a:lnTo>
                      <a:pt x="5942" y="2108"/>
                    </a:lnTo>
                    <a:lnTo>
                      <a:pt x="5942" y="5275"/>
                    </a:lnTo>
                    <a:lnTo>
                      <a:pt x="3560" y="2977"/>
                    </a:lnTo>
                    <a:lnTo>
                      <a:pt x="4072" y="1072"/>
                    </a:lnTo>
                    <a:close/>
                    <a:moveTo>
                      <a:pt x="8394" y="1037"/>
                    </a:moveTo>
                    <a:lnTo>
                      <a:pt x="8942" y="3049"/>
                    </a:lnTo>
                    <a:lnTo>
                      <a:pt x="6632" y="5299"/>
                    </a:lnTo>
                    <a:lnTo>
                      <a:pt x="6632" y="2025"/>
                    </a:lnTo>
                    <a:lnTo>
                      <a:pt x="8394" y="1037"/>
                    </a:lnTo>
                    <a:close/>
                    <a:moveTo>
                      <a:pt x="3120" y="3525"/>
                    </a:moveTo>
                    <a:lnTo>
                      <a:pt x="5430" y="5775"/>
                    </a:lnTo>
                    <a:lnTo>
                      <a:pt x="2072" y="5775"/>
                    </a:lnTo>
                    <a:lnTo>
                      <a:pt x="1060" y="4061"/>
                    </a:lnTo>
                    <a:lnTo>
                      <a:pt x="3120" y="3525"/>
                    </a:lnTo>
                    <a:close/>
                    <a:moveTo>
                      <a:pt x="9514" y="3466"/>
                    </a:moveTo>
                    <a:lnTo>
                      <a:pt x="11478" y="3966"/>
                    </a:lnTo>
                    <a:lnTo>
                      <a:pt x="10407" y="5775"/>
                    </a:lnTo>
                    <a:lnTo>
                      <a:pt x="7132" y="5775"/>
                    </a:lnTo>
                    <a:lnTo>
                      <a:pt x="9514" y="3466"/>
                    </a:lnTo>
                    <a:close/>
                    <a:moveTo>
                      <a:pt x="10502" y="6454"/>
                    </a:moveTo>
                    <a:lnTo>
                      <a:pt x="11514" y="8168"/>
                    </a:lnTo>
                    <a:lnTo>
                      <a:pt x="9454" y="8704"/>
                    </a:lnTo>
                    <a:lnTo>
                      <a:pt x="7144" y="6454"/>
                    </a:lnTo>
                    <a:close/>
                    <a:moveTo>
                      <a:pt x="5430" y="6454"/>
                    </a:moveTo>
                    <a:lnTo>
                      <a:pt x="3048" y="8764"/>
                    </a:lnTo>
                    <a:lnTo>
                      <a:pt x="1084" y="8252"/>
                    </a:lnTo>
                    <a:lnTo>
                      <a:pt x="2156" y="6454"/>
                    </a:lnTo>
                    <a:close/>
                    <a:moveTo>
                      <a:pt x="6632" y="6942"/>
                    </a:moveTo>
                    <a:lnTo>
                      <a:pt x="9014" y="9252"/>
                    </a:lnTo>
                    <a:lnTo>
                      <a:pt x="8502" y="11157"/>
                    </a:lnTo>
                    <a:lnTo>
                      <a:pt x="6632" y="10121"/>
                    </a:lnTo>
                    <a:lnTo>
                      <a:pt x="6632" y="6942"/>
                    </a:lnTo>
                    <a:close/>
                    <a:moveTo>
                      <a:pt x="5942" y="6930"/>
                    </a:moveTo>
                    <a:lnTo>
                      <a:pt x="5942" y="10204"/>
                    </a:lnTo>
                    <a:lnTo>
                      <a:pt x="4180" y="11193"/>
                    </a:lnTo>
                    <a:lnTo>
                      <a:pt x="3632" y="9181"/>
                    </a:lnTo>
                    <a:lnTo>
                      <a:pt x="5942" y="6930"/>
                    </a:lnTo>
                    <a:close/>
                    <a:moveTo>
                      <a:pt x="8835" y="1"/>
                    </a:moveTo>
                    <a:lnTo>
                      <a:pt x="8216" y="358"/>
                    </a:lnTo>
                    <a:lnTo>
                      <a:pt x="6204" y="1465"/>
                    </a:lnTo>
                    <a:lnTo>
                      <a:pt x="4275" y="382"/>
                    </a:lnTo>
                    <a:lnTo>
                      <a:pt x="3644" y="25"/>
                    </a:lnTo>
                    <a:lnTo>
                      <a:pt x="3453" y="715"/>
                    </a:lnTo>
                    <a:lnTo>
                      <a:pt x="2858" y="2882"/>
                    </a:lnTo>
                    <a:lnTo>
                      <a:pt x="703" y="3454"/>
                    </a:lnTo>
                    <a:lnTo>
                      <a:pt x="0" y="3632"/>
                    </a:lnTo>
                    <a:lnTo>
                      <a:pt x="358" y="4239"/>
                    </a:lnTo>
                    <a:lnTo>
                      <a:pt x="1513" y="6192"/>
                    </a:lnTo>
                    <a:lnTo>
                      <a:pt x="405" y="8061"/>
                    </a:lnTo>
                    <a:lnTo>
                      <a:pt x="24" y="8680"/>
                    </a:lnTo>
                    <a:lnTo>
                      <a:pt x="727" y="8847"/>
                    </a:lnTo>
                    <a:lnTo>
                      <a:pt x="2965" y="9431"/>
                    </a:lnTo>
                    <a:lnTo>
                      <a:pt x="3537" y="11526"/>
                    </a:lnTo>
                    <a:lnTo>
                      <a:pt x="3739" y="12217"/>
                    </a:lnTo>
                    <a:lnTo>
                      <a:pt x="4358" y="11859"/>
                    </a:lnTo>
                    <a:lnTo>
                      <a:pt x="6370" y="10740"/>
                    </a:lnTo>
                    <a:lnTo>
                      <a:pt x="8299" y="11836"/>
                    </a:lnTo>
                    <a:lnTo>
                      <a:pt x="8930" y="12193"/>
                    </a:lnTo>
                    <a:lnTo>
                      <a:pt x="9121" y="11502"/>
                    </a:lnTo>
                    <a:lnTo>
                      <a:pt x="9716" y="9323"/>
                    </a:lnTo>
                    <a:lnTo>
                      <a:pt x="11871" y="8764"/>
                    </a:lnTo>
                    <a:lnTo>
                      <a:pt x="12454" y="8609"/>
                    </a:lnTo>
                    <a:lnTo>
                      <a:pt x="12454" y="8359"/>
                    </a:lnTo>
                    <a:lnTo>
                      <a:pt x="12216" y="7978"/>
                    </a:lnTo>
                    <a:lnTo>
                      <a:pt x="11061" y="6025"/>
                    </a:lnTo>
                    <a:lnTo>
                      <a:pt x="12169" y="4144"/>
                    </a:lnTo>
                    <a:lnTo>
                      <a:pt x="12454" y="3704"/>
                    </a:lnTo>
                    <a:lnTo>
                      <a:pt x="12454" y="3525"/>
                    </a:lnTo>
                    <a:lnTo>
                      <a:pt x="11847" y="3358"/>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2"/>
              <p:cNvSpPr/>
              <p:nvPr/>
            </p:nvSpPr>
            <p:spPr>
              <a:xfrm>
                <a:off x="67005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4" y="11157"/>
                    </a:lnTo>
                    <a:lnTo>
                      <a:pt x="6656" y="10109"/>
                    </a:lnTo>
                    <a:lnTo>
                      <a:pt x="6656" y="6942"/>
                    </a:lnTo>
                    <a:close/>
                    <a:moveTo>
                      <a:pt x="5954" y="6930"/>
                    </a:moveTo>
                    <a:lnTo>
                      <a:pt x="5954" y="10204"/>
                    </a:lnTo>
                    <a:lnTo>
                      <a:pt x="4204"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7"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2"/>
              <p:cNvSpPr/>
              <p:nvPr/>
            </p:nvSpPr>
            <p:spPr>
              <a:xfrm>
                <a:off x="670082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406" y="1037"/>
                    </a:moveTo>
                    <a:lnTo>
                      <a:pt x="8954" y="3049"/>
                    </a:lnTo>
                    <a:lnTo>
                      <a:pt x="6644" y="5299"/>
                    </a:lnTo>
                    <a:lnTo>
                      <a:pt x="6644" y="2025"/>
                    </a:lnTo>
                    <a:lnTo>
                      <a:pt x="8406"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56"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2" y="11193"/>
                    </a:lnTo>
                    <a:lnTo>
                      <a:pt x="3644"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82" y="4239"/>
                    </a:lnTo>
                    <a:lnTo>
                      <a:pt x="1536" y="6192"/>
                    </a:lnTo>
                    <a:lnTo>
                      <a:pt x="417" y="8061"/>
                    </a:lnTo>
                    <a:lnTo>
                      <a:pt x="48" y="8680"/>
                    </a:lnTo>
                    <a:lnTo>
                      <a:pt x="751" y="8859"/>
                    </a:lnTo>
                    <a:lnTo>
                      <a:pt x="2977" y="9431"/>
                    </a:lnTo>
                    <a:lnTo>
                      <a:pt x="3560" y="11538"/>
                    </a:lnTo>
                    <a:lnTo>
                      <a:pt x="3751" y="12217"/>
                    </a:lnTo>
                    <a:lnTo>
                      <a:pt x="4382" y="11859"/>
                    </a:lnTo>
                    <a:lnTo>
                      <a:pt x="6394" y="10740"/>
                    </a:lnTo>
                    <a:lnTo>
                      <a:pt x="8323" y="11836"/>
                    </a:lnTo>
                    <a:lnTo>
                      <a:pt x="8954" y="12193"/>
                    </a:lnTo>
                    <a:lnTo>
                      <a:pt x="9145" y="11502"/>
                    </a:lnTo>
                    <a:lnTo>
                      <a:pt x="9740" y="9335"/>
                    </a:lnTo>
                    <a:lnTo>
                      <a:pt x="11895" y="8764"/>
                    </a:lnTo>
                    <a:lnTo>
                      <a:pt x="12597" y="8585"/>
                    </a:lnTo>
                    <a:lnTo>
                      <a:pt x="12240" y="7978"/>
                    </a:lnTo>
                    <a:lnTo>
                      <a:pt x="11085" y="6025"/>
                    </a:lnTo>
                    <a:lnTo>
                      <a:pt x="12193" y="4156"/>
                    </a:lnTo>
                    <a:lnTo>
                      <a:pt x="12550" y="3537"/>
                    </a:lnTo>
                    <a:lnTo>
                      <a:pt x="11859"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2"/>
              <p:cNvSpPr/>
              <p:nvPr/>
            </p:nvSpPr>
            <p:spPr>
              <a:xfrm>
                <a:off x="7647075" y="-894325"/>
                <a:ext cx="311975" cy="305725"/>
              </a:xfrm>
              <a:custGeom>
                <a:avLst/>
                <a:gdLst/>
                <a:ahLst/>
                <a:cxnLst/>
                <a:rect l="l" t="t" r="r" b="b"/>
                <a:pathLst>
                  <a:path w="12479" h="12229" extrusionOk="0">
                    <a:moveTo>
                      <a:pt x="4084" y="1084"/>
                    </a:moveTo>
                    <a:lnTo>
                      <a:pt x="5942" y="2132"/>
                    </a:lnTo>
                    <a:lnTo>
                      <a:pt x="5942" y="5299"/>
                    </a:lnTo>
                    <a:lnTo>
                      <a:pt x="3560"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7" y="6466"/>
                    </a:lnTo>
                    <a:close/>
                    <a:moveTo>
                      <a:pt x="6644" y="6954"/>
                    </a:moveTo>
                    <a:lnTo>
                      <a:pt x="9025" y="9264"/>
                    </a:lnTo>
                    <a:lnTo>
                      <a:pt x="8502" y="11169"/>
                    </a:lnTo>
                    <a:lnTo>
                      <a:pt x="6644" y="10121"/>
                    </a:lnTo>
                    <a:lnTo>
                      <a:pt x="6644" y="6954"/>
                    </a:lnTo>
                    <a:close/>
                    <a:moveTo>
                      <a:pt x="5942" y="6942"/>
                    </a:moveTo>
                    <a:lnTo>
                      <a:pt x="5942" y="10216"/>
                    </a:lnTo>
                    <a:lnTo>
                      <a:pt x="4191"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0" y="3632"/>
                    </a:lnTo>
                    <a:lnTo>
                      <a:pt x="381"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4" y="11514"/>
                    </a:lnTo>
                    <a:lnTo>
                      <a:pt x="9740" y="9335"/>
                    </a:lnTo>
                    <a:lnTo>
                      <a:pt x="11895" y="8775"/>
                    </a:lnTo>
                    <a:lnTo>
                      <a:pt x="12478" y="8621"/>
                    </a:lnTo>
                    <a:lnTo>
                      <a:pt x="12478" y="8371"/>
                    </a:lnTo>
                    <a:lnTo>
                      <a:pt x="12240" y="7978"/>
                    </a:lnTo>
                    <a:lnTo>
                      <a:pt x="11073" y="6037"/>
                    </a:lnTo>
                    <a:lnTo>
                      <a:pt x="12192"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2"/>
              <p:cNvSpPr/>
              <p:nvPr/>
            </p:nvSpPr>
            <p:spPr>
              <a:xfrm>
                <a:off x="7647075" y="-1200025"/>
                <a:ext cx="311675" cy="305425"/>
              </a:xfrm>
              <a:custGeom>
                <a:avLst/>
                <a:gdLst/>
                <a:ahLst/>
                <a:cxnLst/>
                <a:rect l="l" t="t" r="r" b="b"/>
                <a:pathLst>
                  <a:path w="12467" h="12217" extrusionOk="0">
                    <a:moveTo>
                      <a:pt x="4084" y="1072"/>
                    </a:moveTo>
                    <a:lnTo>
                      <a:pt x="5942" y="2108"/>
                    </a:lnTo>
                    <a:lnTo>
                      <a:pt x="5942" y="5275"/>
                    </a:lnTo>
                    <a:lnTo>
                      <a:pt x="3560"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1"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58" y="4239"/>
                    </a:lnTo>
                    <a:lnTo>
                      <a:pt x="1524" y="6192"/>
                    </a:lnTo>
                    <a:lnTo>
                      <a:pt x="405" y="8061"/>
                    </a:lnTo>
                    <a:lnTo>
                      <a:pt x="36" y="8680"/>
                    </a:lnTo>
                    <a:lnTo>
                      <a:pt x="727"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2"/>
              <p:cNvSpPr/>
              <p:nvPr/>
            </p:nvSpPr>
            <p:spPr>
              <a:xfrm>
                <a:off x="73294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56" y="6454"/>
                    </a:lnTo>
                    <a:close/>
                    <a:moveTo>
                      <a:pt x="5442" y="6454"/>
                    </a:moveTo>
                    <a:lnTo>
                      <a:pt x="3060" y="8751"/>
                    </a:lnTo>
                    <a:lnTo>
                      <a:pt x="1096" y="8251"/>
                    </a:lnTo>
                    <a:lnTo>
                      <a:pt x="2167" y="6454"/>
                    </a:lnTo>
                    <a:close/>
                    <a:moveTo>
                      <a:pt x="6656" y="6942"/>
                    </a:moveTo>
                    <a:lnTo>
                      <a:pt x="9037" y="9252"/>
                    </a:lnTo>
                    <a:lnTo>
                      <a:pt x="8513"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585"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2"/>
              <p:cNvSpPr/>
              <p:nvPr/>
            </p:nvSpPr>
            <p:spPr>
              <a:xfrm>
                <a:off x="73297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6" y="5775"/>
                    </a:lnTo>
                    <a:lnTo>
                      <a:pt x="7132" y="5775"/>
                    </a:lnTo>
                    <a:lnTo>
                      <a:pt x="9514" y="3466"/>
                    </a:lnTo>
                    <a:close/>
                    <a:moveTo>
                      <a:pt x="10514" y="6454"/>
                    </a:moveTo>
                    <a:lnTo>
                      <a:pt x="11526" y="8168"/>
                    </a:lnTo>
                    <a:lnTo>
                      <a:pt x="9454" y="8704"/>
                    </a:lnTo>
                    <a:lnTo>
                      <a:pt x="7144" y="6454"/>
                    </a:lnTo>
                    <a:close/>
                    <a:moveTo>
                      <a:pt x="5430" y="6454"/>
                    </a:moveTo>
                    <a:lnTo>
                      <a:pt x="3048" y="8764"/>
                    </a:lnTo>
                    <a:lnTo>
                      <a:pt x="1084" y="8252"/>
                    </a:lnTo>
                    <a:lnTo>
                      <a:pt x="2155" y="6454"/>
                    </a:lnTo>
                    <a:close/>
                    <a:moveTo>
                      <a:pt x="6644" y="6942"/>
                    </a:moveTo>
                    <a:lnTo>
                      <a:pt x="9025" y="9252"/>
                    </a:lnTo>
                    <a:lnTo>
                      <a:pt x="8501"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4" y="11502"/>
                    </a:lnTo>
                    <a:lnTo>
                      <a:pt x="9740" y="9335"/>
                    </a:lnTo>
                    <a:lnTo>
                      <a:pt x="11895" y="8764"/>
                    </a:lnTo>
                    <a:lnTo>
                      <a:pt x="12597" y="8585"/>
                    </a:lnTo>
                    <a:lnTo>
                      <a:pt x="12228" y="7978"/>
                    </a:lnTo>
                    <a:lnTo>
                      <a:pt x="11073" y="6025"/>
                    </a:lnTo>
                    <a:lnTo>
                      <a:pt x="12192"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2"/>
              <p:cNvSpPr/>
              <p:nvPr/>
            </p:nvSpPr>
            <p:spPr>
              <a:xfrm>
                <a:off x="8276025" y="-894325"/>
                <a:ext cx="311675" cy="305725"/>
              </a:xfrm>
              <a:custGeom>
                <a:avLst/>
                <a:gdLst/>
                <a:ahLst/>
                <a:cxnLst/>
                <a:rect l="l" t="t" r="r" b="b"/>
                <a:pathLst>
                  <a:path w="12467" h="12229" extrusionOk="0">
                    <a:moveTo>
                      <a:pt x="4072" y="1084"/>
                    </a:moveTo>
                    <a:lnTo>
                      <a:pt x="5930" y="2132"/>
                    </a:lnTo>
                    <a:lnTo>
                      <a:pt x="5930" y="5299"/>
                    </a:lnTo>
                    <a:lnTo>
                      <a:pt x="3548"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02" y="3465"/>
                    </a:moveTo>
                    <a:lnTo>
                      <a:pt x="11466" y="3977"/>
                    </a:lnTo>
                    <a:lnTo>
                      <a:pt x="10395" y="5775"/>
                    </a:lnTo>
                    <a:lnTo>
                      <a:pt x="7120" y="5775"/>
                    </a:lnTo>
                    <a:lnTo>
                      <a:pt x="9502" y="3465"/>
                    </a:lnTo>
                    <a:close/>
                    <a:moveTo>
                      <a:pt x="10502" y="6466"/>
                    </a:moveTo>
                    <a:lnTo>
                      <a:pt x="11514" y="8168"/>
                    </a:lnTo>
                    <a:lnTo>
                      <a:pt x="9442" y="8704"/>
                    </a:lnTo>
                    <a:lnTo>
                      <a:pt x="7144" y="6466"/>
                    </a:lnTo>
                    <a:close/>
                    <a:moveTo>
                      <a:pt x="5430" y="6466"/>
                    </a:moveTo>
                    <a:lnTo>
                      <a:pt x="3048" y="8763"/>
                    </a:lnTo>
                    <a:lnTo>
                      <a:pt x="1084" y="8263"/>
                    </a:lnTo>
                    <a:lnTo>
                      <a:pt x="2155" y="6466"/>
                    </a:lnTo>
                    <a:close/>
                    <a:moveTo>
                      <a:pt x="6632" y="6954"/>
                    </a:moveTo>
                    <a:lnTo>
                      <a:pt x="9013" y="9264"/>
                    </a:lnTo>
                    <a:lnTo>
                      <a:pt x="8501" y="11169"/>
                    </a:lnTo>
                    <a:lnTo>
                      <a:pt x="6632" y="10121"/>
                    </a:lnTo>
                    <a:lnTo>
                      <a:pt x="6632" y="6954"/>
                    </a:lnTo>
                    <a:close/>
                    <a:moveTo>
                      <a:pt x="5930" y="6942"/>
                    </a:moveTo>
                    <a:lnTo>
                      <a:pt x="5930" y="10216"/>
                    </a:lnTo>
                    <a:lnTo>
                      <a:pt x="4179" y="11192"/>
                    </a:lnTo>
                    <a:lnTo>
                      <a:pt x="3632" y="9180"/>
                    </a:lnTo>
                    <a:lnTo>
                      <a:pt x="5930" y="6942"/>
                    </a:lnTo>
                    <a:close/>
                    <a:moveTo>
                      <a:pt x="8835" y="0"/>
                    </a:moveTo>
                    <a:lnTo>
                      <a:pt x="8216" y="358"/>
                    </a:lnTo>
                    <a:lnTo>
                      <a:pt x="6204" y="1477"/>
                    </a:lnTo>
                    <a:lnTo>
                      <a:pt x="4275" y="393"/>
                    </a:lnTo>
                    <a:lnTo>
                      <a:pt x="3644" y="36"/>
                    </a:lnTo>
                    <a:lnTo>
                      <a:pt x="3453" y="715"/>
                    </a:lnTo>
                    <a:lnTo>
                      <a:pt x="2858" y="2894"/>
                    </a:lnTo>
                    <a:lnTo>
                      <a:pt x="703" y="3453"/>
                    </a:lnTo>
                    <a:lnTo>
                      <a:pt x="0" y="3632"/>
                    </a:lnTo>
                    <a:lnTo>
                      <a:pt x="369" y="4251"/>
                    </a:lnTo>
                    <a:lnTo>
                      <a:pt x="1536" y="6192"/>
                    </a:lnTo>
                    <a:lnTo>
                      <a:pt x="417" y="8073"/>
                    </a:lnTo>
                    <a:lnTo>
                      <a:pt x="48" y="8680"/>
                    </a:lnTo>
                    <a:lnTo>
                      <a:pt x="739" y="8859"/>
                    </a:lnTo>
                    <a:lnTo>
                      <a:pt x="2977" y="9442"/>
                    </a:lnTo>
                    <a:lnTo>
                      <a:pt x="3560" y="11538"/>
                    </a:lnTo>
                    <a:lnTo>
                      <a:pt x="3751" y="12228"/>
                    </a:lnTo>
                    <a:lnTo>
                      <a:pt x="4370" y="11871"/>
                    </a:lnTo>
                    <a:lnTo>
                      <a:pt x="6382" y="10752"/>
                    </a:lnTo>
                    <a:lnTo>
                      <a:pt x="8180" y="11764"/>
                    </a:lnTo>
                    <a:cubicBezTo>
                      <a:pt x="8525" y="11692"/>
                      <a:pt x="8859" y="11550"/>
                      <a:pt x="9180" y="11395"/>
                    </a:cubicBezTo>
                    <a:lnTo>
                      <a:pt x="9752" y="9335"/>
                    </a:lnTo>
                    <a:lnTo>
                      <a:pt x="11907" y="8775"/>
                    </a:lnTo>
                    <a:lnTo>
                      <a:pt x="12133" y="8716"/>
                    </a:lnTo>
                    <a:cubicBezTo>
                      <a:pt x="12228" y="8573"/>
                      <a:pt x="12335" y="8430"/>
                      <a:pt x="12431" y="8275"/>
                    </a:cubicBezTo>
                    <a:lnTo>
                      <a:pt x="12252" y="7966"/>
                    </a:lnTo>
                    <a:lnTo>
                      <a:pt x="11085" y="6013"/>
                    </a:lnTo>
                    <a:lnTo>
                      <a:pt x="12204" y="4144"/>
                    </a:lnTo>
                    <a:lnTo>
                      <a:pt x="12466" y="3680"/>
                    </a:lnTo>
                    <a:lnTo>
                      <a:pt x="12466" y="3501"/>
                    </a:lnTo>
                    <a:lnTo>
                      <a:pt x="11859" y="3334"/>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2"/>
              <p:cNvSpPr/>
              <p:nvPr/>
            </p:nvSpPr>
            <p:spPr>
              <a:xfrm>
                <a:off x="8276625" y="-1199425"/>
                <a:ext cx="311950" cy="304825"/>
              </a:xfrm>
              <a:custGeom>
                <a:avLst/>
                <a:gdLst/>
                <a:ahLst/>
                <a:cxnLst/>
                <a:rect l="l" t="t" r="r" b="b"/>
                <a:pathLst>
                  <a:path w="12478" h="12193" extrusionOk="0">
                    <a:moveTo>
                      <a:pt x="4048" y="1048"/>
                    </a:moveTo>
                    <a:lnTo>
                      <a:pt x="5906" y="2084"/>
                    </a:lnTo>
                    <a:lnTo>
                      <a:pt x="5906" y="5251"/>
                    </a:lnTo>
                    <a:lnTo>
                      <a:pt x="3524" y="2953"/>
                    </a:lnTo>
                    <a:lnTo>
                      <a:pt x="4048" y="1048"/>
                    </a:lnTo>
                    <a:close/>
                    <a:moveTo>
                      <a:pt x="8370" y="1013"/>
                    </a:moveTo>
                    <a:lnTo>
                      <a:pt x="8918" y="3025"/>
                    </a:lnTo>
                    <a:lnTo>
                      <a:pt x="6608" y="5275"/>
                    </a:lnTo>
                    <a:lnTo>
                      <a:pt x="6608" y="2001"/>
                    </a:lnTo>
                    <a:lnTo>
                      <a:pt x="8370" y="1013"/>
                    </a:lnTo>
                    <a:close/>
                    <a:moveTo>
                      <a:pt x="3096" y="3501"/>
                    </a:moveTo>
                    <a:lnTo>
                      <a:pt x="5406" y="5751"/>
                    </a:lnTo>
                    <a:lnTo>
                      <a:pt x="2048" y="5751"/>
                    </a:lnTo>
                    <a:lnTo>
                      <a:pt x="1036" y="4037"/>
                    </a:lnTo>
                    <a:lnTo>
                      <a:pt x="3096" y="3501"/>
                    </a:lnTo>
                    <a:close/>
                    <a:moveTo>
                      <a:pt x="9478" y="3442"/>
                    </a:moveTo>
                    <a:lnTo>
                      <a:pt x="11442" y="3942"/>
                    </a:lnTo>
                    <a:lnTo>
                      <a:pt x="10371" y="5751"/>
                    </a:lnTo>
                    <a:lnTo>
                      <a:pt x="7096" y="5751"/>
                    </a:lnTo>
                    <a:lnTo>
                      <a:pt x="9478" y="3442"/>
                    </a:lnTo>
                    <a:close/>
                    <a:moveTo>
                      <a:pt x="10478" y="6430"/>
                    </a:moveTo>
                    <a:lnTo>
                      <a:pt x="11490" y="8144"/>
                    </a:lnTo>
                    <a:lnTo>
                      <a:pt x="9418" y="8680"/>
                    </a:lnTo>
                    <a:lnTo>
                      <a:pt x="7120" y="6430"/>
                    </a:lnTo>
                    <a:close/>
                    <a:moveTo>
                      <a:pt x="5406" y="6430"/>
                    </a:moveTo>
                    <a:lnTo>
                      <a:pt x="3024" y="8740"/>
                    </a:lnTo>
                    <a:lnTo>
                      <a:pt x="1060" y="8228"/>
                    </a:lnTo>
                    <a:lnTo>
                      <a:pt x="2131" y="6430"/>
                    </a:lnTo>
                    <a:close/>
                    <a:moveTo>
                      <a:pt x="6608" y="6918"/>
                    </a:moveTo>
                    <a:lnTo>
                      <a:pt x="8989" y="9228"/>
                    </a:lnTo>
                    <a:lnTo>
                      <a:pt x="8477" y="11133"/>
                    </a:lnTo>
                    <a:lnTo>
                      <a:pt x="6608" y="10097"/>
                    </a:lnTo>
                    <a:lnTo>
                      <a:pt x="6608" y="6918"/>
                    </a:lnTo>
                    <a:close/>
                    <a:moveTo>
                      <a:pt x="5906" y="6906"/>
                    </a:moveTo>
                    <a:lnTo>
                      <a:pt x="5906" y="10180"/>
                    </a:lnTo>
                    <a:lnTo>
                      <a:pt x="4155" y="11169"/>
                    </a:lnTo>
                    <a:lnTo>
                      <a:pt x="3608" y="9157"/>
                    </a:lnTo>
                    <a:lnTo>
                      <a:pt x="5906" y="6906"/>
                    </a:lnTo>
                    <a:close/>
                    <a:moveTo>
                      <a:pt x="3655" y="1"/>
                    </a:moveTo>
                    <a:lnTo>
                      <a:pt x="3453" y="691"/>
                    </a:lnTo>
                    <a:lnTo>
                      <a:pt x="2858" y="2858"/>
                    </a:lnTo>
                    <a:lnTo>
                      <a:pt x="703" y="3430"/>
                    </a:lnTo>
                    <a:lnTo>
                      <a:pt x="0" y="3608"/>
                    </a:lnTo>
                    <a:lnTo>
                      <a:pt x="381" y="4215"/>
                    </a:lnTo>
                    <a:lnTo>
                      <a:pt x="1536" y="6168"/>
                    </a:lnTo>
                    <a:lnTo>
                      <a:pt x="417" y="8037"/>
                    </a:lnTo>
                    <a:lnTo>
                      <a:pt x="48" y="8656"/>
                    </a:lnTo>
                    <a:lnTo>
                      <a:pt x="750" y="8835"/>
                    </a:lnTo>
                    <a:lnTo>
                      <a:pt x="2977" y="9407"/>
                    </a:lnTo>
                    <a:lnTo>
                      <a:pt x="3560" y="11514"/>
                    </a:lnTo>
                    <a:lnTo>
                      <a:pt x="3751" y="12193"/>
                    </a:lnTo>
                    <a:lnTo>
                      <a:pt x="4382" y="11835"/>
                    </a:lnTo>
                    <a:lnTo>
                      <a:pt x="6394" y="10716"/>
                    </a:lnTo>
                    <a:lnTo>
                      <a:pt x="8323" y="11812"/>
                    </a:lnTo>
                    <a:lnTo>
                      <a:pt x="8954" y="12169"/>
                    </a:lnTo>
                    <a:lnTo>
                      <a:pt x="9144" y="11478"/>
                    </a:lnTo>
                    <a:lnTo>
                      <a:pt x="9740" y="9311"/>
                    </a:lnTo>
                    <a:lnTo>
                      <a:pt x="11895" y="8740"/>
                    </a:lnTo>
                    <a:lnTo>
                      <a:pt x="12478" y="8597"/>
                    </a:lnTo>
                    <a:lnTo>
                      <a:pt x="12478" y="8335"/>
                    </a:lnTo>
                    <a:lnTo>
                      <a:pt x="12240" y="7954"/>
                    </a:lnTo>
                    <a:lnTo>
                      <a:pt x="11073" y="6001"/>
                    </a:lnTo>
                    <a:lnTo>
                      <a:pt x="12192" y="4132"/>
                    </a:lnTo>
                    <a:lnTo>
                      <a:pt x="12323" y="3858"/>
                    </a:lnTo>
                    <a:cubicBezTo>
                      <a:pt x="12204" y="3692"/>
                      <a:pt x="12109" y="3525"/>
                      <a:pt x="11990" y="3382"/>
                    </a:cubicBezTo>
                    <a:lnTo>
                      <a:pt x="11835" y="3334"/>
                    </a:lnTo>
                    <a:lnTo>
                      <a:pt x="9609" y="2751"/>
                    </a:lnTo>
                    <a:lnTo>
                      <a:pt x="9073" y="786"/>
                    </a:lnTo>
                    <a:cubicBezTo>
                      <a:pt x="8727" y="632"/>
                      <a:pt x="8370" y="513"/>
                      <a:pt x="8013" y="429"/>
                    </a:cubicBezTo>
                    <a:lnTo>
                      <a:pt x="6215" y="1441"/>
                    </a:lnTo>
                    <a:lnTo>
                      <a:pt x="4275" y="358"/>
                    </a:lnTo>
                    <a:lnTo>
                      <a:pt x="365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2"/>
              <p:cNvSpPr/>
              <p:nvPr/>
            </p:nvSpPr>
            <p:spPr>
              <a:xfrm>
                <a:off x="79581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3" y="11157"/>
                    </a:lnTo>
                    <a:lnTo>
                      <a:pt x="6656" y="10109"/>
                    </a:lnTo>
                    <a:lnTo>
                      <a:pt x="6656" y="6942"/>
                    </a:lnTo>
                    <a:close/>
                    <a:moveTo>
                      <a:pt x="5954" y="6930"/>
                    </a:moveTo>
                    <a:lnTo>
                      <a:pt x="5954" y="10204"/>
                    </a:lnTo>
                    <a:lnTo>
                      <a:pt x="4203"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2"/>
              <p:cNvSpPr/>
              <p:nvPr/>
            </p:nvSpPr>
            <p:spPr>
              <a:xfrm>
                <a:off x="7958725" y="-1200025"/>
                <a:ext cx="314350" cy="305425"/>
              </a:xfrm>
              <a:custGeom>
                <a:avLst/>
                <a:gdLst/>
                <a:ahLst/>
                <a:cxnLst/>
                <a:rect l="l" t="t" r="r" b="b"/>
                <a:pathLst>
                  <a:path w="12574" h="12217" extrusionOk="0">
                    <a:moveTo>
                      <a:pt x="4072" y="1072"/>
                    </a:moveTo>
                    <a:lnTo>
                      <a:pt x="5930" y="2108"/>
                    </a:lnTo>
                    <a:lnTo>
                      <a:pt x="5930" y="5275"/>
                    </a:lnTo>
                    <a:lnTo>
                      <a:pt x="3548" y="2977"/>
                    </a:lnTo>
                    <a:lnTo>
                      <a:pt x="4072" y="1072"/>
                    </a:lnTo>
                    <a:close/>
                    <a:moveTo>
                      <a:pt x="8394" y="1037"/>
                    </a:moveTo>
                    <a:lnTo>
                      <a:pt x="8942" y="3049"/>
                    </a:lnTo>
                    <a:lnTo>
                      <a:pt x="6632" y="5299"/>
                    </a:lnTo>
                    <a:lnTo>
                      <a:pt x="6632" y="2025"/>
                    </a:lnTo>
                    <a:lnTo>
                      <a:pt x="8394" y="1037"/>
                    </a:lnTo>
                    <a:close/>
                    <a:moveTo>
                      <a:pt x="3120" y="3525"/>
                    </a:moveTo>
                    <a:lnTo>
                      <a:pt x="5430" y="5775"/>
                    </a:lnTo>
                    <a:lnTo>
                      <a:pt x="2060" y="5775"/>
                    </a:lnTo>
                    <a:lnTo>
                      <a:pt x="1048" y="4061"/>
                    </a:lnTo>
                    <a:lnTo>
                      <a:pt x="3120" y="3525"/>
                    </a:lnTo>
                    <a:close/>
                    <a:moveTo>
                      <a:pt x="9502" y="3466"/>
                    </a:moveTo>
                    <a:lnTo>
                      <a:pt x="11466" y="3966"/>
                    </a:lnTo>
                    <a:lnTo>
                      <a:pt x="10394" y="5775"/>
                    </a:lnTo>
                    <a:lnTo>
                      <a:pt x="7120" y="5775"/>
                    </a:lnTo>
                    <a:lnTo>
                      <a:pt x="9502" y="3466"/>
                    </a:lnTo>
                    <a:close/>
                    <a:moveTo>
                      <a:pt x="10502" y="6454"/>
                    </a:moveTo>
                    <a:lnTo>
                      <a:pt x="11514" y="8168"/>
                    </a:lnTo>
                    <a:lnTo>
                      <a:pt x="9442" y="8704"/>
                    </a:lnTo>
                    <a:lnTo>
                      <a:pt x="7144" y="6454"/>
                    </a:lnTo>
                    <a:close/>
                    <a:moveTo>
                      <a:pt x="5430" y="6454"/>
                    </a:moveTo>
                    <a:lnTo>
                      <a:pt x="3048" y="8764"/>
                    </a:lnTo>
                    <a:lnTo>
                      <a:pt x="1084" y="8252"/>
                    </a:lnTo>
                    <a:lnTo>
                      <a:pt x="2155" y="6454"/>
                    </a:lnTo>
                    <a:close/>
                    <a:moveTo>
                      <a:pt x="6632" y="6942"/>
                    </a:moveTo>
                    <a:lnTo>
                      <a:pt x="9013" y="9252"/>
                    </a:lnTo>
                    <a:lnTo>
                      <a:pt x="8489" y="11157"/>
                    </a:lnTo>
                    <a:lnTo>
                      <a:pt x="6632" y="10121"/>
                    </a:lnTo>
                    <a:lnTo>
                      <a:pt x="6632" y="6942"/>
                    </a:lnTo>
                    <a:close/>
                    <a:moveTo>
                      <a:pt x="5930" y="6930"/>
                    </a:moveTo>
                    <a:lnTo>
                      <a:pt x="5930" y="10204"/>
                    </a:lnTo>
                    <a:lnTo>
                      <a:pt x="4179" y="11193"/>
                    </a:lnTo>
                    <a:lnTo>
                      <a:pt x="3632" y="9181"/>
                    </a:lnTo>
                    <a:lnTo>
                      <a:pt x="5930" y="6930"/>
                    </a:lnTo>
                    <a:close/>
                    <a:moveTo>
                      <a:pt x="8835" y="1"/>
                    </a:moveTo>
                    <a:lnTo>
                      <a:pt x="8216" y="358"/>
                    </a:lnTo>
                    <a:lnTo>
                      <a:pt x="6203" y="1465"/>
                    </a:lnTo>
                    <a:lnTo>
                      <a:pt x="4263" y="382"/>
                    </a:lnTo>
                    <a:lnTo>
                      <a:pt x="3644" y="25"/>
                    </a:lnTo>
                    <a:lnTo>
                      <a:pt x="3453" y="715"/>
                    </a:lnTo>
                    <a:lnTo>
                      <a:pt x="2858" y="2882"/>
                    </a:lnTo>
                    <a:lnTo>
                      <a:pt x="691" y="3454"/>
                    </a:lnTo>
                    <a:lnTo>
                      <a:pt x="0" y="3632"/>
                    </a:lnTo>
                    <a:lnTo>
                      <a:pt x="358" y="4239"/>
                    </a:lnTo>
                    <a:lnTo>
                      <a:pt x="1512" y="6192"/>
                    </a:lnTo>
                    <a:lnTo>
                      <a:pt x="393" y="8061"/>
                    </a:lnTo>
                    <a:lnTo>
                      <a:pt x="24" y="8680"/>
                    </a:lnTo>
                    <a:lnTo>
                      <a:pt x="727" y="8859"/>
                    </a:lnTo>
                    <a:lnTo>
                      <a:pt x="2953" y="9431"/>
                    </a:lnTo>
                    <a:lnTo>
                      <a:pt x="3536" y="11538"/>
                    </a:lnTo>
                    <a:lnTo>
                      <a:pt x="3727" y="12217"/>
                    </a:lnTo>
                    <a:lnTo>
                      <a:pt x="4358" y="11859"/>
                    </a:lnTo>
                    <a:lnTo>
                      <a:pt x="6370" y="10740"/>
                    </a:lnTo>
                    <a:lnTo>
                      <a:pt x="8299" y="11836"/>
                    </a:lnTo>
                    <a:lnTo>
                      <a:pt x="8930" y="12193"/>
                    </a:lnTo>
                    <a:lnTo>
                      <a:pt x="9121" y="11502"/>
                    </a:lnTo>
                    <a:lnTo>
                      <a:pt x="9716" y="9335"/>
                    </a:lnTo>
                    <a:lnTo>
                      <a:pt x="11871" y="8764"/>
                    </a:lnTo>
                    <a:lnTo>
                      <a:pt x="12573" y="8585"/>
                    </a:lnTo>
                    <a:lnTo>
                      <a:pt x="12216" y="7978"/>
                    </a:lnTo>
                    <a:lnTo>
                      <a:pt x="11049" y="6025"/>
                    </a:lnTo>
                    <a:lnTo>
                      <a:pt x="12169" y="4156"/>
                    </a:lnTo>
                    <a:lnTo>
                      <a:pt x="12538" y="3537"/>
                    </a:lnTo>
                    <a:lnTo>
                      <a:pt x="11847" y="3358"/>
                    </a:lnTo>
                    <a:lnTo>
                      <a:pt x="9609" y="2775"/>
                    </a:lnTo>
                    <a:lnTo>
                      <a:pt x="9025"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2"/>
              <p:cNvSpPr/>
              <p:nvPr/>
            </p:nvSpPr>
            <p:spPr>
              <a:xfrm>
                <a:off x="8664750" y="-893425"/>
                <a:ext cx="32475" cy="47650"/>
              </a:xfrm>
              <a:custGeom>
                <a:avLst/>
                <a:gdLst/>
                <a:ahLst/>
                <a:cxnLst/>
                <a:rect l="l" t="t" r="r" b="b"/>
                <a:pathLst>
                  <a:path w="1299" h="1906" extrusionOk="0">
                    <a:moveTo>
                      <a:pt x="537" y="0"/>
                    </a:moveTo>
                    <a:lnTo>
                      <a:pt x="346" y="679"/>
                    </a:lnTo>
                    <a:lnTo>
                      <a:pt x="1" y="1905"/>
                    </a:lnTo>
                    <a:cubicBezTo>
                      <a:pt x="453" y="1250"/>
                      <a:pt x="894" y="774"/>
                      <a:pt x="1299" y="429"/>
                    </a:cubicBezTo>
                    <a:lnTo>
                      <a:pt x="1168" y="357"/>
                    </a:lnTo>
                    <a:lnTo>
                      <a:pt x="53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2"/>
              <p:cNvSpPr/>
              <p:nvPr/>
            </p:nvSpPr>
            <p:spPr>
              <a:xfrm>
                <a:off x="8587075" y="-819900"/>
                <a:ext cx="64025" cy="72650"/>
              </a:xfrm>
              <a:custGeom>
                <a:avLst/>
                <a:gdLst/>
                <a:ahLst/>
                <a:cxnLst/>
                <a:rect l="l" t="t" r="r" b="b"/>
                <a:pathLst>
                  <a:path w="2561" h="2906" extrusionOk="0">
                    <a:moveTo>
                      <a:pt x="2560" y="0"/>
                    </a:moveTo>
                    <a:lnTo>
                      <a:pt x="703" y="476"/>
                    </a:lnTo>
                    <a:lnTo>
                      <a:pt x="0" y="655"/>
                    </a:lnTo>
                    <a:lnTo>
                      <a:pt x="370" y="1262"/>
                    </a:lnTo>
                    <a:lnTo>
                      <a:pt x="1334" y="2905"/>
                    </a:lnTo>
                    <a:cubicBezTo>
                      <a:pt x="1453" y="2655"/>
                      <a:pt x="1572" y="2381"/>
                      <a:pt x="1691" y="2131"/>
                    </a:cubicBezTo>
                    <a:lnTo>
                      <a:pt x="1072" y="1084"/>
                    </a:lnTo>
                    <a:lnTo>
                      <a:pt x="2227" y="786"/>
                    </a:lnTo>
                    <a:cubicBezTo>
                      <a:pt x="2334" y="512"/>
                      <a:pt x="2441" y="238"/>
                      <a:pt x="2560"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2"/>
              <p:cNvSpPr/>
              <p:nvPr/>
            </p:nvSpPr>
            <p:spPr>
              <a:xfrm>
                <a:off x="8668925" y="-936300"/>
                <a:ext cx="29500" cy="42000"/>
              </a:xfrm>
              <a:custGeom>
                <a:avLst/>
                <a:gdLst/>
                <a:ahLst/>
                <a:cxnLst/>
                <a:rect l="l" t="t" r="r" b="b"/>
                <a:pathLst>
                  <a:path w="1180" h="1680" extrusionOk="0">
                    <a:moveTo>
                      <a:pt x="1" y="1"/>
                    </a:moveTo>
                    <a:lnTo>
                      <a:pt x="286" y="1001"/>
                    </a:lnTo>
                    <a:lnTo>
                      <a:pt x="477" y="1679"/>
                    </a:lnTo>
                    <a:lnTo>
                      <a:pt x="1096" y="1322"/>
                    </a:lnTo>
                    <a:lnTo>
                      <a:pt x="1179" y="1275"/>
                    </a:lnTo>
                    <a:cubicBezTo>
                      <a:pt x="822" y="977"/>
                      <a:pt x="405" y="560"/>
                      <a:pt x="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2"/>
              <p:cNvSpPr/>
              <p:nvPr/>
            </p:nvSpPr>
            <p:spPr>
              <a:xfrm>
                <a:off x="8587375" y="-1038975"/>
                <a:ext cx="63725" cy="72650"/>
              </a:xfrm>
              <a:custGeom>
                <a:avLst/>
                <a:gdLst/>
                <a:ahLst/>
                <a:cxnLst/>
                <a:rect l="l" t="t" r="r" b="b"/>
                <a:pathLst>
                  <a:path w="2549" h="2906" extrusionOk="0">
                    <a:moveTo>
                      <a:pt x="1346" y="0"/>
                    </a:moveTo>
                    <a:lnTo>
                      <a:pt x="369" y="1631"/>
                    </a:lnTo>
                    <a:lnTo>
                      <a:pt x="0" y="2250"/>
                    </a:lnTo>
                    <a:lnTo>
                      <a:pt x="703" y="2429"/>
                    </a:lnTo>
                    <a:lnTo>
                      <a:pt x="2548" y="2905"/>
                    </a:lnTo>
                    <a:cubicBezTo>
                      <a:pt x="2453" y="2667"/>
                      <a:pt x="2334" y="2393"/>
                      <a:pt x="2239" y="2107"/>
                    </a:cubicBezTo>
                    <a:lnTo>
                      <a:pt x="1084" y="1810"/>
                    </a:lnTo>
                    <a:lnTo>
                      <a:pt x="1703" y="774"/>
                    </a:lnTo>
                    <a:cubicBezTo>
                      <a:pt x="1584" y="524"/>
                      <a:pt x="1477" y="250"/>
                      <a:pt x="1346"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2"/>
              <p:cNvSpPr/>
              <p:nvPr/>
            </p:nvSpPr>
            <p:spPr>
              <a:xfrm>
                <a:off x="6467750" y="-287700"/>
                <a:ext cx="233400" cy="217300"/>
              </a:xfrm>
              <a:custGeom>
                <a:avLst/>
                <a:gdLst/>
                <a:ahLst/>
                <a:cxnLst/>
                <a:rect l="l" t="t" r="r" b="b"/>
                <a:pathLst>
                  <a:path w="9336" h="8692" extrusionOk="0">
                    <a:moveTo>
                      <a:pt x="5716" y="0"/>
                    </a:moveTo>
                    <a:lnTo>
                      <a:pt x="5085" y="358"/>
                    </a:lnTo>
                    <a:lnTo>
                      <a:pt x="3085" y="1465"/>
                    </a:lnTo>
                    <a:lnTo>
                      <a:pt x="1144" y="381"/>
                    </a:lnTo>
                    <a:lnTo>
                      <a:pt x="525" y="24"/>
                    </a:lnTo>
                    <a:lnTo>
                      <a:pt x="322" y="715"/>
                    </a:lnTo>
                    <a:lnTo>
                      <a:pt x="1" y="1917"/>
                    </a:lnTo>
                    <a:cubicBezTo>
                      <a:pt x="227" y="1977"/>
                      <a:pt x="441" y="2036"/>
                      <a:pt x="680" y="2084"/>
                    </a:cubicBezTo>
                    <a:lnTo>
                      <a:pt x="965" y="1060"/>
                    </a:lnTo>
                    <a:lnTo>
                      <a:pt x="2823" y="2096"/>
                    </a:lnTo>
                    <a:lnTo>
                      <a:pt x="2823" y="2786"/>
                    </a:lnTo>
                    <a:cubicBezTo>
                      <a:pt x="2930" y="3156"/>
                      <a:pt x="3144" y="3870"/>
                      <a:pt x="3525" y="4656"/>
                    </a:cubicBezTo>
                    <a:lnTo>
                      <a:pt x="3525" y="2013"/>
                    </a:lnTo>
                    <a:lnTo>
                      <a:pt x="5287" y="1024"/>
                    </a:lnTo>
                    <a:lnTo>
                      <a:pt x="5835" y="3036"/>
                    </a:lnTo>
                    <a:lnTo>
                      <a:pt x="3739" y="5072"/>
                    </a:lnTo>
                    <a:cubicBezTo>
                      <a:pt x="3835" y="5263"/>
                      <a:pt x="3954" y="5442"/>
                      <a:pt x="4073" y="5644"/>
                    </a:cubicBezTo>
                    <a:cubicBezTo>
                      <a:pt x="4097" y="5656"/>
                      <a:pt x="4097" y="5668"/>
                      <a:pt x="4109" y="5680"/>
                    </a:cubicBezTo>
                    <a:lnTo>
                      <a:pt x="6395" y="3465"/>
                    </a:lnTo>
                    <a:lnTo>
                      <a:pt x="8359" y="3977"/>
                    </a:lnTo>
                    <a:lnTo>
                      <a:pt x="7288" y="5775"/>
                    </a:lnTo>
                    <a:lnTo>
                      <a:pt x="4180" y="5775"/>
                    </a:lnTo>
                    <a:cubicBezTo>
                      <a:pt x="4347" y="6013"/>
                      <a:pt x="4525" y="6251"/>
                      <a:pt x="4716" y="6454"/>
                    </a:cubicBezTo>
                    <a:lnTo>
                      <a:pt x="7383" y="6454"/>
                    </a:lnTo>
                    <a:lnTo>
                      <a:pt x="8395" y="8168"/>
                    </a:lnTo>
                    <a:lnTo>
                      <a:pt x="7585" y="8382"/>
                    </a:lnTo>
                    <a:cubicBezTo>
                      <a:pt x="8061" y="8525"/>
                      <a:pt x="8573" y="8644"/>
                      <a:pt x="9109" y="8692"/>
                    </a:cubicBezTo>
                    <a:lnTo>
                      <a:pt x="9335" y="8632"/>
                    </a:lnTo>
                    <a:lnTo>
                      <a:pt x="9335" y="8382"/>
                    </a:lnTo>
                    <a:lnTo>
                      <a:pt x="9097" y="7989"/>
                    </a:lnTo>
                    <a:lnTo>
                      <a:pt x="7930" y="6037"/>
                    </a:lnTo>
                    <a:lnTo>
                      <a:pt x="9050" y="4168"/>
                    </a:lnTo>
                    <a:lnTo>
                      <a:pt x="9312" y="3703"/>
                    </a:lnTo>
                    <a:lnTo>
                      <a:pt x="9312" y="3525"/>
                    </a:lnTo>
                    <a:lnTo>
                      <a:pt x="8704" y="3358"/>
                    </a:lnTo>
                    <a:lnTo>
                      <a:pt x="6490" y="2775"/>
                    </a:lnTo>
                    <a:lnTo>
                      <a:pt x="5906" y="679"/>
                    </a:lnTo>
                    <a:lnTo>
                      <a:pt x="571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2"/>
              <p:cNvSpPr/>
              <p:nvPr/>
            </p:nvSpPr>
            <p:spPr>
              <a:xfrm>
                <a:off x="6389475" y="-593700"/>
                <a:ext cx="311675" cy="305725"/>
              </a:xfrm>
              <a:custGeom>
                <a:avLst/>
                <a:gdLst/>
                <a:ahLst/>
                <a:cxnLst/>
                <a:rect l="l" t="t" r="r" b="b"/>
                <a:pathLst>
                  <a:path w="12467" h="12229" extrusionOk="0">
                    <a:moveTo>
                      <a:pt x="4084" y="1072"/>
                    </a:moveTo>
                    <a:lnTo>
                      <a:pt x="5942" y="2120"/>
                    </a:lnTo>
                    <a:lnTo>
                      <a:pt x="5942" y="5287"/>
                    </a:lnTo>
                    <a:lnTo>
                      <a:pt x="3561"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8" y="6466"/>
                    </a:lnTo>
                    <a:close/>
                    <a:moveTo>
                      <a:pt x="6644" y="6954"/>
                    </a:moveTo>
                    <a:lnTo>
                      <a:pt x="9026" y="9264"/>
                    </a:lnTo>
                    <a:lnTo>
                      <a:pt x="8502" y="11169"/>
                    </a:lnTo>
                    <a:lnTo>
                      <a:pt x="6644" y="10121"/>
                    </a:lnTo>
                    <a:lnTo>
                      <a:pt x="6644" y="6954"/>
                    </a:lnTo>
                    <a:close/>
                    <a:moveTo>
                      <a:pt x="5942" y="6942"/>
                    </a:moveTo>
                    <a:lnTo>
                      <a:pt x="5942" y="10216"/>
                    </a:lnTo>
                    <a:lnTo>
                      <a:pt x="4192" y="11193"/>
                    </a:lnTo>
                    <a:lnTo>
                      <a:pt x="3632"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58" y="4239"/>
                    </a:lnTo>
                    <a:lnTo>
                      <a:pt x="1525" y="6192"/>
                    </a:lnTo>
                    <a:lnTo>
                      <a:pt x="405" y="8073"/>
                    </a:lnTo>
                    <a:lnTo>
                      <a:pt x="36" y="8680"/>
                    </a:lnTo>
                    <a:lnTo>
                      <a:pt x="739"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2"/>
              <p:cNvSpPr/>
              <p:nvPr/>
            </p:nvSpPr>
            <p:spPr>
              <a:xfrm>
                <a:off x="6160875" y="-593400"/>
                <a:ext cx="225650" cy="219700"/>
              </a:xfrm>
              <a:custGeom>
                <a:avLst/>
                <a:gdLst/>
                <a:ahLst/>
                <a:cxnLst/>
                <a:rect l="l" t="t" r="r" b="b"/>
                <a:pathLst>
                  <a:path w="9026" h="8788" extrusionOk="0">
                    <a:moveTo>
                      <a:pt x="4846" y="1013"/>
                    </a:moveTo>
                    <a:lnTo>
                      <a:pt x="5394" y="3025"/>
                    </a:lnTo>
                    <a:lnTo>
                      <a:pt x="3096" y="5275"/>
                    </a:lnTo>
                    <a:lnTo>
                      <a:pt x="3096" y="2001"/>
                    </a:lnTo>
                    <a:lnTo>
                      <a:pt x="4846" y="1013"/>
                    </a:lnTo>
                    <a:close/>
                    <a:moveTo>
                      <a:pt x="5966" y="3453"/>
                    </a:moveTo>
                    <a:lnTo>
                      <a:pt x="7930" y="3965"/>
                    </a:lnTo>
                    <a:lnTo>
                      <a:pt x="6859" y="5763"/>
                    </a:lnTo>
                    <a:lnTo>
                      <a:pt x="3584" y="5763"/>
                    </a:lnTo>
                    <a:lnTo>
                      <a:pt x="5966" y="3453"/>
                    </a:lnTo>
                    <a:close/>
                    <a:moveTo>
                      <a:pt x="5275" y="1"/>
                    </a:moveTo>
                    <a:lnTo>
                      <a:pt x="4656" y="358"/>
                    </a:lnTo>
                    <a:lnTo>
                      <a:pt x="2644" y="1477"/>
                    </a:lnTo>
                    <a:lnTo>
                      <a:pt x="715" y="394"/>
                    </a:lnTo>
                    <a:lnTo>
                      <a:pt x="84" y="36"/>
                    </a:lnTo>
                    <a:lnTo>
                      <a:pt x="12" y="298"/>
                    </a:lnTo>
                    <a:cubicBezTo>
                      <a:pt x="12" y="405"/>
                      <a:pt x="1" y="584"/>
                      <a:pt x="1" y="810"/>
                    </a:cubicBezTo>
                    <a:cubicBezTo>
                      <a:pt x="1" y="1239"/>
                      <a:pt x="24" y="1822"/>
                      <a:pt x="132" y="2489"/>
                    </a:cubicBezTo>
                    <a:lnTo>
                      <a:pt x="513" y="1060"/>
                    </a:lnTo>
                    <a:lnTo>
                      <a:pt x="2382" y="2108"/>
                    </a:lnTo>
                    <a:lnTo>
                      <a:pt x="2382" y="5275"/>
                    </a:lnTo>
                    <a:lnTo>
                      <a:pt x="274" y="3239"/>
                    </a:lnTo>
                    <a:lnTo>
                      <a:pt x="274" y="3239"/>
                    </a:lnTo>
                    <a:cubicBezTo>
                      <a:pt x="393" y="3715"/>
                      <a:pt x="560" y="4204"/>
                      <a:pt x="786" y="4692"/>
                    </a:cubicBezTo>
                    <a:lnTo>
                      <a:pt x="1870" y="5751"/>
                    </a:lnTo>
                    <a:lnTo>
                      <a:pt x="1382" y="5751"/>
                    </a:lnTo>
                    <a:cubicBezTo>
                      <a:pt x="1846" y="6430"/>
                      <a:pt x="2406" y="7002"/>
                      <a:pt x="3072" y="7442"/>
                    </a:cubicBezTo>
                    <a:lnTo>
                      <a:pt x="3072" y="6906"/>
                    </a:lnTo>
                    <a:lnTo>
                      <a:pt x="4311" y="8097"/>
                    </a:lnTo>
                    <a:cubicBezTo>
                      <a:pt x="4763" y="8299"/>
                      <a:pt x="5251" y="8442"/>
                      <a:pt x="5775" y="8549"/>
                    </a:cubicBezTo>
                    <a:lnTo>
                      <a:pt x="3584" y="6418"/>
                    </a:lnTo>
                    <a:lnTo>
                      <a:pt x="6942" y="6418"/>
                    </a:lnTo>
                    <a:lnTo>
                      <a:pt x="7954" y="8133"/>
                    </a:lnTo>
                    <a:lnTo>
                      <a:pt x="6097" y="8609"/>
                    </a:lnTo>
                    <a:cubicBezTo>
                      <a:pt x="6740" y="8728"/>
                      <a:pt x="7418" y="8787"/>
                      <a:pt x="8156" y="8787"/>
                    </a:cubicBezTo>
                    <a:lnTo>
                      <a:pt x="8335" y="8740"/>
                    </a:lnTo>
                    <a:lnTo>
                      <a:pt x="9026" y="8561"/>
                    </a:lnTo>
                    <a:lnTo>
                      <a:pt x="8668" y="7954"/>
                    </a:lnTo>
                    <a:lnTo>
                      <a:pt x="7513" y="6037"/>
                    </a:lnTo>
                    <a:lnTo>
                      <a:pt x="8633" y="4156"/>
                    </a:lnTo>
                    <a:lnTo>
                      <a:pt x="8990" y="3549"/>
                    </a:lnTo>
                    <a:lnTo>
                      <a:pt x="8287" y="3370"/>
                    </a:lnTo>
                    <a:lnTo>
                      <a:pt x="6049" y="2787"/>
                    </a:lnTo>
                    <a:lnTo>
                      <a:pt x="5477" y="691"/>
                    </a:lnTo>
                    <a:lnTo>
                      <a:pt x="5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2"/>
              <p:cNvSpPr/>
              <p:nvPr/>
            </p:nvSpPr>
            <p:spPr>
              <a:xfrm>
                <a:off x="7018425" y="-287700"/>
                <a:ext cx="311975" cy="217900"/>
              </a:xfrm>
              <a:custGeom>
                <a:avLst/>
                <a:gdLst/>
                <a:ahLst/>
                <a:cxnLst/>
                <a:rect l="l" t="t" r="r" b="b"/>
                <a:pathLst>
                  <a:path w="12479" h="8716" extrusionOk="0">
                    <a:moveTo>
                      <a:pt x="4072" y="1084"/>
                    </a:moveTo>
                    <a:lnTo>
                      <a:pt x="5942" y="2120"/>
                    </a:lnTo>
                    <a:lnTo>
                      <a:pt x="5942" y="5299"/>
                    </a:lnTo>
                    <a:lnTo>
                      <a:pt x="3560" y="2989"/>
                    </a:lnTo>
                    <a:lnTo>
                      <a:pt x="4072" y="1084"/>
                    </a:lnTo>
                    <a:close/>
                    <a:moveTo>
                      <a:pt x="8394" y="1036"/>
                    </a:moveTo>
                    <a:lnTo>
                      <a:pt x="8942" y="3048"/>
                    </a:lnTo>
                    <a:lnTo>
                      <a:pt x="6632" y="5299"/>
                    </a:lnTo>
                    <a:lnTo>
                      <a:pt x="6632" y="2024"/>
                    </a:lnTo>
                    <a:lnTo>
                      <a:pt x="8394" y="1036"/>
                    </a:lnTo>
                    <a:close/>
                    <a:moveTo>
                      <a:pt x="3120" y="3525"/>
                    </a:moveTo>
                    <a:lnTo>
                      <a:pt x="5430" y="5775"/>
                    </a:lnTo>
                    <a:lnTo>
                      <a:pt x="2072" y="5775"/>
                    </a:lnTo>
                    <a:lnTo>
                      <a:pt x="1060" y="4060"/>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8835" y="0"/>
                    </a:moveTo>
                    <a:lnTo>
                      <a:pt x="8216" y="358"/>
                    </a:lnTo>
                    <a:lnTo>
                      <a:pt x="6204" y="1465"/>
                    </a:lnTo>
                    <a:lnTo>
                      <a:pt x="4275" y="381"/>
                    </a:lnTo>
                    <a:lnTo>
                      <a:pt x="3644" y="24"/>
                    </a:lnTo>
                    <a:lnTo>
                      <a:pt x="3453" y="715"/>
                    </a:lnTo>
                    <a:lnTo>
                      <a:pt x="2858" y="2882"/>
                    </a:lnTo>
                    <a:lnTo>
                      <a:pt x="703" y="3453"/>
                    </a:lnTo>
                    <a:lnTo>
                      <a:pt x="0" y="3632"/>
                    </a:lnTo>
                    <a:lnTo>
                      <a:pt x="370" y="4239"/>
                    </a:lnTo>
                    <a:lnTo>
                      <a:pt x="1536" y="6192"/>
                    </a:lnTo>
                    <a:lnTo>
                      <a:pt x="417" y="8061"/>
                    </a:lnTo>
                    <a:lnTo>
                      <a:pt x="48" y="8680"/>
                    </a:lnTo>
                    <a:lnTo>
                      <a:pt x="203" y="8716"/>
                    </a:lnTo>
                    <a:lnTo>
                      <a:pt x="2929" y="8716"/>
                    </a:lnTo>
                    <a:lnTo>
                      <a:pt x="1108" y="8239"/>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478" y="8620"/>
                    </a:lnTo>
                    <a:lnTo>
                      <a:pt x="12478" y="8359"/>
                    </a:lnTo>
                    <a:lnTo>
                      <a:pt x="12252" y="7978"/>
                    </a:lnTo>
                    <a:lnTo>
                      <a:pt x="11085" y="6025"/>
                    </a:lnTo>
                    <a:lnTo>
                      <a:pt x="12204" y="4156"/>
                    </a:lnTo>
                    <a:lnTo>
                      <a:pt x="12466" y="3691"/>
                    </a:lnTo>
                    <a:lnTo>
                      <a:pt x="12466" y="3513"/>
                    </a:lnTo>
                    <a:lnTo>
                      <a:pt x="11859" y="3346"/>
                    </a:lnTo>
                    <a:lnTo>
                      <a:pt x="9609" y="2775"/>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2"/>
              <p:cNvSpPr/>
              <p:nvPr/>
            </p:nvSpPr>
            <p:spPr>
              <a:xfrm>
                <a:off x="7018425" y="-593700"/>
                <a:ext cx="311375" cy="305725"/>
              </a:xfrm>
              <a:custGeom>
                <a:avLst/>
                <a:gdLst/>
                <a:ahLst/>
                <a:cxnLst/>
                <a:rect l="l" t="t" r="r" b="b"/>
                <a:pathLst>
                  <a:path w="12455" h="12229" extrusionOk="0">
                    <a:moveTo>
                      <a:pt x="4072" y="1072"/>
                    </a:moveTo>
                    <a:lnTo>
                      <a:pt x="5942" y="2120"/>
                    </a:lnTo>
                    <a:lnTo>
                      <a:pt x="5942" y="5287"/>
                    </a:lnTo>
                    <a:lnTo>
                      <a:pt x="3560" y="2977"/>
                    </a:lnTo>
                    <a:lnTo>
                      <a:pt x="4072" y="1072"/>
                    </a:lnTo>
                    <a:close/>
                    <a:moveTo>
                      <a:pt x="8394" y="1049"/>
                    </a:moveTo>
                    <a:lnTo>
                      <a:pt x="8942" y="3049"/>
                    </a:lnTo>
                    <a:lnTo>
                      <a:pt x="6632" y="5299"/>
                    </a:lnTo>
                    <a:lnTo>
                      <a:pt x="6632" y="2025"/>
                    </a:lnTo>
                    <a:lnTo>
                      <a:pt x="8394" y="1049"/>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4"/>
                    </a:lnTo>
                    <a:lnTo>
                      <a:pt x="1084" y="8264"/>
                    </a:lnTo>
                    <a:lnTo>
                      <a:pt x="2156" y="6466"/>
                    </a:lnTo>
                    <a:close/>
                    <a:moveTo>
                      <a:pt x="6632" y="6954"/>
                    </a:moveTo>
                    <a:lnTo>
                      <a:pt x="9014" y="9264"/>
                    </a:lnTo>
                    <a:lnTo>
                      <a:pt x="8502" y="11169"/>
                    </a:lnTo>
                    <a:lnTo>
                      <a:pt x="6632" y="10121"/>
                    </a:lnTo>
                    <a:lnTo>
                      <a:pt x="6632" y="6954"/>
                    </a:lnTo>
                    <a:close/>
                    <a:moveTo>
                      <a:pt x="5942" y="6942"/>
                    </a:moveTo>
                    <a:lnTo>
                      <a:pt x="5942" y="10216"/>
                    </a:lnTo>
                    <a:lnTo>
                      <a:pt x="4180" y="11193"/>
                    </a:lnTo>
                    <a:lnTo>
                      <a:pt x="3632" y="9192"/>
                    </a:lnTo>
                    <a:lnTo>
                      <a:pt x="5942" y="6942"/>
                    </a:lnTo>
                    <a:close/>
                    <a:moveTo>
                      <a:pt x="8835" y="1"/>
                    </a:moveTo>
                    <a:lnTo>
                      <a:pt x="8216" y="358"/>
                    </a:lnTo>
                    <a:lnTo>
                      <a:pt x="6204" y="1477"/>
                    </a:lnTo>
                    <a:lnTo>
                      <a:pt x="4275" y="394"/>
                    </a:lnTo>
                    <a:lnTo>
                      <a:pt x="3644" y="36"/>
                    </a:lnTo>
                    <a:lnTo>
                      <a:pt x="3453" y="715"/>
                    </a:lnTo>
                    <a:lnTo>
                      <a:pt x="2858" y="2894"/>
                    </a:lnTo>
                    <a:lnTo>
                      <a:pt x="703" y="3454"/>
                    </a:lnTo>
                    <a:lnTo>
                      <a:pt x="0" y="3632"/>
                    </a:lnTo>
                    <a:lnTo>
                      <a:pt x="358" y="4239"/>
                    </a:lnTo>
                    <a:lnTo>
                      <a:pt x="1513" y="6192"/>
                    </a:lnTo>
                    <a:lnTo>
                      <a:pt x="405" y="8073"/>
                    </a:lnTo>
                    <a:lnTo>
                      <a:pt x="24" y="8680"/>
                    </a:lnTo>
                    <a:lnTo>
                      <a:pt x="727" y="8859"/>
                    </a:lnTo>
                    <a:lnTo>
                      <a:pt x="2965" y="9442"/>
                    </a:lnTo>
                    <a:lnTo>
                      <a:pt x="3537" y="11538"/>
                    </a:lnTo>
                    <a:lnTo>
                      <a:pt x="3739" y="12228"/>
                    </a:lnTo>
                    <a:lnTo>
                      <a:pt x="4358" y="11871"/>
                    </a:lnTo>
                    <a:lnTo>
                      <a:pt x="6370" y="10752"/>
                    </a:lnTo>
                    <a:lnTo>
                      <a:pt x="8299" y="11836"/>
                    </a:lnTo>
                    <a:lnTo>
                      <a:pt x="8930" y="12193"/>
                    </a:lnTo>
                    <a:lnTo>
                      <a:pt x="9121" y="11514"/>
                    </a:lnTo>
                    <a:lnTo>
                      <a:pt x="9716" y="9335"/>
                    </a:lnTo>
                    <a:lnTo>
                      <a:pt x="11871" y="8776"/>
                    </a:lnTo>
                    <a:lnTo>
                      <a:pt x="12454" y="8621"/>
                    </a:lnTo>
                    <a:lnTo>
                      <a:pt x="12454" y="8371"/>
                    </a:lnTo>
                    <a:lnTo>
                      <a:pt x="12216" y="7978"/>
                    </a:lnTo>
                    <a:lnTo>
                      <a:pt x="11061" y="6025"/>
                    </a:lnTo>
                    <a:lnTo>
                      <a:pt x="12169" y="4156"/>
                    </a:lnTo>
                    <a:lnTo>
                      <a:pt x="12454" y="3704"/>
                    </a:lnTo>
                    <a:lnTo>
                      <a:pt x="12454" y="3525"/>
                    </a:lnTo>
                    <a:lnTo>
                      <a:pt x="11847" y="3370"/>
                    </a:lnTo>
                    <a:lnTo>
                      <a:pt x="9609" y="2787"/>
                    </a:lnTo>
                    <a:lnTo>
                      <a:pt x="9037"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2"/>
              <p:cNvSpPr/>
              <p:nvPr/>
            </p:nvSpPr>
            <p:spPr>
              <a:xfrm>
                <a:off x="6700525" y="-287400"/>
                <a:ext cx="316150" cy="217900"/>
              </a:xfrm>
              <a:custGeom>
                <a:avLst/>
                <a:gdLst/>
                <a:ahLst/>
                <a:cxnLst/>
                <a:rect l="l" t="t" r="r" b="b"/>
                <a:pathLst>
                  <a:path w="12646" h="8716" extrusionOk="0">
                    <a:moveTo>
                      <a:pt x="4096" y="1072"/>
                    </a:moveTo>
                    <a:lnTo>
                      <a:pt x="5954" y="2108"/>
                    </a:lnTo>
                    <a:lnTo>
                      <a:pt x="5954" y="5287"/>
                    </a:lnTo>
                    <a:lnTo>
                      <a:pt x="3572" y="2977"/>
                    </a:lnTo>
                    <a:lnTo>
                      <a:pt x="4096" y="1072"/>
                    </a:lnTo>
                    <a:close/>
                    <a:moveTo>
                      <a:pt x="8418" y="1024"/>
                    </a:moveTo>
                    <a:lnTo>
                      <a:pt x="8966" y="3036"/>
                    </a:lnTo>
                    <a:lnTo>
                      <a:pt x="6656" y="5287"/>
                    </a:lnTo>
                    <a:lnTo>
                      <a:pt x="6656" y="2012"/>
                    </a:lnTo>
                    <a:lnTo>
                      <a:pt x="8418" y="1024"/>
                    </a:lnTo>
                    <a:close/>
                    <a:moveTo>
                      <a:pt x="3144" y="3513"/>
                    </a:moveTo>
                    <a:lnTo>
                      <a:pt x="5454" y="5763"/>
                    </a:lnTo>
                    <a:lnTo>
                      <a:pt x="2084" y="5763"/>
                    </a:lnTo>
                    <a:lnTo>
                      <a:pt x="1072" y="4048"/>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8847" y="0"/>
                    </a:moveTo>
                    <a:lnTo>
                      <a:pt x="8216" y="357"/>
                    </a:lnTo>
                    <a:lnTo>
                      <a:pt x="6216" y="1477"/>
                    </a:lnTo>
                    <a:lnTo>
                      <a:pt x="4275" y="381"/>
                    </a:lnTo>
                    <a:lnTo>
                      <a:pt x="3656" y="24"/>
                    </a:lnTo>
                    <a:lnTo>
                      <a:pt x="3453" y="715"/>
                    </a:lnTo>
                    <a:lnTo>
                      <a:pt x="2858" y="2882"/>
                    </a:lnTo>
                    <a:lnTo>
                      <a:pt x="703" y="3453"/>
                    </a:lnTo>
                    <a:lnTo>
                      <a:pt x="1" y="3632"/>
                    </a:lnTo>
                    <a:lnTo>
                      <a:pt x="382" y="4239"/>
                    </a:lnTo>
                    <a:lnTo>
                      <a:pt x="1537" y="6192"/>
                    </a:lnTo>
                    <a:lnTo>
                      <a:pt x="417" y="8061"/>
                    </a:lnTo>
                    <a:lnTo>
                      <a:pt x="48" y="8680"/>
                    </a:lnTo>
                    <a:lnTo>
                      <a:pt x="167" y="8704"/>
                    </a:lnTo>
                    <a:cubicBezTo>
                      <a:pt x="334" y="8716"/>
                      <a:pt x="489" y="8716"/>
                      <a:pt x="655" y="8716"/>
                    </a:cubicBezTo>
                    <a:lnTo>
                      <a:pt x="2953" y="8716"/>
                    </a:lnTo>
                    <a:lnTo>
                      <a:pt x="1132" y="8239"/>
                    </a:lnTo>
                    <a:lnTo>
                      <a:pt x="2203" y="6442"/>
                    </a:lnTo>
                    <a:lnTo>
                      <a:pt x="5477" y="6442"/>
                    </a:lnTo>
                    <a:lnTo>
                      <a:pt x="3144" y="8716"/>
                    </a:lnTo>
                    <a:lnTo>
                      <a:pt x="4144" y="8716"/>
                    </a:lnTo>
                    <a:lnTo>
                      <a:pt x="5989" y="6930"/>
                    </a:lnTo>
                    <a:lnTo>
                      <a:pt x="5989" y="8716"/>
                    </a:lnTo>
                    <a:lnTo>
                      <a:pt x="6692" y="8716"/>
                    </a:lnTo>
                    <a:lnTo>
                      <a:pt x="6692" y="6930"/>
                    </a:lnTo>
                    <a:lnTo>
                      <a:pt x="8537" y="8716"/>
                    </a:lnTo>
                    <a:lnTo>
                      <a:pt x="12121" y="8716"/>
                    </a:lnTo>
                    <a:lnTo>
                      <a:pt x="12645" y="8585"/>
                    </a:lnTo>
                    <a:lnTo>
                      <a:pt x="12288" y="7977"/>
                    </a:lnTo>
                    <a:lnTo>
                      <a:pt x="11073" y="6025"/>
                    </a:lnTo>
                    <a:lnTo>
                      <a:pt x="12193" y="4156"/>
                    </a:lnTo>
                    <a:lnTo>
                      <a:pt x="12550" y="3536"/>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2"/>
              <p:cNvSpPr/>
              <p:nvPr/>
            </p:nvSpPr>
            <p:spPr>
              <a:xfrm>
                <a:off x="670082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406" y="1049"/>
                    </a:moveTo>
                    <a:lnTo>
                      <a:pt x="8954" y="3049"/>
                    </a:lnTo>
                    <a:lnTo>
                      <a:pt x="6644" y="5299"/>
                    </a:lnTo>
                    <a:lnTo>
                      <a:pt x="6644" y="2025"/>
                    </a:lnTo>
                    <a:lnTo>
                      <a:pt x="8406"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56"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2" y="11193"/>
                    </a:lnTo>
                    <a:lnTo>
                      <a:pt x="3644"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82" y="4239"/>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6"/>
                    </a:lnTo>
                    <a:lnTo>
                      <a:pt x="8954" y="12193"/>
                    </a:lnTo>
                    <a:lnTo>
                      <a:pt x="9145" y="11514"/>
                    </a:lnTo>
                    <a:lnTo>
                      <a:pt x="9740" y="9335"/>
                    </a:lnTo>
                    <a:lnTo>
                      <a:pt x="11895" y="8776"/>
                    </a:lnTo>
                    <a:lnTo>
                      <a:pt x="12597" y="8597"/>
                    </a:lnTo>
                    <a:lnTo>
                      <a:pt x="12240" y="7978"/>
                    </a:lnTo>
                    <a:lnTo>
                      <a:pt x="11085" y="6025"/>
                    </a:lnTo>
                    <a:lnTo>
                      <a:pt x="12193" y="4156"/>
                    </a:lnTo>
                    <a:lnTo>
                      <a:pt x="12550" y="3549"/>
                    </a:lnTo>
                    <a:lnTo>
                      <a:pt x="11859"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2"/>
              <p:cNvSpPr/>
              <p:nvPr/>
            </p:nvSpPr>
            <p:spPr>
              <a:xfrm>
                <a:off x="7647075" y="-287700"/>
                <a:ext cx="311975" cy="217900"/>
              </a:xfrm>
              <a:custGeom>
                <a:avLst/>
                <a:gdLst/>
                <a:ahLst/>
                <a:cxnLst/>
                <a:rect l="l" t="t" r="r" b="b"/>
                <a:pathLst>
                  <a:path w="12479" h="8716" extrusionOk="0">
                    <a:moveTo>
                      <a:pt x="4084" y="1084"/>
                    </a:moveTo>
                    <a:lnTo>
                      <a:pt x="5942" y="2120"/>
                    </a:lnTo>
                    <a:lnTo>
                      <a:pt x="5942" y="5299"/>
                    </a:lnTo>
                    <a:lnTo>
                      <a:pt x="3560" y="2989"/>
                    </a:lnTo>
                    <a:lnTo>
                      <a:pt x="4084" y="1084"/>
                    </a:lnTo>
                    <a:close/>
                    <a:moveTo>
                      <a:pt x="8394" y="1036"/>
                    </a:moveTo>
                    <a:lnTo>
                      <a:pt x="8954" y="3048"/>
                    </a:lnTo>
                    <a:lnTo>
                      <a:pt x="6644" y="5299"/>
                    </a:lnTo>
                    <a:lnTo>
                      <a:pt x="6644" y="2024"/>
                    </a:lnTo>
                    <a:lnTo>
                      <a:pt x="8394" y="1036"/>
                    </a:lnTo>
                    <a:close/>
                    <a:moveTo>
                      <a:pt x="3132" y="3525"/>
                    </a:moveTo>
                    <a:lnTo>
                      <a:pt x="5442" y="5775"/>
                    </a:lnTo>
                    <a:lnTo>
                      <a:pt x="2072" y="5775"/>
                    </a:lnTo>
                    <a:lnTo>
                      <a:pt x="1060" y="4060"/>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8847" y="0"/>
                    </a:moveTo>
                    <a:lnTo>
                      <a:pt x="8216" y="358"/>
                    </a:lnTo>
                    <a:lnTo>
                      <a:pt x="6216" y="1465"/>
                    </a:lnTo>
                    <a:lnTo>
                      <a:pt x="4275" y="381"/>
                    </a:lnTo>
                    <a:lnTo>
                      <a:pt x="3656" y="24"/>
                    </a:lnTo>
                    <a:lnTo>
                      <a:pt x="3453" y="715"/>
                    </a:lnTo>
                    <a:lnTo>
                      <a:pt x="2858" y="2882"/>
                    </a:lnTo>
                    <a:lnTo>
                      <a:pt x="703" y="3453"/>
                    </a:lnTo>
                    <a:lnTo>
                      <a:pt x="0" y="3632"/>
                    </a:lnTo>
                    <a:lnTo>
                      <a:pt x="381" y="4239"/>
                    </a:lnTo>
                    <a:lnTo>
                      <a:pt x="1536" y="6192"/>
                    </a:lnTo>
                    <a:lnTo>
                      <a:pt x="417" y="8061"/>
                    </a:lnTo>
                    <a:lnTo>
                      <a:pt x="48" y="8680"/>
                    </a:lnTo>
                    <a:lnTo>
                      <a:pt x="215" y="8716"/>
                    </a:lnTo>
                    <a:lnTo>
                      <a:pt x="2929" y="8716"/>
                    </a:lnTo>
                    <a:lnTo>
                      <a:pt x="1120" y="8239"/>
                    </a:lnTo>
                    <a:lnTo>
                      <a:pt x="2191" y="6442"/>
                    </a:lnTo>
                    <a:lnTo>
                      <a:pt x="5465" y="6442"/>
                    </a:lnTo>
                    <a:lnTo>
                      <a:pt x="3132" y="8716"/>
                    </a:lnTo>
                    <a:lnTo>
                      <a:pt x="4120" y="8716"/>
                    </a:lnTo>
                    <a:lnTo>
                      <a:pt x="5977" y="6930"/>
                    </a:lnTo>
                    <a:lnTo>
                      <a:pt x="5977" y="8716"/>
                    </a:lnTo>
                    <a:lnTo>
                      <a:pt x="6668" y="8716"/>
                    </a:lnTo>
                    <a:lnTo>
                      <a:pt x="6668" y="6930"/>
                    </a:lnTo>
                    <a:lnTo>
                      <a:pt x="8513" y="8716"/>
                    </a:lnTo>
                    <a:lnTo>
                      <a:pt x="9906" y="8716"/>
                    </a:lnTo>
                    <a:cubicBezTo>
                      <a:pt x="10823" y="8716"/>
                      <a:pt x="11669" y="8585"/>
                      <a:pt x="12443" y="8299"/>
                    </a:cubicBezTo>
                    <a:lnTo>
                      <a:pt x="12252" y="7978"/>
                    </a:lnTo>
                    <a:lnTo>
                      <a:pt x="11085" y="6025"/>
                    </a:lnTo>
                    <a:lnTo>
                      <a:pt x="12204" y="4156"/>
                    </a:lnTo>
                    <a:lnTo>
                      <a:pt x="12478" y="3691"/>
                    </a:lnTo>
                    <a:lnTo>
                      <a:pt x="12478" y="3513"/>
                    </a:lnTo>
                    <a:lnTo>
                      <a:pt x="11871" y="3346"/>
                    </a:lnTo>
                    <a:lnTo>
                      <a:pt x="9621" y="2775"/>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2"/>
              <p:cNvSpPr/>
              <p:nvPr/>
            </p:nvSpPr>
            <p:spPr>
              <a:xfrm>
                <a:off x="7647075" y="-593700"/>
                <a:ext cx="311675" cy="305725"/>
              </a:xfrm>
              <a:custGeom>
                <a:avLst/>
                <a:gdLst/>
                <a:ahLst/>
                <a:cxnLst/>
                <a:rect l="l" t="t" r="r" b="b"/>
                <a:pathLst>
                  <a:path w="12467" h="12229" extrusionOk="0">
                    <a:moveTo>
                      <a:pt x="4084" y="1072"/>
                    </a:moveTo>
                    <a:lnTo>
                      <a:pt x="5942" y="2120"/>
                    </a:lnTo>
                    <a:lnTo>
                      <a:pt x="5942" y="5287"/>
                    </a:lnTo>
                    <a:lnTo>
                      <a:pt x="3560"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1"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58" y="4239"/>
                    </a:lnTo>
                    <a:lnTo>
                      <a:pt x="1524" y="6192"/>
                    </a:lnTo>
                    <a:lnTo>
                      <a:pt x="405" y="8073"/>
                    </a:lnTo>
                    <a:lnTo>
                      <a:pt x="36" y="8680"/>
                    </a:lnTo>
                    <a:lnTo>
                      <a:pt x="727"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2"/>
              <p:cNvSpPr/>
              <p:nvPr/>
            </p:nvSpPr>
            <p:spPr>
              <a:xfrm>
                <a:off x="7329475" y="-287400"/>
                <a:ext cx="315550" cy="217900"/>
              </a:xfrm>
              <a:custGeom>
                <a:avLst/>
                <a:gdLst/>
                <a:ahLst/>
                <a:cxnLst/>
                <a:rect l="l" t="t" r="r" b="b"/>
                <a:pathLst>
                  <a:path w="12622" h="8716" extrusionOk="0">
                    <a:moveTo>
                      <a:pt x="4096" y="1072"/>
                    </a:moveTo>
                    <a:lnTo>
                      <a:pt x="5954" y="2108"/>
                    </a:lnTo>
                    <a:lnTo>
                      <a:pt x="5954" y="5287"/>
                    </a:lnTo>
                    <a:lnTo>
                      <a:pt x="3572" y="2977"/>
                    </a:lnTo>
                    <a:lnTo>
                      <a:pt x="4096" y="1072"/>
                    </a:lnTo>
                    <a:close/>
                    <a:moveTo>
                      <a:pt x="8406" y="1024"/>
                    </a:moveTo>
                    <a:lnTo>
                      <a:pt x="8954" y="3036"/>
                    </a:lnTo>
                    <a:lnTo>
                      <a:pt x="6656" y="5287"/>
                    </a:lnTo>
                    <a:lnTo>
                      <a:pt x="6656" y="2012"/>
                    </a:lnTo>
                    <a:lnTo>
                      <a:pt x="8406" y="1024"/>
                    </a:lnTo>
                    <a:close/>
                    <a:moveTo>
                      <a:pt x="3144" y="3513"/>
                    </a:moveTo>
                    <a:lnTo>
                      <a:pt x="5442" y="5763"/>
                    </a:lnTo>
                    <a:lnTo>
                      <a:pt x="2084" y="5763"/>
                    </a:lnTo>
                    <a:lnTo>
                      <a:pt x="1072" y="4048"/>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8835" y="0"/>
                    </a:moveTo>
                    <a:lnTo>
                      <a:pt x="8216" y="357"/>
                    </a:lnTo>
                    <a:lnTo>
                      <a:pt x="6204" y="1477"/>
                    </a:lnTo>
                    <a:lnTo>
                      <a:pt x="4275" y="381"/>
                    </a:lnTo>
                    <a:lnTo>
                      <a:pt x="3644" y="24"/>
                    </a:lnTo>
                    <a:lnTo>
                      <a:pt x="3453" y="715"/>
                    </a:lnTo>
                    <a:lnTo>
                      <a:pt x="2858" y="2882"/>
                    </a:lnTo>
                    <a:lnTo>
                      <a:pt x="703" y="3453"/>
                    </a:lnTo>
                    <a:lnTo>
                      <a:pt x="1" y="3632"/>
                    </a:lnTo>
                    <a:lnTo>
                      <a:pt x="370" y="4239"/>
                    </a:lnTo>
                    <a:lnTo>
                      <a:pt x="1525" y="6192"/>
                    </a:lnTo>
                    <a:lnTo>
                      <a:pt x="417" y="8061"/>
                    </a:lnTo>
                    <a:lnTo>
                      <a:pt x="36" y="8680"/>
                    </a:lnTo>
                    <a:lnTo>
                      <a:pt x="203" y="8716"/>
                    </a:lnTo>
                    <a:lnTo>
                      <a:pt x="2929" y="8716"/>
                    </a:lnTo>
                    <a:lnTo>
                      <a:pt x="1108" y="8251"/>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621" y="8585"/>
                    </a:lnTo>
                    <a:lnTo>
                      <a:pt x="12264" y="7977"/>
                    </a:lnTo>
                    <a:lnTo>
                      <a:pt x="11073" y="6025"/>
                    </a:lnTo>
                    <a:lnTo>
                      <a:pt x="12193" y="4156"/>
                    </a:lnTo>
                    <a:lnTo>
                      <a:pt x="12550" y="3536"/>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2"/>
              <p:cNvSpPr/>
              <p:nvPr/>
            </p:nvSpPr>
            <p:spPr>
              <a:xfrm>
                <a:off x="732977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394" y="1049"/>
                    </a:moveTo>
                    <a:lnTo>
                      <a:pt x="8942" y="3049"/>
                    </a:lnTo>
                    <a:lnTo>
                      <a:pt x="6644" y="5299"/>
                    </a:lnTo>
                    <a:lnTo>
                      <a:pt x="6644" y="2025"/>
                    </a:lnTo>
                    <a:lnTo>
                      <a:pt x="8394" y="1049"/>
                    </a:lnTo>
                    <a:close/>
                    <a:moveTo>
                      <a:pt x="3132" y="3525"/>
                    </a:moveTo>
                    <a:lnTo>
                      <a:pt x="5430" y="5775"/>
                    </a:lnTo>
                    <a:lnTo>
                      <a:pt x="2072" y="5775"/>
                    </a:lnTo>
                    <a:lnTo>
                      <a:pt x="1060" y="4061"/>
                    </a:lnTo>
                    <a:lnTo>
                      <a:pt x="3132" y="3525"/>
                    </a:lnTo>
                    <a:close/>
                    <a:moveTo>
                      <a:pt x="9514" y="3465"/>
                    </a:moveTo>
                    <a:lnTo>
                      <a:pt x="11478" y="3977"/>
                    </a:lnTo>
                    <a:lnTo>
                      <a:pt x="10406" y="5775"/>
                    </a:lnTo>
                    <a:lnTo>
                      <a:pt x="7132" y="5775"/>
                    </a:lnTo>
                    <a:lnTo>
                      <a:pt x="9514" y="3465"/>
                    </a:lnTo>
                    <a:close/>
                    <a:moveTo>
                      <a:pt x="10514" y="6466"/>
                    </a:moveTo>
                    <a:lnTo>
                      <a:pt x="11526" y="8168"/>
                    </a:lnTo>
                    <a:lnTo>
                      <a:pt x="9454" y="8704"/>
                    </a:lnTo>
                    <a:lnTo>
                      <a:pt x="7144" y="6466"/>
                    </a:lnTo>
                    <a:close/>
                    <a:moveTo>
                      <a:pt x="5430" y="6466"/>
                    </a:moveTo>
                    <a:lnTo>
                      <a:pt x="3048" y="8764"/>
                    </a:lnTo>
                    <a:lnTo>
                      <a:pt x="1084" y="8264"/>
                    </a:lnTo>
                    <a:lnTo>
                      <a:pt x="2155" y="6466"/>
                    </a:lnTo>
                    <a:close/>
                    <a:moveTo>
                      <a:pt x="6644" y="6954"/>
                    </a:moveTo>
                    <a:lnTo>
                      <a:pt x="9025" y="9264"/>
                    </a:lnTo>
                    <a:lnTo>
                      <a:pt x="8501" y="11169"/>
                    </a:lnTo>
                    <a:lnTo>
                      <a:pt x="6644" y="10121"/>
                    </a:lnTo>
                    <a:lnTo>
                      <a:pt x="6644" y="6954"/>
                    </a:lnTo>
                    <a:close/>
                    <a:moveTo>
                      <a:pt x="5942" y="6942"/>
                    </a:moveTo>
                    <a:lnTo>
                      <a:pt x="5942" y="10216"/>
                    </a:lnTo>
                    <a:lnTo>
                      <a:pt x="4180"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70" y="4239"/>
                    </a:lnTo>
                    <a:lnTo>
                      <a:pt x="1536" y="6192"/>
                    </a:lnTo>
                    <a:lnTo>
                      <a:pt x="417" y="8073"/>
                    </a:lnTo>
                    <a:lnTo>
                      <a:pt x="48" y="8680"/>
                    </a:lnTo>
                    <a:lnTo>
                      <a:pt x="739" y="8859"/>
                    </a:lnTo>
                    <a:lnTo>
                      <a:pt x="2977" y="9442"/>
                    </a:lnTo>
                    <a:lnTo>
                      <a:pt x="3560" y="11538"/>
                    </a:lnTo>
                    <a:lnTo>
                      <a:pt x="3751" y="12228"/>
                    </a:lnTo>
                    <a:lnTo>
                      <a:pt x="4382" y="11871"/>
                    </a:lnTo>
                    <a:lnTo>
                      <a:pt x="6382" y="10752"/>
                    </a:lnTo>
                    <a:lnTo>
                      <a:pt x="8323" y="11836"/>
                    </a:lnTo>
                    <a:lnTo>
                      <a:pt x="8942" y="12193"/>
                    </a:lnTo>
                    <a:lnTo>
                      <a:pt x="9144" y="11514"/>
                    </a:lnTo>
                    <a:lnTo>
                      <a:pt x="9740" y="9335"/>
                    </a:lnTo>
                    <a:lnTo>
                      <a:pt x="11895" y="8776"/>
                    </a:lnTo>
                    <a:lnTo>
                      <a:pt x="12597" y="8597"/>
                    </a:lnTo>
                    <a:lnTo>
                      <a:pt x="12228" y="7978"/>
                    </a:lnTo>
                    <a:lnTo>
                      <a:pt x="11073" y="6025"/>
                    </a:lnTo>
                    <a:lnTo>
                      <a:pt x="12192" y="4156"/>
                    </a:lnTo>
                    <a:lnTo>
                      <a:pt x="12550" y="3549"/>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2"/>
              <p:cNvSpPr/>
              <p:nvPr/>
            </p:nvSpPr>
            <p:spPr>
              <a:xfrm>
                <a:off x="8276025" y="-593400"/>
                <a:ext cx="173550" cy="217625"/>
              </a:xfrm>
              <a:custGeom>
                <a:avLst/>
                <a:gdLst/>
                <a:ahLst/>
                <a:cxnLst/>
                <a:rect l="l" t="t" r="r" b="b"/>
                <a:pathLst>
                  <a:path w="6942" h="8705" extrusionOk="0">
                    <a:moveTo>
                      <a:pt x="3120" y="3513"/>
                    </a:moveTo>
                    <a:lnTo>
                      <a:pt x="5430" y="5763"/>
                    </a:lnTo>
                    <a:lnTo>
                      <a:pt x="2072" y="5763"/>
                    </a:lnTo>
                    <a:lnTo>
                      <a:pt x="1060" y="4049"/>
                    </a:lnTo>
                    <a:lnTo>
                      <a:pt x="3120" y="3513"/>
                    </a:lnTo>
                    <a:close/>
                    <a:moveTo>
                      <a:pt x="3644" y="1"/>
                    </a:moveTo>
                    <a:lnTo>
                      <a:pt x="3453" y="691"/>
                    </a:lnTo>
                    <a:lnTo>
                      <a:pt x="2858" y="2870"/>
                    </a:lnTo>
                    <a:lnTo>
                      <a:pt x="691" y="3430"/>
                    </a:lnTo>
                    <a:lnTo>
                      <a:pt x="0" y="3608"/>
                    </a:lnTo>
                    <a:lnTo>
                      <a:pt x="369" y="4215"/>
                    </a:lnTo>
                    <a:lnTo>
                      <a:pt x="1536" y="6168"/>
                    </a:lnTo>
                    <a:lnTo>
                      <a:pt x="417" y="8049"/>
                    </a:lnTo>
                    <a:lnTo>
                      <a:pt x="48" y="8657"/>
                    </a:lnTo>
                    <a:lnTo>
                      <a:pt x="239" y="8704"/>
                    </a:lnTo>
                    <a:cubicBezTo>
                      <a:pt x="786" y="8645"/>
                      <a:pt x="1310" y="8537"/>
                      <a:pt x="1786" y="8406"/>
                    </a:cubicBezTo>
                    <a:lnTo>
                      <a:pt x="1120" y="8228"/>
                    </a:lnTo>
                    <a:lnTo>
                      <a:pt x="2191" y="6418"/>
                    </a:lnTo>
                    <a:lnTo>
                      <a:pt x="5037" y="6418"/>
                    </a:lnTo>
                    <a:cubicBezTo>
                      <a:pt x="5275" y="6156"/>
                      <a:pt x="5501" y="5870"/>
                      <a:pt x="5703" y="5561"/>
                    </a:cubicBezTo>
                    <a:cubicBezTo>
                      <a:pt x="5775" y="5442"/>
                      <a:pt x="5834" y="5335"/>
                      <a:pt x="5906" y="5216"/>
                    </a:cubicBezTo>
                    <a:lnTo>
                      <a:pt x="3572" y="2953"/>
                    </a:lnTo>
                    <a:lnTo>
                      <a:pt x="4096" y="1048"/>
                    </a:lnTo>
                    <a:lnTo>
                      <a:pt x="5930" y="2108"/>
                    </a:lnTo>
                    <a:lnTo>
                      <a:pt x="5930" y="5144"/>
                    </a:lnTo>
                    <a:cubicBezTo>
                      <a:pt x="6263" y="4525"/>
                      <a:pt x="6489" y="3906"/>
                      <a:pt x="6632" y="3311"/>
                    </a:cubicBezTo>
                    <a:lnTo>
                      <a:pt x="6632" y="2001"/>
                    </a:lnTo>
                    <a:lnTo>
                      <a:pt x="6882" y="1846"/>
                    </a:lnTo>
                    <a:cubicBezTo>
                      <a:pt x="6918" y="1548"/>
                      <a:pt x="6930" y="1275"/>
                      <a:pt x="6942" y="1037"/>
                    </a:cubicBezTo>
                    <a:lnTo>
                      <a:pt x="6942" y="1037"/>
                    </a:lnTo>
                    <a:lnTo>
                      <a:pt x="6204" y="1453"/>
                    </a:lnTo>
                    <a:lnTo>
                      <a:pt x="4263" y="358"/>
                    </a:lnTo>
                    <a:lnTo>
                      <a:pt x="364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2"/>
              <p:cNvSpPr/>
              <p:nvPr/>
            </p:nvSpPr>
            <p:spPr>
              <a:xfrm>
                <a:off x="7958725" y="-287700"/>
                <a:ext cx="228325" cy="203925"/>
              </a:xfrm>
              <a:custGeom>
                <a:avLst/>
                <a:gdLst/>
                <a:ahLst/>
                <a:cxnLst/>
                <a:rect l="l" t="t" r="r" b="b"/>
                <a:pathLst>
                  <a:path w="9133" h="8157" extrusionOk="0">
                    <a:moveTo>
                      <a:pt x="8835" y="0"/>
                    </a:moveTo>
                    <a:lnTo>
                      <a:pt x="8216" y="358"/>
                    </a:lnTo>
                    <a:lnTo>
                      <a:pt x="6203" y="1465"/>
                    </a:lnTo>
                    <a:lnTo>
                      <a:pt x="4263" y="381"/>
                    </a:lnTo>
                    <a:lnTo>
                      <a:pt x="3644" y="24"/>
                    </a:lnTo>
                    <a:lnTo>
                      <a:pt x="3453" y="715"/>
                    </a:lnTo>
                    <a:lnTo>
                      <a:pt x="2858" y="2882"/>
                    </a:lnTo>
                    <a:lnTo>
                      <a:pt x="691" y="3453"/>
                    </a:lnTo>
                    <a:lnTo>
                      <a:pt x="0" y="3632"/>
                    </a:lnTo>
                    <a:lnTo>
                      <a:pt x="369" y="4239"/>
                    </a:lnTo>
                    <a:lnTo>
                      <a:pt x="1524" y="6192"/>
                    </a:lnTo>
                    <a:lnTo>
                      <a:pt x="417" y="8061"/>
                    </a:lnTo>
                    <a:lnTo>
                      <a:pt x="358" y="8156"/>
                    </a:lnTo>
                    <a:cubicBezTo>
                      <a:pt x="786" y="7966"/>
                      <a:pt x="1203" y="7739"/>
                      <a:pt x="1584" y="7454"/>
                    </a:cubicBezTo>
                    <a:lnTo>
                      <a:pt x="2179" y="6442"/>
                    </a:lnTo>
                    <a:lnTo>
                      <a:pt x="2691" y="6442"/>
                    </a:lnTo>
                    <a:cubicBezTo>
                      <a:pt x="2882" y="6239"/>
                      <a:pt x="3060" y="6001"/>
                      <a:pt x="3227" y="5751"/>
                    </a:cubicBezTo>
                    <a:lnTo>
                      <a:pt x="2096" y="5751"/>
                    </a:lnTo>
                    <a:lnTo>
                      <a:pt x="1084" y="4048"/>
                    </a:lnTo>
                    <a:lnTo>
                      <a:pt x="3155" y="3513"/>
                    </a:lnTo>
                    <a:lnTo>
                      <a:pt x="4025" y="4358"/>
                    </a:lnTo>
                    <a:cubicBezTo>
                      <a:pt x="4144" y="4120"/>
                      <a:pt x="4239" y="3882"/>
                      <a:pt x="4310" y="3667"/>
                    </a:cubicBezTo>
                    <a:lnTo>
                      <a:pt x="3584" y="2953"/>
                    </a:lnTo>
                    <a:lnTo>
                      <a:pt x="4108" y="1048"/>
                    </a:lnTo>
                    <a:lnTo>
                      <a:pt x="5965" y="2096"/>
                    </a:lnTo>
                    <a:lnTo>
                      <a:pt x="5965" y="2179"/>
                    </a:lnTo>
                    <a:cubicBezTo>
                      <a:pt x="6168" y="2179"/>
                      <a:pt x="6406" y="2155"/>
                      <a:pt x="6632" y="2108"/>
                    </a:cubicBezTo>
                    <a:lnTo>
                      <a:pt x="6632" y="2024"/>
                    </a:lnTo>
                    <a:lnTo>
                      <a:pt x="8394" y="1036"/>
                    </a:lnTo>
                    <a:lnTo>
                      <a:pt x="8513" y="1453"/>
                    </a:lnTo>
                    <a:cubicBezTo>
                      <a:pt x="8728" y="1334"/>
                      <a:pt x="8942" y="1203"/>
                      <a:pt x="9132" y="1048"/>
                    </a:cubicBezTo>
                    <a:lnTo>
                      <a:pt x="9025"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2"/>
              <p:cNvSpPr/>
              <p:nvPr/>
            </p:nvSpPr>
            <p:spPr>
              <a:xfrm>
                <a:off x="7958725" y="-593700"/>
                <a:ext cx="314350" cy="305725"/>
              </a:xfrm>
              <a:custGeom>
                <a:avLst/>
                <a:gdLst/>
                <a:ahLst/>
                <a:cxnLst/>
                <a:rect l="l" t="t" r="r" b="b"/>
                <a:pathLst>
                  <a:path w="12574" h="12229" extrusionOk="0">
                    <a:moveTo>
                      <a:pt x="4072" y="1072"/>
                    </a:moveTo>
                    <a:lnTo>
                      <a:pt x="5930" y="2120"/>
                    </a:lnTo>
                    <a:lnTo>
                      <a:pt x="5930" y="5287"/>
                    </a:lnTo>
                    <a:lnTo>
                      <a:pt x="3548" y="2977"/>
                    </a:lnTo>
                    <a:lnTo>
                      <a:pt x="4072" y="1072"/>
                    </a:lnTo>
                    <a:close/>
                    <a:moveTo>
                      <a:pt x="8394" y="1049"/>
                    </a:moveTo>
                    <a:lnTo>
                      <a:pt x="8942" y="3049"/>
                    </a:lnTo>
                    <a:lnTo>
                      <a:pt x="6632" y="5299"/>
                    </a:lnTo>
                    <a:lnTo>
                      <a:pt x="6632" y="2025"/>
                    </a:lnTo>
                    <a:lnTo>
                      <a:pt x="8394" y="1049"/>
                    </a:lnTo>
                    <a:close/>
                    <a:moveTo>
                      <a:pt x="3120" y="3525"/>
                    </a:moveTo>
                    <a:lnTo>
                      <a:pt x="5430" y="5775"/>
                    </a:lnTo>
                    <a:lnTo>
                      <a:pt x="2060" y="5775"/>
                    </a:lnTo>
                    <a:lnTo>
                      <a:pt x="1048" y="4061"/>
                    </a:lnTo>
                    <a:lnTo>
                      <a:pt x="3120" y="3525"/>
                    </a:lnTo>
                    <a:close/>
                    <a:moveTo>
                      <a:pt x="9502" y="3465"/>
                    </a:moveTo>
                    <a:lnTo>
                      <a:pt x="11466" y="3977"/>
                    </a:lnTo>
                    <a:lnTo>
                      <a:pt x="10394" y="5775"/>
                    </a:lnTo>
                    <a:lnTo>
                      <a:pt x="7120" y="5775"/>
                    </a:lnTo>
                    <a:lnTo>
                      <a:pt x="9502" y="3465"/>
                    </a:lnTo>
                    <a:close/>
                    <a:moveTo>
                      <a:pt x="10502" y="6466"/>
                    </a:moveTo>
                    <a:lnTo>
                      <a:pt x="11514" y="8168"/>
                    </a:lnTo>
                    <a:lnTo>
                      <a:pt x="9442" y="8704"/>
                    </a:lnTo>
                    <a:lnTo>
                      <a:pt x="7144" y="6466"/>
                    </a:lnTo>
                    <a:close/>
                    <a:moveTo>
                      <a:pt x="5430" y="6466"/>
                    </a:moveTo>
                    <a:lnTo>
                      <a:pt x="3048" y="8764"/>
                    </a:lnTo>
                    <a:lnTo>
                      <a:pt x="1084" y="8264"/>
                    </a:lnTo>
                    <a:lnTo>
                      <a:pt x="2155" y="6466"/>
                    </a:lnTo>
                    <a:close/>
                    <a:moveTo>
                      <a:pt x="6632" y="6954"/>
                    </a:moveTo>
                    <a:lnTo>
                      <a:pt x="9013" y="9264"/>
                    </a:lnTo>
                    <a:lnTo>
                      <a:pt x="8489" y="11169"/>
                    </a:lnTo>
                    <a:lnTo>
                      <a:pt x="6632" y="10121"/>
                    </a:lnTo>
                    <a:lnTo>
                      <a:pt x="6632" y="6954"/>
                    </a:lnTo>
                    <a:close/>
                    <a:moveTo>
                      <a:pt x="5930" y="6942"/>
                    </a:moveTo>
                    <a:lnTo>
                      <a:pt x="5930" y="10216"/>
                    </a:lnTo>
                    <a:lnTo>
                      <a:pt x="4179" y="11193"/>
                    </a:lnTo>
                    <a:lnTo>
                      <a:pt x="3632" y="9192"/>
                    </a:lnTo>
                    <a:lnTo>
                      <a:pt x="5930" y="6942"/>
                    </a:lnTo>
                    <a:close/>
                    <a:moveTo>
                      <a:pt x="8835" y="1"/>
                    </a:moveTo>
                    <a:lnTo>
                      <a:pt x="8216" y="358"/>
                    </a:lnTo>
                    <a:lnTo>
                      <a:pt x="6203" y="1477"/>
                    </a:lnTo>
                    <a:lnTo>
                      <a:pt x="4263" y="394"/>
                    </a:lnTo>
                    <a:lnTo>
                      <a:pt x="3644" y="36"/>
                    </a:lnTo>
                    <a:lnTo>
                      <a:pt x="3453" y="715"/>
                    </a:lnTo>
                    <a:lnTo>
                      <a:pt x="2858" y="2894"/>
                    </a:lnTo>
                    <a:lnTo>
                      <a:pt x="691" y="3454"/>
                    </a:lnTo>
                    <a:lnTo>
                      <a:pt x="0" y="3632"/>
                    </a:lnTo>
                    <a:lnTo>
                      <a:pt x="358" y="4239"/>
                    </a:lnTo>
                    <a:lnTo>
                      <a:pt x="1512" y="6192"/>
                    </a:lnTo>
                    <a:lnTo>
                      <a:pt x="393" y="8073"/>
                    </a:lnTo>
                    <a:lnTo>
                      <a:pt x="24" y="8680"/>
                    </a:lnTo>
                    <a:lnTo>
                      <a:pt x="727" y="8859"/>
                    </a:lnTo>
                    <a:lnTo>
                      <a:pt x="2953" y="9442"/>
                    </a:lnTo>
                    <a:lnTo>
                      <a:pt x="3536" y="11538"/>
                    </a:lnTo>
                    <a:lnTo>
                      <a:pt x="3727" y="12228"/>
                    </a:lnTo>
                    <a:lnTo>
                      <a:pt x="4358" y="11871"/>
                    </a:lnTo>
                    <a:lnTo>
                      <a:pt x="6370" y="10752"/>
                    </a:lnTo>
                    <a:lnTo>
                      <a:pt x="8299" y="11836"/>
                    </a:lnTo>
                    <a:lnTo>
                      <a:pt x="8930" y="12193"/>
                    </a:lnTo>
                    <a:lnTo>
                      <a:pt x="9121" y="11514"/>
                    </a:lnTo>
                    <a:lnTo>
                      <a:pt x="9716" y="9335"/>
                    </a:lnTo>
                    <a:lnTo>
                      <a:pt x="11871" y="8776"/>
                    </a:lnTo>
                    <a:lnTo>
                      <a:pt x="12573" y="8597"/>
                    </a:lnTo>
                    <a:lnTo>
                      <a:pt x="12216" y="7978"/>
                    </a:lnTo>
                    <a:lnTo>
                      <a:pt x="11049" y="6025"/>
                    </a:lnTo>
                    <a:lnTo>
                      <a:pt x="12169" y="4156"/>
                    </a:lnTo>
                    <a:lnTo>
                      <a:pt x="12538" y="3549"/>
                    </a:lnTo>
                    <a:lnTo>
                      <a:pt x="11847" y="3370"/>
                    </a:lnTo>
                    <a:lnTo>
                      <a:pt x="9609" y="2787"/>
                    </a:lnTo>
                    <a:lnTo>
                      <a:pt x="9025"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3" name="Google Shape;953;p22"/>
            <p:cNvSpPr/>
            <p:nvPr/>
          </p:nvSpPr>
          <p:spPr>
            <a:xfrm rot="5400000">
              <a:off x="2483774" y="-1850968"/>
              <a:ext cx="4176452" cy="7149986"/>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4" name="Google Shape;954;p22"/>
          <p:cNvSpPr/>
          <p:nvPr/>
        </p:nvSpPr>
        <p:spPr>
          <a:xfrm rot="5400000">
            <a:off x="8243565" y="3875365"/>
            <a:ext cx="1784112" cy="2534311"/>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2"/>
          <p:cNvSpPr txBox="1">
            <a:spLocks noGrp="1"/>
          </p:cNvSpPr>
          <p:nvPr>
            <p:ph type="subTitle" idx="1"/>
          </p:nvPr>
        </p:nvSpPr>
        <p:spPr>
          <a:xfrm>
            <a:off x="6022200" y="2439600"/>
            <a:ext cx="2183700" cy="12243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ar-SA" smtClean="0"/>
              <a:t>انقر لتحرير نمط العنوان الثانوي الرئيسي</a:t>
            </a:r>
            <a:endParaRPr/>
          </a:p>
        </p:txBody>
      </p:sp>
      <p:sp>
        <p:nvSpPr>
          <p:cNvPr id="956" name="Google Shape;956;p22"/>
          <p:cNvSpPr txBox="1">
            <a:spLocks noGrp="1"/>
          </p:cNvSpPr>
          <p:nvPr>
            <p:ph type="title"/>
          </p:nvPr>
        </p:nvSpPr>
        <p:spPr>
          <a:xfrm>
            <a:off x="6026100" y="1479600"/>
            <a:ext cx="2404800" cy="9600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ar-SA" smtClean="0"/>
              <a:t>انقر لتحرير نمط العنوان الرئيسي</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 point">
    <p:bg>
      <p:bgPr>
        <a:gradFill>
          <a:gsLst>
            <a:gs pos="0">
              <a:schemeClr val="accent3"/>
            </a:gs>
            <a:gs pos="100000">
              <a:schemeClr val="accent4"/>
            </a:gs>
          </a:gsLst>
          <a:lin ang="5400700" scaled="0"/>
        </a:gradFill>
        <a:effectLst/>
      </p:bgPr>
    </p:bg>
    <p:spTree>
      <p:nvGrpSpPr>
        <p:cNvPr id="1" name="Shape 125"/>
        <p:cNvGrpSpPr/>
        <p:nvPr/>
      </p:nvGrpSpPr>
      <p:grpSpPr>
        <a:xfrm>
          <a:off x="0" y="0"/>
          <a:ext cx="0" cy="0"/>
          <a:chOff x="0" y="0"/>
          <a:chExt cx="0" cy="0"/>
        </a:xfrm>
      </p:grpSpPr>
      <p:grpSp>
        <p:nvGrpSpPr>
          <p:cNvPr id="126" name="Google Shape;126;p8"/>
          <p:cNvGrpSpPr/>
          <p:nvPr/>
        </p:nvGrpSpPr>
        <p:grpSpPr>
          <a:xfrm>
            <a:off x="9" y="15011"/>
            <a:ext cx="9144293" cy="5113712"/>
            <a:chOff x="216975" y="846375"/>
            <a:chExt cx="7186650" cy="4018950"/>
          </a:xfrm>
        </p:grpSpPr>
        <p:sp>
          <p:nvSpPr>
            <p:cNvPr id="127" name="Google Shape;127;p8"/>
            <p:cNvSpPr/>
            <p:nvPr/>
          </p:nvSpPr>
          <p:spPr>
            <a:xfrm>
              <a:off x="2488100" y="1577100"/>
              <a:ext cx="376250" cy="365250"/>
            </a:xfrm>
            <a:custGeom>
              <a:avLst/>
              <a:gdLst/>
              <a:ahLst/>
              <a:cxnLst/>
              <a:rect l="l" t="t" r="r" b="b"/>
              <a:pathLst>
                <a:path w="15050" h="14610" extrusionOk="0">
                  <a:moveTo>
                    <a:pt x="4882" y="1299"/>
                  </a:moveTo>
                  <a:lnTo>
                    <a:pt x="7096" y="2525"/>
                  </a:lnTo>
                  <a:lnTo>
                    <a:pt x="7096" y="6323"/>
                  </a:lnTo>
                  <a:lnTo>
                    <a:pt x="4251" y="3573"/>
                  </a:lnTo>
                  <a:lnTo>
                    <a:pt x="4882" y="1299"/>
                  </a:lnTo>
                  <a:close/>
                  <a:moveTo>
                    <a:pt x="10049" y="1251"/>
                  </a:moveTo>
                  <a:lnTo>
                    <a:pt x="10704" y="3644"/>
                  </a:lnTo>
                  <a:lnTo>
                    <a:pt x="7930" y="6323"/>
                  </a:lnTo>
                  <a:lnTo>
                    <a:pt x="7930" y="2430"/>
                  </a:lnTo>
                  <a:lnTo>
                    <a:pt x="7942" y="2430"/>
                  </a:lnTo>
                  <a:lnTo>
                    <a:pt x="10049" y="1251"/>
                  </a:lnTo>
                  <a:close/>
                  <a:moveTo>
                    <a:pt x="3739" y="4228"/>
                  </a:moveTo>
                  <a:lnTo>
                    <a:pt x="6501" y="6906"/>
                  </a:lnTo>
                  <a:lnTo>
                    <a:pt x="2489" y="6906"/>
                  </a:lnTo>
                  <a:lnTo>
                    <a:pt x="1262" y="4871"/>
                  </a:lnTo>
                  <a:lnTo>
                    <a:pt x="3739" y="4228"/>
                  </a:lnTo>
                  <a:close/>
                  <a:moveTo>
                    <a:pt x="11383" y="4156"/>
                  </a:moveTo>
                  <a:lnTo>
                    <a:pt x="13716" y="4763"/>
                  </a:lnTo>
                  <a:lnTo>
                    <a:pt x="12442" y="6906"/>
                  </a:lnTo>
                  <a:lnTo>
                    <a:pt x="8525" y="6906"/>
                  </a:lnTo>
                  <a:lnTo>
                    <a:pt x="11383" y="4156"/>
                  </a:lnTo>
                  <a:close/>
                  <a:moveTo>
                    <a:pt x="12550" y="7728"/>
                  </a:moveTo>
                  <a:lnTo>
                    <a:pt x="13752" y="9764"/>
                  </a:lnTo>
                  <a:lnTo>
                    <a:pt x="11299" y="10407"/>
                  </a:lnTo>
                  <a:lnTo>
                    <a:pt x="8525" y="7728"/>
                  </a:lnTo>
                  <a:close/>
                  <a:moveTo>
                    <a:pt x="6513" y="7704"/>
                  </a:moveTo>
                  <a:lnTo>
                    <a:pt x="3656" y="10478"/>
                  </a:lnTo>
                  <a:lnTo>
                    <a:pt x="1322" y="9859"/>
                  </a:lnTo>
                  <a:lnTo>
                    <a:pt x="2596" y="7704"/>
                  </a:lnTo>
                  <a:close/>
                  <a:moveTo>
                    <a:pt x="7930" y="8300"/>
                  </a:moveTo>
                  <a:lnTo>
                    <a:pt x="10776" y="11050"/>
                  </a:lnTo>
                  <a:lnTo>
                    <a:pt x="10144" y="13336"/>
                  </a:lnTo>
                  <a:lnTo>
                    <a:pt x="7930" y="12098"/>
                  </a:lnTo>
                  <a:lnTo>
                    <a:pt x="7930" y="8300"/>
                  </a:lnTo>
                  <a:close/>
                  <a:moveTo>
                    <a:pt x="7108" y="8300"/>
                  </a:moveTo>
                  <a:lnTo>
                    <a:pt x="7108" y="12205"/>
                  </a:lnTo>
                  <a:lnTo>
                    <a:pt x="7096" y="12205"/>
                  </a:lnTo>
                  <a:lnTo>
                    <a:pt x="5001" y="13383"/>
                  </a:lnTo>
                  <a:lnTo>
                    <a:pt x="4346" y="10978"/>
                  </a:lnTo>
                  <a:lnTo>
                    <a:pt x="7108" y="8300"/>
                  </a:lnTo>
                  <a:close/>
                  <a:moveTo>
                    <a:pt x="10585"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7" y="9645"/>
                  </a:lnTo>
                  <a:lnTo>
                    <a:pt x="36" y="10371"/>
                  </a:lnTo>
                  <a:lnTo>
                    <a:pt x="893" y="10597"/>
                  </a:lnTo>
                  <a:lnTo>
                    <a:pt x="3548" y="11300"/>
                  </a:lnTo>
                  <a:lnTo>
                    <a:pt x="4239" y="13800"/>
                  </a:lnTo>
                  <a:lnTo>
                    <a:pt x="4465" y="14610"/>
                  </a:lnTo>
                  <a:lnTo>
                    <a:pt x="5215" y="14193"/>
                  </a:lnTo>
                  <a:lnTo>
                    <a:pt x="7620" y="12860"/>
                  </a:lnTo>
                  <a:lnTo>
                    <a:pt x="9930" y="14145"/>
                  </a:lnTo>
                  <a:lnTo>
                    <a:pt x="10680" y="14574"/>
                  </a:lnTo>
                  <a:lnTo>
                    <a:pt x="10906" y="13753"/>
                  </a:lnTo>
                  <a:lnTo>
                    <a:pt x="11621" y="11157"/>
                  </a:lnTo>
                  <a:lnTo>
                    <a:pt x="14193" y="10490"/>
                  </a:lnTo>
                  <a:lnTo>
                    <a:pt x="15050" y="10264"/>
                  </a:lnTo>
                  <a:lnTo>
                    <a:pt x="14609" y="9538"/>
                  </a:lnTo>
                  <a:lnTo>
                    <a:pt x="13228" y="7216"/>
                  </a:lnTo>
                  <a:lnTo>
                    <a:pt x="14574" y="4966"/>
                  </a:lnTo>
                  <a:lnTo>
                    <a:pt x="15002" y="4239"/>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8"/>
            <p:cNvSpPr/>
            <p:nvPr/>
          </p:nvSpPr>
          <p:spPr>
            <a:xfrm>
              <a:off x="3243250"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906" y="1274"/>
                  </a:moveTo>
                  <a:lnTo>
                    <a:pt x="7120" y="2513"/>
                  </a:lnTo>
                  <a:lnTo>
                    <a:pt x="7120" y="6323"/>
                  </a:lnTo>
                  <a:lnTo>
                    <a:pt x="4275" y="3560"/>
                  </a:lnTo>
                  <a:lnTo>
                    <a:pt x="4906" y="1274"/>
                  </a:lnTo>
                  <a:close/>
                  <a:moveTo>
                    <a:pt x="3751" y="4215"/>
                  </a:moveTo>
                  <a:lnTo>
                    <a:pt x="6525" y="6894"/>
                  </a:lnTo>
                  <a:lnTo>
                    <a:pt x="2501" y="6894"/>
                  </a:lnTo>
                  <a:lnTo>
                    <a:pt x="1286" y="4846"/>
                  </a:lnTo>
                  <a:lnTo>
                    <a:pt x="3751" y="4215"/>
                  </a:lnTo>
                  <a:close/>
                  <a:moveTo>
                    <a:pt x="11395" y="4132"/>
                  </a:moveTo>
                  <a:lnTo>
                    <a:pt x="13740" y="4751"/>
                  </a:lnTo>
                  <a:lnTo>
                    <a:pt x="12466" y="6894"/>
                  </a:lnTo>
                  <a:lnTo>
                    <a:pt x="8549" y="6894"/>
                  </a:lnTo>
                  <a:lnTo>
                    <a:pt x="11395" y="4132"/>
                  </a:lnTo>
                  <a:close/>
                  <a:moveTo>
                    <a:pt x="12562" y="7704"/>
                  </a:moveTo>
                  <a:lnTo>
                    <a:pt x="13776" y="9752"/>
                  </a:lnTo>
                  <a:lnTo>
                    <a:pt x="11311" y="10383"/>
                  </a:lnTo>
                  <a:lnTo>
                    <a:pt x="8549" y="7704"/>
                  </a:lnTo>
                  <a:close/>
                  <a:moveTo>
                    <a:pt x="6537" y="7704"/>
                  </a:moveTo>
                  <a:lnTo>
                    <a:pt x="3680" y="10478"/>
                  </a:lnTo>
                  <a:lnTo>
                    <a:pt x="1346" y="9871"/>
                  </a:lnTo>
                  <a:lnTo>
                    <a:pt x="2620" y="7704"/>
                  </a:lnTo>
                  <a:close/>
                  <a:moveTo>
                    <a:pt x="7954" y="8287"/>
                  </a:moveTo>
                  <a:lnTo>
                    <a:pt x="10799" y="11038"/>
                  </a:lnTo>
                  <a:lnTo>
                    <a:pt x="10168" y="13324"/>
                  </a:lnTo>
                  <a:lnTo>
                    <a:pt x="7954" y="12085"/>
                  </a:lnTo>
                  <a:lnTo>
                    <a:pt x="7954" y="8287"/>
                  </a:lnTo>
                  <a:close/>
                  <a:moveTo>
                    <a:pt x="7120" y="8287"/>
                  </a:moveTo>
                  <a:lnTo>
                    <a:pt x="7120" y="12192"/>
                  </a:lnTo>
                  <a:lnTo>
                    <a:pt x="5025" y="13359"/>
                  </a:lnTo>
                  <a:lnTo>
                    <a:pt x="4346" y="10966"/>
                  </a:lnTo>
                  <a:lnTo>
                    <a:pt x="7120" y="8287"/>
                  </a:lnTo>
                  <a:close/>
                  <a:moveTo>
                    <a:pt x="10585" y="0"/>
                  </a:moveTo>
                  <a:lnTo>
                    <a:pt x="9823" y="417"/>
                  </a:lnTo>
                  <a:lnTo>
                    <a:pt x="7430" y="1751"/>
                  </a:lnTo>
                  <a:lnTo>
                    <a:pt x="5120" y="453"/>
                  </a:lnTo>
                  <a:lnTo>
                    <a:pt x="4358" y="48"/>
                  </a:lnTo>
                  <a:lnTo>
                    <a:pt x="4144" y="858"/>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8"/>
            <p:cNvSpPr/>
            <p:nvPr/>
          </p:nvSpPr>
          <p:spPr>
            <a:xfrm>
              <a:off x="2488100" y="3769350"/>
              <a:ext cx="376250" cy="365250"/>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8"/>
            <p:cNvSpPr/>
            <p:nvPr/>
          </p:nvSpPr>
          <p:spPr>
            <a:xfrm>
              <a:off x="24881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49" y="1251"/>
                  </a:moveTo>
                  <a:lnTo>
                    <a:pt x="10704" y="3656"/>
                  </a:lnTo>
                  <a:lnTo>
                    <a:pt x="7930" y="6335"/>
                  </a:lnTo>
                  <a:lnTo>
                    <a:pt x="7930" y="2430"/>
                  </a:lnTo>
                  <a:lnTo>
                    <a:pt x="7942" y="2430"/>
                  </a:lnTo>
                  <a:lnTo>
                    <a:pt x="10049" y="1251"/>
                  </a:lnTo>
                  <a:close/>
                  <a:moveTo>
                    <a:pt x="11383" y="4144"/>
                  </a:moveTo>
                  <a:lnTo>
                    <a:pt x="13716" y="4751"/>
                  </a:lnTo>
                  <a:lnTo>
                    <a:pt x="12442" y="6895"/>
                  </a:lnTo>
                  <a:lnTo>
                    <a:pt x="8525" y="6895"/>
                  </a:lnTo>
                  <a:lnTo>
                    <a:pt x="11383" y="4144"/>
                  </a:lnTo>
                  <a:close/>
                  <a:moveTo>
                    <a:pt x="3739" y="4228"/>
                  </a:moveTo>
                  <a:lnTo>
                    <a:pt x="6501" y="6906"/>
                  </a:lnTo>
                  <a:lnTo>
                    <a:pt x="2489" y="6906"/>
                  </a:lnTo>
                  <a:lnTo>
                    <a:pt x="1262" y="4870"/>
                  </a:lnTo>
                  <a:lnTo>
                    <a:pt x="3739" y="4228"/>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311"/>
                  </a:moveTo>
                  <a:lnTo>
                    <a:pt x="10776"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7" y="9645"/>
                  </a:lnTo>
                  <a:lnTo>
                    <a:pt x="36" y="10383"/>
                  </a:lnTo>
                  <a:lnTo>
                    <a:pt x="893" y="10597"/>
                  </a:lnTo>
                  <a:lnTo>
                    <a:pt x="3548" y="11300"/>
                  </a:lnTo>
                  <a:lnTo>
                    <a:pt x="4239" y="13800"/>
                  </a:lnTo>
                  <a:lnTo>
                    <a:pt x="4465" y="14622"/>
                  </a:lnTo>
                  <a:lnTo>
                    <a:pt x="5215" y="14205"/>
                  </a:lnTo>
                  <a:lnTo>
                    <a:pt x="7620" y="12860"/>
                  </a:lnTo>
                  <a:lnTo>
                    <a:pt x="9930" y="14157"/>
                  </a:lnTo>
                  <a:lnTo>
                    <a:pt x="10680" y="14574"/>
                  </a:lnTo>
                  <a:lnTo>
                    <a:pt x="10906" y="13753"/>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8"/>
            <p:cNvSpPr/>
            <p:nvPr/>
          </p:nvSpPr>
          <p:spPr>
            <a:xfrm>
              <a:off x="2488100" y="3403825"/>
              <a:ext cx="376250" cy="365550"/>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8"/>
            <p:cNvSpPr/>
            <p:nvPr/>
          </p:nvSpPr>
          <p:spPr>
            <a:xfrm>
              <a:off x="2488100" y="846675"/>
              <a:ext cx="376250" cy="365525"/>
            </a:xfrm>
            <a:custGeom>
              <a:avLst/>
              <a:gdLst/>
              <a:ahLst/>
              <a:cxnLst/>
              <a:rect l="l" t="t" r="r" b="b"/>
              <a:pathLst>
                <a:path w="15050" h="14621" extrusionOk="0">
                  <a:moveTo>
                    <a:pt x="10025" y="1238"/>
                  </a:moveTo>
                  <a:lnTo>
                    <a:pt x="10680" y="3631"/>
                  </a:lnTo>
                  <a:lnTo>
                    <a:pt x="7918" y="6310"/>
                  </a:lnTo>
                  <a:lnTo>
                    <a:pt x="7918" y="2417"/>
                  </a:lnTo>
                  <a:lnTo>
                    <a:pt x="7930" y="2417"/>
                  </a:lnTo>
                  <a:lnTo>
                    <a:pt x="10025" y="1238"/>
                  </a:lnTo>
                  <a:close/>
                  <a:moveTo>
                    <a:pt x="4882" y="1298"/>
                  </a:moveTo>
                  <a:lnTo>
                    <a:pt x="7096" y="2536"/>
                  </a:lnTo>
                  <a:lnTo>
                    <a:pt x="7096" y="6322"/>
                  </a:lnTo>
                  <a:lnTo>
                    <a:pt x="4251" y="3572"/>
                  </a:lnTo>
                  <a:lnTo>
                    <a:pt x="4882" y="1298"/>
                  </a:lnTo>
                  <a:close/>
                  <a:moveTo>
                    <a:pt x="3739" y="4215"/>
                  </a:moveTo>
                  <a:lnTo>
                    <a:pt x="6501" y="6894"/>
                  </a:lnTo>
                  <a:lnTo>
                    <a:pt x="2489" y="6894"/>
                  </a:lnTo>
                  <a:lnTo>
                    <a:pt x="1262" y="4858"/>
                  </a:lnTo>
                  <a:lnTo>
                    <a:pt x="3739" y="4215"/>
                  </a:lnTo>
                  <a:close/>
                  <a:moveTo>
                    <a:pt x="11371" y="4131"/>
                  </a:moveTo>
                  <a:lnTo>
                    <a:pt x="13704" y="4751"/>
                  </a:lnTo>
                  <a:lnTo>
                    <a:pt x="12442" y="6894"/>
                  </a:lnTo>
                  <a:lnTo>
                    <a:pt x="8525" y="6894"/>
                  </a:lnTo>
                  <a:lnTo>
                    <a:pt x="11371" y="4131"/>
                  </a:lnTo>
                  <a:close/>
                  <a:moveTo>
                    <a:pt x="12550" y="7715"/>
                  </a:moveTo>
                  <a:lnTo>
                    <a:pt x="13764" y="9751"/>
                  </a:lnTo>
                  <a:lnTo>
                    <a:pt x="11299" y="10394"/>
                  </a:lnTo>
                  <a:lnTo>
                    <a:pt x="8525" y="7715"/>
                  </a:lnTo>
                  <a:close/>
                  <a:moveTo>
                    <a:pt x="6513" y="7727"/>
                  </a:moveTo>
                  <a:lnTo>
                    <a:pt x="3656" y="10477"/>
                  </a:lnTo>
                  <a:lnTo>
                    <a:pt x="1322" y="9870"/>
                  </a:lnTo>
                  <a:lnTo>
                    <a:pt x="2596" y="7727"/>
                  </a:lnTo>
                  <a:close/>
                  <a:moveTo>
                    <a:pt x="7930" y="8287"/>
                  </a:moveTo>
                  <a:lnTo>
                    <a:pt x="10776" y="11049"/>
                  </a:lnTo>
                  <a:lnTo>
                    <a:pt x="10144" y="13323"/>
                  </a:lnTo>
                  <a:lnTo>
                    <a:pt x="7930" y="12085"/>
                  </a:lnTo>
                  <a:lnTo>
                    <a:pt x="7930" y="8287"/>
                  </a:lnTo>
                  <a:close/>
                  <a:moveTo>
                    <a:pt x="7108" y="8287"/>
                  </a:moveTo>
                  <a:lnTo>
                    <a:pt x="7108" y="12192"/>
                  </a:lnTo>
                  <a:lnTo>
                    <a:pt x="7096" y="12192"/>
                  </a:lnTo>
                  <a:lnTo>
                    <a:pt x="5001" y="13371"/>
                  </a:lnTo>
                  <a:lnTo>
                    <a:pt x="4346" y="10966"/>
                  </a:lnTo>
                  <a:lnTo>
                    <a:pt x="7108" y="8287"/>
                  </a:lnTo>
                  <a:close/>
                  <a:moveTo>
                    <a:pt x="10561" y="0"/>
                  </a:moveTo>
                  <a:lnTo>
                    <a:pt x="9811" y="417"/>
                  </a:lnTo>
                  <a:lnTo>
                    <a:pt x="7406" y="1762"/>
                  </a:lnTo>
                  <a:lnTo>
                    <a:pt x="5108" y="476"/>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489"/>
                  </a:lnTo>
                  <a:lnTo>
                    <a:pt x="15050" y="10275"/>
                  </a:lnTo>
                  <a:lnTo>
                    <a:pt x="14609" y="9537"/>
                  </a:lnTo>
                  <a:lnTo>
                    <a:pt x="13228" y="7215"/>
                  </a:lnTo>
                  <a:lnTo>
                    <a:pt x="14574" y="4965"/>
                  </a:lnTo>
                  <a:lnTo>
                    <a:pt x="15002" y="4227"/>
                  </a:lnTo>
                  <a:lnTo>
                    <a:pt x="14157" y="4000"/>
                  </a:lnTo>
                  <a:lnTo>
                    <a:pt x="11490" y="3310"/>
                  </a:lnTo>
                  <a:lnTo>
                    <a:pt x="10799" y="798"/>
                  </a:lnTo>
                  <a:lnTo>
                    <a:pt x="10561"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8"/>
            <p:cNvSpPr/>
            <p:nvPr/>
          </p:nvSpPr>
          <p:spPr>
            <a:xfrm>
              <a:off x="24881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49" y="1251"/>
                  </a:moveTo>
                  <a:lnTo>
                    <a:pt x="10704" y="3644"/>
                  </a:lnTo>
                  <a:lnTo>
                    <a:pt x="7930" y="6323"/>
                  </a:lnTo>
                  <a:lnTo>
                    <a:pt x="7930" y="2430"/>
                  </a:lnTo>
                  <a:lnTo>
                    <a:pt x="7942" y="2430"/>
                  </a:lnTo>
                  <a:lnTo>
                    <a:pt x="10049" y="1251"/>
                  </a:lnTo>
                  <a:close/>
                  <a:moveTo>
                    <a:pt x="11383" y="4132"/>
                  </a:moveTo>
                  <a:lnTo>
                    <a:pt x="13716" y="4751"/>
                  </a:lnTo>
                  <a:lnTo>
                    <a:pt x="12442" y="6894"/>
                  </a:lnTo>
                  <a:lnTo>
                    <a:pt x="8525" y="6894"/>
                  </a:lnTo>
                  <a:lnTo>
                    <a:pt x="11383" y="4132"/>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299"/>
                  </a:moveTo>
                  <a:lnTo>
                    <a:pt x="10776"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3" y="10490"/>
                  </a:lnTo>
                  <a:lnTo>
                    <a:pt x="15050" y="10264"/>
                  </a:lnTo>
                  <a:lnTo>
                    <a:pt x="14609" y="9538"/>
                  </a:lnTo>
                  <a:lnTo>
                    <a:pt x="13228" y="7216"/>
                  </a:lnTo>
                  <a:lnTo>
                    <a:pt x="14574"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8"/>
            <p:cNvSpPr/>
            <p:nvPr/>
          </p:nvSpPr>
          <p:spPr>
            <a:xfrm>
              <a:off x="2488100" y="2673075"/>
              <a:ext cx="376250" cy="365550"/>
            </a:xfrm>
            <a:custGeom>
              <a:avLst/>
              <a:gdLst/>
              <a:ahLst/>
              <a:cxnLst/>
              <a:rect l="l" t="t" r="r" b="b"/>
              <a:pathLst>
                <a:path w="15050" h="14622" extrusionOk="0">
                  <a:moveTo>
                    <a:pt x="4882" y="1286"/>
                  </a:moveTo>
                  <a:lnTo>
                    <a:pt x="7096" y="2525"/>
                  </a:lnTo>
                  <a:lnTo>
                    <a:pt x="7096" y="6311"/>
                  </a:lnTo>
                  <a:lnTo>
                    <a:pt x="4251" y="3561"/>
                  </a:lnTo>
                  <a:lnTo>
                    <a:pt x="4882" y="1286"/>
                  </a:lnTo>
                  <a:close/>
                  <a:moveTo>
                    <a:pt x="10049" y="1251"/>
                  </a:moveTo>
                  <a:lnTo>
                    <a:pt x="10704" y="3656"/>
                  </a:lnTo>
                  <a:lnTo>
                    <a:pt x="7930" y="6335"/>
                  </a:lnTo>
                  <a:lnTo>
                    <a:pt x="7930" y="2429"/>
                  </a:lnTo>
                  <a:lnTo>
                    <a:pt x="7942" y="2429"/>
                  </a:lnTo>
                  <a:lnTo>
                    <a:pt x="10049" y="1251"/>
                  </a:lnTo>
                  <a:close/>
                  <a:moveTo>
                    <a:pt x="11383" y="4144"/>
                  </a:moveTo>
                  <a:lnTo>
                    <a:pt x="13716" y="4751"/>
                  </a:lnTo>
                  <a:lnTo>
                    <a:pt x="12442" y="6894"/>
                  </a:lnTo>
                  <a:lnTo>
                    <a:pt x="8525" y="6894"/>
                  </a:lnTo>
                  <a:lnTo>
                    <a:pt x="11383" y="4144"/>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16"/>
                  </a:moveTo>
                  <a:lnTo>
                    <a:pt x="3679" y="10466"/>
                  </a:lnTo>
                  <a:lnTo>
                    <a:pt x="1334" y="9859"/>
                  </a:lnTo>
                  <a:lnTo>
                    <a:pt x="2608" y="7716"/>
                  </a:lnTo>
                  <a:close/>
                  <a:moveTo>
                    <a:pt x="7942" y="8299"/>
                  </a:moveTo>
                  <a:lnTo>
                    <a:pt x="10787" y="11050"/>
                  </a:lnTo>
                  <a:lnTo>
                    <a:pt x="10168" y="13324"/>
                  </a:lnTo>
                  <a:lnTo>
                    <a:pt x="7942" y="12085"/>
                  </a:lnTo>
                  <a:lnTo>
                    <a:pt x="7942" y="8299"/>
                  </a:lnTo>
                  <a:close/>
                  <a:moveTo>
                    <a:pt x="7108" y="8287"/>
                  </a:moveTo>
                  <a:lnTo>
                    <a:pt x="7108" y="12193"/>
                  </a:lnTo>
                  <a:lnTo>
                    <a:pt x="7096" y="12193"/>
                  </a:lnTo>
                  <a:lnTo>
                    <a:pt x="5001" y="13371"/>
                  </a:lnTo>
                  <a:lnTo>
                    <a:pt x="4346" y="10966"/>
                  </a:lnTo>
                  <a:lnTo>
                    <a:pt x="7108" y="8287"/>
                  </a:lnTo>
                  <a:close/>
                  <a:moveTo>
                    <a:pt x="10585" y="1"/>
                  </a:moveTo>
                  <a:lnTo>
                    <a:pt x="9823" y="417"/>
                  </a:lnTo>
                  <a:lnTo>
                    <a:pt x="7430" y="1763"/>
                  </a:lnTo>
                  <a:lnTo>
                    <a:pt x="5120" y="465"/>
                  </a:lnTo>
                  <a:lnTo>
                    <a:pt x="4358" y="48"/>
                  </a:lnTo>
                  <a:lnTo>
                    <a:pt x="4132" y="870"/>
                  </a:lnTo>
                  <a:lnTo>
                    <a:pt x="3417" y="3453"/>
                  </a:lnTo>
                  <a:lnTo>
                    <a:pt x="846" y="4132"/>
                  </a:lnTo>
                  <a:lnTo>
                    <a:pt x="0" y="4346"/>
                  </a:lnTo>
                  <a:lnTo>
                    <a:pt x="429" y="5085"/>
                  </a:lnTo>
                  <a:lnTo>
                    <a:pt x="1810"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8"/>
            <p:cNvSpPr/>
            <p:nvPr/>
          </p:nvSpPr>
          <p:spPr>
            <a:xfrm>
              <a:off x="2488100" y="1211875"/>
              <a:ext cx="376250" cy="365550"/>
            </a:xfrm>
            <a:custGeom>
              <a:avLst/>
              <a:gdLst/>
              <a:ahLst/>
              <a:cxnLst/>
              <a:rect l="l" t="t" r="r" b="b"/>
              <a:pathLst>
                <a:path w="15050" h="14622" extrusionOk="0">
                  <a:moveTo>
                    <a:pt x="4882" y="1287"/>
                  </a:moveTo>
                  <a:lnTo>
                    <a:pt x="7096" y="2525"/>
                  </a:lnTo>
                  <a:lnTo>
                    <a:pt x="7096" y="6323"/>
                  </a:lnTo>
                  <a:lnTo>
                    <a:pt x="4251" y="3561"/>
                  </a:lnTo>
                  <a:lnTo>
                    <a:pt x="4882" y="1287"/>
                  </a:lnTo>
                  <a:close/>
                  <a:moveTo>
                    <a:pt x="10049" y="1239"/>
                  </a:moveTo>
                  <a:lnTo>
                    <a:pt x="10704" y="3644"/>
                  </a:lnTo>
                  <a:lnTo>
                    <a:pt x="7930" y="6323"/>
                  </a:lnTo>
                  <a:lnTo>
                    <a:pt x="7930" y="2418"/>
                  </a:lnTo>
                  <a:lnTo>
                    <a:pt x="7942" y="2418"/>
                  </a:lnTo>
                  <a:lnTo>
                    <a:pt x="10049" y="1239"/>
                  </a:lnTo>
                  <a:close/>
                  <a:moveTo>
                    <a:pt x="3727" y="4216"/>
                  </a:moveTo>
                  <a:lnTo>
                    <a:pt x="6501" y="6895"/>
                  </a:lnTo>
                  <a:lnTo>
                    <a:pt x="2489" y="6895"/>
                  </a:lnTo>
                  <a:lnTo>
                    <a:pt x="1274" y="4859"/>
                  </a:lnTo>
                  <a:lnTo>
                    <a:pt x="3727" y="4216"/>
                  </a:lnTo>
                  <a:close/>
                  <a:moveTo>
                    <a:pt x="11383" y="4144"/>
                  </a:moveTo>
                  <a:lnTo>
                    <a:pt x="13716" y="4752"/>
                  </a:lnTo>
                  <a:lnTo>
                    <a:pt x="12442" y="6895"/>
                  </a:lnTo>
                  <a:lnTo>
                    <a:pt x="8525" y="6895"/>
                  </a:lnTo>
                  <a:lnTo>
                    <a:pt x="11383" y="4144"/>
                  </a:lnTo>
                  <a:close/>
                  <a:moveTo>
                    <a:pt x="12550" y="7716"/>
                  </a:moveTo>
                  <a:lnTo>
                    <a:pt x="13764" y="9752"/>
                  </a:lnTo>
                  <a:lnTo>
                    <a:pt x="11299" y="10395"/>
                  </a:lnTo>
                  <a:lnTo>
                    <a:pt x="8525" y="7716"/>
                  </a:lnTo>
                  <a:close/>
                  <a:moveTo>
                    <a:pt x="6513" y="7728"/>
                  </a:moveTo>
                  <a:lnTo>
                    <a:pt x="3656" y="10490"/>
                  </a:lnTo>
                  <a:lnTo>
                    <a:pt x="1322" y="9871"/>
                  </a:lnTo>
                  <a:lnTo>
                    <a:pt x="2596" y="7728"/>
                  </a:lnTo>
                  <a:close/>
                  <a:moveTo>
                    <a:pt x="7942" y="8300"/>
                  </a:moveTo>
                  <a:lnTo>
                    <a:pt x="10787" y="11050"/>
                  </a:lnTo>
                  <a:lnTo>
                    <a:pt x="10168" y="13324"/>
                  </a:lnTo>
                  <a:lnTo>
                    <a:pt x="7942" y="12098"/>
                  </a:lnTo>
                  <a:lnTo>
                    <a:pt x="7942" y="8300"/>
                  </a:lnTo>
                  <a:close/>
                  <a:moveTo>
                    <a:pt x="7108" y="8300"/>
                  </a:moveTo>
                  <a:lnTo>
                    <a:pt x="7108" y="12193"/>
                  </a:lnTo>
                  <a:lnTo>
                    <a:pt x="7096" y="12193"/>
                  </a:lnTo>
                  <a:lnTo>
                    <a:pt x="5001" y="13372"/>
                  </a:lnTo>
                  <a:lnTo>
                    <a:pt x="4346" y="10978"/>
                  </a:lnTo>
                  <a:lnTo>
                    <a:pt x="7108" y="8300"/>
                  </a:lnTo>
                  <a:close/>
                  <a:moveTo>
                    <a:pt x="10585" y="1"/>
                  </a:moveTo>
                  <a:lnTo>
                    <a:pt x="9823" y="418"/>
                  </a:lnTo>
                  <a:lnTo>
                    <a:pt x="7430" y="1763"/>
                  </a:lnTo>
                  <a:lnTo>
                    <a:pt x="5120" y="465"/>
                  </a:lnTo>
                  <a:lnTo>
                    <a:pt x="4358" y="49"/>
                  </a:lnTo>
                  <a:lnTo>
                    <a:pt x="4132" y="870"/>
                  </a:lnTo>
                  <a:lnTo>
                    <a:pt x="3417" y="3454"/>
                  </a:lnTo>
                  <a:lnTo>
                    <a:pt x="846" y="4132"/>
                  </a:lnTo>
                  <a:lnTo>
                    <a:pt x="0" y="4347"/>
                  </a:lnTo>
                  <a:lnTo>
                    <a:pt x="429" y="5085"/>
                  </a:lnTo>
                  <a:lnTo>
                    <a:pt x="1810" y="7407"/>
                  </a:lnTo>
                  <a:lnTo>
                    <a:pt x="477" y="9657"/>
                  </a:lnTo>
                  <a:lnTo>
                    <a:pt x="48" y="10383"/>
                  </a:lnTo>
                  <a:lnTo>
                    <a:pt x="893" y="10609"/>
                  </a:lnTo>
                  <a:lnTo>
                    <a:pt x="3560" y="11300"/>
                  </a:lnTo>
                  <a:lnTo>
                    <a:pt x="4239" y="13800"/>
                  </a:lnTo>
                  <a:lnTo>
                    <a:pt x="4465" y="14622"/>
                  </a:lnTo>
                  <a:lnTo>
                    <a:pt x="5227" y="14205"/>
                  </a:lnTo>
                  <a:lnTo>
                    <a:pt x="7620" y="12872"/>
                  </a:lnTo>
                  <a:lnTo>
                    <a:pt x="9930" y="14157"/>
                  </a:lnTo>
                  <a:lnTo>
                    <a:pt x="10680" y="14574"/>
                  </a:lnTo>
                  <a:lnTo>
                    <a:pt x="10906" y="13765"/>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8"/>
            <p:cNvSpPr/>
            <p:nvPr/>
          </p:nvSpPr>
          <p:spPr>
            <a:xfrm>
              <a:off x="2108875" y="2673075"/>
              <a:ext cx="376275" cy="365550"/>
            </a:xfrm>
            <a:custGeom>
              <a:avLst/>
              <a:gdLst/>
              <a:ahLst/>
              <a:cxnLst/>
              <a:rect l="l" t="t" r="r" b="b"/>
              <a:pathLst>
                <a:path w="15051" h="14622" extrusionOk="0">
                  <a:moveTo>
                    <a:pt x="4882" y="1286"/>
                  </a:moveTo>
                  <a:lnTo>
                    <a:pt x="7097" y="2525"/>
                  </a:lnTo>
                  <a:lnTo>
                    <a:pt x="7097" y="6311"/>
                  </a:lnTo>
                  <a:lnTo>
                    <a:pt x="4263" y="3561"/>
                  </a:lnTo>
                  <a:lnTo>
                    <a:pt x="4882" y="1286"/>
                  </a:lnTo>
                  <a:close/>
                  <a:moveTo>
                    <a:pt x="10050" y="1251"/>
                  </a:moveTo>
                  <a:lnTo>
                    <a:pt x="10705" y="3656"/>
                  </a:lnTo>
                  <a:lnTo>
                    <a:pt x="7930" y="6335"/>
                  </a:lnTo>
                  <a:lnTo>
                    <a:pt x="7930" y="2429"/>
                  </a:lnTo>
                  <a:lnTo>
                    <a:pt x="7954" y="2429"/>
                  </a:lnTo>
                  <a:lnTo>
                    <a:pt x="10050" y="1251"/>
                  </a:lnTo>
                  <a:close/>
                  <a:moveTo>
                    <a:pt x="11383" y="4144"/>
                  </a:moveTo>
                  <a:lnTo>
                    <a:pt x="13729" y="4751"/>
                  </a:lnTo>
                  <a:lnTo>
                    <a:pt x="12443" y="6894"/>
                  </a:lnTo>
                  <a:lnTo>
                    <a:pt x="8526" y="6894"/>
                  </a:lnTo>
                  <a:lnTo>
                    <a:pt x="11383" y="4144"/>
                  </a:lnTo>
                  <a:close/>
                  <a:moveTo>
                    <a:pt x="3739" y="4227"/>
                  </a:moveTo>
                  <a:lnTo>
                    <a:pt x="6502" y="6906"/>
                  </a:lnTo>
                  <a:lnTo>
                    <a:pt x="2489" y="6906"/>
                  </a:lnTo>
                  <a:lnTo>
                    <a:pt x="1263" y="4870"/>
                  </a:lnTo>
                  <a:lnTo>
                    <a:pt x="3739" y="4227"/>
                  </a:lnTo>
                  <a:close/>
                  <a:moveTo>
                    <a:pt x="12550" y="7728"/>
                  </a:moveTo>
                  <a:lnTo>
                    <a:pt x="13764" y="9764"/>
                  </a:lnTo>
                  <a:lnTo>
                    <a:pt x="11300" y="10407"/>
                  </a:lnTo>
                  <a:lnTo>
                    <a:pt x="8526" y="7728"/>
                  </a:lnTo>
                  <a:close/>
                  <a:moveTo>
                    <a:pt x="6514" y="7716"/>
                  </a:moveTo>
                  <a:lnTo>
                    <a:pt x="3680" y="10466"/>
                  </a:lnTo>
                  <a:lnTo>
                    <a:pt x="1334" y="9859"/>
                  </a:lnTo>
                  <a:lnTo>
                    <a:pt x="2608" y="7716"/>
                  </a:lnTo>
                  <a:close/>
                  <a:moveTo>
                    <a:pt x="7954" y="8299"/>
                  </a:moveTo>
                  <a:lnTo>
                    <a:pt x="10788" y="11050"/>
                  </a:lnTo>
                  <a:lnTo>
                    <a:pt x="10169" y="13324"/>
                  </a:lnTo>
                  <a:lnTo>
                    <a:pt x="7954" y="12085"/>
                  </a:lnTo>
                  <a:lnTo>
                    <a:pt x="7954" y="8299"/>
                  </a:lnTo>
                  <a:close/>
                  <a:moveTo>
                    <a:pt x="7121" y="8287"/>
                  </a:moveTo>
                  <a:lnTo>
                    <a:pt x="7121" y="12193"/>
                  </a:lnTo>
                  <a:lnTo>
                    <a:pt x="7097" y="12193"/>
                  </a:lnTo>
                  <a:lnTo>
                    <a:pt x="5001" y="13371"/>
                  </a:lnTo>
                  <a:lnTo>
                    <a:pt x="4347" y="10966"/>
                  </a:lnTo>
                  <a:lnTo>
                    <a:pt x="7121" y="8287"/>
                  </a:lnTo>
                  <a:close/>
                  <a:moveTo>
                    <a:pt x="10585" y="1"/>
                  </a:moveTo>
                  <a:lnTo>
                    <a:pt x="9823" y="417"/>
                  </a:lnTo>
                  <a:lnTo>
                    <a:pt x="7430" y="1763"/>
                  </a:lnTo>
                  <a:lnTo>
                    <a:pt x="5120" y="465"/>
                  </a:lnTo>
                  <a:lnTo>
                    <a:pt x="4358" y="48"/>
                  </a:lnTo>
                  <a:lnTo>
                    <a:pt x="4132" y="870"/>
                  </a:lnTo>
                  <a:lnTo>
                    <a:pt x="3418" y="3453"/>
                  </a:lnTo>
                  <a:lnTo>
                    <a:pt x="846" y="4120"/>
                  </a:lnTo>
                  <a:lnTo>
                    <a:pt x="1" y="4346"/>
                  </a:lnTo>
                  <a:lnTo>
                    <a:pt x="429" y="5073"/>
                  </a:lnTo>
                  <a:lnTo>
                    <a:pt x="1811" y="7394"/>
                  </a:lnTo>
                  <a:lnTo>
                    <a:pt x="477" y="9645"/>
                  </a:lnTo>
                  <a:lnTo>
                    <a:pt x="48" y="10383"/>
                  </a:lnTo>
                  <a:lnTo>
                    <a:pt x="894" y="10597"/>
                  </a:lnTo>
                  <a:lnTo>
                    <a:pt x="3561" y="11300"/>
                  </a:lnTo>
                  <a:lnTo>
                    <a:pt x="4239"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8"/>
            <p:cNvSpPr/>
            <p:nvPr/>
          </p:nvSpPr>
          <p:spPr>
            <a:xfrm>
              <a:off x="2108875" y="2307850"/>
              <a:ext cx="376275" cy="365250"/>
            </a:xfrm>
            <a:custGeom>
              <a:avLst/>
              <a:gdLst/>
              <a:ahLst/>
              <a:cxnLst/>
              <a:rect l="l" t="t" r="r" b="b"/>
              <a:pathLst>
                <a:path w="15051" h="14610" extrusionOk="0">
                  <a:moveTo>
                    <a:pt x="4882" y="1298"/>
                  </a:moveTo>
                  <a:lnTo>
                    <a:pt x="7097" y="2525"/>
                  </a:lnTo>
                  <a:lnTo>
                    <a:pt x="7097" y="6323"/>
                  </a:lnTo>
                  <a:lnTo>
                    <a:pt x="4263" y="3573"/>
                  </a:lnTo>
                  <a:lnTo>
                    <a:pt x="4882" y="1298"/>
                  </a:lnTo>
                  <a:close/>
                  <a:moveTo>
                    <a:pt x="10050" y="1251"/>
                  </a:moveTo>
                  <a:lnTo>
                    <a:pt x="10705" y="3644"/>
                  </a:lnTo>
                  <a:lnTo>
                    <a:pt x="7930" y="6323"/>
                  </a:lnTo>
                  <a:lnTo>
                    <a:pt x="7930" y="2430"/>
                  </a:lnTo>
                  <a:lnTo>
                    <a:pt x="7954" y="2430"/>
                  </a:lnTo>
                  <a:lnTo>
                    <a:pt x="10050" y="1251"/>
                  </a:lnTo>
                  <a:close/>
                  <a:moveTo>
                    <a:pt x="11383" y="4132"/>
                  </a:moveTo>
                  <a:lnTo>
                    <a:pt x="13729" y="4751"/>
                  </a:lnTo>
                  <a:lnTo>
                    <a:pt x="12443" y="6894"/>
                  </a:lnTo>
                  <a:lnTo>
                    <a:pt x="8526" y="6894"/>
                  </a:lnTo>
                  <a:lnTo>
                    <a:pt x="11383" y="4132"/>
                  </a:lnTo>
                  <a:close/>
                  <a:moveTo>
                    <a:pt x="3739" y="4227"/>
                  </a:moveTo>
                  <a:lnTo>
                    <a:pt x="6502" y="6906"/>
                  </a:lnTo>
                  <a:lnTo>
                    <a:pt x="2489" y="6906"/>
                  </a:lnTo>
                  <a:lnTo>
                    <a:pt x="1263" y="4870"/>
                  </a:lnTo>
                  <a:lnTo>
                    <a:pt x="3739" y="4227"/>
                  </a:lnTo>
                  <a:close/>
                  <a:moveTo>
                    <a:pt x="12550" y="7728"/>
                  </a:moveTo>
                  <a:lnTo>
                    <a:pt x="13753" y="9764"/>
                  </a:lnTo>
                  <a:lnTo>
                    <a:pt x="11300" y="10407"/>
                  </a:lnTo>
                  <a:lnTo>
                    <a:pt x="8526" y="7728"/>
                  </a:lnTo>
                  <a:close/>
                  <a:moveTo>
                    <a:pt x="6514" y="7728"/>
                  </a:moveTo>
                  <a:lnTo>
                    <a:pt x="3668" y="10478"/>
                  </a:lnTo>
                  <a:lnTo>
                    <a:pt x="1322" y="9871"/>
                  </a:lnTo>
                  <a:lnTo>
                    <a:pt x="2608" y="7728"/>
                  </a:lnTo>
                  <a:close/>
                  <a:moveTo>
                    <a:pt x="7930" y="8299"/>
                  </a:moveTo>
                  <a:lnTo>
                    <a:pt x="10776" y="11062"/>
                  </a:lnTo>
                  <a:lnTo>
                    <a:pt x="10157" y="13336"/>
                  </a:lnTo>
                  <a:lnTo>
                    <a:pt x="7930" y="12097"/>
                  </a:lnTo>
                  <a:lnTo>
                    <a:pt x="7930" y="8299"/>
                  </a:lnTo>
                  <a:close/>
                  <a:moveTo>
                    <a:pt x="7121" y="8299"/>
                  </a:moveTo>
                  <a:lnTo>
                    <a:pt x="7121" y="12205"/>
                  </a:lnTo>
                  <a:lnTo>
                    <a:pt x="7097" y="12205"/>
                  </a:lnTo>
                  <a:lnTo>
                    <a:pt x="5001" y="13383"/>
                  </a:lnTo>
                  <a:lnTo>
                    <a:pt x="4347" y="10978"/>
                  </a:lnTo>
                  <a:lnTo>
                    <a:pt x="7121"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1" y="7394"/>
                  </a:lnTo>
                  <a:lnTo>
                    <a:pt x="477" y="9645"/>
                  </a:lnTo>
                  <a:lnTo>
                    <a:pt x="48" y="10371"/>
                  </a:lnTo>
                  <a:lnTo>
                    <a:pt x="894" y="10597"/>
                  </a:lnTo>
                  <a:lnTo>
                    <a:pt x="3561" y="11300"/>
                  </a:lnTo>
                  <a:lnTo>
                    <a:pt x="4239" y="13800"/>
                  </a:lnTo>
                  <a:lnTo>
                    <a:pt x="4466" y="14610"/>
                  </a:lnTo>
                  <a:lnTo>
                    <a:pt x="5228" y="14193"/>
                  </a:lnTo>
                  <a:lnTo>
                    <a:pt x="7621" y="12859"/>
                  </a:lnTo>
                  <a:lnTo>
                    <a:pt x="9931" y="14145"/>
                  </a:lnTo>
                  <a:lnTo>
                    <a:pt x="10693" y="14574"/>
                  </a:lnTo>
                  <a:lnTo>
                    <a:pt x="10907" y="13752"/>
                  </a:lnTo>
                  <a:lnTo>
                    <a:pt x="11621" y="11157"/>
                  </a:lnTo>
                  <a:lnTo>
                    <a:pt x="14193" y="10490"/>
                  </a:lnTo>
                  <a:lnTo>
                    <a:pt x="15050" y="10264"/>
                  </a:lnTo>
                  <a:lnTo>
                    <a:pt x="14622" y="9538"/>
                  </a:lnTo>
                  <a:lnTo>
                    <a:pt x="13229" y="7216"/>
                  </a:lnTo>
                  <a:lnTo>
                    <a:pt x="14574" y="4966"/>
                  </a:lnTo>
                  <a:lnTo>
                    <a:pt x="15003" y="4239"/>
                  </a:lnTo>
                  <a:lnTo>
                    <a:pt x="14157" y="4013"/>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8"/>
            <p:cNvSpPr/>
            <p:nvPr/>
          </p:nvSpPr>
          <p:spPr>
            <a:xfrm>
              <a:off x="2108875" y="1942325"/>
              <a:ext cx="376275" cy="365550"/>
            </a:xfrm>
            <a:custGeom>
              <a:avLst/>
              <a:gdLst/>
              <a:ahLst/>
              <a:cxnLst/>
              <a:rect l="l" t="t" r="r" b="b"/>
              <a:pathLst>
                <a:path w="15051" h="14622" extrusionOk="0">
                  <a:moveTo>
                    <a:pt x="4882" y="1299"/>
                  </a:moveTo>
                  <a:lnTo>
                    <a:pt x="7097" y="2537"/>
                  </a:lnTo>
                  <a:lnTo>
                    <a:pt x="7097" y="6335"/>
                  </a:lnTo>
                  <a:lnTo>
                    <a:pt x="4263" y="3573"/>
                  </a:lnTo>
                  <a:lnTo>
                    <a:pt x="4882" y="1299"/>
                  </a:lnTo>
                  <a:close/>
                  <a:moveTo>
                    <a:pt x="10050" y="1251"/>
                  </a:moveTo>
                  <a:lnTo>
                    <a:pt x="10705" y="3656"/>
                  </a:lnTo>
                  <a:lnTo>
                    <a:pt x="7930" y="6335"/>
                  </a:lnTo>
                  <a:lnTo>
                    <a:pt x="7930" y="2430"/>
                  </a:lnTo>
                  <a:lnTo>
                    <a:pt x="7954" y="2430"/>
                  </a:lnTo>
                  <a:lnTo>
                    <a:pt x="10050" y="1251"/>
                  </a:lnTo>
                  <a:close/>
                  <a:moveTo>
                    <a:pt x="11383" y="4144"/>
                  </a:moveTo>
                  <a:lnTo>
                    <a:pt x="13729" y="4751"/>
                  </a:lnTo>
                  <a:lnTo>
                    <a:pt x="12443" y="6895"/>
                  </a:lnTo>
                  <a:lnTo>
                    <a:pt x="8526" y="6895"/>
                  </a:lnTo>
                  <a:lnTo>
                    <a:pt x="11383" y="4144"/>
                  </a:lnTo>
                  <a:close/>
                  <a:moveTo>
                    <a:pt x="3739" y="4228"/>
                  </a:moveTo>
                  <a:lnTo>
                    <a:pt x="6502" y="6906"/>
                  </a:lnTo>
                  <a:lnTo>
                    <a:pt x="2489" y="6906"/>
                  </a:lnTo>
                  <a:lnTo>
                    <a:pt x="1263" y="4870"/>
                  </a:lnTo>
                  <a:lnTo>
                    <a:pt x="3739" y="4228"/>
                  </a:lnTo>
                  <a:close/>
                  <a:moveTo>
                    <a:pt x="12550" y="7728"/>
                  </a:moveTo>
                  <a:lnTo>
                    <a:pt x="13764" y="9764"/>
                  </a:lnTo>
                  <a:lnTo>
                    <a:pt x="11300" y="10407"/>
                  </a:lnTo>
                  <a:lnTo>
                    <a:pt x="8526" y="7728"/>
                  </a:lnTo>
                  <a:close/>
                  <a:moveTo>
                    <a:pt x="6514" y="7728"/>
                  </a:moveTo>
                  <a:lnTo>
                    <a:pt x="3668" y="10478"/>
                  </a:lnTo>
                  <a:lnTo>
                    <a:pt x="1322" y="9871"/>
                  </a:lnTo>
                  <a:lnTo>
                    <a:pt x="2608" y="7728"/>
                  </a:lnTo>
                  <a:close/>
                  <a:moveTo>
                    <a:pt x="7930" y="8311"/>
                  </a:moveTo>
                  <a:lnTo>
                    <a:pt x="10776" y="11062"/>
                  </a:lnTo>
                  <a:lnTo>
                    <a:pt x="10157" y="13336"/>
                  </a:lnTo>
                  <a:lnTo>
                    <a:pt x="7930" y="12109"/>
                  </a:lnTo>
                  <a:lnTo>
                    <a:pt x="7930" y="8311"/>
                  </a:lnTo>
                  <a:close/>
                  <a:moveTo>
                    <a:pt x="7121" y="8311"/>
                  </a:moveTo>
                  <a:lnTo>
                    <a:pt x="7121" y="12205"/>
                  </a:lnTo>
                  <a:lnTo>
                    <a:pt x="7097" y="12205"/>
                  </a:lnTo>
                  <a:lnTo>
                    <a:pt x="5001" y="13383"/>
                  </a:lnTo>
                  <a:lnTo>
                    <a:pt x="4347" y="10990"/>
                  </a:lnTo>
                  <a:lnTo>
                    <a:pt x="7121"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1" y="7406"/>
                  </a:lnTo>
                  <a:lnTo>
                    <a:pt x="477" y="9645"/>
                  </a:lnTo>
                  <a:lnTo>
                    <a:pt x="48" y="10383"/>
                  </a:lnTo>
                  <a:lnTo>
                    <a:pt x="894" y="10597"/>
                  </a:lnTo>
                  <a:lnTo>
                    <a:pt x="3561" y="11300"/>
                  </a:lnTo>
                  <a:lnTo>
                    <a:pt x="4239" y="13800"/>
                  </a:lnTo>
                  <a:lnTo>
                    <a:pt x="4466" y="14622"/>
                  </a:lnTo>
                  <a:lnTo>
                    <a:pt x="5228" y="14205"/>
                  </a:lnTo>
                  <a:lnTo>
                    <a:pt x="7621" y="12860"/>
                  </a:lnTo>
                  <a:lnTo>
                    <a:pt x="9931" y="14157"/>
                  </a:lnTo>
                  <a:lnTo>
                    <a:pt x="10693" y="14574"/>
                  </a:lnTo>
                  <a:lnTo>
                    <a:pt x="10907" y="13753"/>
                  </a:lnTo>
                  <a:lnTo>
                    <a:pt x="11621" y="11169"/>
                  </a:lnTo>
                  <a:lnTo>
                    <a:pt x="14193" y="10502"/>
                  </a:lnTo>
                  <a:lnTo>
                    <a:pt x="15050" y="10276"/>
                  </a:lnTo>
                  <a:lnTo>
                    <a:pt x="14622" y="9550"/>
                  </a:lnTo>
                  <a:lnTo>
                    <a:pt x="13229" y="7228"/>
                  </a:lnTo>
                  <a:lnTo>
                    <a:pt x="14574" y="4978"/>
                  </a:lnTo>
                  <a:lnTo>
                    <a:pt x="15003" y="4251"/>
                  </a:lnTo>
                  <a:lnTo>
                    <a:pt x="14157" y="4025"/>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8"/>
            <p:cNvSpPr/>
            <p:nvPr/>
          </p:nvSpPr>
          <p:spPr>
            <a:xfrm>
              <a:off x="2488100" y="4134575"/>
              <a:ext cx="376250" cy="365525"/>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8"/>
            <p:cNvSpPr/>
            <p:nvPr/>
          </p:nvSpPr>
          <p:spPr>
            <a:xfrm>
              <a:off x="2108575" y="846675"/>
              <a:ext cx="375975" cy="365525"/>
            </a:xfrm>
            <a:custGeom>
              <a:avLst/>
              <a:gdLst/>
              <a:ahLst/>
              <a:cxnLst/>
              <a:rect l="l" t="t" r="r" b="b"/>
              <a:pathLst>
                <a:path w="15039" h="14621" extrusionOk="0">
                  <a:moveTo>
                    <a:pt x="10050" y="1238"/>
                  </a:moveTo>
                  <a:lnTo>
                    <a:pt x="10705" y="3631"/>
                  </a:lnTo>
                  <a:lnTo>
                    <a:pt x="7930" y="6310"/>
                  </a:lnTo>
                  <a:lnTo>
                    <a:pt x="7930" y="2417"/>
                  </a:lnTo>
                  <a:lnTo>
                    <a:pt x="7942" y="2417"/>
                  </a:lnTo>
                  <a:lnTo>
                    <a:pt x="10050" y="1238"/>
                  </a:lnTo>
                  <a:close/>
                  <a:moveTo>
                    <a:pt x="4894" y="1298"/>
                  </a:moveTo>
                  <a:lnTo>
                    <a:pt x="7109" y="2536"/>
                  </a:lnTo>
                  <a:lnTo>
                    <a:pt x="7109" y="6322"/>
                  </a:lnTo>
                  <a:lnTo>
                    <a:pt x="4275" y="3572"/>
                  </a:lnTo>
                  <a:lnTo>
                    <a:pt x="4894" y="1298"/>
                  </a:lnTo>
                  <a:close/>
                  <a:moveTo>
                    <a:pt x="3751" y="4215"/>
                  </a:moveTo>
                  <a:lnTo>
                    <a:pt x="6514" y="6894"/>
                  </a:lnTo>
                  <a:lnTo>
                    <a:pt x="2501" y="6894"/>
                  </a:lnTo>
                  <a:lnTo>
                    <a:pt x="1275" y="4858"/>
                  </a:lnTo>
                  <a:lnTo>
                    <a:pt x="3751" y="4215"/>
                  </a:lnTo>
                  <a:close/>
                  <a:moveTo>
                    <a:pt x="11383" y="4131"/>
                  </a:moveTo>
                  <a:lnTo>
                    <a:pt x="13717" y="4751"/>
                  </a:lnTo>
                  <a:lnTo>
                    <a:pt x="12455" y="6894"/>
                  </a:lnTo>
                  <a:lnTo>
                    <a:pt x="8538" y="6894"/>
                  </a:lnTo>
                  <a:lnTo>
                    <a:pt x="11383" y="4131"/>
                  </a:lnTo>
                  <a:close/>
                  <a:moveTo>
                    <a:pt x="12562" y="7715"/>
                  </a:moveTo>
                  <a:lnTo>
                    <a:pt x="13776" y="9751"/>
                  </a:lnTo>
                  <a:lnTo>
                    <a:pt x="11312" y="10394"/>
                  </a:lnTo>
                  <a:lnTo>
                    <a:pt x="8538" y="7715"/>
                  </a:lnTo>
                  <a:close/>
                  <a:moveTo>
                    <a:pt x="6526" y="7727"/>
                  </a:moveTo>
                  <a:lnTo>
                    <a:pt x="3680" y="10477"/>
                  </a:lnTo>
                  <a:lnTo>
                    <a:pt x="1334" y="9870"/>
                  </a:lnTo>
                  <a:lnTo>
                    <a:pt x="2620"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9" y="10966"/>
                  </a:lnTo>
                  <a:lnTo>
                    <a:pt x="7133" y="8287"/>
                  </a:lnTo>
                  <a:close/>
                  <a:moveTo>
                    <a:pt x="10574" y="0"/>
                  </a:moveTo>
                  <a:lnTo>
                    <a:pt x="9824" y="417"/>
                  </a:lnTo>
                  <a:lnTo>
                    <a:pt x="7418" y="1762"/>
                  </a:lnTo>
                  <a:lnTo>
                    <a:pt x="5121" y="464"/>
                  </a:lnTo>
                  <a:lnTo>
                    <a:pt x="4359" y="48"/>
                  </a:lnTo>
                  <a:lnTo>
                    <a:pt x="4132" y="869"/>
                  </a:lnTo>
                  <a:lnTo>
                    <a:pt x="3418" y="3453"/>
                  </a:lnTo>
                  <a:lnTo>
                    <a:pt x="846" y="4120"/>
                  </a:lnTo>
                  <a:lnTo>
                    <a:pt x="1" y="4346"/>
                  </a:lnTo>
                  <a:lnTo>
                    <a:pt x="430" y="5072"/>
                  </a:lnTo>
                  <a:lnTo>
                    <a:pt x="1811" y="7394"/>
                  </a:lnTo>
                  <a:lnTo>
                    <a:pt x="477" y="9644"/>
                  </a:lnTo>
                  <a:lnTo>
                    <a:pt x="37" y="10370"/>
                  </a:lnTo>
                  <a:lnTo>
                    <a:pt x="894" y="10597"/>
                  </a:lnTo>
                  <a:lnTo>
                    <a:pt x="3549" y="11299"/>
                  </a:lnTo>
                  <a:lnTo>
                    <a:pt x="4240" y="13799"/>
                  </a:lnTo>
                  <a:lnTo>
                    <a:pt x="4466" y="14621"/>
                  </a:lnTo>
                  <a:lnTo>
                    <a:pt x="5216" y="14204"/>
                  </a:lnTo>
                  <a:lnTo>
                    <a:pt x="7621" y="12859"/>
                  </a:lnTo>
                  <a:lnTo>
                    <a:pt x="9931" y="14157"/>
                  </a:lnTo>
                  <a:lnTo>
                    <a:pt x="10681" y="14573"/>
                  </a:lnTo>
                  <a:lnTo>
                    <a:pt x="10907" y="13752"/>
                  </a:lnTo>
                  <a:lnTo>
                    <a:pt x="11621" y="11168"/>
                  </a:lnTo>
                  <a:lnTo>
                    <a:pt x="14193" y="10489"/>
                  </a:lnTo>
                  <a:lnTo>
                    <a:pt x="15038" y="10275"/>
                  </a:lnTo>
                  <a:lnTo>
                    <a:pt x="14610" y="9537"/>
                  </a:lnTo>
                  <a:lnTo>
                    <a:pt x="13229" y="7215"/>
                  </a:lnTo>
                  <a:lnTo>
                    <a:pt x="14574" y="4965"/>
                  </a:lnTo>
                  <a:lnTo>
                    <a:pt x="15015" y="4227"/>
                  </a:lnTo>
                  <a:lnTo>
                    <a:pt x="14169" y="4000"/>
                  </a:lnTo>
                  <a:lnTo>
                    <a:pt x="11502" y="3322"/>
                  </a:lnTo>
                  <a:lnTo>
                    <a:pt x="10824"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8"/>
            <p:cNvSpPr/>
            <p:nvPr/>
          </p:nvSpPr>
          <p:spPr>
            <a:xfrm>
              <a:off x="2108875" y="1211600"/>
              <a:ext cx="376275" cy="365525"/>
            </a:xfrm>
            <a:custGeom>
              <a:avLst/>
              <a:gdLst/>
              <a:ahLst/>
              <a:cxnLst/>
              <a:rect l="l" t="t" r="r" b="b"/>
              <a:pathLst>
                <a:path w="15051" h="14621" extrusionOk="0">
                  <a:moveTo>
                    <a:pt x="4882" y="1298"/>
                  </a:moveTo>
                  <a:lnTo>
                    <a:pt x="7097" y="2536"/>
                  </a:lnTo>
                  <a:lnTo>
                    <a:pt x="7097" y="6334"/>
                  </a:lnTo>
                  <a:lnTo>
                    <a:pt x="4263" y="3572"/>
                  </a:lnTo>
                  <a:lnTo>
                    <a:pt x="4882" y="1298"/>
                  </a:lnTo>
                  <a:close/>
                  <a:moveTo>
                    <a:pt x="10050" y="1250"/>
                  </a:moveTo>
                  <a:lnTo>
                    <a:pt x="10705" y="3655"/>
                  </a:lnTo>
                  <a:lnTo>
                    <a:pt x="7930" y="6334"/>
                  </a:lnTo>
                  <a:lnTo>
                    <a:pt x="7930" y="2429"/>
                  </a:lnTo>
                  <a:lnTo>
                    <a:pt x="7954" y="2429"/>
                  </a:lnTo>
                  <a:lnTo>
                    <a:pt x="10050" y="1250"/>
                  </a:lnTo>
                  <a:close/>
                  <a:moveTo>
                    <a:pt x="3739" y="4227"/>
                  </a:moveTo>
                  <a:lnTo>
                    <a:pt x="6502" y="6906"/>
                  </a:lnTo>
                  <a:lnTo>
                    <a:pt x="2489" y="6906"/>
                  </a:lnTo>
                  <a:lnTo>
                    <a:pt x="1263" y="4870"/>
                  </a:lnTo>
                  <a:lnTo>
                    <a:pt x="3739" y="4227"/>
                  </a:lnTo>
                  <a:close/>
                  <a:moveTo>
                    <a:pt x="11383" y="4155"/>
                  </a:moveTo>
                  <a:lnTo>
                    <a:pt x="13729" y="4763"/>
                  </a:lnTo>
                  <a:lnTo>
                    <a:pt x="12443" y="6906"/>
                  </a:lnTo>
                  <a:lnTo>
                    <a:pt x="8526" y="6906"/>
                  </a:lnTo>
                  <a:lnTo>
                    <a:pt x="11383" y="4155"/>
                  </a:lnTo>
                  <a:close/>
                  <a:moveTo>
                    <a:pt x="12550" y="7727"/>
                  </a:moveTo>
                  <a:lnTo>
                    <a:pt x="13764" y="9763"/>
                  </a:lnTo>
                  <a:lnTo>
                    <a:pt x="11300" y="10406"/>
                  </a:lnTo>
                  <a:lnTo>
                    <a:pt x="8526" y="7727"/>
                  </a:lnTo>
                  <a:close/>
                  <a:moveTo>
                    <a:pt x="6514" y="7739"/>
                  </a:moveTo>
                  <a:lnTo>
                    <a:pt x="3668" y="10501"/>
                  </a:lnTo>
                  <a:lnTo>
                    <a:pt x="1322" y="9882"/>
                  </a:lnTo>
                  <a:lnTo>
                    <a:pt x="2608" y="7739"/>
                  </a:lnTo>
                  <a:close/>
                  <a:moveTo>
                    <a:pt x="7930" y="8311"/>
                  </a:moveTo>
                  <a:lnTo>
                    <a:pt x="10776" y="11061"/>
                  </a:lnTo>
                  <a:lnTo>
                    <a:pt x="10157" y="13335"/>
                  </a:lnTo>
                  <a:lnTo>
                    <a:pt x="7930" y="12097"/>
                  </a:lnTo>
                  <a:lnTo>
                    <a:pt x="7930" y="8311"/>
                  </a:lnTo>
                  <a:close/>
                  <a:moveTo>
                    <a:pt x="7121" y="8311"/>
                  </a:moveTo>
                  <a:lnTo>
                    <a:pt x="7121" y="12204"/>
                  </a:lnTo>
                  <a:lnTo>
                    <a:pt x="7097" y="12204"/>
                  </a:lnTo>
                  <a:lnTo>
                    <a:pt x="5001" y="13383"/>
                  </a:lnTo>
                  <a:lnTo>
                    <a:pt x="4347" y="10989"/>
                  </a:lnTo>
                  <a:lnTo>
                    <a:pt x="7121"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1" y="7394"/>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193" y="10489"/>
                  </a:lnTo>
                  <a:lnTo>
                    <a:pt x="15050" y="10275"/>
                  </a:lnTo>
                  <a:lnTo>
                    <a:pt x="14622" y="9537"/>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8"/>
            <p:cNvSpPr/>
            <p:nvPr/>
          </p:nvSpPr>
          <p:spPr>
            <a:xfrm>
              <a:off x="2108875" y="1577100"/>
              <a:ext cx="376275" cy="365250"/>
            </a:xfrm>
            <a:custGeom>
              <a:avLst/>
              <a:gdLst/>
              <a:ahLst/>
              <a:cxnLst/>
              <a:rect l="l" t="t" r="r" b="b"/>
              <a:pathLst>
                <a:path w="15051" h="14610" extrusionOk="0">
                  <a:moveTo>
                    <a:pt x="4882" y="1299"/>
                  </a:moveTo>
                  <a:lnTo>
                    <a:pt x="7097" y="2525"/>
                  </a:lnTo>
                  <a:lnTo>
                    <a:pt x="7097" y="6323"/>
                  </a:lnTo>
                  <a:lnTo>
                    <a:pt x="4263" y="3573"/>
                  </a:lnTo>
                  <a:lnTo>
                    <a:pt x="4882" y="1299"/>
                  </a:lnTo>
                  <a:close/>
                  <a:moveTo>
                    <a:pt x="10050" y="1251"/>
                  </a:moveTo>
                  <a:lnTo>
                    <a:pt x="10705" y="3644"/>
                  </a:lnTo>
                  <a:lnTo>
                    <a:pt x="7930" y="6323"/>
                  </a:lnTo>
                  <a:lnTo>
                    <a:pt x="7930" y="2430"/>
                  </a:lnTo>
                  <a:lnTo>
                    <a:pt x="7954" y="2430"/>
                  </a:lnTo>
                  <a:lnTo>
                    <a:pt x="10050" y="1251"/>
                  </a:lnTo>
                  <a:close/>
                  <a:moveTo>
                    <a:pt x="3739" y="4228"/>
                  </a:moveTo>
                  <a:lnTo>
                    <a:pt x="6502" y="6906"/>
                  </a:lnTo>
                  <a:lnTo>
                    <a:pt x="2489" y="6906"/>
                  </a:lnTo>
                  <a:lnTo>
                    <a:pt x="1263" y="4871"/>
                  </a:lnTo>
                  <a:lnTo>
                    <a:pt x="3739" y="4228"/>
                  </a:lnTo>
                  <a:close/>
                  <a:moveTo>
                    <a:pt x="11383" y="4156"/>
                  </a:moveTo>
                  <a:lnTo>
                    <a:pt x="13729" y="4763"/>
                  </a:lnTo>
                  <a:lnTo>
                    <a:pt x="12443" y="6906"/>
                  </a:lnTo>
                  <a:lnTo>
                    <a:pt x="8526" y="6906"/>
                  </a:lnTo>
                  <a:lnTo>
                    <a:pt x="11383" y="4156"/>
                  </a:lnTo>
                  <a:close/>
                  <a:moveTo>
                    <a:pt x="12550" y="7728"/>
                  </a:moveTo>
                  <a:lnTo>
                    <a:pt x="13753" y="9764"/>
                  </a:lnTo>
                  <a:lnTo>
                    <a:pt x="11300" y="10407"/>
                  </a:lnTo>
                  <a:lnTo>
                    <a:pt x="8526" y="7728"/>
                  </a:lnTo>
                  <a:close/>
                  <a:moveTo>
                    <a:pt x="6514" y="7704"/>
                  </a:moveTo>
                  <a:lnTo>
                    <a:pt x="3668" y="10478"/>
                  </a:lnTo>
                  <a:lnTo>
                    <a:pt x="1322" y="9859"/>
                  </a:lnTo>
                  <a:lnTo>
                    <a:pt x="2608" y="7704"/>
                  </a:lnTo>
                  <a:close/>
                  <a:moveTo>
                    <a:pt x="7930" y="8300"/>
                  </a:moveTo>
                  <a:lnTo>
                    <a:pt x="10776" y="11050"/>
                  </a:lnTo>
                  <a:lnTo>
                    <a:pt x="10157" y="13336"/>
                  </a:lnTo>
                  <a:lnTo>
                    <a:pt x="7930" y="12098"/>
                  </a:lnTo>
                  <a:lnTo>
                    <a:pt x="7930" y="8300"/>
                  </a:lnTo>
                  <a:close/>
                  <a:moveTo>
                    <a:pt x="7121" y="8300"/>
                  </a:moveTo>
                  <a:lnTo>
                    <a:pt x="7121" y="12205"/>
                  </a:lnTo>
                  <a:lnTo>
                    <a:pt x="7097" y="12205"/>
                  </a:lnTo>
                  <a:lnTo>
                    <a:pt x="5001" y="13383"/>
                  </a:lnTo>
                  <a:lnTo>
                    <a:pt x="4347" y="10978"/>
                  </a:lnTo>
                  <a:lnTo>
                    <a:pt x="7121"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1" y="7395"/>
                  </a:lnTo>
                  <a:lnTo>
                    <a:pt x="477" y="9645"/>
                  </a:lnTo>
                  <a:lnTo>
                    <a:pt x="48" y="10371"/>
                  </a:lnTo>
                  <a:lnTo>
                    <a:pt x="894" y="10597"/>
                  </a:lnTo>
                  <a:lnTo>
                    <a:pt x="3561" y="11300"/>
                  </a:lnTo>
                  <a:lnTo>
                    <a:pt x="4239" y="13800"/>
                  </a:lnTo>
                  <a:lnTo>
                    <a:pt x="4466" y="14610"/>
                  </a:lnTo>
                  <a:lnTo>
                    <a:pt x="5228" y="14193"/>
                  </a:lnTo>
                  <a:lnTo>
                    <a:pt x="7621" y="12860"/>
                  </a:lnTo>
                  <a:lnTo>
                    <a:pt x="9931" y="14145"/>
                  </a:lnTo>
                  <a:lnTo>
                    <a:pt x="10693" y="14574"/>
                  </a:lnTo>
                  <a:lnTo>
                    <a:pt x="10907" y="13753"/>
                  </a:lnTo>
                  <a:lnTo>
                    <a:pt x="11621" y="11157"/>
                  </a:lnTo>
                  <a:lnTo>
                    <a:pt x="14193" y="10490"/>
                  </a:lnTo>
                  <a:lnTo>
                    <a:pt x="15050" y="10264"/>
                  </a:lnTo>
                  <a:lnTo>
                    <a:pt x="14622" y="9538"/>
                  </a:lnTo>
                  <a:lnTo>
                    <a:pt x="13229" y="7216"/>
                  </a:lnTo>
                  <a:lnTo>
                    <a:pt x="14574" y="4966"/>
                  </a:lnTo>
                  <a:lnTo>
                    <a:pt x="15003" y="4239"/>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8"/>
            <p:cNvSpPr/>
            <p:nvPr/>
          </p:nvSpPr>
          <p:spPr>
            <a:xfrm>
              <a:off x="2487800" y="4500100"/>
              <a:ext cx="376550" cy="365225"/>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8"/>
            <p:cNvSpPr/>
            <p:nvPr/>
          </p:nvSpPr>
          <p:spPr>
            <a:xfrm>
              <a:off x="2488100" y="3038600"/>
              <a:ext cx="376250" cy="365250"/>
            </a:xfrm>
            <a:custGeom>
              <a:avLst/>
              <a:gdLst/>
              <a:ahLst/>
              <a:cxnLst/>
              <a:rect l="l" t="t" r="r" b="b"/>
              <a:pathLst>
                <a:path w="15050" h="14610" extrusionOk="0">
                  <a:moveTo>
                    <a:pt x="10049" y="1239"/>
                  </a:moveTo>
                  <a:lnTo>
                    <a:pt x="10704" y="3632"/>
                  </a:lnTo>
                  <a:lnTo>
                    <a:pt x="7930" y="6311"/>
                  </a:lnTo>
                  <a:lnTo>
                    <a:pt x="7930" y="2405"/>
                  </a:lnTo>
                  <a:lnTo>
                    <a:pt x="7942" y="2405"/>
                  </a:lnTo>
                  <a:lnTo>
                    <a:pt x="10049" y="1239"/>
                  </a:lnTo>
                  <a:close/>
                  <a:moveTo>
                    <a:pt x="4882" y="1274"/>
                  </a:moveTo>
                  <a:lnTo>
                    <a:pt x="7096" y="2513"/>
                  </a:lnTo>
                  <a:lnTo>
                    <a:pt x="7096" y="6323"/>
                  </a:lnTo>
                  <a:lnTo>
                    <a:pt x="4251" y="3560"/>
                  </a:lnTo>
                  <a:lnTo>
                    <a:pt x="4882"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50" y="7704"/>
                  </a:moveTo>
                  <a:lnTo>
                    <a:pt x="13764" y="9752"/>
                  </a:lnTo>
                  <a:lnTo>
                    <a:pt x="11299" y="10383"/>
                  </a:lnTo>
                  <a:lnTo>
                    <a:pt x="8525" y="7704"/>
                  </a:lnTo>
                  <a:close/>
                  <a:moveTo>
                    <a:pt x="6513" y="7704"/>
                  </a:moveTo>
                  <a:lnTo>
                    <a:pt x="3656" y="10478"/>
                  </a:lnTo>
                  <a:lnTo>
                    <a:pt x="1322" y="9871"/>
                  </a:lnTo>
                  <a:lnTo>
                    <a:pt x="2596" y="7704"/>
                  </a:lnTo>
                  <a:close/>
                  <a:moveTo>
                    <a:pt x="7942" y="8287"/>
                  </a:moveTo>
                  <a:lnTo>
                    <a:pt x="10787" y="11038"/>
                  </a:lnTo>
                  <a:lnTo>
                    <a:pt x="10168" y="13324"/>
                  </a:lnTo>
                  <a:lnTo>
                    <a:pt x="7942" y="12085"/>
                  </a:lnTo>
                  <a:lnTo>
                    <a:pt x="7942" y="8287"/>
                  </a:lnTo>
                  <a:close/>
                  <a:moveTo>
                    <a:pt x="7096" y="8287"/>
                  </a:moveTo>
                  <a:lnTo>
                    <a:pt x="7096" y="12192"/>
                  </a:lnTo>
                  <a:lnTo>
                    <a:pt x="5001" y="13359"/>
                  </a:lnTo>
                  <a:lnTo>
                    <a:pt x="4322" y="10966"/>
                  </a:lnTo>
                  <a:lnTo>
                    <a:pt x="7096" y="8287"/>
                  </a:lnTo>
                  <a:close/>
                  <a:moveTo>
                    <a:pt x="10585"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7" y="9644"/>
                  </a:lnTo>
                  <a:lnTo>
                    <a:pt x="36" y="10371"/>
                  </a:lnTo>
                  <a:lnTo>
                    <a:pt x="893" y="10597"/>
                  </a:lnTo>
                  <a:lnTo>
                    <a:pt x="3548" y="11299"/>
                  </a:lnTo>
                  <a:lnTo>
                    <a:pt x="4239" y="13800"/>
                  </a:lnTo>
                  <a:lnTo>
                    <a:pt x="4465" y="14609"/>
                  </a:lnTo>
                  <a:lnTo>
                    <a:pt x="5215" y="14193"/>
                  </a:lnTo>
                  <a:lnTo>
                    <a:pt x="7620" y="12859"/>
                  </a:lnTo>
                  <a:lnTo>
                    <a:pt x="9930" y="14157"/>
                  </a:lnTo>
                  <a:lnTo>
                    <a:pt x="10680" y="14574"/>
                  </a:lnTo>
                  <a:lnTo>
                    <a:pt x="10906" y="13752"/>
                  </a:lnTo>
                  <a:lnTo>
                    <a:pt x="11621" y="11157"/>
                  </a:lnTo>
                  <a:lnTo>
                    <a:pt x="14193" y="10490"/>
                  </a:lnTo>
                  <a:lnTo>
                    <a:pt x="15050" y="10264"/>
                  </a:lnTo>
                  <a:lnTo>
                    <a:pt x="14609" y="9537"/>
                  </a:lnTo>
                  <a:lnTo>
                    <a:pt x="13228" y="7216"/>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8"/>
            <p:cNvSpPr/>
            <p:nvPr/>
          </p:nvSpPr>
          <p:spPr>
            <a:xfrm>
              <a:off x="2867025" y="1577100"/>
              <a:ext cx="376250" cy="365250"/>
            </a:xfrm>
            <a:custGeom>
              <a:avLst/>
              <a:gdLst/>
              <a:ahLst/>
              <a:cxnLst/>
              <a:rect l="l" t="t" r="r" b="b"/>
              <a:pathLst>
                <a:path w="15050" h="14610" extrusionOk="0">
                  <a:moveTo>
                    <a:pt x="4893" y="1299"/>
                  </a:moveTo>
                  <a:lnTo>
                    <a:pt x="7108" y="2525"/>
                  </a:lnTo>
                  <a:lnTo>
                    <a:pt x="7108" y="6323"/>
                  </a:lnTo>
                  <a:lnTo>
                    <a:pt x="4262" y="3573"/>
                  </a:lnTo>
                  <a:lnTo>
                    <a:pt x="4893" y="1299"/>
                  </a:lnTo>
                  <a:close/>
                  <a:moveTo>
                    <a:pt x="10049" y="1251"/>
                  </a:moveTo>
                  <a:lnTo>
                    <a:pt x="10704" y="3644"/>
                  </a:lnTo>
                  <a:lnTo>
                    <a:pt x="7941" y="6323"/>
                  </a:lnTo>
                  <a:lnTo>
                    <a:pt x="7941" y="2430"/>
                  </a:lnTo>
                  <a:lnTo>
                    <a:pt x="7953" y="2430"/>
                  </a:lnTo>
                  <a:lnTo>
                    <a:pt x="10049" y="1251"/>
                  </a:lnTo>
                  <a:close/>
                  <a:moveTo>
                    <a:pt x="3739" y="4228"/>
                  </a:moveTo>
                  <a:lnTo>
                    <a:pt x="6513" y="6906"/>
                  </a:lnTo>
                  <a:lnTo>
                    <a:pt x="2488" y="6906"/>
                  </a:lnTo>
                  <a:lnTo>
                    <a:pt x="1274" y="4871"/>
                  </a:lnTo>
                  <a:lnTo>
                    <a:pt x="3739" y="4228"/>
                  </a:lnTo>
                  <a:close/>
                  <a:moveTo>
                    <a:pt x="11394" y="4156"/>
                  </a:moveTo>
                  <a:lnTo>
                    <a:pt x="13728" y="4763"/>
                  </a:lnTo>
                  <a:lnTo>
                    <a:pt x="12454" y="6906"/>
                  </a:lnTo>
                  <a:lnTo>
                    <a:pt x="8549" y="6906"/>
                  </a:lnTo>
                  <a:lnTo>
                    <a:pt x="11394" y="4156"/>
                  </a:lnTo>
                  <a:close/>
                  <a:moveTo>
                    <a:pt x="12549" y="7728"/>
                  </a:moveTo>
                  <a:lnTo>
                    <a:pt x="13776" y="9764"/>
                  </a:lnTo>
                  <a:lnTo>
                    <a:pt x="11299" y="10407"/>
                  </a:lnTo>
                  <a:lnTo>
                    <a:pt x="8537" y="7728"/>
                  </a:lnTo>
                  <a:close/>
                  <a:moveTo>
                    <a:pt x="6525" y="7704"/>
                  </a:moveTo>
                  <a:lnTo>
                    <a:pt x="3667" y="10478"/>
                  </a:lnTo>
                  <a:lnTo>
                    <a:pt x="1334" y="9859"/>
                  </a:lnTo>
                  <a:lnTo>
                    <a:pt x="2607" y="7704"/>
                  </a:lnTo>
                  <a:close/>
                  <a:moveTo>
                    <a:pt x="7941" y="8300"/>
                  </a:moveTo>
                  <a:lnTo>
                    <a:pt x="10787" y="11050"/>
                  </a:lnTo>
                  <a:lnTo>
                    <a:pt x="10156" y="13336"/>
                  </a:lnTo>
                  <a:lnTo>
                    <a:pt x="7941" y="12098"/>
                  </a:lnTo>
                  <a:lnTo>
                    <a:pt x="7941" y="8300"/>
                  </a:lnTo>
                  <a:close/>
                  <a:moveTo>
                    <a:pt x="7120" y="8300"/>
                  </a:moveTo>
                  <a:lnTo>
                    <a:pt x="7120" y="12205"/>
                  </a:lnTo>
                  <a:lnTo>
                    <a:pt x="7108" y="12205"/>
                  </a:lnTo>
                  <a:lnTo>
                    <a:pt x="5013" y="13383"/>
                  </a:lnTo>
                  <a:lnTo>
                    <a:pt x="4358" y="10978"/>
                  </a:lnTo>
                  <a:lnTo>
                    <a:pt x="7120" y="8300"/>
                  </a:lnTo>
                  <a:close/>
                  <a:moveTo>
                    <a:pt x="10585" y="1"/>
                  </a:moveTo>
                  <a:lnTo>
                    <a:pt x="9823" y="418"/>
                  </a:lnTo>
                  <a:lnTo>
                    <a:pt x="7430" y="1751"/>
                  </a:lnTo>
                  <a:lnTo>
                    <a:pt x="5120" y="465"/>
                  </a:lnTo>
                  <a:lnTo>
                    <a:pt x="4370" y="49"/>
                  </a:lnTo>
                  <a:lnTo>
                    <a:pt x="4143" y="858"/>
                  </a:lnTo>
                  <a:lnTo>
                    <a:pt x="3429" y="3454"/>
                  </a:lnTo>
                  <a:lnTo>
                    <a:pt x="857" y="4120"/>
                  </a:lnTo>
                  <a:lnTo>
                    <a:pt x="0" y="4347"/>
                  </a:lnTo>
                  <a:lnTo>
                    <a:pt x="441" y="5073"/>
                  </a:lnTo>
                  <a:lnTo>
                    <a:pt x="1822" y="7395"/>
                  </a:lnTo>
                  <a:lnTo>
                    <a:pt x="476" y="9645"/>
                  </a:lnTo>
                  <a:lnTo>
                    <a:pt x="48" y="10371"/>
                  </a:lnTo>
                  <a:lnTo>
                    <a:pt x="893" y="10597"/>
                  </a:lnTo>
                  <a:lnTo>
                    <a:pt x="3560" y="11300"/>
                  </a:lnTo>
                  <a:lnTo>
                    <a:pt x="4251" y="13800"/>
                  </a:lnTo>
                  <a:lnTo>
                    <a:pt x="4465" y="14610"/>
                  </a:lnTo>
                  <a:lnTo>
                    <a:pt x="5227" y="14193"/>
                  </a:lnTo>
                  <a:lnTo>
                    <a:pt x="7632" y="12860"/>
                  </a:lnTo>
                  <a:lnTo>
                    <a:pt x="9930" y="14145"/>
                  </a:lnTo>
                  <a:lnTo>
                    <a:pt x="10692" y="14574"/>
                  </a:lnTo>
                  <a:lnTo>
                    <a:pt x="10918" y="13753"/>
                  </a:lnTo>
                  <a:lnTo>
                    <a:pt x="11632" y="11157"/>
                  </a:lnTo>
                  <a:lnTo>
                    <a:pt x="14204" y="10490"/>
                  </a:lnTo>
                  <a:lnTo>
                    <a:pt x="15050" y="10264"/>
                  </a:lnTo>
                  <a:lnTo>
                    <a:pt x="14621" y="9538"/>
                  </a:lnTo>
                  <a:lnTo>
                    <a:pt x="13240" y="7216"/>
                  </a:lnTo>
                  <a:lnTo>
                    <a:pt x="14573" y="4966"/>
                  </a:lnTo>
                  <a:lnTo>
                    <a:pt x="15014" y="4239"/>
                  </a:lnTo>
                  <a:lnTo>
                    <a:pt x="14157" y="4013"/>
                  </a:lnTo>
                  <a:lnTo>
                    <a:pt x="11501"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8"/>
            <p:cNvSpPr/>
            <p:nvPr/>
          </p:nvSpPr>
          <p:spPr>
            <a:xfrm>
              <a:off x="3243250" y="4499800"/>
              <a:ext cx="376250" cy="365250"/>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8"/>
            <p:cNvSpPr/>
            <p:nvPr/>
          </p:nvSpPr>
          <p:spPr>
            <a:xfrm>
              <a:off x="3243250" y="4134275"/>
              <a:ext cx="376250" cy="365550"/>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8"/>
            <p:cNvSpPr/>
            <p:nvPr/>
          </p:nvSpPr>
          <p:spPr>
            <a:xfrm>
              <a:off x="3243250" y="3769050"/>
              <a:ext cx="376250" cy="365250"/>
            </a:xfrm>
            <a:custGeom>
              <a:avLst/>
              <a:gdLst/>
              <a:ahLst/>
              <a:cxnLst/>
              <a:rect l="l" t="t" r="r" b="b"/>
              <a:pathLst>
                <a:path w="15050" h="14610" extrusionOk="0">
                  <a:moveTo>
                    <a:pt x="4882" y="1286"/>
                  </a:moveTo>
                  <a:lnTo>
                    <a:pt x="7109" y="2524"/>
                  </a:lnTo>
                  <a:lnTo>
                    <a:pt x="7109" y="6323"/>
                  </a:lnTo>
                  <a:lnTo>
                    <a:pt x="4263" y="3572"/>
                  </a:lnTo>
                  <a:lnTo>
                    <a:pt x="4882" y="1286"/>
                  </a:lnTo>
                  <a:close/>
                  <a:moveTo>
                    <a:pt x="10049" y="1250"/>
                  </a:moveTo>
                  <a:lnTo>
                    <a:pt x="10704" y="3644"/>
                  </a:lnTo>
                  <a:lnTo>
                    <a:pt x="7942" y="6323"/>
                  </a:lnTo>
                  <a:lnTo>
                    <a:pt x="7942" y="2417"/>
                  </a:lnTo>
                  <a:lnTo>
                    <a:pt x="7954" y="2417"/>
                  </a:lnTo>
                  <a:lnTo>
                    <a:pt x="10049" y="1250"/>
                  </a:lnTo>
                  <a:close/>
                  <a:moveTo>
                    <a:pt x="3751" y="4227"/>
                  </a:moveTo>
                  <a:lnTo>
                    <a:pt x="6525" y="6906"/>
                  </a:lnTo>
                  <a:lnTo>
                    <a:pt x="2501" y="6906"/>
                  </a:lnTo>
                  <a:lnTo>
                    <a:pt x="1286" y="4858"/>
                  </a:lnTo>
                  <a:lnTo>
                    <a:pt x="3751" y="4227"/>
                  </a:lnTo>
                  <a:close/>
                  <a:moveTo>
                    <a:pt x="11395" y="4144"/>
                  </a:moveTo>
                  <a:lnTo>
                    <a:pt x="13728" y="4763"/>
                  </a:lnTo>
                  <a:lnTo>
                    <a:pt x="12443" y="6906"/>
                  </a:lnTo>
                  <a:lnTo>
                    <a:pt x="8537" y="6906"/>
                  </a:lnTo>
                  <a:lnTo>
                    <a:pt x="11395" y="4144"/>
                  </a:lnTo>
                  <a:close/>
                  <a:moveTo>
                    <a:pt x="12550" y="7716"/>
                  </a:moveTo>
                  <a:lnTo>
                    <a:pt x="13776" y="9763"/>
                  </a:lnTo>
                  <a:lnTo>
                    <a:pt x="11300" y="10394"/>
                  </a:lnTo>
                  <a:lnTo>
                    <a:pt x="8537" y="7716"/>
                  </a:lnTo>
                  <a:close/>
                  <a:moveTo>
                    <a:pt x="6525" y="7716"/>
                  </a:moveTo>
                  <a:lnTo>
                    <a:pt x="3668" y="10478"/>
                  </a:lnTo>
                  <a:lnTo>
                    <a:pt x="1322" y="9859"/>
                  </a:lnTo>
                  <a:lnTo>
                    <a:pt x="2608" y="7716"/>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17"/>
                  </a:lnTo>
                  <a:lnTo>
                    <a:pt x="7430" y="1751"/>
                  </a:lnTo>
                  <a:lnTo>
                    <a:pt x="5120" y="453"/>
                  </a:lnTo>
                  <a:lnTo>
                    <a:pt x="4358" y="36"/>
                  </a:lnTo>
                  <a:lnTo>
                    <a:pt x="4144" y="858"/>
                  </a:lnTo>
                  <a:lnTo>
                    <a:pt x="3430" y="3441"/>
                  </a:lnTo>
                  <a:lnTo>
                    <a:pt x="858" y="4120"/>
                  </a:lnTo>
                  <a:lnTo>
                    <a:pt x="1" y="4334"/>
                  </a:lnTo>
                  <a:lnTo>
                    <a:pt x="429" y="5072"/>
                  </a:lnTo>
                  <a:lnTo>
                    <a:pt x="1822" y="7394"/>
                  </a:lnTo>
                  <a:lnTo>
                    <a:pt x="477" y="9644"/>
                  </a:lnTo>
                  <a:lnTo>
                    <a:pt x="48" y="10371"/>
                  </a:lnTo>
                  <a:lnTo>
                    <a:pt x="893" y="10585"/>
                  </a:lnTo>
                  <a:lnTo>
                    <a:pt x="3560" y="11287"/>
                  </a:lnTo>
                  <a:lnTo>
                    <a:pt x="4251" y="13788"/>
                  </a:lnTo>
                  <a:lnTo>
                    <a:pt x="4465" y="14609"/>
                  </a:lnTo>
                  <a:lnTo>
                    <a:pt x="5227" y="14193"/>
                  </a:lnTo>
                  <a:lnTo>
                    <a:pt x="7621" y="12859"/>
                  </a:lnTo>
                  <a:lnTo>
                    <a:pt x="9930" y="14145"/>
                  </a:lnTo>
                  <a:lnTo>
                    <a:pt x="10692" y="14562"/>
                  </a:lnTo>
                  <a:lnTo>
                    <a:pt x="10919" y="13752"/>
                  </a:lnTo>
                  <a:lnTo>
                    <a:pt x="11633" y="11156"/>
                  </a:lnTo>
                  <a:lnTo>
                    <a:pt x="14205" y="10490"/>
                  </a:lnTo>
                  <a:lnTo>
                    <a:pt x="15050" y="10263"/>
                  </a:lnTo>
                  <a:lnTo>
                    <a:pt x="14621" y="9537"/>
                  </a:lnTo>
                  <a:lnTo>
                    <a:pt x="13240" y="7215"/>
                  </a:lnTo>
                  <a:lnTo>
                    <a:pt x="14574" y="4965"/>
                  </a:lnTo>
                  <a:lnTo>
                    <a:pt x="15002" y="4239"/>
                  </a:lnTo>
                  <a:lnTo>
                    <a:pt x="14157" y="4013"/>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8"/>
            <p:cNvSpPr/>
            <p:nvPr/>
          </p:nvSpPr>
          <p:spPr>
            <a:xfrm>
              <a:off x="2867025" y="3038300"/>
              <a:ext cx="376250" cy="365250"/>
            </a:xfrm>
            <a:custGeom>
              <a:avLst/>
              <a:gdLst/>
              <a:ahLst/>
              <a:cxnLst/>
              <a:rect l="l" t="t" r="r" b="b"/>
              <a:pathLst>
                <a:path w="15050" h="14610" extrusionOk="0">
                  <a:moveTo>
                    <a:pt x="10049" y="1251"/>
                  </a:moveTo>
                  <a:lnTo>
                    <a:pt x="10704" y="3644"/>
                  </a:lnTo>
                  <a:lnTo>
                    <a:pt x="7941" y="6323"/>
                  </a:lnTo>
                  <a:lnTo>
                    <a:pt x="7941" y="2417"/>
                  </a:lnTo>
                  <a:lnTo>
                    <a:pt x="7953" y="2417"/>
                  </a:lnTo>
                  <a:lnTo>
                    <a:pt x="10049" y="1251"/>
                  </a:lnTo>
                  <a:close/>
                  <a:moveTo>
                    <a:pt x="4893" y="1286"/>
                  </a:moveTo>
                  <a:lnTo>
                    <a:pt x="7108" y="2525"/>
                  </a:lnTo>
                  <a:lnTo>
                    <a:pt x="7108" y="6335"/>
                  </a:lnTo>
                  <a:lnTo>
                    <a:pt x="4262" y="3572"/>
                  </a:lnTo>
                  <a:lnTo>
                    <a:pt x="4893" y="1286"/>
                  </a:lnTo>
                  <a:close/>
                  <a:moveTo>
                    <a:pt x="3762" y="4227"/>
                  </a:moveTo>
                  <a:lnTo>
                    <a:pt x="6525" y="6906"/>
                  </a:lnTo>
                  <a:lnTo>
                    <a:pt x="2512" y="6906"/>
                  </a:lnTo>
                  <a:lnTo>
                    <a:pt x="1286" y="4858"/>
                  </a:lnTo>
                  <a:lnTo>
                    <a:pt x="3762" y="4227"/>
                  </a:lnTo>
                  <a:close/>
                  <a:moveTo>
                    <a:pt x="11394" y="4144"/>
                  </a:moveTo>
                  <a:lnTo>
                    <a:pt x="13728" y="4763"/>
                  </a:lnTo>
                  <a:lnTo>
                    <a:pt x="12454" y="6906"/>
                  </a:lnTo>
                  <a:lnTo>
                    <a:pt x="8549" y="6906"/>
                  </a:lnTo>
                  <a:lnTo>
                    <a:pt x="11394" y="4144"/>
                  </a:lnTo>
                  <a:close/>
                  <a:moveTo>
                    <a:pt x="12549" y="7716"/>
                  </a:moveTo>
                  <a:lnTo>
                    <a:pt x="13776" y="9764"/>
                  </a:lnTo>
                  <a:lnTo>
                    <a:pt x="11299" y="10395"/>
                  </a:lnTo>
                  <a:lnTo>
                    <a:pt x="8537" y="7716"/>
                  </a:lnTo>
                  <a:close/>
                  <a:moveTo>
                    <a:pt x="6525" y="7716"/>
                  </a:moveTo>
                  <a:lnTo>
                    <a:pt x="3667" y="10490"/>
                  </a:lnTo>
                  <a:lnTo>
                    <a:pt x="1334" y="9883"/>
                  </a:lnTo>
                  <a:lnTo>
                    <a:pt x="2607" y="7716"/>
                  </a:lnTo>
                  <a:close/>
                  <a:moveTo>
                    <a:pt x="7953" y="8299"/>
                  </a:moveTo>
                  <a:lnTo>
                    <a:pt x="10799" y="11050"/>
                  </a:lnTo>
                  <a:lnTo>
                    <a:pt x="10168" y="13336"/>
                  </a:lnTo>
                  <a:lnTo>
                    <a:pt x="7953" y="12097"/>
                  </a:lnTo>
                  <a:lnTo>
                    <a:pt x="7953" y="8299"/>
                  </a:lnTo>
                  <a:close/>
                  <a:moveTo>
                    <a:pt x="7120" y="8299"/>
                  </a:moveTo>
                  <a:lnTo>
                    <a:pt x="7120" y="12204"/>
                  </a:lnTo>
                  <a:lnTo>
                    <a:pt x="7108" y="12204"/>
                  </a:lnTo>
                  <a:lnTo>
                    <a:pt x="5013" y="13371"/>
                  </a:lnTo>
                  <a:lnTo>
                    <a:pt x="4358" y="10978"/>
                  </a:lnTo>
                  <a:lnTo>
                    <a:pt x="7120" y="8299"/>
                  </a:lnTo>
                  <a:close/>
                  <a:moveTo>
                    <a:pt x="10585" y="1"/>
                  </a:moveTo>
                  <a:lnTo>
                    <a:pt x="9823" y="405"/>
                  </a:lnTo>
                  <a:lnTo>
                    <a:pt x="7430" y="1751"/>
                  </a:lnTo>
                  <a:lnTo>
                    <a:pt x="5120" y="453"/>
                  </a:lnTo>
                  <a:lnTo>
                    <a:pt x="4370" y="36"/>
                  </a:lnTo>
                  <a:lnTo>
                    <a:pt x="4143" y="858"/>
                  </a:lnTo>
                  <a:lnTo>
                    <a:pt x="3429" y="3441"/>
                  </a:lnTo>
                  <a:lnTo>
                    <a:pt x="857" y="4120"/>
                  </a:lnTo>
                  <a:lnTo>
                    <a:pt x="0" y="4334"/>
                  </a:lnTo>
                  <a:lnTo>
                    <a:pt x="441" y="5073"/>
                  </a:lnTo>
                  <a:lnTo>
                    <a:pt x="1822" y="7394"/>
                  </a:lnTo>
                  <a:lnTo>
                    <a:pt x="476" y="9633"/>
                  </a:lnTo>
                  <a:lnTo>
                    <a:pt x="48" y="10371"/>
                  </a:lnTo>
                  <a:lnTo>
                    <a:pt x="893" y="10597"/>
                  </a:lnTo>
                  <a:lnTo>
                    <a:pt x="3560" y="11288"/>
                  </a:lnTo>
                  <a:lnTo>
                    <a:pt x="4251" y="13788"/>
                  </a:lnTo>
                  <a:lnTo>
                    <a:pt x="4465" y="14609"/>
                  </a:lnTo>
                  <a:lnTo>
                    <a:pt x="5227" y="14193"/>
                  </a:lnTo>
                  <a:lnTo>
                    <a:pt x="7632" y="12859"/>
                  </a:lnTo>
                  <a:lnTo>
                    <a:pt x="9930" y="14145"/>
                  </a:lnTo>
                  <a:lnTo>
                    <a:pt x="10692" y="14562"/>
                  </a:lnTo>
                  <a:lnTo>
                    <a:pt x="10918" y="13752"/>
                  </a:lnTo>
                  <a:lnTo>
                    <a:pt x="11632" y="11157"/>
                  </a:lnTo>
                  <a:lnTo>
                    <a:pt x="14204" y="10490"/>
                  </a:lnTo>
                  <a:lnTo>
                    <a:pt x="15050" y="10264"/>
                  </a:lnTo>
                  <a:lnTo>
                    <a:pt x="14621" y="9537"/>
                  </a:lnTo>
                  <a:lnTo>
                    <a:pt x="13240" y="7216"/>
                  </a:lnTo>
                  <a:lnTo>
                    <a:pt x="14573" y="4965"/>
                  </a:lnTo>
                  <a:lnTo>
                    <a:pt x="15014" y="4239"/>
                  </a:lnTo>
                  <a:lnTo>
                    <a:pt x="14157" y="4013"/>
                  </a:lnTo>
                  <a:lnTo>
                    <a:pt x="11501" y="3310"/>
                  </a:lnTo>
                  <a:lnTo>
                    <a:pt x="10811" y="810"/>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8"/>
            <p:cNvSpPr/>
            <p:nvPr/>
          </p:nvSpPr>
          <p:spPr>
            <a:xfrm>
              <a:off x="2866725" y="846675"/>
              <a:ext cx="376250" cy="365525"/>
            </a:xfrm>
            <a:custGeom>
              <a:avLst/>
              <a:gdLst/>
              <a:ahLst/>
              <a:cxnLst/>
              <a:rect l="l" t="t" r="r" b="b"/>
              <a:pathLst>
                <a:path w="15050" h="14621" extrusionOk="0">
                  <a:moveTo>
                    <a:pt x="10049" y="1238"/>
                  </a:moveTo>
                  <a:lnTo>
                    <a:pt x="10704" y="3631"/>
                  </a:lnTo>
                  <a:lnTo>
                    <a:pt x="7942" y="6310"/>
                  </a:lnTo>
                  <a:lnTo>
                    <a:pt x="7942" y="2417"/>
                  </a:lnTo>
                  <a:lnTo>
                    <a:pt x="7953" y="2417"/>
                  </a:lnTo>
                  <a:lnTo>
                    <a:pt x="10049" y="1238"/>
                  </a:lnTo>
                  <a:close/>
                  <a:moveTo>
                    <a:pt x="4905" y="1298"/>
                  </a:moveTo>
                  <a:lnTo>
                    <a:pt x="7120" y="2536"/>
                  </a:lnTo>
                  <a:lnTo>
                    <a:pt x="7120" y="6322"/>
                  </a:lnTo>
                  <a:lnTo>
                    <a:pt x="4274" y="3572"/>
                  </a:lnTo>
                  <a:lnTo>
                    <a:pt x="4905" y="1298"/>
                  </a:lnTo>
                  <a:close/>
                  <a:moveTo>
                    <a:pt x="3751" y="4215"/>
                  </a:moveTo>
                  <a:lnTo>
                    <a:pt x="6525" y="6894"/>
                  </a:lnTo>
                  <a:lnTo>
                    <a:pt x="2500" y="6894"/>
                  </a:lnTo>
                  <a:lnTo>
                    <a:pt x="1286" y="4858"/>
                  </a:lnTo>
                  <a:lnTo>
                    <a:pt x="3751" y="4215"/>
                  </a:lnTo>
                  <a:close/>
                  <a:moveTo>
                    <a:pt x="11394" y="4143"/>
                  </a:moveTo>
                  <a:lnTo>
                    <a:pt x="13728" y="4751"/>
                  </a:lnTo>
                  <a:lnTo>
                    <a:pt x="12466" y="6894"/>
                  </a:lnTo>
                  <a:lnTo>
                    <a:pt x="8549" y="6894"/>
                  </a:lnTo>
                  <a:lnTo>
                    <a:pt x="11394" y="4143"/>
                  </a:lnTo>
                  <a:close/>
                  <a:moveTo>
                    <a:pt x="12561" y="7715"/>
                  </a:moveTo>
                  <a:lnTo>
                    <a:pt x="13788" y="9751"/>
                  </a:lnTo>
                  <a:lnTo>
                    <a:pt x="11311" y="10394"/>
                  </a:lnTo>
                  <a:lnTo>
                    <a:pt x="8549" y="7715"/>
                  </a:lnTo>
                  <a:close/>
                  <a:moveTo>
                    <a:pt x="6537" y="7727"/>
                  </a:moveTo>
                  <a:lnTo>
                    <a:pt x="3679" y="10477"/>
                  </a:lnTo>
                  <a:lnTo>
                    <a:pt x="1346" y="9870"/>
                  </a:lnTo>
                  <a:lnTo>
                    <a:pt x="2619" y="7727"/>
                  </a:lnTo>
                  <a:close/>
                  <a:moveTo>
                    <a:pt x="7953" y="8287"/>
                  </a:moveTo>
                  <a:lnTo>
                    <a:pt x="10799" y="11061"/>
                  </a:lnTo>
                  <a:lnTo>
                    <a:pt x="10168" y="13323"/>
                  </a:lnTo>
                  <a:lnTo>
                    <a:pt x="7953" y="12085"/>
                  </a:lnTo>
                  <a:lnTo>
                    <a:pt x="7953" y="8287"/>
                  </a:lnTo>
                  <a:close/>
                  <a:moveTo>
                    <a:pt x="7132" y="8287"/>
                  </a:moveTo>
                  <a:lnTo>
                    <a:pt x="7132" y="12192"/>
                  </a:lnTo>
                  <a:lnTo>
                    <a:pt x="7120" y="12192"/>
                  </a:lnTo>
                  <a:lnTo>
                    <a:pt x="5025" y="13371"/>
                  </a:lnTo>
                  <a:lnTo>
                    <a:pt x="4370" y="10966"/>
                  </a:lnTo>
                  <a:lnTo>
                    <a:pt x="7132"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15"/>
                  </a:lnTo>
                  <a:lnTo>
                    <a:pt x="14573" y="4965"/>
                  </a:lnTo>
                  <a:lnTo>
                    <a:pt x="15026" y="4227"/>
                  </a:lnTo>
                  <a:lnTo>
                    <a:pt x="14169" y="4000"/>
                  </a:lnTo>
                  <a:lnTo>
                    <a:pt x="11513" y="3310"/>
                  </a:lnTo>
                  <a:lnTo>
                    <a:pt x="10823"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8"/>
            <p:cNvSpPr/>
            <p:nvPr/>
          </p:nvSpPr>
          <p:spPr>
            <a:xfrm>
              <a:off x="2867300" y="1942325"/>
              <a:ext cx="375975" cy="365850"/>
            </a:xfrm>
            <a:custGeom>
              <a:avLst/>
              <a:gdLst/>
              <a:ahLst/>
              <a:cxnLst/>
              <a:rect l="l" t="t" r="r" b="b"/>
              <a:pathLst>
                <a:path w="15039" h="14634" extrusionOk="0">
                  <a:moveTo>
                    <a:pt x="4882" y="1299"/>
                  </a:moveTo>
                  <a:lnTo>
                    <a:pt x="7097" y="2537"/>
                  </a:lnTo>
                  <a:lnTo>
                    <a:pt x="7097" y="6335"/>
                  </a:lnTo>
                  <a:lnTo>
                    <a:pt x="4251" y="3573"/>
                  </a:lnTo>
                  <a:lnTo>
                    <a:pt x="4882" y="1299"/>
                  </a:lnTo>
                  <a:close/>
                  <a:moveTo>
                    <a:pt x="10038" y="1251"/>
                  </a:moveTo>
                  <a:lnTo>
                    <a:pt x="10693" y="3656"/>
                  </a:lnTo>
                  <a:lnTo>
                    <a:pt x="7942" y="6335"/>
                  </a:lnTo>
                  <a:lnTo>
                    <a:pt x="7942" y="2430"/>
                  </a:lnTo>
                  <a:lnTo>
                    <a:pt x="10038" y="1251"/>
                  </a:lnTo>
                  <a:close/>
                  <a:moveTo>
                    <a:pt x="11383" y="4144"/>
                  </a:moveTo>
                  <a:lnTo>
                    <a:pt x="13717" y="4751"/>
                  </a:lnTo>
                  <a:lnTo>
                    <a:pt x="12443" y="6895"/>
                  </a:lnTo>
                  <a:lnTo>
                    <a:pt x="8538" y="6895"/>
                  </a:lnTo>
                  <a:lnTo>
                    <a:pt x="11383" y="4144"/>
                  </a:lnTo>
                  <a:close/>
                  <a:moveTo>
                    <a:pt x="3728" y="4228"/>
                  </a:moveTo>
                  <a:lnTo>
                    <a:pt x="6502" y="6906"/>
                  </a:lnTo>
                  <a:lnTo>
                    <a:pt x="2477" y="6906"/>
                  </a:lnTo>
                  <a:lnTo>
                    <a:pt x="1263" y="4870"/>
                  </a:lnTo>
                  <a:lnTo>
                    <a:pt x="3728" y="4228"/>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311"/>
                  </a:moveTo>
                  <a:lnTo>
                    <a:pt x="10788" y="11062"/>
                  </a:lnTo>
                  <a:lnTo>
                    <a:pt x="10157" y="13336"/>
                  </a:lnTo>
                  <a:lnTo>
                    <a:pt x="7942" y="12109"/>
                  </a:lnTo>
                  <a:lnTo>
                    <a:pt x="7942" y="8311"/>
                  </a:lnTo>
                  <a:close/>
                  <a:moveTo>
                    <a:pt x="7109" y="8311"/>
                  </a:moveTo>
                  <a:lnTo>
                    <a:pt x="7109" y="12205"/>
                  </a:lnTo>
                  <a:lnTo>
                    <a:pt x="7097" y="12205"/>
                  </a:lnTo>
                  <a:lnTo>
                    <a:pt x="5002" y="13383"/>
                  </a:lnTo>
                  <a:lnTo>
                    <a:pt x="4347" y="10990"/>
                  </a:lnTo>
                  <a:lnTo>
                    <a:pt x="7109" y="8311"/>
                  </a:lnTo>
                  <a:close/>
                  <a:moveTo>
                    <a:pt x="10574" y="1"/>
                  </a:moveTo>
                  <a:lnTo>
                    <a:pt x="9824" y="418"/>
                  </a:lnTo>
                  <a:lnTo>
                    <a:pt x="7419" y="1763"/>
                  </a:lnTo>
                  <a:lnTo>
                    <a:pt x="5121" y="465"/>
                  </a:lnTo>
                  <a:lnTo>
                    <a:pt x="4359" y="48"/>
                  </a:lnTo>
                  <a:lnTo>
                    <a:pt x="4132" y="870"/>
                  </a:lnTo>
                  <a:lnTo>
                    <a:pt x="3418" y="3454"/>
                  </a:lnTo>
                  <a:lnTo>
                    <a:pt x="846" y="4132"/>
                  </a:lnTo>
                  <a:lnTo>
                    <a:pt x="1" y="4347"/>
                  </a:lnTo>
                  <a:lnTo>
                    <a:pt x="430" y="5085"/>
                  </a:lnTo>
                  <a:lnTo>
                    <a:pt x="1811" y="7418"/>
                  </a:lnTo>
                  <a:lnTo>
                    <a:pt x="477" y="9669"/>
                  </a:lnTo>
                  <a:lnTo>
                    <a:pt x="37" y="10395"/>
                  </a:lnTo>
                  <a:lnTo>
                    <a:pt x="894" y="10621"/>
                  </a:lnTo>
                  <a:lnTo>
                    <a:pt x="3549" y="11312"/>
                  </a:lnTo>
                  <a:lnTo>
                    <a:pt x="4240" y="13812"/>
                  </a:lnTo>
                  <a:lnTo>
                    <a:pt x="4466" y="14634"/>
                  </a:lnTo>
                  <a:lnTo>
                    <a:pt x="5216" y="14217"/>
                  </a:lnTo>
                  <a:lnTo>
                    <a:pt x="7621" y="12883"/>
                  </a:lnTo>
                  <a:lnTo>
                    <a:pt x="9919" y="14169"/>
                  </a:lnTo>
                  <a:lnTo>
                    <a:pt x="10681" y="14586"/>
                  </a:lnTo>
                  <a:lnTo>
                    <a:pt x="10907" y="13776"/>
                  </a:lnTo>
                  <a:lnTo>
                    <a:pt x="11621" y="11181"/>
                  </a:lnTo>
                  <a:lnTo>
                    <a:pt x="14193" y="10502"/>
                  </a:lnTo>
                  <a:lnTo>
                    <a:pt x="15039" y="10276"/>
                  </a:lnTo>
                  <a:lnTo>
                    <a:pt x="14610" y="9550"/>
                  </a:lnTo>
                  <a:lnTo>
                    <a:pt x="13229" y="7228"/>
                  </a:lnTo>
                  <a:lnTo>
                    <a:pt x="14562" y="4978"/>
                  </a:lnTo>
                  <a:lnTo>
                    <a:pt x="15003" y="4251"/>
                  </a:lnTo>
                  <a:lnTo>
                    <a:pt x="14146" y="4025"/>
                  </a:lnTo>
                  <a:lnTo>
                    <a:pt x="11490" y="3323"/>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8"/>
            <p:cNvSpPr/>
            <p:nvPr/>
          </p:nvSpPr>
          <p:spPr>
            <a:xfrm>
              <a:off x="3243250" y="2673075"/>
              <a:ext cx="376250" cy="365550"/>
            </a:xfrm>
            <a:custGeom>
              <a:avLst/>
              <a:gdLst/>
              <a:ahLst/>
              <a:cxnLst/>
              <a:rect l="l" t="t" r="r" b="b"/>
              <a:pathLst>
                <a:path w="15050"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799"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3" y="10597"/>
                  </a:lnTo>
                  <a:lnTo>
                    <a:pt x="3560" y="11300"/>
                  </a:lnTo>
                  <a:lnTo>
                    <a:pt x="4251" y="13800"/>
                  </a:lnTo>
                  <a:lnTo>
                    <a:pt x="4465" y="14621"/>
                  </a:lnTo>
                  <a:lnTo>
                    <a:pt x="5227" y="14205"/>
                  </a:lnTo>
                  <a:lnTo>
                    <a:pt x="7621" y="12859"/>
                  </a:lnTo>
                  <a:lnTo>
                    <a:pt x="9930" y="14157"/>
                  </a:lnTo>
                  <a:lnTo>
                    <a:pt x="10692" y="14574"/>
                  </a:lnTo>
                  <a:lnTo>
                    <a:pt x="10919" y="13752"/>
                  </a:lnTo>
                  <a:lnTo>
                    <a:pt x="11633" y="11169"/>
                  </a:lnTo>
                  <a:lnTo>
                    <a:pt x="14205" y="10502"/>
                  </a:lnTo>
                  <a:lnTo>
                    <a:pt x="15050" y="10276"/>
                  </a:lnTo>
                  <a:lnTo>
                    <a:pt x="14621" y="9549"/>
                  </a:lnTo>
                  <a:lnTo>
                    <a:pt x="13240"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8"/>
            <p:cNvSpPr/>
            <p:nvPr/>
          </p:nvSpPr>
          <p:spPr>
            <a:xfrm>
              <a:off x="3243250" y="846675"/>
              <a:ext cx="376250" cy="365525"/>
            </a:xfrm>
            <a:custGeom>
              <a:avLst/>
              <a:gdLst/>
              <a:ahLst/>
              <a:cxnLst/>
              <a:rect l="l" t="t" r="r" b="b"/>
              <a:pathLst>
                <a:path w="15050"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25" y="7727"/>
                  </a:moveTo>
                  <a:lnTo>
                    <a:pt x="3668" y="10477"/>
                  </a:lnTo>
                  <a:lnTo>
                    <a:pt x="1322" y="9870"/>
                  </a:lnTo>
                  <a:lnTo>
                    <a:pt x="2608" y="7727"/>
                  </a:lnTo>
                  <a:close/>
                  <a:moveTo>
                    <a:pt x="7954" y="8287"/>
                  </a:moveTo>
                  <a:lnTo>
                    <a:pt x="10799"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8"/>
            <p:cNvSpPr/>
            <p:nvPr/>
          </p:nvSpPr>
          <p:spPr>
            <a:xfrm>
              <a:off x="3243250" y="3403525"/>
              <a:ext cx="376250" cy="365850"/>
            </a:xfrm>
            <a:custGeom>
              <a:avLst/>
              <a:gdLst/>
              <a:ahLst/>
              <a:cxnLst/>
              <a:rect l="l" t="t" r="r" b="b"/>
              <a:pathLst>
                <a:path w="15050" h="14634" extrusionOk="0">
                  <a:moveTo>
                    <a:pt x="4882" y="1298"/>
                  </a:moveTo>
                  <a:lnTo>
                    <a:pt x="7109" y="2537"/>
                  </a:lnTo>
                  <a:lnTo>
                    <a:pt x="7109" y="6323"/>
                  </a:lnTo>
                  <a:lnTo>
                    <a:pt x="4263" y="3572"/>
                  </a:lnTo>
                  <a:lnTo>
                    <a:pt x="4882" y="1298"/>
                  </a:lnTo>
                  <a:close/>
                  <a:moveTo>
                    <a:pt x="10049" y="1251"/>
                  </a:moveTo>
                  <a:lnTo>
                    <a:pt x="10704" y="3644"/>
                  </a:lnTo>
                  <a:lnTo>
                    <a:pt x="7942" y="6323"/>
                  </a:lnTo>
                  <a:lnTo>
                    <a:pt x="7942" y="2429"/>
                  </a:lnTo>
                  <a:lnTo>
                    <a:pt x="7954" y="2429"/>
                  </a:lnTo>
                  <a:lnTo>
                    <a:pt x="10049" y="1251"/>
                  </a:lnTo>
                  <a:close/>
                  <a:moveTo>
                    <a:pt x="3751" y="4227"/>
                  </a:moveTo>
                  <a:lnTo>
                    <a:pt x="6525" y="6906"/>
                  </a:lnTo>
                  <a:lnTo>
                    <a:pt x="2501" y="6906"/>
                  </a:lnTo>
                  <a:lnTo>
                    <a:pt x="1286" y="4870"/>
                  </a:lnTo>
                  <a:lnTo>
                    <a:pt x="3751" y="4227"/>
                  </a:lnTo>
                  <a:close/>
                  <a:moveTo>
                    <a:pt x="11371" y="4156"/>
                  </a:moveTo>
                  <a:lnTo>
                    <a:pt x="13717" y="4763"/>
                  </a:lnTo>
                  <a:lnTo>
                    <a:pt x="12443" y="6906"/>
                  </a:lnTo>
                  <a:lnTo>
                    <a:pt x="8537" y="6906"/>
                  </a:lnTo>
                  <a:lnTo>
                    <a:pt x="11371" y="4156"/>
                  </a:lnTo>
                  <a:close/>
                  <a:moveTo>
                    <a:pt x="12550" y="7728"/>
                  </a:moveTo>
                  <a:lnTo>
                    <a:pt x="13776" y="9764"/>
                  </a:lnTo>
                  <a:lnTo>
                    <a:pt x="11300" y="10407"/>
                  </a:lnTo>
                  <a:lnTo>
                    <a:pt x="8537" y="7728"/>
                  </a:lnTo>
                  <a:close/>
                  <a:moveTo>
                    <a:pt x="6525" y="7740"/>
                  </a:moveTo>
                  <a:lnTo>
                    <a:pt x="3668" y="10490"/>
                  </a:lnTo>
                  <a:lnTo>
                    <a:pt x="1322" y="9883"/>
                  </a:lnTo>
                  <a:lnTo>
                    <a:pt x="2608" y="7740"/>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3"/>
                  </a:lnTo>
                  <a:lnTo>
                    <a:pt x="5120" y="465"/>
                  </a:lnTo>
                  <a:lnTo>
                    <a:pt x="4358" y="48"/>
                  </a:lnTo>
                  <a:lnTo>
                    <a:pt x="4144" y="870"/>
                  </a:lnTo>
                  <a:lnTo>
                    <a:pt x="3430" y="3453"/>
                  </a:lnTo>
                  <a:lnTo>
                    <a:pt x="858" y="4120"/>
                  </a:lnTo>
                  <a:lnTo>
                    <a:pt x="1" y="4346"/>
                  </a:lnTo>
                  <a:lnTo>
                    <a:pt x="429" y="5073"/>
                  </a:lnTo>
                  <a:lnTo>
                    <a:pt x="1822" y="7394"/>
                  </a:lnTo>
                  <a:lnTo>
                    <a:pt x="477" y="9645"/>
                  </a:lnTo>
                  <a:lnTo>
                    <a:pt x="48" y="10395"/>
                  </a:lnTo>
                  <a:lnTo>
                    <a:pt x="893" y="10609"/>
                  </a:lnTo>
                  <a:lnTo>
                    <a:pt x="3560" y="11311"/>
                  </a:lnTo>
                  <a:lnTo>
                    <a:pt x="4251" y="13812"/>
                  </a:lnTo>
                  <a:lnTo>
                    <a:pt x="4465" y="14633"/>
                  </a:lnTo>
                  <a:lnTo>
                    <a:pt x="5227" y="14217"/>
                  </a:lnTo>
                  <a:lnTo>
                    <a:pt x="7621" y="12871"/>
                  </a:lnTo>
                  <a:lnTo>
                    <a:pt x="9930" y="14169"/>
                  </a:lnTo>
                  <a:lnTo>
                    <a:pt x="10692" y="14586"/>
                  </a:lnTo>
                  <a:lnTo>
                    <a:pt x="10919" y="13764"/>
                  </a:lnTo>
                  <a:lnTo>
                    <a:pt x="11633" y="11180"/>
                  </a:lnTo>
                  <a:lnTo>
                    <a:pt x="14205" y="10514"/>
                  </a:lnTo>
                  <a:lnTo>
                    <a:pt x="15050" y="10287"/>
                  </a:lnTo>
                  <a:lnTo>
                    <a:pt x="14621" y="9561"/>
                  </a:lnTo>
                  <a:lnTo>
                    <a:pt x="13240" y="7239"/>
                  </a:lnTo>
                  <a:lnTo>
                    <a:pt x="14574" y="4989"/>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8"/>
            <p:cNvSpPr/>
            <p:nvPr/>
          </p:nvSpPr>
          <p:spPr>
            <a:xfrm>
              <a:off x="2108875" y="3403825"/>
              <a:ext cx="376275" cy="365550"/>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8"/>
            <p:cNvSpPr/>
            <p:nvPr/>
          </p:nvSpPr>
          <p:spPr>
            <a:xfrm>
              <a:off x="286730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8"/>
            <p:cNvSpPr/>
            <p:nvPr/>
          </p:nvSpPr>
          <p:spPr>
            <a:xfrm>
              <a:off x="286730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1" y="3632"/>
                  </a:lnTo>
                  <a:lnTo>
                    <a:pt x="7919" y="6311"/>
                  </a:lnTo>
                  <a:lnTo>
                    <a:pt x="7919" y="2417"/>
                  </a:lnTo>
                  <a:lnTo>
                    <a:pt x="7930" y="2417"/>
                  </a:lnTo>
                  <a:lnTo>
                    <a:pt x="10026" y="1239"/>
                  </a:lnTo>
                  <a:close/>
                  <a:moveTo>
                    <a:pt x="3728" y="4215"/>
                  </a:moveTo>
                  <a:lnTo>
                    <a:pt x="6502" y="6894"/>
                  </a:lnTo>
                  <a:lnTo>
                    <a:pt x="2477" y="6894"/>
                  </a:lnTo>
                  <a:lnTo>
                    <a:pt x="1275" y="4858"/>
                  </a:lnTo>
                  <a:lnTo>
                    <a:pt x="3728" y="4215"/>
                  </a:lnTo>
                  <a:close/>
                  <a:moveTo>
                    <a:pt x="11371" y="4144"/>
                  </a:moveTo>
                  <a:lnTo>
                    <a:pt x="13705" y="4751"/>
                  </a:lnTo>
                  <a:lnTo>
                    <a:pt x="12419" y="6894"/>
                  </a:lnTo>
                  <a:lnTo>
                    <a:pt x="8514" y="6894"/>
                  </a:lnTo>
                  <a:lnTo>
                    <a:pt x="11371" y="4144"/>
                  </a:lnTo>
                  <a:close/>
                  <a:moveTo>
                    <a:pt x="12538" y="7716"/>
                  </a:moveTo>
                  <a:lnTo>
                    <a:pt x="13765" y="9752"/>
                  </a:lnTo>
                  <a:lnTo>
                    <a:pt x="11288" y="10395"/>
                  </a:lnTo>
                  <a:lnTo>
                    <a:pt x="8526" y="7716"/>
                  </a:lnTo>
                  <a:close/>
                  <a:moveTo>
                    <a:pt x="6514" y="7728"/>
                  </a:moveTo>
                  <a:lnTo>
                    <a:pt x="3656" y="10478"/>
                  </a:lnTo>
                  <a:lnTo>
                    <a:pt x="1323"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37" y="10383"/>
                  </a:lnTo>
                  <a:lnTo>
                    <a:pt x="894" y="10597"/>
                  </a:lnTo>
                  <a:lnTo>
                    <a:pt x="3549"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8"/>
            <p:cNvSpPr/>
            <p:nvPr/>
          </p:nvSpPr>
          <p:spPr>
            <a:xfrm>
              <a:off x="286730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8"/>
            <p:cNvSpPr/>
            <p:nvPr/>
          </p:nvSpPr>
          <p:spPr>
            <a:xfrm>
              <a:off x="2867025" y="1211600"/>
              <a:ext cx="376250" cy="365525"/>
            </a:xfrm>
            <a:custGeom>
              <a:avLst/>
              <a:gdLst/>
              <a:ahLst/>
              <a:cxnLst/>
              <a:rect l="l" t="t" r="r" b="b"/>
              <a:pathLst>
                <a:path w="15050" h="14621" extrusionOk="0">
                  <a:moveTo>
                    <a:pt x="4893" y="1298"/>
                  </a:moveTo>
                  <a:lnTo>
                    <a:pt x="7108" y="2536"/>
                  </a:lnTo>
                  <a:lnTo>
                    <a:pt x="7108" y="6334"/>
                  </a:lnTo>
                  <a:lnTo>
                    <a:pt x="4262" y="3572"/>
                  </a:lnTo>
                  <a:lnTo>
                    <a:pt x="4893" y="1298"/>
                  </a:lnTo>
                  <a:close/>
                  <a:moveTo>
                    <a:pt x="10037" y="1250"/>
                  </a:moveTo>
                  <a:lnTo>
                    <a:pt x="10692" y="3655"/>
                  </a:lnTo>
                  <a:lnTo>
                    <a:pt x="7930" y="6334"/>
                  </a:lnTo>
                  <a:lnTo>
                    <a:pt x="7930" y="2429"/>
                  </a:lnTo>
                  <a:lnTo>
                    <a:pt x="7941" y="2429"/>
                  </a:lnTo>
                  <a:lnTo>
                    <a:pt x="10037" y="1250"/>
                  </a:lnTo>
                  <a:close/>
                  <a:moveTo>
                    <a:pt x="3739" y="4227"/>
                  </a:moveTo>
                  <a:lnTo>
                    <a:pt x="6513" y="6906"/>
                  </a:lnTo>
                  <a:lnTo>
                    <a:pt x="2488" y="6906"/>
                  </a:lnTo>
                  <a:lnTo>
                    <a:pt x="1274" y="4870"/>
                  </a:lnTo>
                  <a:lnTo>
                    <a:pt x="3739" y="4227"/>
                  </a:lnTo>
                  <a:close/>
                  <a:moveTo>
                    <a:pt x="11382" y="4155"/>
                  </a:moveTo>
                  <a:lnTo>
                    <a:pt x="13716" y="4763"/>
                  </a:lnTo>
                  <a:lnTo>
                    <a:pt x="12430" y="6906"/>
                  </a:lnTo>
                  <a:lnTo>
                    <a:pt x="8525" y="6906"/>
                  </a:lnTo>
                  <a:lnTo>
                    <a:pt x="11382" y="4155"/>
                  </a:lnTo>
                  <a:close/>
                  <a:moveTo>
                    <a:pt x="12549" y="7727"/>
                  </a:moveTo>
                  <a:lnTo>
                    <a:pt x="13776" y="9763"/>
                  </a:lnTo>
                  <a:lnTo>
                    <a:pt x="11299" y="10406"/>
                  </a:lnTo>
                  <a:lnTo>
                    <a:pt x="8537" y="7727"/>
                  </a:lnTo>
                  <a:close/>
                  <a:moveTo>
                    <a:pt x="6513" y="7727"/>
                  </a:moveTo>
                  <a:lnTo>
                    <a:pt x="3667" y="10501"/>
                  </a:lnTo>
                  <a:lnTo>
                    <a:pt x="1334" y="9882"/>
                  </a:lnTo>
                  <a:lnTo>
                    <a:pt x="2596" y="7727"/>
                  </a:lnTo>
                  <a:close/>
                  <a:moveTo>
                    <a:pt x="7941" y="8311"/>
                  </a:moveTo>
                  <a:lnTo>
                    <a:pt x="10787" y="11061"/>
                  </a:lnTo>
                  <a:lnTo>
                    <a:pt x="10156" y="13335"/>
                  </a:lnTo>
                  <a:lnTo>
                    <a:pt x="7941" y="12097"/>
                  </a:lnTo>
                  <a:lnTo>
                    <a:pt x="7941" y="8311"/>
                  </a:lnTo>
                  <a:close/>
                  <a:moveTo>
                    <a:pt x="7120" y="8311"/>
                  </a:moveTo>
                  <a:lnTo>
                    <a:pt x="7120" y="12204"/>
                  </a:lnTo>
                  <a:lnTo>
                    <a:pt x="7108" y="12204"/>
                  </a:lnTo>
                  <a:lnTo>
                    <a:pt x="5013" y="13383"/>
                  </a:lnTo>
                  <a:lnTo>
                    <a:pt x="4358" y="10989"/>
                  </a:lnTo>
                  <a:lnTo>
                    <a:pt x="7120" y="8311"/>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82"/>
                  </a:lnTo>
                  <a:lnTo>
                    <a:pt x="893" y="10597"/>
                  </a:lnTo>
                  <a:lnTo>
                    <a:pt x="3560" y="11299"/>
                  </a:lnTo>
                  <a:lnTo>
                    <a:pt x="4251" y="13799"/>
                  </a:lnTo>
                  <a:lnTo>
                    <a:pt x="4465" y="14621"/>
                  </a:lnTo>
                  <a:lnTo>
                    <a:pt x="5227" y="14204"/>
                  </a:lnTo>
                  <a:lnTo>
                    <a:pt x="7632" y="12859"/>
                  </a:lnTo>
                  <a:lnTo>
                    <a:pt x="9930" y="14157"/>
                  </a:lnTo>
                  <a:lnTo>
                    <a:pt x="10692" y="14573"/>
                  </a:lnTo>
                  <a:lnTo>
                    <a:pt x="10918" y="13752"/>
                  </a:lnTo>
                  <a:lnTo>
                    <a:pt x="11632" y="11168"/>
                  </a:lnTo>
                  <a:lnTo>
                    <a:pt x="14204" y="10489"/>
                  </a:lnTo>
                  <a:lnTo>
                    <a:pt x="15050" y="10275"/>
                  </a:lnTo>
                  <a:lnTo>
                    <a:pt x="14621" y="9537"/>
                  </a:lnTo>
                  <a:lnTo>
                    <a:pt x="13240" y="7227"/>
                  </a:lnTo>
                  <a:lnTo>
                    <a:pt x="14573" y="4977"/>
                  </a:lnTo>
                  <a:lnTo>
                    <a:pt x="15014" y="4251"/>
                  </a:lnTo>
                  <a:lnTo>
                    <a:pt x="14157" y="4024"/>
                  </a:lnTo>
                  <a:lnTo>
                    <a:pt x="11501"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8"/>
            <p:cNvSpPr/>
            <p:nvPr/>
          </p:nvSpPr>
          <p:spPr>
            <a:xfrm>
              <a:off x="286730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8"/>
            <p:cNvSpPr/>
            <p:nvPr/>
          </p:nvSpPr>
          <p:spPr>
            <a:xfrm>
              <a:off x="3243250" y="1211600"/>
              <a:ext cx="376250" cy="365525"/>
            </a:xfrm>
            <a:custGeom>
              <a:avLst/>
              <a:gdLst/>
              <a:ahLst/>
              <a:cxnLst/>
              <a:rect l="l" t="t" r="r" b="b"/>
              <a:pathLst>
                <a:path w="15050"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88" y="9763"/>
                  </a:lnTo>
                  <a:lnTo>
                    <a:pt x="11311" y="10406"/>
                  </a:lnTo>
                  <a:lnTo>
                    <a:pt x="8549" y="7727"/>
                  </a:lnTo>
                  <a:close/>
                  <a:moveTo>
                    <a:pt x="6525" y="7739"/>
                  </a:moveTo>
                  <a:lnTo>
                    <a:pt x="3668" y="10501"/>
                  </a:lnTo>
                  <a:lnTo>
                    <a:pt x="1322" y="9882"/>
                  </a:lnTo>
                  <a:lnTo>
                    <a:pt x="2608" y="7739"/>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30" y="3453"/>
                  </a:lnTo>
                  <a:lnTo>
                    <a:pt x="858" y="4120"/>
                  </a:lnTo>
                  <a:lnTo>
                    <a:pt x="1" y="4346"/>
                  </a:lnTo>
                  <a:lnTo>
                    <a:pt x="429" y="5072"/>
                  </a:lnTo>
                  <a:lnTo>
                    <a:pt x="1822" y="7394"/>
                  </a:lnTo>
                  <a:lnTo>
                    <a:pt x="477" y="9644"/>
                  </a:lnTo>
                  <a:lnTo>
                    <a:pt x="48" y="10382"/>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8"/>
            <p:cNvSpPr/>
            <p:nvPr/>
          </p:nvSpPr>
          <p:spPr>
            <a:xfrm>
              <a:off x="3243250" y="2307850"/>
              <a:ext cx="376250" cy="365250"/>
            </a:xfrm>
            <a:custGeom>
              <a:avLst/>
              <a:gdLst/>
              <a:ahLst/>
              <a:cxnLst/>
              <a:rect l="l" t="t" r="r" b="b"/>
              <a:pathLst>
                <a:path w="15050"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299"/>
                  </a:moveTo>
                  <a:lnTo>
                    <a:pt x="10799"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8"/>
            <p:cNvSpPr/>
            <p:nvPr/>
          </p:nvSpPr>
          <p:spPr>
            <a:xfrm>
              <a:off x="286730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3" y="3656"/>
                  </a:lnTo>
                  <a:lnTo>
                    <a:pt x="7930" y="6335"/>
                  </a:lnTo>
                  <a:lnTo>
                    <a:pt x="7930" y="2429"/>
                  </a:lnTo>
                  <a:lnTo>
                    <a:pt x="7942" y="2429"/>
                  </a:lnTo>
                  <a:lnTo>
                    <a:pt x="10038" y="1251"/>
                  </a:lnTo>
                  <a:close/>
                  <a:moveTo>
                    <a:pt x="3728" y="4215"/>
                  </a:moveTo>
                  <a:lnTo>
                    <a:pt x="6502" y="6894"/>
                  </a:lnTo>
                  <a:lnTo>
                    <a:pt x="2477" y="6894"/>
                  </a:lnTo>
                  <a:lnTo>
                    <a:pt x="1263" y="4858"/>
                  </a:lnTo>
                  <a:lnTo>
                    <a:pt x="3728" y="4215"/>
                  </a:lnTo>
                  <a:close/>
                  <a:moveTo>
                    <a:pt x="11383" y="4144"/>
                  </a:moveTo>
                  <a:lnTo>
                    <a:pt x="13717" y="4751"/>
                  </a:lnTo>
                  <a:lnTo>
                    <a:pt x="12443" y="6894"/>
                  </a:lnTo>
                  <a:lnTo>
                    <a:pt x="8538" y="6894"/>
                  </a:lnTo>
                  <a:lnTo>
                    <a:pt x="11383" y="4144"/>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299"/>
                  </a:moveTo>
                  <a:lnTo>
                    <a:pt x="10788" y="11050"/>
                  </a:lnTo>
                  <a:lnTo>
                    <a:pt x="10157"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32"/>
                  </a:lnTo>
                  <a:lnTo>
                    <a:pt x="1" y="4346"/>
                  </a:lnTo>
                  <a:lnTo>
                    <a:pt x="430" y="5085"/>
                  </a:lnTo>
                  <a:lnTo>
                    <a:pt x="1811" y="7406"/>
                  </a:lnTo>
                  <a:lnTo>
                    <a:pt x="477" y="9645"/>
                  </a:lnTo>
                  <a:lnTo>
                    <a:pt x="37" y="10383"/>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8"/>
            <p:cNvSpPr/>
            <p:nvPr/>
          </p:nvSpPr>
          <p:spPr>
            <a:xfrm>
              <a:off x="3243250" y="1942325"/>
              <a:ext cx="376250" cy="365550"/>
            </a:xfrm>
            <a:custGeom>
              <a:avLst/>
              <a:gdLst/>
              <a:ahLst/>
              <a:cxnLst/>
              <a:rect l="l" t="t" r="r" b="b"/>
              <a:pathLst>
                <a:path w="15050" h="14622" extrusionOk="0">
                  <a:moveTo>
                    <a:pt x="4882" y="1299"/>
                  </a:moveTo>
                  <a:lnTo>
                    <a:pt x="7109" y="2537"/>
                  </a:lnTo>
                  <a:lnTo>
                    <a:pt x="7109" y="6335"/>
                  </a:lnTo>
                  <a:lnTo>
                    <a:pt x="4263" y="3573"/>
                  </a:lnTo>
                  <a:lnTo>
                    <a:pt x="4882"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311"/>
                  </a:moveTo>
                  <a:lnTo>
                    <a:pt x="10799" y="11062"/>
                  </a:lnTo>
                  <a:lnTo>
                    <a:pt x="10168" y="13336"/>
                  </a:lnTo>
                  <a:lnTo>
                    <a:pt x="7954" y="12109"/>
                  </a:lnTo>
                  <a:lnTo>
                    <a:pt x="7954" y="8311"/>
                  </a:lnTo>
                  <a:close/>
                  <a:moveTo>
                    <a:pt x="7120" y="8311"/>
                  </a:moveTo>
                  <a:lnTo>
                    <a:pt x="7120" y="12205"/>
                  </a:lnTo>
                  <a:lnTo>
                    <a:pt x="7109"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30" y="3454"/>
                  </a:lnTo>
                  <a:lnTo>
                    <a:pt x="858" y="4132"/>
                  </a:lnTo>
                  <a:lnTo>
                    <a:pt x="1" y="4347"/>
                  </a:lnTo>
                  <a:lnTo>
                    <a:pt x="429" y="5085"/>
                  </a:lnTo>
                  <a:lnTo>
                    <a:pt x="1822" y="7406"/>
                  </a:lnTo>
                  <a:lnTo>
                    <a:pt x="477" y="9645"/>
                  </a:lnTo>
                  <a:lnTo>
                    <a:pt x="48" y="10383"/>
                  </a:lnTo>
                  <a:lnTo>
                    <a:pt x="893" y="10597"/>
                  </a:lnTo>
                  <a:lnTo>
                    <a:pt x="3560"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8"/>
            <p:cNvSpPr/>
            <p:nvPr/>
          </p:nvSpPr>
          <p:spPr>
            <a:xfrm>
              <a:off x="2867300" y="2308150"/>
              <a:ext cx="375975" cy="365550"/>
            </a:xfrm>
            <a:custGeom>
              <a:avLst/>
              <a:gdLst/>
              <a:ahLst/>
              <a:cxnLst/>
              <a:rect l="l" t="t" r="r" b="b"/>
              <a:pathLst>
                <a:path w="15039" h="14622" extrusionOk="0">
                  <a:moveTo>
                    <a:pt x="4882" y="1286"/>
                  </a:moveTo>
                  <a:lnTo>
                    <a:pt x="7097" y="2513"/>
                  </a:lnTo>
                  <a:lnTo>
                    <a:pt x="7097" y="6311"/>
                  </a:lnTo>
                  <a:lnTo>
                    <a:pt x="4251" y="3561"/>
                  </a:lnTo>
                  <a:lnTo>
                    <a:pt x="4882" y="1286"/>
                  </a:lnTo>
                  <a:close/>
                  <a:moveTo>
                    <a:pt x="10038" y="1239"/>
                  </a:moveTo>
                  <a:lnTo>
                    <a:pt x="10693" y="3632"/>
                  </a:lnTo>
                  <a:lnTo>
                    <a:pt x="7930" y="6311"/>
                  </a:lnTo>
                  <a:lnTo>
                    <a:pt x="7930" y="2418"/>
                  </a:lnTo>
                  <a:lnTo>
                    <a:pt x="7942" y="2418"/>
                  </a:lnTo>
                  <a:lnTo>
                    <a:pt x="10038" y="1239"/>
                  </a:lnTo>
                  <a:close/>
                  <a:moveTo>
                    <a:pt x="3728" y="4203"/>
                  </a:moveTo>
                  <a:lnTo>
                    <a:pt x="6502" y="6882"/>
                  </a:lnTo>
                  <a:lnTo>
                    <a:pt x="2477" y="6882"/>
                  </a:lnTo>
                  <a:lnTo>
                    <a:pt x="1263" y="4834"/>
                  </a:lnTo>
                  <a:lnTo>
                    <a:pt x="3728" y="4203"/>
                  </a:lnTo>
                  <a:close/>
                  <a:moveTo>
                    <a:pt x="11383" y="4120"/>
                  </a:moveTo>
                  <a:lnTo>
                    <a:pt x="13717" y="4739"/>
                  </a:lnTo>
                  <a:lnTo>
                    <a:pt x="12443" y="6882"/>
                  </a:lnTo>
                  <a:lnTo>
                    <a:pt x="8538" y="6882"/>
                  </a:lnTo>
                  <a:lnTo>
                    <a:pt x="11383" y="4120"/>
                  </a:lnTo>
                  <a:close/>
                  <a:moveTo>
                    <a:pt x="12538" y="7716"/>
                  </a:moveTo>
                  <a:lnTo>
                    <a:pt x="13765" y="9752"/>
                  </a:lnTo>
                  <a:lnTo>
                    <a:pt x="11288" y="10395"/>
                  </a:lnTo>
                  <a:lnTo>
                    <a:pt x="8526" y="7716"/>
                  </a:lnTo>
                  <a:close/>
                  <a:moveTo>
                    <a:pt x="6514" y="7716"/>
                  </a:moveTo>
                  <a:lnTo>
                    <a:pt x="3656" y="10466"/>
                  </a:lnTo>
                  <a:lnTo>
                    <a:pt x="1323" y="9859"/>
                  </a:lnTo>
                  <a:lnTo>
                    <a:pt x="2596" y="7716"/>
                  </a:lnTo>
                  <a:close/>
                  <a:moveTo>
                    <a:pt x="7942" y="8275"/>
                  </a:moveTo>
                  <a:lnTo>
                    <a:pt x="10788" y="11026"/>
                  </a:lnTo>
                  <a:lnTo>
                    <a:pt x="10157" y="13312"/>
                  </a:lnTo>
                  <a:lnTo>
                    <a:pt x="7942" y="12073"/>
                  </a:lnTo>
                  <a:lnTo>
                    <a:pt x="7942" y="8275"/>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20"/>
                  </a:lnTo>
                  <a:lnTo>
                    <a:pt x="1" y="4346"/>
                  </a:lnTo>
                  <a:lnTo>
                    <a:pt x="430" y="5073"/>
                  </a:lnTo>
                  <a:lnTo>
                    <a:pt x="1811" y="7394"/>
                  </a:lnTo>
                  <a:lnTo>
                    <a:pt x="477" y="9645"/>
                  </a:lnTo>
                  <a:lnTo>
                    <a:pt x="37" y="10371"/>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490"/>
                  </a:lnTo>
                  <a:lnTo>
                    <a:pt x="15039" y="10276"/>
                  </a:lnTo>
                  <a:lnTo>
                    <a:pt x="14610" y="9537"/>
                  </a:lnTo>
                  <a:lnTo>
                    <a:pt x="13229" y="7216"/>
                  </a:lnTo>
                  <a:lnTo>
                    <a:pt x="14562" y="4977"/>
                  </a:lnTo>
                  <a:lnTo>
                    <a:pt x="15003" y="4239"/>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8"/>
            <p:cNvSpPr/>
            <p:nvPr/>
          </p:nvSpPr>
          <p:spPr>
            <a:xfrm>
              <a:off x="3243250" y="1577100"/>
              <a:ext cx="376250" cy="365250"/>
            </a:xfrm>
            <a:custGeom>
              <a:avLst/>
              <a:gdLst/>
              <a:ahLst/>
              <a:cxnLst/>
              <a:rect l="l" t="t" r="r" b="b"/>
              <a:pathLst>
                <a:path w="15050"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22" y="9859"/>
                  </a:lnTo>
                  <a:lnTo>
                    <a:pt x="2608" y="7704"/>
                  </a:lnTo>
                  <a:close/>
                  <a:moveTo>
                    <a:pt x="7954" y="8300"/>
                  </a:moveTo>
                  <a:lnTo>
                    <a:pt x="10799"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30" y="3454"/>
                  </a:lnTo>
                  <a:lnTo>
                    <a:pt x="858" y="4120"/>
                  </a:lnTo>
                  <a:lnTo>
                    <a:pt x="1" y="4347"/>
                  </a:lnTo>
                  <a:lnTo>
                    <a:pt x="429" y="5073"/>
                  </a:lnTo>
                  <a:lnTo>
                    <a:pt x="1822" y="7395"/>
                  </a:lnTo>
                  <a:lnTo>
                    <a:pt x="477" y="9645"/>
                  </a:lnTo>
                  <a:lnTo>
                    <a:pt x="48" y="10371"/>
                  </a:lnTo>
                  <a:lnTo>
                    <a:pt x="893" y="10597"/>
                  </a:lnTo>
                  <a:lnTo>
                    <a:pt x="3560"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8"/>
            <p:cNvSpPr/>
            <p:nvPr/>
          </p:nvSpPr>
          <p:spPr>
            <a:xfrm>
              <a:off x="1729675" y="3403825"/>
              <a:ext cx="376250" cy="365550"/>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8"/>
            <p:cNvSpPr/>
            <p:nvPr/>
          </p:nvSpPr>
          <p:spPr>
            <a:xfrm>
              <a:off x="1350450" y="3038600"/>
              <a:ext cx="376275" cy="365250"/>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8"/>
            <p:cNvSpPr/>
            <p:nvPr/>
          </p:nvSpPr>
          <p:spPr>
            <a:xfrm>
              <a:off x="135045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4" y="3644"/>
                  </a:lnTo>
                  <a:lnTo>
                    <a:pt x="7942" y="6323"/>
                  </a:lnTo>
                  <a:lnTo>
                    <a:pt x="7942" y="2430"/>
                  </a:lnTo>
                  <a:lnTo>
                    <a:pt x="7954" y="2430"/>
                  </a:lnTo>
                  <a:lnTo>
                    <a:pt x="10050" y="1251"/>
                  </a:lnTo>
                  <a:close/>
                  <a:moveTo>
                    <a:pt x="3739" y="4228"/>
                  </a:moveTo>
                  <a:lnTo>
                    <a:pt x="6513" y="6906"/>
                  </a:lnTo>
                  <a:lnTo>
                    <a:pt x="2489" y="6906"/>
                  </a:lnTo>
                  <a:lnTo>
                    <a:pt x="1275" y="4871"/>
                  </a:lnTo>
                  <a:lnTo>
                    <a:pt x="3739" y="4228"/>
                  </a:lnTo>
                  <a:close/>
                  <a:moveTo>
                    <a:pt x="11395" y="4156"/>
                  </a:moveTo>
                  <a:lnTo>
                    <a:pt x="13729" y="4763"/>
                  </a:lnTo>
                  <a:lnTo>
                    <a:pt x="12455" y="6906"/>
                  </a:lnTo>
                  <a:lnTo>
                    <a:pt x="8537" y="6906"/>
                  </a:lnTo>
                  <a:lnTo>
                    <a:pt x="11395" y="4156"/>
                  </a:lnTo>
                  <a:close/>
                  <a:moveTo>
                    <a:pt x="12550" y="7728"/>
                  </a:moveTo>
                  <a:lnTo>
                    <a:pt x="13776" y="9764"/>
                  </a:lnTo>
                  <a:lnTo>
                    <a:pt x="11300" y="10407"/>
                  </a:lnTo>
                  <a:lnTo>
                    <a:pt x="8537" y="7728"/>
                  </a:lnTo>
                  <a:close/>
                  <a:moveTo>
                    <a:pt x="6525" y="7704"/>
                  </a:moveTo>
                  <a:lnTo>
                    <a:pt x="3668" y="10478"/>
                  </a:lnTo>
                  <a:lnTo>
                    <a:pt x="1334" y="9859"/>
                  </a:lnTo>
                  <a:lnTo>
                    <a:pt x="2608" y="7704"/>
                  </a:lnTo>
                  <a:close/>
                  <a:moveTo>
                    <a:pt x="7942" y="8300"/>
                  </a:moveTo>
                  <a:lnTo>
                    <a:pt x="10788" y="11050"/>
                  </a:lnTo>
                  <a:lnTo>
                    <a:pt x="10157" y="13336"/>
                  </a:lnTo>
                  <a:lnTo>
                    <a:pt x="7942" y="12098"/>
                  </a:lnTo>
                  <a:lnTo>
                    <a:pt x="7942" y="8300"/>
                  </a:lnTo>
                  <a:close/>
                  <a:moveTo>
                    <a:pt x="7121" y="8300"/>
                  </a:moveTo>
                  <a:lnTo>
                    <a:pt x="7121" y="12205"/>
                  </a:lnTo>
                  <a:lnTo>
                    <a:pt x="7109" y="12205"/>
                  </a:lnTo>
                  <a:lnTo>
                    <a:pt x="5013" y="13383"/>
                  </a:lnTo>
                  <a:lnTo>
                    <a:pt x="4358" y="10978"/>
                  </a:lnTo>
                  <a:lnTo>
                    <a:pt x="7121"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6" y="14610"/>
                  </a:lnTo>
                  <a:lnTo>
                    <a:pt x="5228" y="14193"/>
                  </a:lnTo>
                  <a:lnTo>
                    <a:pt x="7621" y="12860"/>
                  </a:lnTo>
                  <a:lnTo>
                    <a:pt x="9930" y="14145"/>
                  </a:lnTo>
                  <a:lnTo>
                    <a:pt x="10692" y="14574"/>
                  </a:lnTo>
                  <a:lnTo>
                    <a:pt x="10919" y="13753"/>
                  </a:lnTo>
                  <a:lnTo>
                    <a:pt x="11633" y="11157"/>
                  </a:lnTo>
                  <a:lnTo>
                    <a:pt x="14205" y="10490"/>
                  </a:lnTo>
                  <a:lnTo>
                    <a:pt x="15050" y="10264"/>
                  </a:lnTo>
                  <a:lnTo>
                    <a:pt x="14622" y="9538"/>
                  </a:lnTo>
                  <a:lnTo>
                    <a:pt x="13240" y="7216"/>
                  </a:lnTo>
                  <a:lnTo>
                    <a:pt x="14574" y="4966"/>
                  </a:lnTo>
                  <a:lnTo>
                    <a:pt x="15003" y="4239"/>
                  </a:lnTo>
                  <a:lnTo>
                    <a:pt x="14157" y="4013"/>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8"/>
            <p:cNvSpPr/>
            <p:nvPr/>
          </p:nvSpPr>
          <p:spPr>
            <a:xfrm>
              <a:off x="13507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8"/>
            <p:cNvSpPr/>
            <p:nvPr/>
          </p:nvSpPr>
          <p:spPr>
            <a:xfrm>
              <a:off x="1350450" y="1211600"/>
              <a:ext cx="376275" cy="365825"/>
            </a:xfrm>
            <a:custGeom>
              <a:avLst/>
              <a:gdLst/>
              <a:ahLst/>
              <a:cxnLst/>
              <a:rect l="l" t="t" r="r" b="b"/>
              <a:pathLst>
                <a:path w="15051" h="14633" extrusionOk="0">
                  <a:moveTo>
                    <a:pt x="4882" y="1298"/>
                  </a:moveTo>
                  <a:lnTo>
                    <a:pt x="7109" y="2536"/>
                  </a:lnTo>
                  <a:lnTo>
                    <a:pt x="7109" y="6334"/>
                  </a:lnTo>
                  <a:lnTo>
                    <a:pt x="4263" y="3572"/>
                  </a:lnTo>
                  <a:lnTo>
                    <a:pt x="4882" y="1298"/>
                  </a:lnTo>
                  <a:close/>
                  <a:moveTo>
                    <a:pt x="10050" y="1250"/>
                  </a:moveTo>
                  <a:lnTo>
                    <a:pt x="10704" y="3655"/>
                  </a:lnTo>
                  <a:lnTo>
                    <a:pt x="7942" y="6334"/>
                  </a:lnTo>
                  <a:lnTo>
                    <a:pt x="7942" y="2429"/>
                  </a:lnTo>
                  <a:lnTo>
                    <a:pt x="7954" y="2429"/>
                  </a:lnTo>
                  <a:lnTo>
                    <a:pt x="10050" y="1250"/>
                  </a:lnTo>
                  <a:close/>
                  <a:moveTo>
                    <a:pt x="3739" y="4227"/>
                  </a:moveTo>
                  <a:lnTo>
                    <a:pt x="6513" y="6906"/>
                  </a:lnTo>
                  <a:lnTo>
                    <a:pt x="2489" y="6906"/>
                  </a:lnTo>
                  <a:lnTo>
                    <a:pt x="1275" y="4870"/>
                  </a:lnTo>
                  <a:lnTo>
                    <a:pt x="3739" y="4227"/>
                  </a:lnTo>
                  <a:close/>
                  <a:moveTo>
                    <a:pt x="11395" y="4155"/>
                  </a:moveTo>
                  <a:lnTo>
                    <a:pt x="13729" y="4763"/>
                  </a:lnTo>
                  <a:lnTo>
                    <a:pt x="12455" y="6906"/>
                  </a:lnTo>
                  <a:lnTo>
                    <a:pt x="8537" y="6906"/>
                  </a:lnTo>
                  <a:lnTo>
                    <a:pt x="11395" y="4155"/>
                  </a:lnTo>
                  <a:close/>
                  <a:moveTo>
                    <a:pt x="12550" y="7727"/>
                  </a:moveTo>
                  <a:lnTo>
                    <a:pt x="13764" y="9763"/>
                  </a:lnTo>
                  <a:lnTo>
                    <a:pt x="11300" y="10406"/>
                  </a:lnTo>
                  <a:lnTo>
                    <a:pt x="8537" y="7727"/>
                  </a:lnTo>
                  <a:close/>
                  <a:moveTo>
                    <a:pt x="6525" y="7739"/>
                  </a:moveTo>
                  <a:lnTo>
                    <a:pt x="3668" y="10501"/>
                  </a:lnTo>
                  <a:lnTo>
                    <a:pt x="1334" y="9882"/>
                  </a:lnTo>
                  <a:lnTo>
                    <a:pt x="2608" y="7739"/>
                  </a:lnTo>
                  <a:close/>
                  <a:moveTo>
                    <a:pt x="7942" y="8311"/>
                  </a:moveTo>
                  <a:lnTo>
                    <a:pt x="10788" y="11061"/>
                  </a:lnTo>
                  <a:lnTo>
                    <a:pt x="10157" y="13335"/>
                  </a:lnTo>
                  <a:lnTo>
                    <a:pt x="7942" y="12097"/>
                  </a:lnTo>
                  <a:lnTo>
                    <a:pt x="7942" y="8311"/>
                  </a:lnTo>
                  <a:close/>
                  <a:moveTo>
                    <a:pt x="7121" y="8311"/>
                  </a:moveTo>
                  <a:lnTo>
                    <a:pt x="7121" y="12204"/>
                  </a:lnTo>
                  <a:lnTo>
                    <a:pt x="7109" y="12204"/>
                  </a:lnTo>
                  <a:lnTo>
                    <a:pt x="5013" y="13383"/>
                  </a:lnTo>
                  <a:lnTo>
                    <a:pt x="4358" y="10989"/>
                  </a:lnTo>
                  <a:lnTo>
                    <a:pt x="7121" y="8311"/>
                  </a:lnTo>
                  <a:close/>
                  <a:moveTo>
                    <a:pt x="10585" y="0"/>
                  </a:moveTo>
                  <a:lnTo>
                    <a:pt x="9835" y="441"/>
                  </a:lnTo>
                  <a:lnTo>
                    <a:pt x="7430" y="1774"/>
                  </a:lnTo>
                  <a:lnTo>
                    <a:pt x="5132" y="476"/>
                  </a:lnTo>
                  <a:lnTo>
                    <a:pt x="4370" y="60"/>
                  </a:lnTo>
                  <a:lnTo>
                    <a:pt x="4144" y="881"/>
                  </a:lnTo>
                  <a:lnTo>
                    <a:pt x="3430" y="3477"/>
                  </a:lnTo>
                  <a:lnTo>
                    <a:pt x="858" y="4143"/>
                  </a:lnTo>
                  <a:lnTo>
                    <a:pt x="1" y="4370"/>
                  </a:lnTo>
                  <a:lnTo>
                    <a:pt x="441" y="5096"/>
                  </a:lnTo>
                  <a:lnTo>
                    <a:pt x="1822" y="7418"/>
                  </a:lnTo>
                  <a:lnTo>
                    <a:pt x="477" y="9668"/>
                  </a:lnTo>
                  <a:lnTo>
                    <a:pt x="48" y="10394"/>
                  </a:lnTo>
                  <a:lnTo>
                    <a:pt x="894" y="10620"/>
                  </a:lnTo>
                  <a:lnTo>
                    <a:pt x="3561" y="11311"/>
                  </a:lnTo>
                  <a:lnTo>
                    <a:pt x="4251" y="13811"/>
                  </a:lnTo>
                  <a:lnTo>
                    <a:pt x="4466" y="14633"/>
                  </a:lnTo>
                  <a:lnTo>
                    <a:pt x="5228" y="14216"/>
                  </a:lnTo>
                  <a:lnTo>
                    <a:pt x="7633" y="12883"/>
                  </a:lnTo>
                  <a:lnTo>
                    <a:pt x="9930" y="14168"/>
                  </a:lnTo>
                  <a:lnTo>
                    <a:pt x="10692" y="14585"/>
                  </a:lnTo>
                  <a:lnTo>
                    <a:pt x="10919" y="13776"/>
                  </a:lnTo>
                  <a:lnTo>
                    <a:pt x="11633" y="11180"/>
                  </a:lnTo>
                  <a:lnTo>
                    <a:pt x="14205" y="10513"/>
                  </a:lnTo>
                  <a:lnTo>
                    <a:pt x="15050" y="10287"/>
                  </a:lnTo>
                  <a:lnTo>
                    <a:pt x="14622" y="9561"/>
                  </a:lnTo>
                  <a:lnTo>
                    <a:pt x="13240" y="7227"/>
                  </a:lnTo>
                  <a:lnTo>
                    <a:pt x="14574" y="4977"/>
                  </a:lnTo>
                  <a:lnTo>
                    <a:pt x="15003" y="4251"/>
                  </a:lnTo>
                  <a:lnTo>
                    <a:pt x="14157" y="4024"/>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8"/>
            <p:cNvSpPr/>
            <p:nvPr/>
          </p:nvSpPr>
          <p:spPr>
            <a:xfrm>
              <a:off x="135075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8"/>
            <p:cNvSpPr/>
            <p:nvPr/>
          </p:nvSpPr>
          <p:spPr>
            <a:xfrm>
              <a:off x="13507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8"/>
            <p:cNvSpPr/>
            <p:nvPr/>
          </p:nvSpPr>
          <p:spPr>
            <a:xfrm>
              <a:off x="5897750" y="3038600"/>
              <a:ext cx="372100" cy="365250"/>
            </a:xfrm>
            <a:custGeom>
              <a:avLst/>
              <a:gdLst/>
              <a:ahLst/>
              <a:cxnLst/>
              <a:rect l="l" t="t" r="r" b="b"/>
              <a:pathLst>
                <a:path w="14884" h="14610" extrusionOk="0">
                  <a:moveTo>
                    <a:pt x="10026" y="1239"/>
                  </a:moveTo>
                  <a:lnTo>
                    <a:pt x="10680" y="3632"/>
                  </a:lnTo>
                  <a:lnTo>
                    <a:pt x="7918" y="6311"/>
                  </a:lnTo>
                  <a:lnTo>
                    <a:pt x="7918" y="2405"/>
                  </a:lnTo>
                  <a:lnTo>
                    <a:pt x="7930" y="2405"/>
                  </a:lnTo>
                  <a:lnTo>
                    <a:pt x="10026" y="1239"/>
                  </a:lnTo>
                  <a:close/>
                  <a:moveTo>
                    <a:pt x="4870" y="1298"/>
                  </a:moveTo>
                  <a:lnTo>
                    <a:pt x="7085" y="2525"/>
                  </a:lnTo>
                  <a:lnTo>
                    <a:pt x="7085" y="6323"/>
                  </a:lnTo>
                  <a:lnTo>
                    <a:pt x="4239" y="3572"/>
                  </a:lnTo>
                  <a:lnTo>
                    <a:pt x="4870" y="1298"/>
                  </a:lnTo>
                  <a:close/>
                  <a:moveTo>
                    <a:pt x="3727" y="4215"/>
                  </a:moveTo>
                  <a:lnTo>
                    <a:pt x="6501" y="6894"/>
                  </a:lnTo>
                  <a:lnTo>
                    <a:pt x="2477" y="6894"/>
                  </a:lnTo>
                  <a:lnTo>
                    <a:pt x="1263" y="4846"/>
                  </a:lnTo>
                  <a:lnTo>
                    <a:pt x="3727" y="4215"/>
                  </a:lnTo>
                  <a:close/>
                  <a:moveTo>
                    <a:pt x="11371" y="4132"/>
                  </a:moveTo>
                  <a:lnTo>
                    <a:pt x="13705" y="4751"/>
                  </a:lnTo>
                  <a:lnTo>
                    <a:pt x="12431" y="6894"/>
                  </a:lnTo>
                  <a:lnTo>
                    <a:pt x="8513" y="6894"/>
                  </a:lnTo>
                  <a:lnTo>
                    <a:pt x="11371" y="4132"/>
                  </a:lnTo>
                  <a:close/>
                  <a:moveTo>
                    <a:pt x="12550" y="7704"/>
                  </a:moveTo>
                  <a:lnTo>
                    <a:pt x="13764" y="9752"/>
                  </a:lnTo>
                  <a:lnTo>
                    <a:pt x="11299" y="10383"/>
                  </a:lnTo>
                  <a:lnTo>
                    <a:pt x="8525" y="7704"/>
                  </a:lnTo>
                  <a:close/>
                  <a:moveTo>
                    <a:pt x="6501" y="7704"/>
                  </a:moveTo>
                  <a:lnTo>
                    <a:pt x="3644" y="10478"/>
                  </a:lnTo>
                  <a:lnTo>
                    <a:pt x="1310" y="9871"/>
                  </a:lnTo>
                  <a:lnTo>
                    <a:pt x="2584" y="7704"/>
                  </a:lnTo>
                  <a:close/>
                  <a:moveTo>
                    <a:pt x="7930" y="8287"/>
                  </a:moveTo>
                  <a:lnTo>
                    <a:pt x="10776" y="11038"/>
                  </a:lnTo>
                  <a:lnTo>
                    <a:pt x="10145" y="13324"/>
                  </a:lnTo>
                  <a:lnTo>
                    <a:pt x="7930" y="12085"/>
                  </a:lnTo>
                  <a:lnTo>
                    <a:pt x="7930" y="8287"/>
                  </a:lnTo>
                  <a:close/>
                  <a:moveTo>
                    <a:pt x="7097" y="8287"/>
                  </a:moveTo>
                  <a:lnTo>
                    <a:pt x="7097" y="12192"/>
                  </a:lnTo>
                  <a:lnTo>
                    <a:pt x="7085" y="12192"/>
                  </a:lnTo>
                  <a:lnTo>
                    <a:pt x="4989" y="13359"/>
                  </a:lnTo>
                  <a:lnTo>
                    <a:pt x="4334" y="10966"/>
                  </a:lnTo>
                  <a:lnTo>
                    <a:pt x="7097" y="8287"/>
                  </a:lnTo>
                  <a:close/>
                  <a:moveTo>
                    <a:pt x="10585" y="0"/>
                  </a:moveTo>
                  <a:lnTo>
                    <a:pt x="9823" y="417"/>
                  </a:lnTo>
                  <a:lnTo>
                    <a:pt x="7430" y="1751"/>
                  </a:lnTo>
                  <a:lnTo>
                    <a:pt x="5120" y="453"/>
                  </a:lnTo>
                  <a:lnTo>
                    <a:pt x="4358" y="48"/>
                  </a:lnTo>
                  <a:lnTo>
                    <a:pt x="4132" y="858"/>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80" y="14574"/>
                  </a:lnTo>
                  <a:lnTo>
                    <a:pt x="10907" y="13752"/>
                  </a:lnTo>
                  <a:lnTo>
                    <a:pt x="11621" y="11157"/>
                  </a:lnTo>
                  <a:lnTo>
                    <a:pt x="14193" y="10490"/>
                  </a:lnTo>
                  <a:lnTo>
                    <a:pt x="14883" y="10311"/>
                  </a:lnTo>
                  <a:lnTo>
                    <a:pt x="14883" y="10002"/>
                  </a:lnTo>
                  <a:lnTo>
                    <a:pt x="14598" y="9537"/>
                  </a:lnTo>
                  <a:lnTo>
                    <a:pt x="13216" y="7216"/>
                  </a:lnTo>
                  <a:lnTo>
                    <a:pt x="14550" y="4965"/>
                  </a:lnTo>
                  <a:lnTo>
                    <a:pt x="14883" y="4430"/>
                  </a:lnTo>
                  <a:lnTo>
                    <a:pt x="14883" y="4215"/>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8"/>
            <p:cNvSpPr/>
            <p:nvPr/>
          </p:nvSpPr>
          <p:spPr>
            <a:xfrm>
              <a:off x="1729675" y="2307850"/>
              <a:ext cx="376250" cy="365250"/>
            </a:xfrm>
            <a:custGeom>
              <a:avLst/>
              <a:gdLst/>
              <a:ahLst/>
              <a:cxnLst/>
              <a:rect l="l" t="t" r="r" b="b"/>
              <a:pathLst>
                <a:path w="15050" h="14610" extrusionOk="0">
                  <a:moveTo>
                    <a:pt x="4882" y="1298"/>
                  </a:moveTo>
                  <a:lnTo>
                    <a:pt x="7108" y="2525"/>
                  </a:lnTo>
                  <a:lnTo>
                    <a:pt x="7108" y="6323"/>
                  </a:lnTo>
                  <a:lnTo>
                    <a:pt x="4263" y="3573"/>
                  </a:lnTo>
                  <a:lnTo>
                    <a:pt x="4882" y="1298"/>
                  </a:lnTo>
                  <a:close/>
                  <a:moveTo>
                    <a:pt x="10049" y="1251"/>
                  </a:moveTo>
                  <a:lnTo>
                    <a:pt x="10704" y="3644"/>
                  </a:lnTo>
                  <a:lnTo>
                    <a:pt x="7942" y="6323"/>
                  </a:lnTo>
                  <a:lnTo>
                    <a:pt x="7942" y="2430"/>
                  </a:lnTo>
                  <a:lnTo>
                    <a:pt x="7954" y="2430"/>
                  </a:lnTo>
                  <a:lnTo>
                    <a:pt x="10049" y="1251"/>
                  </a:lnTo>
                  <a:close/>
                  <a:moveTo>
                    <a:pt x="3739" y="4215"/>
                  </a:moveTo>
                  <a:lnTo>
                    <a:pt x="6513" y="6894"/>
                  </a:lnTo>
                  <a:lnTo>
                    <a:pt x="2489" y="6894"/>
                  </a:lnTo>
                  <a:lnTo>
                    <a:pt x="1274" y="4870"/>
                  </a:lnTo>
                  <a:lnTo>
                    <a:pt x="3739" y="4215"/>
                  </a:lnTo>
                  <a:close/>
                  <a:moveTo>
                    <a:pt x="11395" y="4132"/>
                  </a:moveTo>
                  <a:lnTo>
                    <a:pt x="13728" y="4751"/>
                  </a:lnTo>
                  <a:lnTo>
                    <a:pt x="12442" y="6894"/>
                  </a:lnTo>
                  <a:lnTo>
                    <a:pt x="8525" y="6894"/>
                  </a:lnTo>
                  <a:lnTo>
                    <a:pt x="11395" y="4132"/>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299"/>
                  </a:moveTo>
                  <a:lnTo>
                    <a:pt x="10775" y="11062"/>
                  </a:lnTo>
                  <a:lnTo>
                    <a:pt x="10156" y="13336"/>
                  </a:lnTo>
                  <a:lnTo>
                    <a:pt x="7942" y="12097"/>
                  </a:lnTo>
                  <a:lnTo>
                    <a:pt x="7942" y="8299"/>
                  </a:lnTo>
                  <a:close/>
                  <a:moveTo>
                    <a:pt x="7120" y="8299"/>
                  </a:moveTo>
                  <a:lnTo>
                    <a:pt x="7120" y="12205"/>
                  </a:lnTo>
                  <a:lnTo>
                    <a:pt x="7108" y="12205"/>
                  </a:lnTo>
                  <a:lnTo>
                    <a:pt x="5001" y="13383"/>
                  </a:lnTo>
                  <a:lnTo>
                    <a:pt x="4346" y="10978"/>
                  </a:lnTo>
                  <a:lnTo>
                    <a:pt x="7120" y="8299"/>
                  </a:lnTo>
                  <a:close/>
                  <a:moveTo>
                    <a:pt x="10585" y="1"/>
                  </a:moveTo>
                  <a:lnTo>
                    <a:pt x="9823" y="417"/>
                  </a:lnTo>
                  <a:lnTo>
                    <a:pt x="7430" y="1751"/>
                  </a:lnTo>
                  <a:lnTo>
                    <a:pt x="5120" y="465"/>
                  </a:lnTo>
                  <a:lnTo>
                    <a:pt x="4358" y="48"/>
                  </a:lnTo>
                  <a:lnTo>
                    <a:pt x="4144" y="858"/>
                  </a:lnTo>
                  <a:lnTo>
                    <a:pt x="3429" y="3453"/>
                  </a:lnTo>
                  <a:lnTo>
                    <a:pt x="846"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40"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8"/>
            <p:cNvSpPr/>
            <p:nvPr/>
          </p:nvSpPr>
          <p:spPr>
            <a:xfrm>
              <a:off x="1729675" y="1577100"/>
              <a:ext cx="376250" cy="365250"/>
            </a:xfrm>
            <a:custGeom>
              <a:avLst/>
              <a:gdLst/>
              <a:ahLst/>
              <a:cxnLst/>
              <a:rect l="l" t="t" r="r" b="b"/>
              <a:pathLst>
                <a:path w="15050" h="14610" extrusionOk="0">
                  <a:moveTo>
                    <a:pt x="4882" y="1299"/>
                  </a:moveTo>
                  <a:lnTo>
                    <a:pt x="7108" y="2525"/>
                  </a:lnTo>
                  <a:lnTo>
                    <a:pt x="7108" y="6323"/>
                  </a:lnTo>
                  <a:lnTo>
                    <a:pt x="4263" y="3573"/>
                  </a:lnTo>
                  <a:lnTo>
                    <a:pt x="4882" y="1299"/>
                  </a:lnTo>
                  <a:close/>
                  <a:moveTo>
                    <a:pt x="10049" y="1251"/>
                  </a:moveTo>
                  <a:lnTo>
                    <a:pt x="10704" y="3644"/>
                  </a:lnTo>
                  <a:lnTo>
                    <a:pt x="7942" y="6323"/>
                  </a:lnTo>
                  <a:lnTo>
                    <a:pt x="7942" y="2430"/>
                  </a:lnTo>
                  <a:lnTo>
                    <a:pt x="7954" y="2430"/>
                  </a:lnTo>
                  <a:lnTo>
                    <a:pt x="10049" y="1251"/>
                  </a:lnTo>
                  <a:close/>
                  <a:moveTo>
                    <a:pt x="3739" y="4228"/>
                  </a:moveTo>
                  <a:lnTo>
                    <a:pt x="6513" y="6906"/>
                  </a:lnTo>
                  <a:lnTo>
                    <a:pt x="2489" y="6906"/>
                  </a:lnTo>
                  <a:lnTo>
                    <a:pt x="1274" y="4871"/>
                  </a:lnTo>
                  <a:lnTo>
                    <a:pt x="3739" y="4228"/>
                  </a:lnTo>
                  <a:close/>
                  <a:moveTo>
                    <a:pt x="11395" y="4156"/>
                  </a:moveTo>
                  <a:lnTo>
                    <a:pt x="13728" y="4763"/>
                  </a:lnTo>
                  <a:lnTo>
                    <a:pt x="12442" y="6906"/>
                  </a:lnTo>
                  <a:lnTo>
                    <a:pt x="8525" y="6906"/>
                  </a:lnTo>
                  <a:lnTo>
                    <a:pt x="11395" y="4156"/>
                  </a:lnTo>
                  <a:close/>
                  <a:moveTo>
                    <a:pt x="12549" y="7728"/>
                  </a:moveTo>
                  <a:lnTo>
                    <a:pt x="13776" y="9764"/>
                  </a:lnTo>
                  <a:lnTo>
                    <a:pt x="11299" y="10407"/>
                  </a:lnTo>
                  <a:lnTo>
                    <a:pt x="8537" y="7728"/>
                  </a:lnTo>
                  <a:close/>
                  <a:moveTo>
                    <a:pt x="6525" y="7704"/>
                  </a:moveTo>
                  <a:lnTo>
                    <a:pt x="3667" y="10478"/>
                  </a:lnTo>
                  <a:lnTo>
                    <a:pt x="1334" y="9859"/>
                  </a:lnTo>
                  <a:lnTo>
                    <a:pt x="2608" y="7704"/>
                  </a:lnTo>
                  <a:close/>
                  <a:moveTo>
                    <a:pt x="7942" y="8300"/>
                  </a:moveTo>
                  <a:lnTo>
                    <a:pt x="10775" y="11050"/>
                  </a:lnTo>
                  <a:lnTo>
                    <a:pt x="10156" y="13336"/>
                  </a:lnTo>
                  <a:lnTo>
                    <a:pt x="7942" y="12098"/>
                  </a:lnTo>
                  <a:lnTo>
                    <a:pt x="7942" y="8300"/>
                  </a:lnTo>
                  <a:close/>
                  <a:moveTo>
                    <a:pt x="7120" y="8300"/>
                  </a:moveTo>
                  <a:lnTo>
                    <a:pt x="7120" y="12205"/>
                  </a:lnTo>
                  <a:lnTo>
                    <a:pt x="7108"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18" y="13753"/>
                  </a:lnTo>
                  <a:lnTo>
                    <a:pt x="11633" y="11157"/>
                  </a:lnTo>
                  <a:lnTo>
                    <a:pt x="14204" y="10490"/>
                  </a:lnTo>
                  <a:lnTo>
                    <a:pt x="15050" y="10264"/>
                  </a:lnTo>
                  <a:lnTo>
                    <a:pt x="14621" y="9538"/>
                  </a:lnTo>
                  <a:lnTo>
                    <a:pt x="13240"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8"/>
            <p:cNvSpPr/>
            <p:nvPr/>
          </p:nvSpPr>
          <p:spPr>
            <a:xfrm>
              <a:off x="1729375" y="846675"/>
              <a:ext cx="376550" cy="365525"/>
            </a:xfrm>
            <a:custGeom>
              <a:avLst/>
              <a:gdLst/>
              <a:ahLst/>
              <a:cxnLst/>
              <a:rect l="l" t="t" r="r" b="b"/>
              <a:pathLst>
                <a:path w="15062" h="14621" extrusionOk="0">
                  <a:moveTo>
                    <a:pt x="10061" y="1238"/>
                  </a:moveTo>
                  <a:lnTo>
                    <a:pt x="10716" y="3631"/>
                  </a:lnTo>
                  <a:lnTo>
                    <a:pt x="7954" y="6310"/>
                  </a:lnTo>
                  <a:lnTo>
                    <a:pt x="7954" y="2417"/>
                  </a:lnTo>
                  <a:lnTo>
                    <a:pt x="7966" y="2417"/>
                  </a:lnTo>
                  <a:lnTo>
                    <a:pt x="10061" y="1238"/>
                  </a:lnTo>
                  <a:close/>
                  <a:moveTo>
                    <a:pt x="4894" y="1298"/>
                  </a:moveTo>
                  <a:lnTo>
                    <a:pt x="7120" y="2536"/>
                  </a:lnTo>
                  <a:lnTo>
                    <a:pt x="7120" y="6322"/>
                  </a:lnTo>
                  <a:lnTo>
                    <a:pt x="4275" y="3572"/>
                  </a:lnTo>
                  <a:lnTo>
                    <a:pt x="4894" y="1298"/>
                  </a:lnTo>
                  <a:close/>
                  <a:moveTo>
                    <a:pt x="3751" y="4215"/>
                  </a:moveTo>
                  <a:lnTo>
                    <a:pt x="6525" y="6894"/>
                  </a:lnTo>
                  <a:lnTo>
                    <a:pt x="2501" y="6894"/>
                  </a:lnTo>
                  <a:lnTo>
                    <a:pt x="1286" y="4858"/>
                  </a:lnTo>
                  <a:lnTo>
                    <a:pt x="3751" y="4215"/>
                  </a:lnTo>
                  <a:close/>
                  <a:moveTo>
                    <a:pt x="11383" y="4131"/>
                  </a:moveTo>
                  <a:lnTo>
                    <a:pt x="13728" y="4751"/>
                  </a:lnTo>
                  <a:lnTo>
                    <a:pt x="12454" y="6894"/>
                  </a:lnTo>
                  <a:lnTo>
                    <a:pt x="8549" y="6894"/>
                  </a:lnTo>
                  <a:lnTo>
                    <a:pt x="11383" y="4131"/>
                  </a:lnTo>
                  <a:close/>
                  <a:moveTo>
                    <a:pt x="12561" y="7715"/>
                  </a:moveTo>
                  <a:lnTo>
                    <a:pt x="13788" y="9751"/>
                  </a:lnTo>
                  <a:lnTo>
                    <a:pt x="11311" y="10394"/>
                  </a:lnTo>
                  <a:lnTo>
                    <a:pt x="8537" y="7715"/>
                  </a:lnTo>
                  <a:close/>
                  <a:moveTo>
                    <a:pt x="6537" y="7727"/>
                  </a:moveTo>
                  <a:lnTo>
                    <a:pt x="3679" y="10477"/>
                  </a:lnTo>
                  <a:lnTo>
                    <a:pt x="1346" y="9870"/>
                  </a:lnTo>
                  <a:lnTo>
                    <a:pt x="2620" y="7727"/>
                  </a:lnTo>
                  <a:close/>
                  <a:moveTo>
                    <a:pt x="7954" y="8287"/>
                  </a:moveTo>
                  <a:lnTo>
                    <a:pt x="10787" y="11049"/>
                  </a:lnTo>
                  <a:lnTo>
                    <a:pt x="10168" y="13323"/>
                  </a:lnTo>
                  <a:lnTo>
                    <a:pt x="7954" y="12085"/>
                  </a:lnTo>
                  <a:lnTo>
                    <a:pt x="7954" y="8287"/>
                  </a:lnTo>
                  <a:close/>
                  <a:moveTo>
                    <a:pt x="7120" y="8287"/>
                  </a:moveTo>
                  <a:lnTo>
                    <a:pt x="7120" y="12192"/>
                  </a:lnTo>
                  <a:lnTo>
                    <a:pt x="5013" y="13371"/>
                  </a:lnTo>
                  <a:lnTo>
                    <a:pt x="4346" y="10966"/>
                  </a:lnTo>
                  <a:lnTo>
                    <a:pt x="7120" y="8287"/>
                  </a:lnTo>
                  <a:close/>
                  <a:moveTo>
                    <a:pt x="10585" y="0"/>
                  </a:moveTo>
                  <a:lnTo>
                    <a:pt x="9823" y="417"/>
                  </a:lnTo>
                  <a:lnTo>
                    <a:pt x="7430" y="1762"/>
                  </a:lnTo>
                  <a:lnTo>
                    <a:pt x="5120" y="464"/>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45" y="11168"/>
                  </a:lnTo>
                  <a:lnTo>
                    <a:pt x="14216" y="10489"/>
                  </a:lnTo>
                  <a:lnTo>
                    <a:pt x="15062" y="10275"/>
                  </a:lnTo>
                  <a:lnTo>
                    <a:pt x="14633" y="9537"/>
                  </a:lnTo>
                  <a:lnTo>
                    <a:pt x="13252" y="7215"/>
                  </a:lnTo>
                  <a:lnTo>
                    <a:pt x="14585" y="4965"/>
                  </a:lnTo>
                  <a:lnTo>
                    <a:pt x="15014" y="4227"/>
                  </a:lnTo>
                  <a:lnTo>
                    <a:pt x="14169" y="4024"/>
                  </a:lnTo>
                  <a:lnTo>
                    <a:pt x="11502" y="3322"/>
                  </a:lnTo>
                  <a:lnTo>
                    <a:pt x="10823"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8"/>
            <p:cNvSpPr/>
            <p:nvPr/>
          </p:nvSpPr>
          <p:spPr>
            <a:xfrm>
              <a:off x="1729675" y="1942325"/>
              <a:ext cx="376250" cy="365550"/>
            </a:xfrm>
            <a:custGeom>
              <a:avLst/>
              <a:gdLst/>
              <a:ahLst/>
              <a:cxnLst/>
              <a:rect l="l" t="t" r="r" b="b"/>
              <a:pathLst>
                <a:path w="15050" h="14622" extrusionOk="0">
                  <a:moveTo>
                    <a:pt x="4882" y="1299"/>
                  </a:moveTo>
                  <a:lnTo>
                    <a:pt x="7108" y="2537"/>
                  </a:lnTo>
                  <a:lnTo>
                    <a:pt x="7108" y="6335"/>
                  </a:lnTo>
                  <a:lnTo>
                    <a:pt x="4263" y="3573"/>
                  </a:lnTo>
                  <a:lnTo>
                    <a:pt x="4882" y="1299"/>
                  </a:lnTo>
                  <a:close/>
                  <a:moveTo>
                    <a:pt x="10049" y="1251"/>
                  </a:moveTo>
                  <a:lnTo>
                    <a:pt x="10716" y="3656"/>
                  </a:lnTo>
                  <a:lnTo>
                    <a:pt x="7954" y="6335"/>
                  </a:lnTo>
                  <a:lnTo>
                    <a:pt x="7954" y="2430"/>
                  </a:lnTo>
                  <a:lnTo>
                    <a:pt x="10049" y="1251"/>
                  </a:lnTo>
                  <a:close/>
                  <a:moveTo>
                    <a:pt x="11395" y="4144"/>
                  </a:moveTo>
                  <a:lnTo>
                    <a:pt x="13728" y="4751"/>
                  </a:lnTo>
                  <a:lnTo>
                    <a:pt x="12442" y="6895"/>
                  </a:lnTo>
                  <a:lnTo>
                    <a:pt x="8525" y="6895"/>
                  </a:lnTo>
                  <a:lnTo>
                    <a:pt x="11395" y="4144"/>
                  </a:lnTo>
                  <a:close/>
                  <a:moveTo>
                    <a:pt x="3739" y="4228"/>
                  </a:moveTo>
                  <a:lnTo>
                    <a:pt x="6513" y="6906"/>
                  </a:lnTo>
                  <a:lnTo>
                    <a:pt x="2489" y="6906"/>
                  </a:lnTo>
                  <a:lnTo>
                    <a:pt x="1274" y="4870"/>
                  </a:lnTo>
                  <a:lnTo>
                    <a:pt x="3739" y="4228"/>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311"/>
                  </a:moveTo>
                  <a:lnTo>
                    <a:pt x="10775" y="11062"/>
                  </a:lnTo>
                  <a:lnTo>
                    <a:pt x="10156" y="13336"/>
                  </a:lnTo>
                  <a:lnTo>
                    <a:pt x="7942" y="12109"/>
                  </a:lnTo>
                  <a:lnTo>
                    <a:pt x="7942" y="8311"/>
                  </a:lnTo>
                  <a:close/>
                  <a:moveTo>
                    <a:pt x="7120" y="8311"/>
                  </a:moveTo>
                  <a:lnTo>
                    <a:pt x="7120" y="12205"/>
                  </a:lnTo>
                  <a:lnTo>
                    <a:pt x="7108"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18" y="13753"/>
                  </a:lnTo>
                  <a:lnTo>
                    <a:pt x="11633" y="11169"/>
                  </a:lnTo>
                  <a:lnTo>
                    <a:pt x="14204" y="10502"/>
                  </a:lnTo>
                  <a:lnTo>
                    <a:pt x="15050" y="10276"/>
                  </a:lnTo>
                  <a:lnTo>
                    <a:pt x="14621" y="9550"/>
                  </a:lnTo>
                  <a:lnTo>
                    <a:pt x="13240"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8"/>
            <p:cNvSpPr/>
            <p:nvPr/>
          </p:nvSpPr>
          <p:spPr>
            <a:xfrm>
              <a:off x="2108875" y="3769350"/>
              <a:ext cx="376275" cy="365250"/>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8"/>
            <p:cNvSpPr/>
            <p:nvPr/>
          </p:nvSpPr>
          <p:spPr>
            <a:xfrm>
              <a:off x="1729675" y="2673075"/>
              <a:ext cx="376250" cy="365550"/>
            </a:xfrm>
            <a:custGeom>
              <a:avLst/>
              <a:gdLst/>
              <a:ahLst/>
              <a:cxnLst/>
              <a:rect l="l" t="t" r="r" b="b"/>
              <a:pathLst>
                <a:path w="15050" h="14622" extrusionOk="0">
                  <a:moveTo>
                    <a:pt x="4882" y="1286"/>
                  </a:moveTo>
                  <a:lnTo>
                    <a:pt x="7108" y="2525"/>
                  </a:lnTo>
                  <a:lnTo>
                    <a:pt x="7108" y="6311"/>
                  </a:lnTo>
                  <a:lnTo>
                    <a:pt x="4263" y="3561"/>
                  </a:lnTo>
                  <a:lnTo>
                    <a:pt x="4882" y="1286"/>
                  </a:lnTo>
                  <a:close/>
                  <a:moveTo>
                    <a:pt x="10049" y="1251"/>
                  </a:moveTo>
                  <a:lnTo>
                    <a:pt x="10704" y="3656"/>
                  </a:lnTo>
                  <a:lnTo>
                    <a:pt x="7942" y="6335"/>
                  </a:lnTo>
                  <a:lnTo>
                    <a:pt x="7942" y="2429"/>
                  </a:lnTo>
                  <a:lnTo>
                    <a:pt x="7954" y="2429"/>
                  </a:lnTo>
                  <a:lnTo>
                    <a:pt x="10049" y="1251"/>
                  </a:lnTo>
                  <a:close/>
                  <a:moveTo>
                    <a:pt x="11395" y="4144"/>
                  </a:moveTo>
                  <a:lnTo>
                    <a:pt x="13728" y="4751"/>
                  </a:lnTo>
                  <a:lnTo>
                    <a:pt x="12442" y="6894"/>
                  </a:lnTo>
                  <a:lnTo>
                    <a:pt x="8525" y="6894"/>
                  </a:lnTo>
                  <a:lnTo>
                    <a:pt x="11395" y="4144"/>
                  </a:lnTo>
                  <a:close/>
                  <a:moveTo>
                    <a:pt x="3751" y="4227"/>
                  </a:moveTo>
                  <a:lnTo>
                    <a:pt x="6525" y="6906"/>
                  </a:lnTo>
                  <a:lnTo>
                    <a:pt x="2501" y="6906"/>
                  </a:lnTo>
                  <a:lnTo>
                    <a:pt x="1286" y="4870"/>
                  </a:lnTo>
                  <a:lnTo>
                    <a:pt x="3751" y="4227"/>
                  </a:lnTo>
                  <a:close/>
                  <a:moveTo>
                    <a:pt x="12549" y="7728"/>
                  </a:moveTo>
                  <a:lnTo>
                    <a:pt x="13776" y="9764"/>
                  </a:lnTo>
                  <a:lnTo>
                    <a:pt x="11299" y="10407"/>
                  </a:lnTo>
                  <a:lnTo>
                    <a:pt x="8525" y="7728"/>
                  </a:lnTo>
                  <a:close/>
                  <a:moveTo>
                    <a:pt x="6525" y="7716"/>
                  </a:moveTo>
                  <a:lnTo>
                    <a:pt x="3679" y="10466"/>
                  </a:lnTo>
                  <a:lnTo>
                    <a:pt x="1346" y="9859"/>
                  </a:lnTo>
                  <a:lnTo>
                    <a:pt x="2608" y="7716"/>
                  </a:lnTo>
                  <a:close/>
                  <a:moveTo>
                    <a:pt x="7954" y="8299"/>
                  </a:moveTo>
                  <a:lnTo>
                    <a:pt x="10799" y="11050"/>
                  </a:lnTo>
                  <a:lnTo>
                    <a:pt x="10168" y="13324"/>
                  </a:lnTo>
                  <a:lnTo>
                    <a:pt x="7954" y="12085"/>
                  </a:lnTo>
                  <a:lnTo>
                    <a:pt x="7954" y="8299"/>
                  </a:lnTo>
                  <a:close/>
                  <a:moveTo>
                    <a:pt x="7120" y="8287"/>
                  </a:moveTo>
                  <a:lnTo>
                    <a:pt x="7120" y="12193"/>
                  </a:lnTo>
                  <a:lnTo>
                    <a:pt x="7108" y="12193"/>
                  </a:lnTo>
                  <a:lnTo>
                    <a:pt x="5001" y="13371"/>
                  </a:lnTo>
                  <a:lnTo>
                    <a:pt x="4346" y="10966"/>
                  </a:lnTo>
                  <a:lnTo>
                    <a:pt x="7120" y="8287"/>
                  </a:lnTo>
                  <a:close/>
                  <a:moveTo>
                    <a:pt x="10585" y="1"/>
                  </a:moveTo>
                  <a:lnTo>
                    <a:pt x="9823" y="417"/>
                  </a:lnTo>
                  <a:lnTo>
                    <a:pt x="7430" y="1763"/>
                  </a:lnTo>
                  <a:lnTo>
                    <a:pt x="5120" y="465"/>
                  </a:lnTo>
                  <a:lnTo>
                    <a:pt x="4370" y="48"/>
                  </a:lnTo>
                  <a:lnTo>
                    <a:pt x="4144" y="870"/>
                  </a:lnTo>
                  <a:lnTo>
                    <a:pt x="3429" y="3453"/>
                  </a:lnTo>
                  <a:lnTo>
                    <a:pt x="857" y="4132"/>
                  </a:lnTo>
                  <a:lnTo>
                    <a:pt x="0" y="4346"/>
                  </a:lnTo>
                  <a:lnTo>
                    <a:pt x="429" y="5085"/>
                  </a:lnTo>
                  <a:lnTo>
                    <a:pt x="1822" y="7406"/>
                  </a:lnTo>
                  <a:lnTo>
                    <a:pt x="476" y="9645"/>
                  </a:lnTo>
                  <a:lnTo>
                    <a:pt x="48" y="10383"/>
                  </a:lnTo>
                  <a:lnTo>
                    <a:pt x="893" y="10597"/>
                  </a:lnTo>
                  <a:lnTo>
                    <a:pt x="3560" y="11300"/>
                  </a:lnTo>
                  <a:lnTo>
                    <a:pt x="4251" y="13800"/>
                  </a:lnTo>
                  <a:lnTo>
                    <a:pt x="4465" y="14621"/>
                  </a:lnTo>
                  <a:lnTo>
                    <a:pt x="5227" y="14205"/>
                  </a:lnTo>
                  <a:lnTo>
                    <a:pt x="7620" y="12859"/>
                  </a:lnTo>
                  <a:lnTo>
                    <a:pt x="9930" y="14157"/>
                  </a:lnTo>
                  <a:lnTo>
                    <a:pt x="10692" y="14574"/>
                  </a:lnTo>
                  <a:lnTo>
                    <a:pt x="10918" y="13752"/>
                  </a:lnTo>
                  <a:lnTo>
                    <a:pt x="11633" y="11169"/>
                  </a:lnTo>
                  <a:lnTo>
                    <a:pt x="14204" y="10502"/>
                  </a:lnTo>
                  <a:lnTo>
                    <a:pt x="15050" y="10276"/>
                  </a:lnTo>
                  <a:lnTo>
                    <a:pt x="14621" y="9549"/>
                  </a:lnTo>
                  <a:lnTo>
                    <a:pt x="13240"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8"/>
            <p:cNvSpPr/>
            <p:nvPr/>
          </p:nvSpPr>
          <p:spPr>
            <a:xfrm>
              <a:off x="2108875" y="4134575"/>
              <a:ext cx="376275" cy="365525"/>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8"/>
            <p:cNvSpPr/>
            <p:nvPr/>
          </p:nvSpPr>
          <p:spPr>
            <a:xfrm>
              <a:off x="2108875" y="4499800"/>
              <a:ext cx="376275" cy="365250"/>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8"/>
            <p:cNvSpPr/>
            <p:nvPr/>
          </p:nvSpPr>
          <p:spPr>
            <a:xfrm>
              <a:off x="2108875" y="3038600"/>
              <a:ext cx="376275" cy="365250"/>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8"/>
            <p:cNvSpPr/>
            <p:nvPr/>
          </p:nvSpPr>
          <p:spPr>
            <a:xfrm>
              <a:off x="1729675"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8"/>
            <p:cNvSpPr/>
            <p:nvPr/>
          </p:nvSpPr>
          <p:spPr>
            <a:xfrm>
              <a:off x="1350450" y="846675"/>
              <a:ext cx="376275" cy="365525"/>
            </a:xfrm>
            <a:custGeom>
              <a:avLst/>
              <a:gdLst/>
              <a:ahLst/>
              <a:cxnLst/>
              <a:rect l="l" t="t" r="r" b="b"/>
              <a:pathLst>
                <a:path w="15051" h="14621" extrusionOk="0">
                  <a:moveTo>
                    <a:pt x="10050" y="1238"/>
                  </a:moveTo>
                  <a:lnTo>
                    <a:pt x="10704" y="3631"/>
                  </a:lnTo>
                  <a:lnTo>
                    <a:pt x="7942" y="6310"/>
                  </a:lnTo>
                  <a:lnTo>
                    <a:pt x="7942" y="2417"/>
                  </a:lnTo>
                  <a:lnTo>
                    <a:pt x="7954" y="2417"/>
                  </a:lnTo>
                  <a:lnTo>
                    <a:pt x="10050" y="1238"/>
                  </a:lnTo>
                  <a:close/>
                  <a:moveTo>
                    <a:pt x="4882" y="1298"/>
                  </a:moveTo>
                  <a:lnTo>
                    <a:pt x="7109" y="2536"/>
                  </a:lnTo>
                  <a:lnTo>
                    <a:pt x="7109" y="6322"/>
                  </a:lnTo>
                  <a:lnTo>
                    <a:pt x="4263" y="3572"/>
                  </a:lnTo>
                  <a:lnTo>
                    <a:pt x="4882" y="1298"/>
                  </a:lnTo>
                  <a:close/>
                  <a:moveTo>
                    <a:pt x="3739" y="4215"/>
                  </a:moveTo>
                  <a:lnTo>
                    <a:pt x="6513" y="6894"/>
                  </a:lnTo>
                  <a:lnTo>
                    <a:pt x="2489" y="6894"/>
                  </a:lnTo>
                  <a:lnTo>
                    <a:pt x="1275" y="4858"/>
                  </a:lnTo>
                  <a:lnTo>
                    <a:pt x="3739" y="4215"/>
                  </a:lnTo>
                  <a:close/>
                  <a:moveTo>
                    <a:pt x="11383" y="4131"/>
                  </a:moveTo>
                  <a:lnTo>
                    <a:pt x="13717" y="4751"/>
                  </a:lnTo>
                  <a:lnTo>
                    <a:pt x="12455" y="6894"/>
                  </a:lnTo>
                  <a:lnTo>
                    <a:pt x="8537" y="6894"/>
                  </a:lnTo>
                  <a:lnTo>
                    <a:pt x="11383" y="4131"/>
                  </a:lnTo>
                  <a:close/>
                  <a:moveTo>
                    <a:pt x="12550" y="7715"/>
                  </a:moveTo>
                  <a:lnTo>
                    <a:pt x="13776" y="9751"/>
                  </a:lnTo>
                  <a:lnTo>
                    <a:pt x="11300" y="10394"/>
                  </a:lnTo>
                  <a:lnTo>
                    <a:pt x="8537" y="7715"/>
                  </a:lnTo>
                  <a:close/>
                  <a:moveTo>
                    <a:pt x="6513" y="7727"/>
                  </a:moveTo>
                  <a:lnTo>
                    <a:pt x="3668" y="10477"/>
                  </a:lnTo>
                  <a:lnTo>
                    <a:pt x="1322" y="9870"/>
                  </a:lnTo>
                  <a:lnTo>
                    <a:pt x="2596" y="7727"/>
                  </a:lnTo>
                  <a:close/>
                  <a:moveTo>
                    <a:pt x="7942" y="8287"/>
                  </a:moveTo>
                  <a:lnTo>
                    <a:pt x="10788" y="11049"/>
                  </a:lnTo>
                  <a:lnTo>
                    <a:pt x="10157" y="13323"/>
                  </a:lnTo>
                  <a:lnTo>
                    <a:pt x="7942" y="12085"/>
                  </a:lnTo>
                  <a:lnTo>
                    <a:pt x="7942" y="8287"/>
                  </a:lnTo>
                  <a:close/>
                  <a:moveTo>
                    <a:pt x="7121" y="8287"/>
                  </a:moveTo>
                  <a:lnTo>
                    <a:pt x="7121" y="12192"/>
                  </a:lnTo>
                  <a:lnTo>
                    <a:pt x="7109" y="12192"/>
                  </a:lnTo>
                  <a:lnTo>
                    <a:pt x="5013" y="13371"/>
                  </a:lnTo>
                  <a:lnTo>
                    <a:pt x="4358" y="10966"/>
                  </a:lnTo>
                  <a:lnTo>
                    <a:pt x="7121" y="8287"/>
                  </a:lnTo>
                  <a:close/>
                  <a:moveTo>
                    <a:pt x="10573" y="0"/>
                  </a:moveTo>
                  <a:lnTo>
                    <a:pt x="9835" y="417"/>
                  </a:lnTo>
                  <a:lnTo>
                    <a:pt x="7430" y="1762"/>
                  </a:lnTo>
                  <a:lnTo>
                    <a:pt x="5132"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6" y="14621"/>
                  </a:lnTo>
                  <a:lnTo>
                    <a:pt x="5228" y="14204"/>
                  </a:lnTo>
                  <a:lnTo>
                    <a:pt x="7633" y="12859"/>
                  </a:lnTo>
                  <a:lnTo>
                    <a:pt x="9930" y="14157"/>
                  </a:lnTo>
                  <a:lnTo>
                    <a:pt x="10692" y="14573"/>
                  </a:lnTo>
                  <a:lnTo>
                    <a:pt x="10919" y="13752"/>
                  </a:lnTo>
                  <a:lnTo>
                    <a:pt x="11633" y="11168"/>
                  </a:lnTo>
                  <a:lnTo>
                    <a:pt x="14205" y="10489"/>
                  </a:lnTo>
                  <a:lnTo>
                    <a:pt x="15050" y="10275"/>
                  </a:lnTo>
                  <a:lnTo>
                    <a:pt x="14622" y="9537"/>
                  </a:lnTo>
                  <a:lnTo>
                    <a:pt x="13240" y="7215"/>
                  </a:lnTo>
                  <a:lnTo>
                    <a:pt x="14574" y="4965"/>
                  </a:lnTo>
                  <a:lnTo>
                    <a:pt x="15014" y="4227"/>
                  </a:lnTo>
                  <a:lnTo>
                    <a:pt x="14157" y="4000"/>
                  </a:lnTo>
                  <a:lnTo>
                    <a:pt x="11502" y="3310"/>
                  </a:lnTo>
                  <a:lnTo>
                    <a:pt x="10812"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8"/>
            <p:cNvSpPr/>
            <p:nvPr/>
          </p:nvSpPr>
          <p:spPr>
            <a:xfrm>
              <a:off x="1729675" y="1211600"/>
              <a:ext cx="376250" cy="365525"/>
            </a:xfrm>
            <a:custGeom>
              <a:avLst/>
              <a:gdLst/>
              <a:ahLst/>
              <a:cxnLst/>
              <a:rect l="l" t="t" r="r" b="b"/>
              <a:pathLst>
                <a:path w="15050" h="14621" extrusionOk="0">
                  <a:moveTo>
                    <a:pt x="4882" y="1298"/>
                  </a:moveTo>
                  <a:lnTo>
                    <a:pt x="7108" y="2536"/>
                  </a:lnTo>
                  <a:lnTo>
                    <a:pt x="7108" y="6334"/>
                  </a:lnTo>
                  <a:lnTo>
                    <a:pt x="4263" y="3572"/>
                  </a:lnTo>
                  <a:lnTo>
                    <a:pt x="4882" y="1298"/>
                  </a:lnTo>
                  <a:close/>
                  <a:moveTo>
                    <a:pt x="10049" y="1250"/>
                  </a:moveTo>
                  <a:lnTo>
                    <a:pt x="10704" y="3655"/>
                  </a:lnTo>
                  <a:lnTo>
                    <a:pt x="7942" y="6334"/>
                  </a:lnTo>
                  <a:lnTo>
                    <a:pt x="7942" y="2429"/>
                  </a:lnTo>
                  <a:lnTo>
                    <a:pt x="7954" y="2429"/>
                  </a:lnTo>
                  <a:lnTo>
                    <a:pt x="10049" y="1250"/>
                  </a:lnTo>
                  <a:close/>
                  <a:moveTo>
                    <a:pt x="3739" y="4227"/>
                  </a:moveTo>
                  <a:lnTo>
                    <a:pt x="6513" y="6906"/>
                  </a:lnTo>
                  <a:lnTo>
                    <a:pt x="2489" y="6906"/>
                  </a:lnTo>
                  <a:lnTo>
                    <a:pt x="1274" y="4870"/>
                  </a:lnTo>
                  <a:lnTo>
                    <a:pt x="3739" y="4227"/>
                  </a:lnTo>
                  <a:close/>
                  <a:moveTo>
                    <a:pt x="11395" y="4155"/>
                  </a:moveTo>
                  <a:lnTo>
                    <a:pt x="13728" y="4763"/>
                  </a:lnTo>
                  <a:lnTo>
                    <a:pt x="12442" y="6906"/>
                  </a:lnTo>
                  <a:lnTo>
                    <a:pt x="8525" y="6906"/>
                  </a:lnTo>
                  <a:lnTo>
                    <a:pt x="11395" y="4155"/>
                  </a:lnTo>
                  <a:close/>
                  <a:moveTo>
                    <a:pt x="12549" y="7727"/>
                  </a:moveTo>
                  <a:lnTo>
                    <a:pt x="13776" y="9763"/>
                  </a:lnTo>
                  <a:lnTo>
                    <a:pt x="11299" y="10406"/>
                  </a:lnTo>
                  <a:lnTo>
                    <a:pt x="8537" y="7727"/>
                  </a:lnTo>
                  <a:close/>
                  <a:moveTo>
                    <a:pt x="6525" y="7739"/>
                  </a:moveTo>
                  <a:lnTo>
                    <a:pt x="3667" y="10501"/>
                  </a:lnTo>
                  <a:lnTo>
                    <a:pt x="1334" y="9882"/>
                  </a:lnTo>
                  <a:lnTo>
                    <a:pt x="2608" y="7739"/>
                  </a:lnTo>
                  <a:close/>
                  <a:moveTo>
                    <a:pt x="7942" y="8311"/>
                  </a:moveTo>
                  <a:lnTo>
                    <a:pt x="10775" y="11061"/>
                  </a:lnTo>
                  <a:lnTo>
                    <a:pt x="10156" y="13335"/>
                  </a:lnTo>
                  <a:lnTo>
                    <a:pt x="7942" y="12097"/>
                  </a:lnTo>
                  <a:lnTo>
                    <a:pt x="7942" y="8311"/>
                  </a:lnTo>
                  <a:close/>
                  <a:moveTo>
                    <a:pt x="7120" y="8311"/>
                  </a:moveTo>
                  <a:lnTo>
                    <a:pt x="7120" y="12204"/>
                  </a:lnTo>
                  <a:lnTo>
                    <a:pt x="7108"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8"/>
            <p:cNvSpPr/>
            <p:nvPr/>
          </p:nvSpPr>
          <p:spPr>
            <a:xfrm>
              <a:off x="135045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4" y="3656"/>
                  </a:lnTo>
                  <a:lnTo>
                    <a:pt x="7942" y="6335"/>
                  </a:lnTo>
                  <a:lnTo>
                    <a:pt x="7942" y="2430"/>
                  </a:lnTo>
                  <a:lnTo>
                    <a:pt x="7954" y="2430"/>
                  </a:lnTo>
                  <a:lnTo>
                    <a:pt x="10050" y="1251"/>
                  </a:lnTo>
                  <a:close/>
                  <a:moveTo>
                    <a:pt x="11395" y="4144"/>
                  </a:moveTo>
                  <a:lnTo>
                    <a:pt x="13729" y="4751"/>
                  </a:lnTo>
                  <a:lnTo>
                    <a:pt x="12455" y="6895"/>
                  </a:lnTo>
                  <a:lnTo>
                    <a:pt x="8537" y="6895"/>
                  </a:lnTo>
                  <a:lnTo>
                    <a:pt x="11395" y="4144"/>
                  </a:lnTo>
                  <a:close/>
                  <a:moveTo>
                    <a:pt x="3739" y="4228"/>
                  </a:moveTo>
                  <a:lnTo>
                    <a:pt x="6513" y="6906"/>
                  </a:lnTo>
                  <a:lnTo>
                    <a:pt x="2489" y="6906"/>
                  </a:lnTo>
                  <a:lnTo>
                    <a:pt x="1275" y="4870"/>
                  </a:lnTo>
                  <a:lnTo>
                    <a:pt x="3739" y="4228"/>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311"/>
                  </a:moveTo>
                  <a:lnTo>
                    <a:pt x="10788" y="11062"/>
                  </a:lnTo>
                  <a:lnTo>
                    <a:pt x="10157" y="13336"/>
                  </a:lnTo>
                  <a:lnTo>
                    <a:pt x="7942" y="12109"/>
                  </a:lnTo>
                  <a:lnTo>
                    <a:pt x="7942" y="8311"/>
                  </a:lnTo>
                  <a:close/>
                  <a:moveTo>
                    <a:pt x="7121" y="8311"/>
                  </a:moveTo>
                  <a:lnTo>
                    <a:pt x="7121" y="12205"/>
                  </a:lnTo>
                  <a:lnTo>
                    <a:pt x="7109" y="12205"/>
                  </a:lnTo>
                  <a:lnTo>
                    <a:pt x="5013" y="13383"/>
                  </a:lnTo>
                  <a:lnTo>
                    <a:pt x="4358" y="10990"/>
                  </a:lnTo>
                  <a:lnTo>
                    <a:pt x="7121"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6" y="14622"/>
                  </a:lnTo>
                  <a:lnTo>
                    <a:pt x="5228" y="14205"/>
                  </a:lnTo>
                  <a:lnTo>
                    <a:pt x="7621" y="12860"/>
                  </a:lnTo>
                  <a:lnTo>
                    <a:pt x="9930" y="14157"/>
                  </a:lnTo>
                  <a:lnTo>
                    <a:pt x="10692" y="14574"/>
                  </a:lnTo>
                  <a:lnTo>
                    <a:pt x="10919" y="13753"/>
                  </a:lnTo>
                  <a:lnTo>
                    <a:pt x="11633" y="11169"/>
                  </a:lnTo>
                  <a:lnTo>
                    <a:pt x="14205" y="10502"/>
                  </a:lnTo>
                  <a:lnTo>
                    <a:pt x="15050" y="10276"/>
                  </a:lnTo>
                  <a:lnTo>
                    <a:pt x="14622" y="9550"/>
                  </a:lnTo>
                  <a:lnTo>
                    <a:pt x="13240" y="7228"/>
                  </a:lnTo>
                  <a:lnTo>
                    <a:pt x="14574" y="4978"/>
                  </a:lnTo>
                  <a:lnTo>
                    <a:pt x="15003" y="4251"/>
                  </a:lnTo>
                  <a:lnTo>
                    <a:pt x="14157" y="4025"/>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8"/>
            <p:cNvSpPr/>
            <p:nvPr/>
          </p:nvSpPr>
          <p:spPr>
            <a:xfrm>
              <a:off x="135045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4" y="3644"/>
                  </a:lnTo>
                  <a:lnTo>
                    <a:pt x="7942" y="6323"/>
                  </a:lnTo>
                  <a:lnTo>
                    <a:pt x="7942" y="2430"/>
                  </a:lnTo>
                  <a:lnTo>
                    <a:pt x="7954" y="2430"/>
                  </a:lnTo>
                  <a:lnTo>
                    <a:pt x="10050" y="1251"/>
                  </a:lnTo>
                  <a:close/>
                  <a:moveTo>
                    <a:pt x="11395" y="4132"/>
                  </a:moveTo>
                  <a:lnTo>
                    <a:pt x="13729" y="4751"/>
                  </a:lnTo>
                  <a:lnTo>
                    <a:pt x="12455" y="6894"/>
                  </a:lnTo>
                  <a:lnTo>
                    <a:pt x="8537" y="6894"/>
                  </a:lnTo>
                  <a:lnTo>
                    <a:pt x="11395" y="4132"/>
                  </a:lnTo>
                  <a:close/>
                  <a:moveTo>
                    <a:pt x="3739" y="4227"/>
                  </a:moveTo>
                  <a:lnTo>
                    <a:pt x="6513" y="6906"/>
                  </a:lnTo>
                  <a:lnTo>
                    <a:pt x="2489" y="6906"/>
                  </a:lnTo>
                  <a:lnTo>
                    <a:pt x="1275" y="4870"/>
                  </a:lnTo>
                  <a:lnTo>
                    <a:pt x="3739" y="4227"/>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299"/>
                  </a:moveTo>
                  <a:lnTo>
                    <a:pt x="10788" y="11062"/>
                  </a:lnTo>
                  <a:lnTo>
                    <a:pt x="10157" y="13336"/>
                  </a:lnTo>
                  <a:lnTo>
                    <a:pt x="7942" y="12097"/>
                  </a:lnTo>
                  <a:lnTo>
                    <a:pt x="7942" y="8299"/>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6" y="14610"/>
                  </a:lnTo>
                  <a:lnTo>
                    <a:pt x="5228" y="14193"/>
                  </a:lnTo>
                  <a:lnTo>
                    <a:pt x="7621" y="12859"/>
                  </a:lnTo>
                  <a:lnTo>
                    <a:pt x="9930" y="14145"/>
                  </a:lnTo>
                  <a:lnTo>
                    <a:pt x="10692" y="14574"/>
                  </a:lnTo>
                  <a:lnTo>
                    <a:pt x="10919" y="13752"/>
                  </a:lnTo>
                  <a:lnTo>
                    <a:pt x="11633" y="11157"/>
                  </a:lnTo>
                  <a:lnTo>
                    <a:pt x="14205" y="10490"/>
                  </a:lnTo>
                  <a:lnTo>
                    <a:pt x="15050" y="10264"/>
                  </a:lnTo>
                  <a:lnTo>
                    <a:pt x="14622" y="9538"/>
                  </a:lnTo>
                  <a:lnTo>
                    <a:pt x="13240" y="7216"/>
                  </a:lnTo>
                  <a:lnTo>
                    <a:pt x="14574" y="4966"/>
                  </a:lnTo>
                  <a:lnTo>
                    <a:pt x="15003" y="4239"/>
                  </a:lnTo>
                  <a:lnTo>
                    <a:pt x="14157" y="4013"/>
                  </a:lnTo>
                  <a:lnTo>
                    <a:pt x="11502"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8"/>
            <p:cNvSpPr/>
            <p:nvPr/>
          </p:nvSpPr>
          <p:spPr>
            <a:xfrm>
              <a:off x="135075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2" y="3656"/>
                  </a:lnTo>
                  <a:lnTo>
                    <a:pt x="7930" y="6335"/>
                  </a:lnTo>
                  <a:lnTo>
                    <a:pt x="7930" y="2429"/>
                  </a:lnTo>
                  <a:lnTo>
                    <a:pt x="7942" y="2429"/>
                  </a:lnTo>
                  <a:lnTo>
                    <a:pt x="10038" y="1251"/>
                  </a:lnTo>
                  <a:close/>
                  <a:moveTo>
                    <a:pt x="11383" y="4144"/>
                  </a:moveTo>
                  <a:lnTo>
                    <a:pt x="13717" y="4751"/>
                  </a:lnTo>
                  <a:lnTo>
                    <a:pt x="12443" y="6894"/>
                  </a:lnTo>
                  <a:lnTo>
                    <a:pt x="8525" y="6894"/>
                  </a:lnTo>
                  <a:lnTo>
                    <a:pt x="11383" y="4144"/>
                  </a:lnTo>
                  <a:close/>
                  <a:moveTo>
                    <a:pt x="3751" y="4227"/>
                  </a:moveTo>
                  <a:lnTo>
                    <a:pt x="6513" y="6906"/>
                  </a:lnTo>
                  <a:lnTo>
                    <a:pt x="2501" y="6906"/>
                  </a:lnTo>
                  <a:lnTo>
                    <a:pt x="1275" y="4870"/>
                  </a:lnTo>
                  <a:lnTo>
                    <a:pt x="3751" y="4227"/>
                  </a:lnTo>
                  <a:close/>
                  <a:moveTo>
                    <a:pt x="12538" y="7728"/>
                  </a:moveTo>
                  <a:lnTo>
                    <a:pt x="13764" y="9764"/>
                  </a:lnTo>
                  <a:lnTo>
                    <a:pt x="11288" y="10407"/>
                  </a:lnTo>
                  <a:lnTo>
                    <a:pt x="8525" y="7728"/>
                  </a:lnTo>
                  <a:close/>
                  <a:moveTo>
                    <a:pt x="6513" y="7716"/>
                  </a:moveTo>
                  <a:lnTo>
                    <a:pt x="3668" y="10466"/>
                  </a:lnTo>
                  <a:lnTo>
                    <a:pt x="1334" y="9859"/>
                  </a:lnTo>
                  <a:lnTo>
                    <a:pt x="2596" y="7716"/>
                  </a:lnTo>
                  <a:close/>
                  <a:moveTo>
                    <a:pt x="7942" y="8299"/>
                  </a:moveTo>
                  <a:lnTo>
                    <a:pt x="10788" y="11050"/>
                  </a:lnTo>
                  <a:lnTo>
                    <a:pt x="10157"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49" y="11300"/>
                  </a:lnTo>
                  <a:lnTo>
                    <a:pt x="4239" y="13800"/>
                  </a:lnTo>
                  <a:lnTo>
                    <a:pt x="4465" y="14621"/>
                  </a:lnTo>
                  <a:lnTo>
                    <a:pt x="5216" y="14205"/>
                  </a:lnTo>
                  <a:lnTo>
                    <a:pt x="7621" y="12859"/>
                  </a:lnTo>
                  <a:lnTo>
                    <a:pt x="9918" y="14157"/>
                  </a:lnTo>
                  <a:lnTo>
                    <a:pt x="10680" y="14574"/>
                  </a:lnTo>
                  <a:lnTo>
                    <a:pt x="10907" y="13752"/>
                  </a:lnTo>
                  <a:lnTo>
                    <a:pt x="11621" y="11169"/>
                  </a:lnTo>
                  <a:lnTo>
                    <a:pt x="14193" y="10502"/>
                  </a:lnTo>
                  <a:lnTo>
                    <a:pt x="15038" y="10276"/>
                  </a:lnTo>
                  <a:lnTo>
                    <a:pt x="14610" y="9549"/>
                  </a:lnTo>
                  <a:lnTo>
                    <a:pt x="13228" y="7228"/>
                  </a:lnTo>
                  <a:lnTo>
                    <a:pt x="14562" y="4977"/>
                  </a:lnTo>
                  <a:lnTo>
                    <a:pt x="15002"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8"/>
            <p:cNvSpPr/>
            <p:nvPr/>
          </p:nvSpPr>
          <p:spPr>
            <a:xfrm>
              <a:off x="1729675" y="3769350"/>
              <a:ext cx="376250" cy="365250"/>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8"/>
            <p:cNvSpPr/>
            <p:nvPr/>
          </p:nvSpPr>
          <p:spPr>
            <a:xfrm>
              <a:off x="1729675" y="4134575"/>
              <a:ext cx="376250" cy="365525"/>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8"/>
            <p:cNvSpPr/>
            <p:nvPr/>
          </p:nvSpPr>
          <p:spPr>
            <a:xfrm>
              <a:off x="1729675" y="4499800"/>
              <a:ext cx="376250" cy="365250"/>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8"/>
            <p:cNvSpPr/>
            <p:nvPr/>
          </p:nvSpPr>
          <p:spPr>
            <a:xfrm>
              <a:off x="135075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8"/>
            <p:cNvSpPr/>
            <p:nvPr/>
          </p:nvSpPr>
          <p:spPr>
            <a:xfrm>
              <a:off x="5139025" y="1577100"/>
              <a:ext cx="376250" cy="365250"/>
            </a:xfrm>
            <a:custGeom>
              <a:avLst/>
              <a:gdLst/>
              <a:ahLst/>
              <a:cxnLst/>
              <a:rect l="l" t="t" r="r" b="b"/>
              <a:pathLst>
                <a:path w="15050" h="14610" extrusionOk="0">
                  <a:moveTo>
                    <a:pt x="4882" y="1299"/>
                  </a:moveTo>
                  <a:lnTo>
                    <a:pt x="7097" y="2525"/>
                  </a:lnTo>
                  <a:lnTo>
                    <a:pt x="7097" y="6323"/>
                  </a:lnTo>
                  <a:lnTo>
                    <a:pt x="4263" y="3573"/>
                  </a:lnTo>
                  <a:lnTo>
                    <a:pt x="4882" y="1299"/>
                  </a:lnTo>
                  <a:close/>
                  <a:moveTo>
                    <a:pt x="10049" y="1251"/>
                  </a:moveTo>
                  <a:lnTo>
                    <a:pt x="10704" y="3644"/>
                  </a:lnTo>
                  <a:lnTo>
                    <a:pt x="7930" y="6323"/>
                  </a:lnTo>
                  <a:lnTo>
                    <a:pt x="7930" y="2430"/>
                  </a:lnTo>
                  <a:lnTo>
                    <a:pt x="7954" y="2430"/>
                  </a:lnTo>
                  <a:lnTo>
                    <a:pt x="10049" y="1251"/>
                  </a:lnTo>
                  <a:close/>
                  <a:moveTo>
                    <a:pt x="3751" y="4228"/>
                  </a:moveTo>
                  <a:lnTo>
                    <a:pt x="6513" y="6906"/>
                  </a:lnTo>
                  <a:lnTo>
                    <a:pt x="2501" y="6906"/>
                  </a:lnTo>
                  <a:lnTo>
                    <a:pt x="1286" y="4871"/>
                  </a:lnTo>
                  <a:lnTo>
                    <a:pt x="3751" y="4228"/>
                  </a:lnTo>
                  <a:close/>
                  <a:moveTo>
                    <a:pt x="11383" y="4156"/>
                  </a:moveTo>
                  <a:lnTo>
                    <a:pt x="13728" y="4763"/>
                  </a:lnTo>
                  <a:lnTo>
                    <a:pt x="12442" y="6906"/>
                  </a:lnTo>
                  <a:lnTo>
                    <a:pt x="8525" y="6906"/>
                  </a:lnTo>
                  <a:lnTo>
                    <a:pt x="11383" y="4156"/>
                  </a:lnTo>
                  <a:close/>
                  <a:moveTo>
                    <a:pt x="12562" y="7728"/>
                  </a:moveTo>
                  <a:lnTo>
                    <a:pt x="13788" y="9764"/>
                  </a:lnTo>
                  <a:lnTo>
                    <a:pt x="11311" y="10407"/>
                  </a:lnTo>
                  <a:lnTo>
                    <a:pt x="8549" y="7728"/>
                  </a:lnTo>
                  <a:close/>
                  <a:moveTo>
                    <a:pt x="6513" y="7704"/>
                  </a:moveTo>
                  <a:lnTo>
                    <a:pt x="3668" y="10478"/>
                  </a:lnTo>
                  <a:lnTo>
                    <a:pt x="1322" y="9859"/>
                  </a:lnTo>
                  <a:lnTo>
                    <a:pt x="2608" y="7704"/>
                  </a:lnTo>
                  <a:close/>
                  <a:moveTo>
                    <a:pt x="7954" y="8300"/>
                  </a:moveTo>
                  <a:lnTo>
                    <a:pt x="10787" y="11050"/>
                  </a:lnTo>
                  <a:lnTo>
                    <a:pt x="10168" y="13336"/>
                  </a:lnTo>
                  <a:lnTo>
                    <a:pt x="7954" y="12098"/>
                  </a:lnTo>
                  <a:lnTo>
                    <a:pt x="7954" y="8300"/>
                  </a:lnTo>
                  <a:close/>
                  <a:moveTo>
                    <a:pt x="7120" y="8300"/>
                  </a:moveTo>
                  <a:lnTo>
                    <a:pt x="7120" y="12205"/>
                  </a:lnTo>
                  <a:lnTo>
                    <a:pt x="7097"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7" y="13753"/>
                  </a:lnTo>
                  <a:lnTo>
                    <a:pt x="11621" y="11157"/>
                  </a:lnTo>
                  <a:lnTo>
                    <a:pt x="14205" y="10490"/>
                  </a:lnTo>
                  <a:lnTo>
                    <a:pt x="15050" y="10264"/>
                  </a:lnTo>
                  <a:lnTo>
                    <a:pt x="14621" y="9538"/>
                  </a:lnTo>
                  <a:lnTo>
                    <a:pt x="13228"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8"/>
            <p:cNvSpPr/>
            <p:nvPr/>
          </p:nvSpPr>
          <p:spPr>
            <a:xfrm>
              <a:off x="5139025" y="1942325"/>
              <a:ext cx="376250" cy="365550"/>
            </a:xfrm>
            <a:custGeom>
              <a:avLst/>
              <a:gdLst/>
              <a:ahLst/>
              <a:cxnLst/>
              <a:rect l="l" t="t" r="r" b="b"/>
              <a:pathLst>
                <a:path w="15050" h="14622" extrusionOk="0">
                  <a:moveTo>
                    <a:pt x="4882" y="1299"/>
                  </a:moveTo>
                  <a:lnTo>
                    <a:pt x="7097" y="2537"/>
                  </a:lnTo>
                  <a:lnTo>
                    <a:pt x="7097" y="6335"/>
                  </a:lnTo>
                  <a:lnTo>
                    <a:pt x="4263" y="3573"/>
                  </a:lnTo>
                  <a:lnTo>
                    <a:pt x="4882" y="1299"/>
                  </a:lnTo>
                  <a:close/>
                  <a:moveTo>
                    <a:pt x="10049" y="1251"/>
                  </a:moveTo>
                  <a:lnTo>
                    <a:pt x="10704" y="3656"/>
                  </a:lnTo>
                  <a:lnTo>
                    <a:pt x="7930" y="6335"/>
                  </a:lnTo>
                  <a:lnTo>
                    <a:pt x="7930" y="2430"/>
                  </a:lnTo>
                  <a:lnTo>
                    <a:pt x="7954" y="2430"/>
                  </a:lnTo>
                  <a:lnTo>
                    <a:pt x="10049" y="1251"/>
                  </a:lnTo>
                  <a:close/>
                  <a:moveTo>
                    <a:pt x="11383" y="4144"/>
                  </a:moveTo>
                  <a:lnTo>
                    <a:pt x="13728" y="4751"/>
                  </a:lnTo>
                  <a:lnTo>
                    <a:pt x="12442" y="6895"/>
                  </a:lnTo>
                  <a:lnTo>
                    <a:pt x="8525" y="6895"/>
                  </a:lnTo>
                  <a:lnTo>
                    <a:pt x="11383" y="4144"/>
                  </a:lnTo>
                  <a:close/>
                  <a:moveTo>
                    <a:pt x="3751" y="4228"/>
                  </a:moveTo>
                  <a:lnTo>
                    <a:pt x="6513" y="6906"/>
                  </a:lnTo>
                  <a:lnTo>
                    <a:pt x="2501" y="6906"/>
                  </a:lnTo>
                  <a:lnTo>
                    <a:pt x="1286" y="4870"/>
                  </a:lnTo>
                  <a:lnTo>
                    <a:pt x="3751" y="4228"/>
                  </a:lnTo>
                  <a:close/>
                  <a:moveTo>
                    <a:pt x="12562" y="7728"/>
                  </a:moveTo>
                  <a:lnTo>
                    <a:pt x="13788" y="9764"/>
                  </a:lnTo>
                  <a:lnTo>
                    <a:pt x="11311" y="10407"/>
                  </a:lnTo>
                  <a:lnTo>
                    <a:pt x="8549" y="7728"/>
                  </a:lnTo>
                  <a:close/>
                  <a:moveTo>
                    <a:pt x="6513" y="7728"/>
                  </a:moveTo>
                  <a:lnTo>
                    <a:pt x="3668" y="10478"/>
                  </a:lnTo>
                  <a:lnTo>
                    <a:pt x="1322" y="9871"/>
                  </a:lnTo>
                  <a:lnTo>
                    <a:pt x="2608" y="7728"/>
                  </a:lnTo>
                  <a:close/>
                  <a:moveTo>
                    <a:pt x="7954" y="8311"/>
                  </a:moveTo>
                  <a:lnTo>
                    <a:pt x="10787" y="11062"/>
                  </a:lnTo>
                  <a:lnTo>
                    <a:pt x="10168" y="13336"/>
                  </a:lnTo>
                  <a:lnTo>
                    <a:pt x="7954" y="12109"/>
                  </a:lnTo>
                  <a:lnTo>
                    <a:pt x="7954" y="8311"/>
                  </a:lnTo>
                  <a:close/>
                  <a:moveTo>
                    <a:pt x="7120" y="8311"/>
                  </a:moveTo>
                  <a:lnTo>
                    <a:pt x="7120" y="12205"/>
                  </a:lnTo>
                  <a:lnTo>
                    <a:pt x="7097"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7"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7" y="13753"/>
                  </a:lnTo>
                  <a:lnTo>
                    <a:pt x="11621" y="11169"/>
                  </a:lnTo>
                  <a:lnTo>
                    <a:pt x="14205" y="10502"/>
                  </a:lnTo>
                  <a:lnTo>
                    <a:pt x="15050" y="10276"/>
                  </a:lnTo>
                  <a:lnTo>
                    <a:pt x="14621" y="9550"/>
                  </a:lnTo>
                  <a:lnTo>
                    <a:pt x="13228"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8"/>
            <p:cNvSpPr/>
            <p:nvPr/>
          </p:nvSpPr>
          <p:spPr>
            <a:xfrm>
              <a:off x="5139025" y="1211600"/>
              <a:ext cx="376250" cy="365525"/>
            </a:xfrm>
            <a:custGeom>
              <a:avLst/>
              <a:gdLst/>
              <a:ahLst/>
              <a:cxnLst/>
              <a:rect l="l" t="t" r="r" b="b"/>
              <a:pathLst>
                <a:path w="15050" h="14621" extrusionOk="0">
                  <a:moveTo>
                    <a:pt x="4882" y="1298"/>
                  </a:moveTo>
                  <a:lnTo>
                    <a:pt x="7097" y="2536"/>
                  </a:lnTo>
                  <a:lnTo>
                    <a:pt x="7097" y="6334"/>
                  </a:lnTo>
                  <a:lnTo>
                    <a:pt x="4263" y="3572"/>
                  </a:lnTo>
                  <a:lnTo>
                    <a:pt x="4882" y="1298"/>
                  </a:lnTo>
                  <a:close/>
                  <a:moveTo>
                    <a:pt x="10049" y="1250"/>
                  </a:moveTo>
                  <a:lnTo>
                    <a:pt x="10704" y="3655"/>
                  </a:lnTo>
                  <a:lnTo>
                    <a:pt x="7930" y="6334"/>
                  </a:lnTo>
                  <a:lnTo>
                    <a:pt x="7930" y="2429"/>
                  </a:lnTo>
                  <a:lnTo>
                    <a:pt x="7954" y="2429"/>
                  </a:lnTo>
                  <a:lnTo>
                    <a:pt x="10049" y="1250"/>
                  </a:lnTo>
                  <a:close/>
                  <a:moveTo>
                    <a:pt x="3751" y="4227"/>
                  </a:moveTo>
                  <a:lnTo>
                    <a:pt x="6513" y="6906"/>
                  </a:lnTo>
                  <a:lnTo>
                    <a:pt x="2501" y="6906"/>
                  </a:lnTo>
                  <a:lnTo>
                    <a:pt x="1286" y="4870"/>
                  </a:lnTo>
                  <a:lnTo>
                    <a:pt x="3751" y="4227"/>
                  </a:lnTo>
                  <a:close/>
                  <a:moveTo>
                    <a:pt x="11383" y="4155"/>
                  </a:moveTo>
                  <a:lnTo>
                    <a:pt x="13728" y="4763"/>
                  </a:lnTo>
                  <a:lnTo>
                    <a:pt x="12442" y="6906"/>
                  </a:lnTo>
                  <a:lnTo>
                    <a:pt x="8525" y="6906"/>
                  </a:lnTo>
                  <a:lnTo>
                    <a:pt x="11383" y="4155"/>
                  </a:lnTo>
                  <a:close/>
                  <a:moveTo>
                    <a:pt x="12562" y="7727"/>
                  </a:moveTo>
                  <a:lnTo>
                    <a:pt x="13788" y="9763"/>
                  </a:lnTo>
                  <a:lnTo>
                    <a:pt x="11311" y="10406"/>
                  </a:lnTo>
                  <a:lnTo>
                    <a:pt x="8549" y="7727"/>
                  </a:lnTo>
                  <a:close/>
                  <a:moveTo>
                    <a:pt x="6513" y="7739"/>
                  </a:moveTo>
                  <a:lnTo>
                    <a:pt x="3668" y="10501"/>
                  </a:lnTo>
                  <a:lnTo>
                    <a:pt x="1322" y="9882"/>
                  </a:lnTo>
                  <a:lnTo>
                    <a:pt x="2608" y="7739"/>
                  </a:lnTo>
                  <a:close/>
                  <a:moveTo>
                    <a:pt x="7954" y="8311"/>
                  </a:moveTo>
                  <a:lnTo>
                    <a:pt x="10787" y="11061"/>
                  </a:lnTo>
                  <a:lnTo>
                    <a:pt x="10168" y="13335"/>
                  </a:lnTo>
                  <a:lnTo>
                    <a:pt x="7954" y="12097"/>
                  </a:lnTo>
                  <a:lnTo>
                    <a:pt x="7954" y="8311"/>
                  </a:lnTo>
                  <a:close/>
                  <a:moveTo>
                    <a:pt x="7120" y="8311"/>
                  </a:moveTo>
                  <a:lnTo>
                    <a:pt x="7120" y="12204"/>
                  </a:lnTo>
                  <a:lnTo>
                    <a:pt x="7097"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7"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7" y="13752"/>
                  </a:lnTo>
                  <a:lnTo>
                    <a:pt x="11621" y="11168"/>
                  </a:lnTo>
                  <a:lnTo>
                    <a:pt x="14205" y="10489"/>
                  </a:lnTo>
                  <a:lnTo>
                    <a:pt x="15050" y="10275"/>
                  </a:lnTo>
                  <a:lnTo>
                    <a:pt x="14621" y="9537"/>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8"/>
            <p:cNvSpPr/>
            <p:nvPr/>
          </p:nvSpPr>
          <p:spPr>
            <a:xfrm>
              <a:off x="5139325" y="2307850"/>
              <a:ext cx="376250" cy="365250"/>
            </a:xfrm>
            <a:custGeom>
              <a:avLst/>
              <a:gdLst/>
              <a:ahLst/>
              <a:cxnLst/>
              <a:rect l="l" t="t" r="r" b="b"/>
              <a:pathLst>
                <a:path w="15050" h="14610" extrusionOk="0">
                  <a:moveTo>
                    <a:pt x="4870" y="1298"/>
                  </a:moveTo>
                  <a:lnTo>
                    <a:pt x="7085" y="2525"/>
                  </a:lnTo>
                  <a:lnTo>
                    <a:pt x="7085" y="6323"/>
                  </a:lnTo>
                  <a:lnTo>
                    <a:pt x="4251" y="3573"/>
                  </a:lnTo>
                  <a:lnTo>
                    <a:pt x="4870" y="1298"/>
                  </a:lnTo>
                  <a:close/>
                  <a:moveTo>
                    <a:pt x="10037" y="1251"/>
                  </a:moveTo>
                  <a:lnTo>
                    <a:pt x="10704" y="3644"/>
                  </a:lnTo>
                  <a:lnTo>
                    <a:pt x="7942" y="6323"/>
                  </a:lnTo>
                  <a:lnTo>
                    <a:pt x="7942" y="2430"/>
                  </a:lnTo>
                  <a:lnTo>
                    <a:pt x="10037" y="1251"/>
                  </a:lnTo>
                  <a:close/>
                  <a:moveTo>
                    <a:pt x="11371" y="4132"/>
                  </a:moveTo>
                  <a:lnTo>
                    <a:pt x="13716" y="4751"/>
                  </a:lnTo>
                  <a:lnTo>
                    <a:pt x="12430" y="6894"/>
                  </a:lnTo>
                  <a:lnTo>
                    <a:pt x="8513" y="6894"/>
                  </a:lnTo>
                  <a:lnTo>
                    <a:pt x="11371" y="4132"/>
                  </a:lnTo>
                  <a:close/>
                  <a:moveTo>
                    <a:pt x="3739" y="4227"/>
                  </a:moveTo>
                  <a:lnTo>
                    <a:pt x="6501" y="6906"/>
                  </a:lnTo>
                  <a:lnTo>
                    <a:pt x="2489" y="6906"/>
                  </a:lnTo>
                  <a:lnTo>
                    <a:pt x="1274" y="4870"/>
                  </a:lnTo>
                  <a:lnTo>
                    <a:pt x="3739" y="4227"/>
                  </a:lnTo>
                  <a:close/>
                  <a:moveTo>
                    <a:pt x="12550" y="7728"/>
                  </a:moveTo>
                  <a:lnTo>
                    <a:pt x="13752" y="9764"/>
                  </a:lnTo>
                  <a:lnTo>
                    <a:pt x="11299" y="10407"/>
                  </a:lnTo>
                  <a:lnTo>
                    <a:pt x="8537" y="7728"/>
                  </a:lnTo>
                  <a:close/>
                  <a:moveTo>
                    <a:pt x="6501" y="7728"/>
                  </a:moveTo>
                  <a:lnTo>
                    <a:pt x="3656" y="10478"/>
                  </a:lnTo>
                  <a:lnTo>
                    <a:pt x="1310" y="9871"/>
                  </a:lnTo>
                  <a:lnTo>
                    <a:pt x="2596" y="7728"/>
                  </a:lnTo>
                  <a:close/>
                  <a:moveTo>
                    <a:pt x="7942" y="8299"/>
                  </a:moveTo>
                  <a:lnTo>
                    <a:pt x="10775" y="11062"/>
                  </a:lnTo>
                  <a:lnTo>
                    <a:pt x="10156" y="13336"/>
                  </a:lnTo>
                  <a:lnTo>
                    <a:pt x="7942" y="12097"/>
                  </a:lnTo>
                  <a:lnTo>
                    <a:pt x="7942" y="8299"/>
                  </a:lnTo>
                  <a:close/>
                  <a:moveTo>
                    <a:pt x="7108" y="8299"/>
                  </a:moveTo>
                  <a:lnTo>
                    <a:pt x="7108" y="12205"/>
                  </a:lnTo>
                  <a:lnTo>
                    <a:pt x="7085" y="12205"/>
                  </a:lnTo>
                  <a:lnTo>
                    <a:pt x="4989" y="13383"/>
                  </a:lnTo>
                  <a:lnTo>
                    <a:pt x="4334" y="10978"/>
                  </a:lnTo>
                  <a:lnTo>
                    <a:pt x="7108" y="8299"/>
                  </a:lnTo>
                  <a:close/>
                  <a:moveTo>
                    <a:pt x="10573" y="1"/>
                  </a:moveTo>
                  <a:lnTo>
                    <a:pt x="9811" y="417"/>
                  </a:lnTo>
                  <a:lnTo>
                    <a:pt x="7418" y="1751"/>
                  </a:lnTo>
                  <a:lnTo>
                    <a:pt x="5108" y="465"/>
                  </a:lnTo>
                  <a:lnTo>
                    <a:pt x="4346" y="48"/>
                  </a:lnTo>
                  <a:lnTo>
                    <a:pt x="4132" y="858"/>
                  </a:lnTo>
                  <a:lnTo>
                    <a:pt x="3417" y="3453"/>
                  </a:lnTo>
                  <a:lnTo>
                    <a:pt x="834" y="4120"/>
                  </a:lnTo>
                  <a:lnTo>
                    <a:pt x="0"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16" y="7216"/>
                  </a:lnTo>
                  <a:lnTo>
                    <a:pt x="14562" y="4966"/>
                  </a:lnTo>
                  <a:lnTo>
                    <a:pt x="14990"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8"/>
            <p:cNvSpPr/>
            <p:nvPr/>
          </p:nvSpPr>
          <p:spPr>
            <a:xfrm>
              <a:off x="5139025" y="4134575"/>
              <a:ext cx="376250" cy="365525"/>
            </a:xfrm>
            <a:custGeom>
              <a:avLst/>
              <a:gdLst/>
              <a:ahLst/>
              <a:cxnLst/>
              <a:rect l="l" t="t" r="r" b="b"/>
              <a:pathLst>
                <a:path w="15050" h="14621" extrusionOk="0">
                  <a:moveTo>
                    <a:pt x="4882" y="1286"/>
                  </a:moveTo>
                  <a:lnTo>
                    <a:pt x="7097" y="2512"/>
                  </a:lnTo>
                  <a:lnTo>
                    <a:pt x="7097" y="6310"/>
                  </a:lnTo>
                  <a:lnTo>
                    <a:pt x="4263" y="3560"/>
                  </a:lnTo>
                  <a:lnTo>
                    <a:pt x="4882" y="1286"/>
                  </a:lnTo>
                  <a:close/>
                  <a:moveTo>
                    <a:pt x="10049" y="1238"/>
                  </a:moveTo>
                  <a:lnTo>
                    <a:pt x="10704" y="3632"/>
                  </a:lnTo>
                  <a:lnTo>
                    <a:pt x="7930" y="6310"/>
                  </a:lnTo>
                  <a:lnTo>
                    <a:pt x="7930" y="2417"/>
                  </a:lnTo>
                  <a:lnTo>
                    <a:pt x="7954" y="2417"/>
                  </a:lnTo>
                  <a:lnTo>
                    <a:pt x="10049" y="1238"/>
                  </a:lnTo>
                  <a:close/>
                  <a:moveTo>
                    <a:pt x="11383" y="4132"/>
                  </a:moveTo>
                  <a:lnTo>
                    <a:pt x="13728" y="4739"/>
                  </a:lnTo>
                  <a:lnTo>
                    <a:pt x="12442" y="6882"/>
                  </a:lnTo>
                  <a:lnTo>
                    <a:pt x="8525" y="6882"/>
                  </a:lnTo>
                  <a:lnTo>
                    <a:pt x="11383" y="4132"/>
                  </a:lnTo>
                  <a:close/>
                  <a:moveTo>
                    <a:pt x="3751" y="4215"/>
                  </a:moveTo>
                  <a:lnTo>
                    <a:pt x="6525" y="6894"/>
                  </a:lnTo>
                  <a:lnTo>
                    <a:pt x="2501" y="6894"/>
                  </a:lnTo>
                  <a:lnTo>
                    <a:pt x="1298" y="4858"/>
                  </a:lnTo>
                  <a:lnTo>
                    <a:pt x="3751" y="4215"/>
                  </a:lnTo>
                  <a:close/>
                  <a:moveTo>
                    <a:pt x="12550" y="7715"/>
                  </a:moveTo>
                  <a:lnTo>
                    <a:pt x="13764" y="9751"/>
                  </a:lnTo>
                  <a:lnTo>
                    <a:pt x="11299" y="10394"/>
                  </a:lnTo>
                  <a:lnTo>
                    <a:pt x="8525" y="7715"/>
                  </a:lnTo>
                  <a:close/>
                  <a:moveTo>
                    <a:pt x="6513" y="7715"/>
                  </a:moveTo>
                  <a:lnTo>
                    <a:pt x="3668" y="10466"/>
                  </a:lnTo>
                  <a:lnTo>
                    <a:pt x="1322" y="9859"/>
                  </a:lnTo>
                  <a:lnTo>
                    <a:pt x="2608" y="7715"/>
                  </a:lnTo>
                  <a:close/>
                  <a:moveTo>
                    <a:pt x="7954" y="8299"/>
                  </a:moveTo>
                  <a:lnTo>
                    <a:pt x="10787" y="11049"/>
                  </a:lnTo>
                  <a:lnTo>
                    <a:pt x="10168" y="13323"/>
                  </a:lnTo>
                  <a:lnTo>
                    <a:pt x="7942" y="12085"/>
                  </a:lnTo>
                  <a:lnTo>
                    <a:pt x="7942" y="8299"/>
                  </a:lnTo>
                  <a:close/>
                  <a:moveTo>
                    <a:pt x="7097" y="8299"/>
                  </a:moveTo>
                  <a:lnTo>
                    <a:pt x="7097" y="12192"/>
                  </a:lnTo>
                  <a:lnTo>
                    <a:pt x="5001" y="13371"/>
                  </a:lnTo>
                  <a:lnTo>
                    <a:pt x="4334" y="10978"/>
                  </a:lnTo>
                  <a:lnTo>
                    <a:pt x="7097" y="8299"/>
                  </a:lnTo>
                  <a:close/>
                  <a:moveTo>
                    <a:pt x="10585" y="0"/>
                  </a:moveTo>
                  <a:lnTo>
                    <a:pt x="9823" y="417"/>
                  </a:lnTo>
                  <a:lnTo>
                    <a:pt x="7430" y="1762"/>
                  </a:lnTo>
                  <a:lnTo>
                    <a:pt x="5120" y="465"/>
                  </a:lnTo>
                  <a:lnTo>
                    <a:pt x="4358" y="48"/>
                  </a:lnTo>
                  <a:lnTo>
                    <a:pt x="4144" y="869"/>
                  </a:lnTo>
                  <a:lnTo>
                    <a:pt x="3429" y="3453"/>
                  </a:lnTo>
                  <a:lnTo>
                    <a:pt x="846" y="4132"/>
                  </a:lnTo>
                  <a:lnTo>
                    <a:pt x="0" y="4346"/>
                  </a:lnTo>
                  <a:lnTo>
                    <a:pt x="429" y="5084"/>
                  </a:lnTo>
                  <a:lnTo>
                    <a:pt x="1822"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8"/>
            <p:cNvSpPr/>
            <p:nvPr/>
          </p:nvSpPr>
          <p:spPr>
            <a:xfrm>
              <a:off x="5139025" y="3403825"/>
              <a:ext cx="376250" cy="365550"/>
            </a:xfrm>
            <a:custGeom>
              <a:avLst/>
              <a:gdLst/>
              <a:ahLst/>
              <a:cxnLst/>
              <a:rect l="l" t="t" r="r" b="b"/>
              <a:pathLst>
                <a:path w="15050" h="14622" extrusionOk="0">
                  <a:moveTo>
                    <a:pt x="4882" y="1286"/>
                  </a:moveTo>
                  <a:lnTo>
                    <a:pt x="7097" y="2525"/>
                  </a:lnTo>
                  <a:lnTo>
                    <a:pt x="7097" y="6311"/>
                  </a:lnTo>
                  <a:lnTo>
                    <a:pt x="4263" y="3560"/>
                  </a:lnTo>
                  <a:lnTo>
                    <a:pt x="4882" y="1286"/>
                  </a:lnTo>
                  <a:close/>
                  <a:moveTo>
                    <a:pt x="10049" y="1239"/>
                  </a:moveTo>
                  <a:lnTo>
                    <a:pt x="10716" y="3632"/>
                  </a:lnTo>
                  <a:lnTo>
                    <a:pt x="7954" y="6311"/>
                  </a:lnTo>
                  <a:lnTo>
                    <a:pt x="7954" y="2417"/>
                  </a:lnTo>
                  <a:lnTo>
                    <a:pt x="10049" y="1239"/>
                  </a:lnTo>
                  <a:close/>
                  <a:moveTo>
                    <a:pt x="3751" y="4215"/>
                  </a:moveTo>
                  <a:lnTo>
                    <a:pt x="6525" y="6894"/>
                  </a:lnTo>
                  <a:lnTo>
                    <a:pt x="2501" y="6894"/>
                  </a:lnTo>
                  <a:lnTo>
                    <a:pt x="1286" y="4858"/>
                  </a:lnTo>
                  <a:lnTo>
                    <a:pt x="3751" y="4215"/>
                  </a:lnTo>
                  <a:close/>
                  <a:moveTo>
                    <a:pt x="11383" y="4144"/>
                  </a:moveTo>
                  <a:lnTo>
                    <a:pt x="13728" y="4751"/>
                  </a:lnTo>
                  <a:lnTo>
                    <a:pt x="12442" y="6894"/>
                  </a:lnTo>
                  <a:lnTo>
                    <a:pt x="8525" y="6894"/>
                  </a:lnTo>
                  <a:lnTo>
                    <a:pt x="11383" y="4144"/>
                  </a:lnTo>
                  <a:close/>
                  <a:moveTo>
                    <a:pt x="12550" y="7716"/>
                  </a:moveTo>
                  <a:lnTo>
                    <a:pt x="13764" y="9752"/>
                  </a:lnTo>
                  <a:lnTo>
                    <a:pt x="11299" y="10395"/>
                  </a:lnTo>
                  <a:lnTo>
                    <a:pt x="8525" y="7716"/>
                  </a:lnTo>
                  <a:close/>
                  <a:moveTo>
                    <a:pt x="6501" y="7728"/>
                  </a:moveTo>
                  <a:lnTo>
                    <a:pt x="3668" y="10478"/>
                  </a:lnTo>
                  <a:lnTo>
                    <a:pt x="1310" y="9871"/>
                  </a:lnTo>
                  <a:lnTo>
                    <a:pt x="2596" y="7728"/>
                  </a:lnTo>
                  <a:close/>
                  <a:moveTo>
                    <a:pt x="7954" y="8299"/>
                  </a:moveTo>
                  <a:lnTo>
                    <a:pt x="10787" y="11049"/>
                  </a:lnTo>
                  <a:lnTo>
                    <a:pt x="10168" y="13323"/>
                  </a:lnTo>
                  <a:lnTo>
                    <a:pt x="7942" y="12085"/>
                  </a:lnTo>
                  <a:lnTo>
                    <a:pt x="7942" y="8299"/>
                  </a:lnTo>
                  <a:close/>
                  <a:moveTo>
                    <a:pt x="7120" y="8299"/>
                  </a:moveTo>
                  <a:lnTo>
                    <a:pt x="7120" y="12192"/>
                  </a:lnTo>
                  <a:lnTo>
                    <a:pt x="7097" y="12192"/>
                  </a:lnTo>
                  <a:lnTo>
                    <a:pt x="5001" y="13371"/>
                  </a:lnTo>
                  <a:lnTo>
                    <a:pt x="4346" y="10978"/>
                  </a:lnTo>
                  <a:lnTo>
                    <a:pt x="7120" y="8299"/>
                  </a:lnTo>
                  <a:close/>
                  <a:moveTo>
                    <a:pt x="10585" y="0"/>
                  </a:moveTo>
                  <a:lnTo>
                    <a:pt x="9823" y="417"/>
                  </a:lnTo>
                  <a:lnTo>
                    <a:pt x="7430" y="1763"/>
                  </a:lnTo>
                  <a:lnTo>
                    <a:pt x="5120" y="465"/>
                  </a:lnTo>
                  <a:lnTo>
                    <a:pt x="4358" y="48"/>
                  </a:lnTo>
                  <a:lnTo>
                    <a:pt x="4132" y="870"/>
                  </a:lnTo>
                  <a:lnTo>
                    <a:pt x="3418" y="3453"/>
                  </a:lnTo>
                  <a:lnTo>
                    <a:pt x="846" y="4132"/>
                  </a:lnTo>
                  <a:lnTo>
                    <a:pt x="0" y="4346"/>
                  </a:lnTo>
                  <a:lnTo>
                    <a:pt x="429" y="5084"/>
                  </a:lnTo>
                  <a:lnTo>
                    <a:pt x="1822"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7"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8"/>
            <p:cNvSpPr/>
            <p:nvPr/>
          </p:nvSpPr>
          <p:spPr>
            <a:xfrm>
              <a:off x="5139025" y="3769350"/>
              <a:ext cx="376250" cy="365250"/>
            </a:xfrm>
            <a:custGeom>
              <a:avLst/>
              <a:gdLst/>
              <a:ahLst/>
              <a:cxnLst/>
              <a:rect l="l" t="t" r="r" b="b"/>
              <a:pathLst>
                <a:path w="15050" h="14610" extrusionOk="0">
                  <a:moveTo>
                    <a:pt x="4882" y="1274"/>
                  </a:moveTo>
                  <a:lnTo>
                    <a:pt x="7097" y="2512"/>
                  </a:lnTo>
                  <a:lnTo>
                    <a:pt x="7097" y="6311"/>
                  </a:lnTo>
                  <a:lnTo>
                    <a:pt x="4263" y="3560"/>
                  </a:lnTo>
                  <a:lnTo>
                    <a:pt x="4882" y="1274"/>
                  </a:lnTo>
                  <a:close/>
                  <a:moveTo>
                    <a:pt x="10049" y="1238"/>
                  </a:moveTo>
                  <a:lnTo>
                    <a:pt x="10704" y="3632"/>
                  </a:lnTo>
                  <a:lnTo>
                    <a:pt x="7930" y="6311"/>
                  </a:lnTo>
                  <a:lnTo>
                    <a:pt x="7930" y="2405"/>
                  </a:lnTo>
                  <a:lnTo>
                    <a:pt x="7954" y="2405"/>
                  </a:lnTo>
                  <a:lnTo>
                    <a:pt x="10049" y="1238"/>
                  </a:lnTo>
                  <a:close/>
                  <a:moveTo>
                    <a:pt x="3751" y="4215"/>
                  </a:moveTo>
                  <a:lnTo>
                    <a:pt x="6525" y="6894"/>
                  </a:lnTo>
                  <a:lnTo>
                    <a:pt x="2501" y="6894"/>
                  </a:lnTo>
                  <a:lnTo>
                    <a:pt x="1286" y="4846"/>
                  </a:lnTo>
                  <a:lnTo>
                    <a:pt x="3751" y="4215"/>
                  </a:lnTo>
                  <a:close/>
                  <a:moveTo>
                    <a:pt x="11383" y="4132"/>
                  </a:moveTo>
                  <a:lnTo>
                    <a:pt x="13740" y="4751"/>
                  </a:lnTo>
                  <a:lnTo>
                    <a:pt x="12454" y="6894"/>
                  </a:lnTo>
                  <a:lnTo>
                    <a:pt x="8549" y="6894"/>
                  </a:lnTo>
                  <a:lnTo>
                    <a:pt x="11383" y="4132"/>
                  </a:lnTo>
                  <a:close/>
                  <a:moveTo>
                    <a:pt x="12550" y="7704"/>
                  </a:moveTo>
                  <a:lnTo>
                    <a:pt x="13764" y="9751"/>
                  </a:lnTo>
                  <a:lnTo>
                    <a:pt x="11299" y="10382"/>
                  </a:lnTo>
                  <a:lnTo>
                    <a:pt x="8525" y="7704"/>
                  </a:lnTo>
                  <a:close/>
                  <a:moveTo>
                    <a:pt x="6513" y="7704"/>
                  </a:moveTo>
                  <a:lnTo>
                    <a:pt x="3668" y="10466"/>
                  </a:lnTo>
                  <a:lnTo>
                    <a:pt x="1322" y="9847"/>
                  </a:lnTo>
                  <a:lnTo>
                    <a:pt x="2608" y="7704"/>
                  </a:lnTo>
                  <a:close/>
                  <a:moveTo>
                    <a:pt x="7954" y="8287"/>
                  </a:moveTo>
                  <a:lnTo>
                    <a:pt x="10787" y="11037"/>
                  </a:lnTo>
                  <a:lnTo>
                    <a:pt x="10168" y="13323"/>
                  </a:lnTo>
                  <a:lnTo>
                    <a:pt x="7942" y="12085"/>
                  </a:lnTo>
                  <a:lnTo>
                    <a:pt x="7942"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7"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8"/>
            <p:cNvSpPr/>
            <p:nvPr/>
          </p:nvSpPr>
          <p:spPr>
            <a:xfrm>
              <a:off x="5518225" y="3038600"/>
              <a:ext cx="376275" cy="365250"/>
            </a:xfrm>
            <a:custGeom>
              <a:avLst/>
              <a:gdLst/>
              <a:ahLst/>
              <a:cxnLst/>
              <a:rect l="l" t="t" r="r" b="b"/>
              <a:pathLst>
                <a:path w="15051" h="14610" extrusionOk="0">
                  <a:moveTo>
                    <a:pt x="10050" y="1239"/>
                  </a:moveTo>
                  <a:lnTo>
                    <a:pt x="10705" y="3632"/>
                  </a:lnTo>
                  <a:lnTo>
                    <a:pt x="7931" y="6311"/>
                  </a:lnTo>
                  <a:lnTo>
                    <a:pt x="7931" y="2405"/>
                  </a:lnTo>
                  <a:lnTo>
                    <a:pt x="7942" y="2405"/>
                  </a:lnTo>
                  <a:lnTo>
                    <a:pt x="10050" y="1239"/>
                  </a:lnTo>
                  <a:close/>
                  <a:moveTo>
                    <a:pt x="4883" y="1298"/>
                  </a:moveTo>
                  <a:lnTo>
                    <a:pt x="7097" y="2525"/>
                  </a:lnTo>
                  <a:lnTo>
                    <a:pt x="7097" y="6323"/>
                  </a:lnTo>
                  <a:lnTo>
                    <a:pt x="4252" y="3572"/>
                  </a:lnTo>
                  <a:lnTo>
                    <a:pt x="4883" y="1298"/>
                  </a:lnTo>
                  <a:close/>
                  <a:moveTo>
                    <a:pt x="3751" y="4215"/>
                  </a:moveTo>
                  <a:lnTo>
                    <a:pt x="6514"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7" y="9752"/>
                  </a:lnTo>
                  <a:lnTo>
                    <a:pt x="11312" y="10383"/>
                  </a:lnTo>
                  <a:lnTo>
                    <a:pt x="8538" y="7704"/>
                  </a:lnTo>
                  <a:close/>
                  <a:moveTo>
                    <a:pt x="6514" y="7704"/>
                  </a:moveTo>
                  <a:lnTo>
                    <a:pt x="3656" y="10478"/>
                  </a:lnTo>
                  <a:lnTo>
                    <a:pt x="1323" y="9871"/>
                  </a:lnTo>
                  <a:lnTo>
                    <a:pt x="2608" y="7704"/>
                  </a:lnTo>
                  <a:close/>
                  <a:moveTo>
                    <a:pt x="7942" y="8287"/>
                  </a:moveTo>
                  <a:lnTo>
                    <a:pt x="10788" y="11038"/>
                  </a:lnTo>
                  <a:lnTo>
                    <a:pt x="10169" y="13324"/>
                  </a:lnTo>
                  <a:lnTo>
                    <a:pt x="7942" y="12085"/>
                  </a:lnTo>
                  <a:lnTo>
                    <a:pt x="7942" y="8287"/>
                  </a:lnTo>
                  <a:close/>
                  <a:moveTo>
                    <a:pt x="7109" y="8287"/>
                  </a:moveTo>
                  <a:lnTo>
                    <a:pt x="7109" y="12192"/>
                  </a:lnTo>
                  <a:lnTo>
                    <a:pt x="7097" y="12192"/>
                  </a:lnTo>
                  <a:lnTo>
                    <a:pt x="5002" y="13359"/>
                  </a:lnTo>
                  <a:lnTo>
                    <a:pt x="4347" y="10966"/>
                  </a:lnTo>
                  <a:lnTo>
                    <a:pt x="7109" y="8287"/>
                  </a:lnTo>
                  <a:close/>
                  <a:moveTo>
                    <a:pt x="10586" y="0"/>
                  </a:moveTo>
                  <a:lnTo>
                    <a:pt x="9824" y="417"/>
                  </a:lnTo>
                  <a:lnTo>
                    <a:pt x="7430" y="1751"/>
                  </a:lnTo>
                  <a:lnTo>
                    <a:pt x="5121" y="453"/>
                  </a:lnTo>
                  <a:lnTo>
                    <a:pt x="4359" y="48"/>
                  </a:lnTo>
                  <a:lnTo>
                    <a:pt x="4132" y="858"/>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28" y="14193"/>
                  </a:lnTo>
                  <a:lnTo>
                    <a:pt x="7621" y="12859"/>
                  </a:lnTo>
                  <a:lnTo>
                    <a:pt x="9931"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8" y="4013"/>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8"/>
            <p:cNvSpPr/>
            <p:nvPr/>
          </p:nvSpPr>
          <p:spPr>
            <a:xfrm>
              <a:off x="5139025" y="2673075"/>
              <a:ext cx="376250" cy="365550"/>
            </a:xfrm>
            <a:custGeom>
              <a:avLst/>
              <a:gdLst/>
              <a:ahLst/>
              <a:cxnLst/>
              <a:rect l="l" t="t" r="r" b="b"/>
              <a:pathLst>
                <a:path w="15050" h="14622" extrusionOk="0">
                  <a:moveTo>
                    <a:pt x="4894" y="1286"/>
                  </a:moveTo>
                  <a:lnTo>
                    <a:pt x="7120" y="2525"/>
                  </a:lnTo>
                  <a:lnTo>
                    <a:pt x="7120" y="6311"/>
                  </a:lnTo>
                  <a:lnTo>
                    <a:pt x="4275" y="3561"/>
                  </a:lnTo>
                  <a:lnTo>
                    <a:pt x="4894" y="1286"/>
                  </a:lnTo>
                  <a:close/>
                  <a:moveTo>
                    <a:pt x="10049" y="1251"/>
                  </a:moveTo>
                  <a:lnTo>
                    <a:pt x="10704" y="3656"/>
                  </a:lnTo>
                  <a:lnTo>
                    <a:pt x="7930" y="6335"/>
                  </a:lnTo>
                  <a:lnTo>
                    <a:pt x="7930" y="2429"/>
                  </a:lnTo>
                  <a:lnTo>
                    <a:pt x="7954" y="2429"/>
                  </a:lnTo>
                  <a:lnTo>
                    <a:pt x="10049" y="1251"/>
                  </a:lnTo>
                  <a:close/>
                  <a:moveTo>
                    <a:pt x="11383" y="4144"/>
                  </a:moveTo>
                  <a:lnTo>
                    <a:pt x="13728" y="4751"/>
                  </a:lnTo>
                  <a:lnTo>
                    <a:pt x="12442" y="6894"/>
                  </a:lnTo>
                  <a:lnTo>
                    <a:pt x="8525" y="6894"/>
                  </a:lnTo>
                  <a:lnTo>
                    <a:pt x="11383" y="4144"/>
                  </a:lnTo>
                  <a:close/>
                  <a:moveTo>
                    <a:pt x="3751" y="4227"/>
                  </a:moveTo>
                  <a:lnTo>
                    <a:pt x="6513" y="6906"/>
                  </a:lnTo>
                  <a:lnTo>
                    <a:pt x="2501" y="6906"/>
                  </a:lnTo>
                  <a:lnTo>
                    <a:pt x="1286" y="4870"/>
                  </a:lnTo>
                  <a:lnTo>
                    <a:pt x="3751" y="4227"/>
                  </a:lnTo>
                  <a:close/>
                  <a:moveTo>
                    <a:pt x="12562" y="7728"/>
                  </a:moveTo>
                  <a:lnTo>
                    <a:pt x="13788" y="9764"/>
                  </a:lnTo>
                  <a:lnTo>
                    <a:pt x="11311" y="10407"/>
                  </a:lnTo>
                  <a:lnTo>
                    <a:pt x="8549" y="7728"/>
                  </a:lnTo>
                  <a:close/>
                  <a:moveTo>
                    <a:pt x="6525" y="7716"/>
                  </a:moveTo>
                  <a:lnTo>
                    <a:pt x="3679" y="10466"/>
                  </a:lnTo>
                  <a:lnTo>
                    <a:pt x="1346" y="9859"/>
                  </a:lnTo>
                  <a:lnTo>
                    <a:pt x="2608" y="7716"/>
                  </a:lnTo>
                  <a:close/>
                  <a:moveTo>
                    <a:pt x="7954" y="8299"/>
                  </a:moveTo>
                  <a:lnTo>
                    <a:pt x="10787" y="11050"/>
                  </a:lnTo>
                  <a:lnTo>
                    <a:pt x="10168" y="13324"/>
                  </a:lnTo>
                  <a:lnTo>
                    <a:pt x="7942" y="12085"/>
                  </a:lnTo>
                  <a:lnTo>
                    <a:pt x="7942" y="8299"/>
                  </a:lnTo>
                  <a:close/>
                  <a:moveTo>
                    <a:pt x="7120" y="8287"/>
                  </a:moveTo>
                  <a:lnTo>
                    <a:pt x="7120" y="12193"/>
                  </a:lnTo>
                  <a:lnTo>
                    <a:pt x="7097" y="12193"/>
                  </a:lnTo>
                  <a:lnTo>
                    <a:pt x="5001" y="13371"/>
                  </a:lnTo>
                  <a:lnTo>
                    <a:pt x="4346" y="10966"/>
                  </a:lnTo>
                  <a:lnTo>
                    <a:pt x="7120" y="8287"/>
                  </a:lnTo>
                  <a:close/>
                  <a:moveTo>
                    <a:pt x="10585" y="1"/>
                  </a:moveTo>
                  <a:lnTo>
                    <a:pt x="9823" y="417"/>
                  </a:lnTo>
                  <a:lnTo>
                    <a:pt x="7430" y="1763"/>
                  </a:lnTo>
                  <a:lnTo>
                    <a:pt x="5120" y="465"/>
                  </a:lnTo>
                  <a:lnTo>
                    <a:pt x="4358" y="48"/>
                  </a:lnTo>
                  <a:lnTo>
                    <a:pt x="4144" y="870"/>
                  </a:lnTo>
                  <a:lnTo>
                    <a:pt x="3429" y="3453"/>
                  </a:lnTo>
                  <a:lnTo>
                    <a:pt x="846" y="4132"/>
                  </a:lnTo>
                  <a:lnTo>
                    <a:pt x="0" y="4346"/>
                  </a:lnTo>
                  <a:lnTo>
                    <a:pt x="429" y="5085"/>
                  </a:lnTo>
                  <a:lnTo>
                    <a:pt x="1822"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7"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8"/>
            <p:cNvSpPr/>
            <p:nvPr/>
          </p:nvSpPr>
          <p:spPr>
            <a:xfrm>
              <a:off x="5139025" y="846375"/>
              <a:ext cx="376250" cy="365250"/>
            </a:xfrm>
            <a:custGeom>
              <a:avLst/>
              <a:gdLst/>
              <a:ahLst/>
              <a:cxnLst/>
              <a:rect l="l" t="t" r="r" b="b"/>
              <a:pathLst>
                <a:path w="15050" h="14610" extrusionOk="0">
                  <a:moveTo>
                    <a:pt x="10049" y="1250"/>
                  </a:moveTo>
                  <a:lnTo>
                    <a:pt x="10704" y="3643"/>
                  </a:lnTo>
                  <a:lnTo>
                    <a:pt x="7930" y="6322"/>
                  </a:lnTo>
                  <a:lnTo>
                    <a:pt x="7930" y="2429"/>
                  </a:lnTo>
                  <a:lnTo>
                    <a:pt x="7954" y="2429"/>
                  </a:lnTo>
                  <a:lnTo>
                    <a:pt x="10049" y="1250"/>
                  </a:lnTo>
                  <a:close/>
                  <a:moveTo>
                    <a:pt x="4882" y="1310"/>
                  </a:moveTo>
                  <a:lnTo>
                    <a:pt x="7097" y="2548"/>
                  </a:lnTo>
                  <a:lnTo>
                    <a:pt x="7097" y="6334"/>
                  </a:lnTo>
                  <a:lnTo>
                    <a:pt x="4263" y="3584"/>
                  </a:lnTo>
                  <a:lnTo>
                    <a:pt x="4882" y="1310"/>
                  </a:lnTo>
                  <a:close/>
                  <a:moveTo>
                    <a:pt x="3751" y="4227"/>
                  </a:moveTo>
                  <a:lnTo>
                    <a:pt x="6513" y="6906"/>
                  </a:lnTo>
                  <a:lnTo>
                    <a:pt x="2501" y="6906"/>
                  </a:lnTo>
                  <a:lnTo>
                    <a:pt x="1286" y="4870"/>
                  </a:lnTo>
                  <a:lnTo>
                    <a:pt x="3751" y="4227"/>
                  </a:lnTo>
                  <a:close/>
                  <a:moveTo>
                    <a:pt x="11371" y="4143"/>
                  </a:moveTo>
                  <a:lnTo>
                    <a:pt x="13705" y="4763"/>
                  </a:lnTo>
                  <a:lnTo>
                    <a:pt x="12442" y="6906"/>
                  </a:lnTo>
                  <a:lnTo>
                    <a:pt x="8525" y="6906"/>
                  </a:lnTo>
                  <a:lnTo>
                    <a:pt x="11371" y="4143"/>
                  </a:lnTo>
                  <a:close/>
                  <a:moveTo>
                    <a:pt x="12550" y="7727"/>
                  </a:moveTo>
                  <a:lnTo>
                    <a:pt x="13764" y="9763"/>
                  </a:lnTo>
                  <a:lnTo>
                    <a:pt x="11299" y="10406"/>
                  </a:lnTo>
                  <a:lnTo>
                    <a:pt x="8525" y="7727"/>
                  </a:lnTo>
                  <a:close/>
                  <a:moveTo>
                    <a:pt x="6513" y="7739"/>
                  </a:moveTo>
                  <a:lnTo>
                    <a:pt x="3668" y="10489"/>
                  </a:lnTo>
                  <a:lnTo>
                    <a:pt x="1322" y="9882"/>
                  </a:lnTo>
                  <a:lnTo>
                    <a:pt x="2608" y="7739"/>
                  </a:lnTo>
                  <a:close/>
                  <a:moveTo>
                    <a:pt x="7954" y="8299"/>
                  </a:moveTo>
                  <a:lnTo>
                    <a:pt x="10787" y="11061"/>
                  </a:lnTo>
                  <a:lnTo>
                    <a:pt x="10168" y="13335"/>
                  </a:lnTo>
                  <a:lnTo>
                    <a:pt x="7954" y="12097"/>
                  </a:lnTo>
                  <a:lnTo>
                    <a:pt x="7954" y="8299"/>
                  </a:lnTo>
                  <a:close/>
                  <a:moveTo>
                    <a:pt x="7120" y="8299"/>
                  </a:moveTo>
                  <a:lnTo>
                    <a:pt x="7120" y="12204"/>
                  </a:lnTo>
                  <a:lnTo>
                    <a:pt x="7097" y="12204"/>
                  </a:lnTo>
                  <a:lnTo>
                    <a:pt x="5001" y="13383"/>
                  </a:lnTo>
                  <a:lnTo>
                    <a:pt x="4346" y="10978"/>
                  </a:lnTo>
                  <a:lnTo>
                    <a:pt x="7120" y="8299"/>
                  </a:lnTo>
                  <a:close/>
                  <a:moveTo>
                    <a:pt x="10585" y="0"/>
                  </a:moveTo>
                  <a:lnTo>
                    <a:pt x="9823" y="417"/>
                  </a:lnTo>
                  <a:lnTo>
                    <a:pt x="7430" y="1750"/>
                  </a:lnTo>
                  <a:lnTo>
                    <a:pt x="5120" y="464"/>
                  </a:lnTo>
                  <a:lnTo>
                    <a:pt x="4358" y="48"/>
                  </a:lnTo>
                  <a:lnTo>
                    <a:pt x="4144" y="857"/>
                  </a:lnTo>
                  <a:lnTo>
                    <a:pt x="3429" y="3453"/>
                  </a:lnTo>
                  <a:lnTo>
                    <a:pt x="846" y="4120"/>
                  </a:lnTo>
                  <a:lnTo>
                    <a:pt x="0" y="4346"/>
                  </a:lnTo>
                  <a:lnTo>
                    <a:pt x="429" y="5072"/>
                  </a:lnTo>
                  <a:lnTo>
                    <a:pt x="1822" y="7394"/>
                  </a:lnTo>
                  <a:lnTo>
                    <a:pt x="477" y="9644"/>
                  </a:lnTo>
                  <a:lnTo>
                    <a:pt x="48" y="10370"/>
                  </a:lnTo>
                  <a:lnTo>
                    <a:pt x="893" y="10597"/>
                  </a:lnTo>
                  <a:lnTo>
                    <a:pt x="3560" y="11299"/>
                  </a:lnTo>
                  <a:lnTo>
                    <a:pt x="4239" y="13799"/>
                  </a:lnTo>
                  <a:lnTo>
                    <a:pt x="4465" y="14609"/>
                  </a:lnTo>
                  <a:lnTo>
                    <a:pt x="5227" y="14192"/>
                  </a:lnTo>
                  <a:lnTo>
                    <a:pt x="7620" y="12859"/>
                  </a:lnTo>
                  <a:lnTo>
                    <a:pt x="9942" y="14157"/>
                  </a:lnTo>
                  <a:lnTo>
                    <a:pt x="10704" y="14573"/>
                  </a:lnTo>
                  <a:lnTo>
                    <a:pt x="10930" y="13752"/>
                  </a:lnTo>
                  <a:lnTo>
                    <a:pt x="11645" y="11156"/>
                  </a:lnTo>
                  <a:lnTo>
                    <a:pt x="14216" y="10489"/>
                  </a:lnTo>
                  <a:lnTo>
                    <a:pt x="15050" y="10263"/>
                  </a:lnTo>
                  <a:lnTo>
                    <a:pt x="14609" y="9537"/>
                  </a:lnTo>
                  <a:lnTo>
                    <a:pt x="13228" y="7215"/>
                  </a:lnTo>
                  <a:lnTo>
                    <a:pt x="14574" y="4965"/>
                  </a:lnTo>
                  <a:lnTo>
                    <a:pt x="15002" y="4239"/>
                  </a:lnTo>
                  <a:lnTo>
                    <a:pt x="14157" y="4012"/>
                  </a:lnTo>
                  <a:lnTo>
                    <a:pt x="11490" y="3322"/>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8"/>
            <p:cNvSpPr/>
            <p:nvPr/>
          </p:nvSpPr>
          <p:spPr>
            <a:xfrm>
              <a:off x="475980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5" y="3644"/>
                  </a:lnTo>
                  <a:lnTo>
                    <a:pt x="7942" y="6323"/>
                  </a:lnTo>
                  <a:lnTo>
                    <a:pt x="7942" y="2430"/>
                  </a:lnTo>
                  <a:lnTo>
                    <a:pt x="7954" y="2430"/>
                  </a:lnTo>
                  <a:lnTo>
                    <a:pt x="10050" y="1251"/>
                  </a:lnTo>
                  <a:close/>
                  <a:moveTo>
                    <a:pt x="11395" y="4132"/>
                  </a:moveTo>
                  <a:lnTo>
                    <a:pt x="13729" y="4751"/>
                  </a:lnTo>
                  <a:lnTo>
                    <a:pt x="12443" y="6894"/>
                  </a:lnTo>
                  <a:lnTo>
                    <a:pt x="8538" y="6894"/>
                  </a:lnTo>
                  <a:lnTo>
                    <a:pt x="11395" y="4132"/>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299"/>
                  </a:moveTo>
                  <a:lnTo>
                    <a:pt x="10788" y="11062"/>
                  </a:lnTo>
                  <a:lnTo>
                    <a:pt x="10169" y="13336"/>
                  </a:lnTo>
                  <a:lnTo>
                    <a:pt x="7954" y="12097"/>
                  </a:lnTo>
                  <a:lnTo>
                    <a:pt x="7954" y="8299"/>
                  </a:lnTo>
                  <a:close/>
                  <a:moveTo>
                    <a:pt x="7121" y="8299"/>
                  </a:moveTo>
                  <a:lnTo>
                    <a:pt x="7121" y="12205"/>
                  </a:lnTo>
                  <a:lnTo>
                    <a:pt x="7109" y="12205"/>
                  </a:lnTo>
                  <a:lnTo>
                    <a:pt x="5001" y="13383"/>
                  </a:lnTo>
                  <a:lnTo>
                    <a:pt x="4347" y="10978"/>
                  </a:lnTo>
                  <a:lnTo>
                    <a:pt x="7121" y="8299"/>
                  </a:lnTo>
                  <a:close/>
                  <a:moveTo>
                    <a:pt x="10586" y="1"/>
                  </a:moveTo>
                  <a:lnTo>
                    <a:pt x="9824" y="417"/>
                  </a:lnTo>
                  <a:lnTo>
                    <a:pt x="7430" y="1751"/>
                  </a:lnTo>
                  <a:lnTo>
                    <a:pt x="5121" y="465"/>
                  </a:lnTo>
                  <a:lnTo>
                    <a:pt x="4370" y="48"/>
                  </a:lnTo>
                  <a:lnTo>
                    <a:pt x="4144" y="858"/>
                  </a:lnTo>
                  <a:lnTo>
                    <a:pt x="3430" y="3453"/>
                  </a:lnTo>
                  <a:lnTo>
                    <a:pt x="858" y="4120"/>
                  </a:lnTo>
                  <a:lnTo>
                    <a:pt x="1" y="4346"/>
                  </a:lnTo>
                  <a:lnTo>
                    <a:pt x="441" y="5073"/>
                  </a:lnTo>
                  <a:lnTo>
                    <a:pt x="1823" y="7394"/>
                  </a:lnTo>
                  <a:lnTo>
                    <a:pt x="477" y="9645"/>
                  </a:lnTo>
                  <a:lnTo>
                    <a:pt x="48" y="10371"/>
                  </a:lnTo>
                  <a:lnTo>
                    <a:pt x="894" y="10597"/>
                  </a:lnTo>
                  <a:lnTo>
                    <a:pt x="3561" y="11300"/>
                  </a:lnTo>
                  <a:lnTo>
                    <a:pt x="4251" y="13800"/>
                  </a:lnTo>
                  <a:lnTo>
                    <a:pt x="4466" y="14610"/>
                  </a:lnTo>
                  <a:lnTo>
                    <a:pt x="5228" y="14193"/>
                  </a:lnTo>
                  <a:lnTo>
                    <a:pt x="7621" y="12859"/>
                  </a:lnTo>
                  <a:lnTo>
                    <a:pt x="9931" y="14145"/>
                  </a:lnTo>
                  <a:lnTo>
                    <a:pt x="10693" y="14574"/>
                  </a:lnTo>
                  <a:lnTo>
                    <a:pt x="10919" y="13752"/>
                  </a:lnTo>
                  <a:lnTo>
                    <a:pt x="11633" y="11157"/>
                  </a:lnTo>
                  <a:lnTo>
                    <a:pt x="14205" y="10490"/>
                  </a:lnTo>
                  <a:lnTo>
                    <a:pt x="15050" y="10264"/>
                  </a:lnTo>
                  <a:lnTo>
                    <a:pt x="14622" y="9538"/>
                  </a:lnTo>
                  <a:lnTo>
                    <a:pt x="13241" y="7216"/>
                  </a:lnTo>
                  <a:lnTo>
                    <a:pt x="14574" y="4966"/>
                  </a:lnTo>
                  <a:lnTo>
                    <a:pt x="15003" y="4239"/>
                  </a:lnTo>
                  <a:lnTo>
                    <a:pt x="14157" y="4013"/>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8"/>
            <p:cNvSpPr/>
            <p:nvPr/>
          </p:nvSpPr>
          <p:spPr>
            <a:xfrm>
              <a:off x="475980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38" y="6895"/>
                  </a:lnTo>
                  <a:lnTo>
                    <a:pt x="11395" y="4144"/>
                  </a:lnTo>
                  <a:close/>
                  <a:moveTo>
                    <a:pt x="3751" y="4228"/>
                  </a:moveTo>
                  <a:lnTo>
                    <a:pt x="6525" y="6906"/>
                  </a:lnTo>
                  <a:lnTo>
                    <a:pt x="2501" y="6906"/>
                  </a:lnTo>
                  <a:lnTo>
                    <a:pt x="1287" y="4870"/>
                  </a:lnTo>
                  <a:lnTo>
                    <a:pt x="3751" y="4228"/>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311"/>
                  </a:moveTo>
                  <a:lnTo>
                    <a:pt x="10788" y="11062"/>
                  </a:lnTo>
                  <a:lnTo>
                    <a:pt x="10169" y="13336"/>
                  </a:lnTo>
                  <a:lnTo>
                    <a:pt x="7954" y="12109"/>
                  </a:lnTo>
                  <a:lnTo>
                    <a:pt x="7954" y="8311"/>
                  </a:lnTo>
                  <a:close/>
                  <a:moveTo>
                    <a:pt x="7121" y="8311"/>
                  </a:moveTo>
                  <a:lnTo>
                    <a:pt x="7121" y="12205"/>
                  </a:lnTo>
                  <a:lnTo>
                    <a:pt x="7109" y="12205"/>
                  </a:lnTo>
                  <a:lnTo>
                    <a:pt x="5001" y="13383"/>
                  </a:lnTo>
                  <a:lnTo>
                    <a:pt x="4347" y="10990"/>
                  </a:lnTo>
                  <a:lnTo>
                    <a:pt x="7121" y="8311"/>
                  </a:lnTo>
                  <a:close/>
                  <a:moveTo>
                    <a:pt x="10586" y="1"/>
                  </a:moveTo>
                  <a:lnTo>
                    <a:pt x="9824" y="418"/>
                  </a:lnTo>
                  <a:lnTo>
                    <a:pt x="7430" y="1763"/>
                  </a:lnTo>
                  <a:lnTo>
                    <a:pt x="5121" y="465"/>
                  </a:lnTo>
                  <a:lnTo>
                    <a:pt x="4370" y="48"/>
                  </a:lnTo>
                  <a:lnTo>
                    <a:pt x="4144" y="870"/>
                  </a:lnTo>
                  <a:lnTo>
                    <a:pt x="3430" y="3454"/>
                  </a:lnTo>
                  <a:lnTo>
                    <a:pt x="858" y="4132"/>
                  </a:lnTo>
                  <a:lnTo>
                    <a:pt x="1" y="4347"/>
                  </a:lnTo>
                  <a:lnTo>
                    <a:pt x="441" y="5085"/>
                  </a:lnTo>
                  <a:lnTo>
                    <a:pt x="1823" y="7406"/>
                  </a:lnTo>
                  <a:lnTo>
                    <a:pt x="477" y="9645"/>
                  </a:lnTo>
                  <a:lnTo>
                    <a:pt x="48" y="10383"/>
                  </a:lnTo>
                  <a:lnTo>
                    <a:pt x="894" y="10597"/>
                  </a:lnTo>
                  <a:lnTo>
                    <a:pt x="3561" y="11300"/>
                  </a:lnTo>
                  <a:lnTo>
                    <a:pt x="4251" y="13800"/>
                  </a:lnTo>
                  <a:lnTo>
                    <a:pt x="4466" y="14622"/>
                  </a:lnTo>
                  <a:lnTo>
                    <a:pt x="5228" y="14205"/>
                  </a:lnTo>
                  <a:lnTo>
                    <a:pt x="7621" y="12860"/>
                  </a:lnTo>
                  <a:lnTo>
                    <a:pt x="9931" y="14157"/>
                  </a:lnTo>
                  <a:lnTo>
                    <a:pt x="10693" y="14574"/>
                  </a:lnTo>
                  <a:lnTo>
                    <a:pt x="10919"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8"/>
            <p:cNvSpPr/>
            <p:nvPr/>
          </p:nvSpPr>
          <p:spPr>
            <a:xfrm>
              <a:off x="47598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16" y="3656"/>
                  </a:lnTo>
                  <a:lnTo>
                    <a:pt x="7954" y="6335"/>
                  </a:lnTo>
                  <a:lnTo>
                    <a:pt x="7954" y="2429"/>
                  </a:lnTo>
                  <a:lnTo>
                    <a:pt x="10050" y="1251"/>
                  </a:lnTo>
                  <a:close/>
                  <a:moveTo>
                    <a:pt x="11395" y="4144"/>
                  </a:moveTo>
                  <a:lnTo>
                    <a:pt x="13729" y="4751"/>
                  </a:lnTo>
                  <a:lnTo>
                    <a:pt x="12443" y="6894"/>
                  </a:lnTo>
                  <a:lnTo>
                    <a:pt x="8538" y="6894"/>
                  </a:lnTo>
                  <a:lnTo>
                    <a:pt x="11395" y="4144"/>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16"/>
                  </a:moveTo>
                  <a:lnTo>
                    <a:pt x="3680" y="10466"/>
                  </a:lnTo>
                  <a:lnTo>
                    <a:pt x="1346" y="9859"/>
                  </a:lnTo>
                  <a:lnTo>
                    <a:pt x="2608" y="7716"/>
                  </a:lnTo>
                  <a:close/>
                  <a:moveTo>
                    <a:pt x="7954" y="8299"/>
                  </a:moveTo>
                  <a:lnTo>
                    <a:pt x="10800" y="11050"/>
                  </a:lnTo>
                  <a:lnTo>
                    <a:pt x="10169" y="13324"/>
                  </a:lnTo>
                  <a:lnTo>
                    <a:pt x="7954" y="12085"/>
                  </a:lnTo>
                  <a:lnTo>
                    <a:pt x="7954" y="8299"/>
                  </a:lnTo>
                  <a:close/>
                  <a:moveTo>
                    <a:pt x="7121" y="8287"/>
                  </a:moveTo>
                  <a:lnTo>
                    <a:pt x="7121" y="12193"/>
                  </a:lnTo>
                  <a:lnTo>
                    <a:pt x="7109" y="12193"/>
                  </a:lnTo>
                  <a:lnTo>
                    <a:pt x="5001" y="13371"/>
                  </a:lnTo>
                  <a:lnTo>
                    <a:pt x="4347" y="10966"/>
                  </a:lnTo>
                  <a:lnTo>
                    <a:pt x="7121" y="8287"/>
                  </a:lnTo>
                  <a:close/>
                  <a:moveTo>
                    <a:pt x="10586" y="1"/>
                  </a:moveTo>
                  <a:lnTo>
                    <a:pt x="9824" y="417"/>
                  </a:lnTo>
                  <a:lnTo>
                    <a:pt x="7430" y="1763"/>
                  </a:lnTo>
                  <a:lnTo>
                    <a:pt x="5121" y="465"/>
                  </a:lnTo>
                  <a:lnTo>
                    <a:pt x="4359" y="48"/>
                  </a:lnTo>
                  <a:lnTo>
                    <a:pt x="4144" y="870"/>
                  </a:lnTo>
                  <a:lnTo>
                    <a:pt x="3430" y="3453"/>
                  </a:lnTo>
                  <a:lnTo>
                    <a:pt x="858" y="4132"/>
                  </a:lnTo>
                  <a:lnTo>
                    <a:pt x="1" y="4346"/>
                  </a:lnTo>
                  <a:lnTo>
                    <a:pt x="441" y="5085"/>
                  </a:lnTo>
                  <a:lnTo>
                    <a:pt x="1823" y="7406"/>
                  </a:lnTo>
                  <a:lnTo>
                    <a:pt x="477" y="9645"/>
                  </a:lnTo>
                  <a:lnTo>
                    <a:pt x="48"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8"/>
            <p:cNvSpPr/>
            <p:nvPr/>
          </p:nvSpPr>
          <p:spPr>
            <a:xfrm>
              <a:off x="4759800"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50" y="1250"/>
                  </a:moveTo>
                  <a:lnTo>
                    <a:pt x="10705" y="3655"/>
                  </a:lnTo>
                  <a:lnTo>
                    <a:pt x="7942" y="6334"/>
                  </a:lnTo>
                  <a:lnTo>
                    <a:pt x="7942" y="2429"/>
                  </a:lnTo>
                  <a:lnTo>
                    <a:pt x="7954" y="2429"/>
                  </a:lnTo>
                  <a:lnTo>
                    <a:pt x="10050" y="1250"/>
                  </a:lnTo>
                  <a:close/>
                  <a:moveTo>
                    <a:pt x="3751" y="4227"/>
                  </a:moveTo>
                  <a:lnTo>
                    <a:pt x="6525" y="6906"/>
                  </a:lnTo>
                  <a:lnTo>
                    <a:pt x="2501" y="6906"/>
                  </a:lnTo>
                  <a:lnTo>
                    <a:pt x="1287" y="4870"/>
                  </a:lnTo>
                  <a:lnTo>
                    <a:pt x="3751" y="4227"/>
                  </a:lnTo>
                  <a:close/>
                  <a:moveTo>
                    <a:pt x="11395" y="4155"/>
                  </a:moveTo>
                  <a:lnTo>
                    <a:pt x="13741" y="4763"/>
                  </a:lnTo>
                  <a:lnTo>
                    <a:pt x="12467" y="6906"/>
                  </a:lnTo>
                  <a:lnTo>
                    <a:pt x="8550" y="6906"/>
                  </a:lnTo>
                  <a:lnTo>
                    <a:pt x="11395" y="4155"/>
                  </a:lnTo>
                  <a:close/>
                  <a:moveTo>
                    <a:pt x="12562" y="7727"/>
                  </a:moveTo>
                  <a:lnTo>
                    <a:pt x="13788" y="9763"/>
                  </a:lnTo>
                  <a:lnTo>
                    <a:pt x="11312" y="10406"/>
                  </a:lnTo>
                  <a:lnTo>
                    <a:pt x="8550" y="7727"/>
                  </a:lnTo>
                  <a:close/>
                  <a:moveTo>
                    <a:pt x="6525" y="7739"/>
                  </a:moveTo>
                  <a:lnTo>
                    <a:pt x="3668" y="10501"/>
                  </a:lnTo>
                  <a:lnTo>
                    <a:pt x="1334" y="9882"/>
                  </a:lnTo>
                  <a:lnTo>
                    <a:pt x="2608" y="7739"/>
                  </a:lnTo>
                  <a:close/>
                  <a:moveTo>
                    <a:pt x="7954" y="8311"/>
                  </a:moveTo>
                  <a:lnTo>
                    <a:pt x="10788" y="11061"/>
                  </a:lnTo>
                  <a:lnTo>
                    <a:pt x="10169" y="13335"/>
                  </a:lnTo>
                  <a:lnTo>
                    <a:pt x="7954" y="12097"/>
                  </a:lnTo>
                  <a:lnTo>
                    <a:pt x="7954" y="8311"/>
                  </a:lnTo>
                  <a:close/>
                  <a:moveTo>
                    <a:pt x="7121" y="8311"/>
                  </a:moveTo>
                  <a:lnTo>
                    <a:pt x="7121" y="12204"/>
                  </a:lnTo>
                  <a:lnTo>
                    <a:pt x="7109" y="12204"/>
                  </a:lnTo>
                  <a:lnTo>
                    <a:pt x="5001" y="13383"/>
                  </a:lnTo>
                  <a:lnTo>
                    <a:pt x="4347" y="10989"/>
                  </a:lnTo>
                  <a:lnTo>
                    <a:pt x="7121" y="8311"/>
                  </a:lnTo>
                  <a:close/>
                  <a:moveTo>
                    <a:pt x="10586" y="0"/>
                  </a:moveTo>
                  <a:lnTo>
                    <a:pt x="9824" y="417"/>
                  </a:lnTo>
                  <a:lnTo>
                    <a:pt x="7430" y="1762"/>
                  </a:lnTo>
                  <a:lnTo>
                    <a:pt x="5121" y="464"/>
                  </a:lnTo>
                  <a:lnTo>
                    <a:pt x="4370" y="48"/>
                  </a:lnTo>
                  <a:lnTo>
                    <a:pt x="4144" y="869"/>
                  </a:lnTo>
                  <a:lnTo>
                    <a:pt x="3430" y="3453"/>
                  </a:lnTo>
                  <a:lnTo>
                    <a:pt x="858" y="4120"/>
                  </a:lnTo>
                  <a:lnTo>
                    <a:pt x="1" y="4346"/>
                  </a:lnTo>
                  <a:lnTo>
                    <a:pt x="441" y="5072"/>
                  </a:lnTo>
                  <a:lnTo>
                    <a:pt x="1823" y="7394"/>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19"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8"/>
            <p:cNvSpPr/>
            <p:nvPr/>
          </p:nvSpPr>
          <p:spPr>
            <a:xfrm>
              <a:off x="475980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5" y="3644"/>
                  </a:lnTo>
                  <a:lnTo>
                    <a:pt x="7942" y="6323"/>
                  </a:lnTo>
                  <a:lnTo>
                    <a:pt x="7942" y="2430"/>
                  </a:lnTo>
                  <a:lnTo>
                    <a:pt x="7954" y="2430"/>
                  </a:lnTo>
                  <a:lnTo>
                    <a:pt x="10050" y="1251"/>
                  </a:lnTo>
                  <a:close/>
                  <a:moveTo>
                    <a:pt x="3751" y="4228"/>
                  </a:moveTo>
                  <a:lnTo>
                    <a:pt x="6525" y="6906"/>
                  </a:lnTo>
                  <a:lnTo>
                    <a:pt x="2501" y="6906"/>
                  </a:lnTo>
                  <a:lnTo>
                    <a:pt x="1287" y="4871"/>
                  </a:lnTo>
                  <a:lnTo>
                    <a:pt x="3751" y="4228"/>
                  </a:lnTo>
                  <a:close/>
                  <a:moveTo>
                    <a:pt x="11371" y="4156"/>
                  </a:moveTo>
                  <a:lnTo>
                    <a:pt x="13717" y="4763"/>
                  </a:lnTo>
                  <a:lnTo>
                    <a:pt x="12443" y="6906"/>
                  </a:lnTo>
                  <a:lnTo>
                    <a:pt x="8538" y="6906"/>
                  </a:lnTo>
                  <a:lnTo>
                    <a:pt x="11371" y="4156"/>
                  </a:lnTo>
                  <a:close/>
                  <a:moveTo>
                    <a:pt x="12562" y="7728"/>
                  </a:moveTo>
                  <a:lnTo>
                    <a:pt x="13788" y="9764"/>
                  </a:lnTo>
                  <a:lnTo>
                    <a:pt x="11312" y="10407"/>
                  </a:lnTo>
                  <a:lnTo>
                    <a:pt x="8550" y="7728"/>
                  </a:lnTo>
                  <a:close/>
                  <a:moveTo>
                    <a:pt x="6525" y="7704"/>
                  </a:moveTo>
                  <a:lnTo>
                    <a:pt x="3668" y="10478"/>
                  </a:lnTo>
                  <a:lnTo>
                    <a:pt x="1334" y="9859"/>
                  </a:lnTo>
                  <a:lnTo>
                    <a:pt x="2608" y="7704"/>
                  </a:lnTo>
                  <a:close/>
                  <a:moveTo>
                    <a:pt x="7954" y="8300"/>
                  </a:moveTo>
                  <a:lnTo>
                    <a:pt x="10788" y="11050"/>
                  </a:lnTo>
                  <a:lnTo>
                    <a:pt x="10169" y="13336"/>
                  </a:lnTo>
                  <a:lnTo>
                    <a:pt x="7954" y="12098"/>
                  </a:lnTo>
                  <a:lnTo>
                    <a:pt x="7954" y="8300"/>
                  </a:lnTo>
                  <a:close/>
                  <a:moveTo>
                    <a:pt x="7121" y="8300"/>
                  </a:moveTo>
                  <a:lnTo>
                    <a:pt x="7121" y="12205"/>
                  </a:lnTo>
                  <a:lnTo>
                    <a:pt x="7109" y="12205"/>
                  </a:lnTo>
                  <a:lnTo>
                    <a:pt x="5001" y="13383"/>
                  </a:lnTo>
                  <a:lnTo>
                    <a:pt x="4347" y="10978"/>
                  </a:lnTo>
                  <a:lnTo>
                    <a:pt x="7121" y="8300"/>
                  </a:lnTo>
                  <a:close/>
                  <a:moveTo>
                    <a:pt x="10586" y="1"/>
                  </a:moveTo>
                  <a:lnTo>
                    <a:pt x="9824" y="418"/>
                  </a:lnTo>
                  <a:lnTo>
                    <a:pt x="7430" y="1751"/>
                  </a:lnTo>
                  <a:lnTo>
                    <a:pt x="5121" y="465"/>
                  </a:lnTo>
                  <a:lnTo>
                    <a:pt x="4370" y="49"/>
                  </a:lnTo>
                  <a:lnTo>
                    <a:pt x="4144" y="858"/>
                  </a:lnTo>
                  <a:lnTo>
                    <a:pt x="3430" y="3454"/>
                  </a:lnTo>
                  <a:lnTo>
                    <a:pt x="858" y="4120"/>
                  </a:lnTo>
                  <a:lnTo>
                    <a:pt x="1" y="4347"/>
                  </a:lnTo>
                  <a:lnTo>
                    <a:pt x="441" y="5073"/>
                  </a:lnTo>
                  <a:lnTo>
                    <a:pt x="1823" y="7395"/>
                  </a:lnTo>
                  <a:lnTo>
                    <a:pt x="477" y="9645"/>
                  </a:lnTo>
                  <a:lnTo>
                    <a:pt x="48" y="10371"/>
                  </a:lnTo>
                  <a:lnTo>
                    <a:pt x="894" y="10597"/>
                  </a:lnTo>
                  <a:lnTo>
                    <a:pt x="3561" y="11300"/>
                  </a:lnTo>
                  <a:lnTo>
                    <a:pt x="4251" y="13800"/>
                  </a:lnTo>
                  <a:lnTo>
                    <a:pt x="4466" y="14610"/>
                  </a:lnTo>
                  <a:lnTo>
                    <a:pt x="5228" y="14193"/>
                  </a:lnTo>
                  <a:lnTo>
                    <a:pt x="7621" y="12860"/>
                  </a:lnTo>
                  <a:lnTo>
                    <a:pt x="9931" y="14145"/>
                  </a:lnTo>
                  <a:lnTo>
                    <a:pt x="10693" y="14574"/>
                  </a:lnTo>
                  <a:lnTo>
                    <a:pt x="10907" y="13753"/>
                  </a:lnTo>
                  <a:lnTo>
                    <a:pt x="11621" y="11157"/>
                  </a:lnTo>
                  <a:lnTo>
                    <a:pt x="14205" y="10490"/>
                  </a:lnTo>
                  <a:lnTo>
                    <a:pt x="15050" y="10264"/>
                  </a:lnTo>
                  <a:lnTo>
                    <a:pt x="14622" y="9538"/>
                  </a:lnTo>
                  <a:lnTo>
                    <a:pt x="13229"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8"/>
            <p:cNvSpPr/>
            <p:nvPr/>
          </p:nvSpPr>
          <p:spPr>
            <a:xfrm>
              <a:off x="5139025" y="3038600"/>
              <a:ext cx="376250" cy="365250"/>
            </a:xfrm>
            <a:custGeom>
              <a:avLst/>
              <a:gdLst/>
              <a:ahLst/>
              <a:cxnLst/>
              <a:rect l="l" t="t" r="r" b="b"/>
              <a:pathLst>
                <a:path w="15050" h="14610" extrusionOk="0">
                  <a:moveTo>
                    <a:pt x="10049" y="1239"/>
                  </a:moveTo>
                  <a:lnTo>
                    <a:pt x="10704" y="3632"/>
                  </a:lnTo>
                  <a:lnTo>
                    <a:pt x="7930" y="6311"/>
                  </a:lnTo>
                  <a:lnTo>
                    <a:pt x="7930" y="2405"/>
                  </a:lnTo>
                  <a:lnTo>
                    <a:pt x="7954" y="2405"/>
                  </a:lnTo>
                  <a:lnTo>
                    <a:pt x="10049" y="1239"/>
                  </a:lnTo>
                  <a:close/>
                  <a:moveTo>
                    <a:pt x="4882" y="1298"/>
                  </a:moveTo>
                  <a:lnTo>
                    <a:pt x="7097" y="2525"/>
                  </a:lnTo>
                  <a:lnTo>
                    <a:pt x="7097" y="6323"/>
                  </a:lnTo>
                  <a:lnTo>
                    <a:pt x="4263" y="3572"/>
                  </a:lnTo>
                  <a:lnTo>
                    <a:pt x="4882" y="1298"/>
                  </a:lnTo>
                  <a:close/>
                  <a:moveTo>
                    <a:pt x="3751" y="4215"/>
                  </a:moveTo>
                  <a:lnTo>
                    <a:pt x="6513" y="6894"/>
                  </a:lnTo>
                  <a:lnTo>
                    <a:pt x="2501" y="6894"/>
                  </a:lnTo>
                  <a:lnTo>
                    <a:pt x="1286" y="4846"/>
                  </a:lnTo>
                  <a:lnTo>
                    <a:pt x="3751" y="4215"/>
                  </a:lnTo>
                  <a:close/>
                  <a:moveTo>
                    <a:pt x="11383" y="4132"/>
                  </a:moveTo>
                  <a:lnTo>
                    <a:pt x="13728" y="4751"/>
                  </a:lnTo>
                  <a:lnTo>
                    <a:pt x="12442" y="6894"/>
                  </a:lnTo>
                  <a:lnTo>
                    <a:pt x="8525" y="6894"/>
                  </a:lnTo>
                  <a:lnTo>
                    <a:pt x="11383" y="4132"/>
                  </a:lnTo>
                  <a:close/>
                  <a:moveTo>
                    <a:pt x="12562" y="7704"/>
                  </a:moveTo>
                  <a:lnTo>
                    <a:pt x="13764" y="9752"/>
                  </a:lnTo>
                  <a:lnTo>
                    <a:pt x="11311" y="10383"/>
                  </a:lnTo>
                  <a:lnTo>
                    <a:pt x="8549" y="7704"/>
                  </a:lnTo>
                  <a:close/>
                  <a:moveTo>
                    <a:pt x="6513" y="7704"/>
                  </a:moveTo>
                  <a:lnTo>
                    <a:pt x="3668" y="10478"/>
                  </a:lnTo>
                  <a:lnTo>
                    <a:pt x="1322" y="9871"/>
                  </a:lnTo>
                  <a:lnTo>
                    <a:pt x="2608" y="7704"/>
                  </a:lnTo>
                  <a:close/>
                  <a:moveTo>
                    <a:pt x="7954" y="8287"/>
                  </a:moveTo>
                  <a:lnTo>
                    <a:pt x="10787" y="11038"/>
                  </a:lnTo>
                  <a:lnTo>
                    <a:pt x="10168" y="13324"/>
                  </a:lnTo>
                  <a:lnTo>
                    <a:pt x="7954" y="12085"/>
                  </a:lnTo>
                  <a:lnTo>
                    <a:pt x="7954"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7" y="13752"/>
                  </a:lnTo>
                  <a:lnTo>
                    <a:pt x="11621" y="11157"/>
                  </a:lnTo>
                  <a:lnTo>
                    <a:pt x="14205" y="10490"/>
                  </a:lnTo>
                  <a:lnTo>
                    <a:pt x="15050" y="10264"/>
                  </a:lnTo>
                  <a:lnTo>
                    <a:pt x="14621" y="9537"/>
                  </a:lnTo>
                  <a:lnTo>
                    <a:pt x="13228"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8"/>
            <p:cNvSpPr/>
            <p:nvPr/>
          </p:nvSpPr>
          <p:spPr>
            <a:xfrm>
              <a:off x="5138725"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61" y="1250"/>
                  </a:moveTo>
                  <a:lnTo>
                    <a:pt x="10716" y="3643"/>
                  </a:lnTo>
                  <a:lnTo>
                    <a:pt x="7942" y="6322"/>
                  </a:lnTo>
                  <a:lnTo>
                    <a:pt x="7942" y="2417"/>
                  </a:lnTo>
                  <a:lnTo>
                    <a:pt x="7966" y="2417"/>
                  </a:lnTo>
                  <a:lnTo>
                    <a:pt x="10061" y="1250"/>
                  </a:lnTo>
                  <a:close/>
                  <a:moveTo>
                    <a:pt x="3763" y="4203"/>
                  </a:moveTo>
                  <a:lnTo>
                    <a:pt x="6537" y="6882"/>
                  </a:lnTo>
                  <a:lnTo>
                    <a:pt x="2513" y="6882"/>
                  </a:lnTo>
                  <a:lnTo>
                    <a:pt x="1310" y="4846"/>
                  </a:lnTo>
                  <a:lnTo>
                    <a:pt x="3763" y="4203"/>
                  </a:lnTo>
                  <a:close/>
                  <a:moveTo>
                    <a:pt x="11395" y="4132"/>
                  </a:moveTo>
                  <a:lnTo>
                    <a:pt x="13740" y="4739"/>
                  </a:lnTo>
                  <a:lnTo>
                    <a:pt x="12454" y="6882"/>
                  </a:lnTo>
                  <a:lnTo>
                    <a:pt x="8537" y="6882"/>
                  </a:lnTo>
                  <a:lnTo>
                    <a:pt x="11395" y="4132"/>
                  </a:lnTo>
                  <a:close/>
                  <a:moveTo>
                    <a:pt x="12562" y="7715"/>
                  </a:moveTo>
                  <a:lnTo>
                    <a:pt x="13776" y="9763"/>
                  </a:lnTo>
                  <a:lnTo>
                    <a:pt x="11311" y="10394"/>
                  </a:lnTo>
                  <a:lnTo>
                    <a:pt x="8537" y="7715"/>
                  </a:lnTo>
                  <a:close/>
                  <a:moveTo>
                    <a:pt x="6525" y="7715"/>
                  </a:moveTo>
                  <a:lnTo>
                    <a:pt x="3680" y="10478"/>
                  </a:lnTo>
                  <a:lnTo>
                    <a:pt x="1334" y="9858"/>
                  </a:lnTo>
                  <a:lnTo>
                    <a:pt x="2620" y="7715"/>
                  </a:lnTo>
                  <a:close/>
                  <a:moveTo>
                    <a:pt x="7966" y="8287"/>
                  </a:moveTo>
                  <a:lnTo>
                    <a:pt x="10799" y="11037"/>
                  </a:lnTo>
                  <a:lnTo>
                    <a:pt x="10180" y="13311"/>
                  </a:lnTo>
                  <a:lnTo>
                    <a:pt x="7954" y="12085"/>
                  </a:lnTo>
                  <a:lnTo>
                    <a:pt x="7954" y="8287"/>
                  </a:lnTo>
                  <a:close/>
                  <a:moveTo>
                    <a:pt x="7132" y="8299"/>
                  </a:moveTo>
                  <a:lnTo>
                    <a:pt x="7132" y="12204"/>
                  </a:lnTo>
                  <a:lnTo>
                    <a:pt x="7109" y="12204"/>
                  </a:lnTo>
                  <a:lnTo>
                    <a:pt x="5013" y="13371"/>
                  </a:lnTo>
                  <a:lnTo>
                    <a:pt x="4358" y="10978"/>
                  </a:lnTo>
                  <a:lnTo>
                    <a:pt x="7132"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34" y="7394"/>
                  </a:lnTo>
                  <a:lnTo>
                    <a:pt x="489" y="9632"/>
                  </a:lnTo>
                  <a:lnTo>
                    <a:pt x="60" y="10370"/>
                  </a:lnTo>
                  <a:lnTo>
                    <a:pt x="905" y="10597"/>
                  </a:lnTo>
                  <a:lnTo>
                    <a:pt x="3572" y="11287"/>
                  </a:lnTo>
                  <a:lnTo>
                    <a:pt x="4251" y="13788"/>
                  </a:lnTo>
                  <a:lnTo>
                    <a:pt x="4477" y="14609"/>
                  </a:lnTo>
                  <a:lnTo>
                    <a:pt x="5239" y="14192"/>
                  </a:lnTo>
                  <a:lnTo>
                    <a:pt x="7632" y="12859"/>
                  </a:lnTo>
                  <a:lnTo>
                    <a:pt x="9942" y="14145"/>
                  </a:lnTo>
                  <a:lnTo>
                    <a:pt x="10692" y="14561"/>
                  </a:lnTo>
                  <a:lnTo>
                    <a:pt x="10919" y="13752"/>
                  </a:lnTo>
                  <a:lnTo>
                    <a:pt x="11633" y="11156"/>
                  </a:lnTo>
                  <a:lnTo>
                    <a:pt x="14205" y="10489"/>
                  </a:lnTo>
                  <a:lnTo>
                    <a:pt x="15038" y="10263"/>
                  </a:lnTo>
                  <a:lnTo>
                    <a:pt x="14609" y="9537"/>
                  </a:lnTo>
                  <a:lnTo>
                    <a:pt x="13228" y="7215"/>
                  </a:lnTo>
                  <a:lnTo>
                    <a:pt x="14562" y="4965"/>
                  </a:lnTo>
                  <a:lnTo>
                    <a:pt x="15002" y="4239"/>
                  </a:lnTo>
                  <a:lnTo>
                    <a:pt x="14145" y="4012"/>
                  </a:lnTo>
                  <a:lnTo>
                    <a:pt x="11490"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8"/>
            <p:cNvSpPr/>
            <p:nvPr/>
          </p:nvSpPr>
          <p:spPr>
            <a:xfrm>
              <a:off x="4759800" y="846375"/>
              <a:ext cx="376275" cy="365250"/>
            </a:xfrm>
            <a:custGeom>
              <a:avLst/>
              <a:gdLst/>
              <a:ahLst/>
              <a:cxnLst/>
              <a:rect l="l" t="t" r="r" b="b"/>
              <a:pathLst>
                <a:path w="15051" h="14610" extrusionOk="0">
                  <a:moveTo>
                    <a:pt x="10050" y="1250"/>
                  </a:moveTo>
                  <a:lnTo>
                    <a:pt x="10705" y="3643"/>
                  </a:lnTo>
                  <a:lnTo>
                    <a:pt x="7942" y="6322"/>
                  </a:lnTo>
                  <a:lnTo>
                    <a:pt x="7942" y="2429"/>
                  </a:lnTo>
                  <a:lnTo>
                    <a:pt x="7954" y="2429"/>
                  </a:lnTo>
                  <a:lnTo>
                    <a:pt x="10050" y="1250"/>
                  </a:lnTo>
                  <a:close/>
                  <a:moveTo>
                    <a:pt x="4882" y="1310"/>
                  </a:moveTo>
                  <a:lnTo>
                    <a:pt x="7109" y="2548"/>
                  </a:lnTo>
                  <a:lnTo>
                    <a:pt x="7109" y="6334"/>
                  </a:lnTo>
                  <a:lnTo>
                    <a:pt x="4263" y="3584"/>
                  </a:lnTo>
                  <a:lnTo>
                    <a:pt x="4882" y="1310"/>
                  </a:lnTo>
                  <a:close/>
                  <a:moveTo>
                    <a:pt x="3751" y="4227"/>
                  </a:moveTo>
                  <a:lnTo>
                    <a:pt x="6525" y="6906"/>
                  </a:lnTo>
                  <a:lnTo>
                    <a:pt x="2501" y="6906"/>
                  </a:lnTo>
                  <a:lnTo>
                    <a:pt x="1287" y="4870"/>
                  </a:lnTo>
                  <a:lnTo>
                    <a:pt x="3751" y="4227"/>
                  </a:lnTo>
                  <a:close/>
                  <a:moveTo>
                    <a:pt x="11371" y="4143"/>
                  </a:moveTo>
                  <a:lnTo>
                    <a:pt x="13717" y="4763"/>
                  </a:lnTo>
                  <a:lnTo>
                    <a:pt x="12443" y="6906"/>
                  </a:lnTo>
                  <a:lnTo>
                    <a:pt x="8538" y="6906"/>
                  </a:lnTo>
                  <a:lnTo>
                    <a:pt x="11371" y="4143"/>
                  </a:lnTo>
                  <a:close/>
                  <a:moveTo>
                    <a:pt x="12550" y="7727"/>
                  </a:moveTo>
                  <a:lnTo>
                    <a:pt x="13776" y="9763"/>
                  </a:lnTo>
                  <a:lnTo>
                    <a:pt x="11300" y="10406"/>
                  </a:lnTo>
                  <a:lnTo>
                    <a:pt x="8538" y="7727"/>
                  </a:lnTo>
                  <a:close/>
                  <a:moveTo>
                    <a:pt x="6525" y="7739"/>
                  </a:moveTo>
                  <a:lnTo>
                    <a:pt x="3668" y="10489"/>
                  </a:lnTo>
                  <a:lnTo>
                    <a:pt x="1334" y="9882"/>
                  </a:lnTo>
                  <a:lnTo>
                    <a:pt x="2608" y="7739"/>
                  </a:lnTo>
                  <a:close/>
                  <a:moveTo>
                    <a:pt x="7954" y="8299"/>
                  </a:moveTo>
                  <a:lnTo>
                    <a:pt x="10788" y="11061"/>
                  </a:lnTo>
                  <a:lnTo>
                    <a:pt x="10169" y="13335"/>
                  </a:lnTo>
                  <a:lnTo>
                    <a:pt x="7954" y="12097"/>
                  </a:lnTo>
                  <a:lnTo>
                    <a:pt x="7954" y="8299"/>
                  </a:lnTo>
                  <a:close/>
                  <a:moveTo>
                    <a:pt x="7109" y="8299"/>
                  </a:moveTo>
                  <a:lnTo>
                    <a:pt x="7109" y="12204"/>
                  </a:lnTo>
                  <a:lnTo>
                    <a:pt x="5001" y="13383"/>
                  </a:lnTo>
                  <a:lnTo>
                    <a:pt x="4335" y="10978"/>
                  </a:lnTo>
                  <a:lnTo>
                    <a:pt x="7109" y="8299"/>
                  </a:lnTo>
                  <a:close/>
                  <a:moveTo>
                    <a:pt x="10586" y="0"/>
                  </a:moveTo>
                  <a:lnTo>
                    <a:pt x="9824" y="417"/>
                  </a:lnTo>
                  <a:lnTo>
                    <a:pt x="7430" y="1750"/>
                  </a:lnTo>
                  <a:lnTo>
                    <a:pt x="5121" y="464"/>
                  </a:lnTo>
                  <a:lnTo>
                    <a:pt x="4370" y="48"/>
                  </a:lnTo>
                  <a:lnTo>
                    <a:pt x="4144" y="857"/>
                  </a:lnTo>
                  <a:lnTo>
                    <a:pt x="3430" y="3453"/>
                  </a:lnTo>
                  <a:lnTo>
                    <a:pt x="858" y="4120"/>
                  </a:lnTo>
                  <a:lnTo>
                    <a:pt x="1" y="4346"/>
                  </a:lnTo>
                  <a:lnTo>
                    <a:pt x="441" y="5072"/>
                  </a:lnTo>
                  <a:lnTo>
                    <a:pt x="1823" y="7394"/>
                  </a:lnTo>
                  <a:lnTo>
                    <a:pt x="477" y="9644"/>
                  </a:lnTo>
                  <a:lnTo>
                    <a:pt x="48" y="10370"/>
                  </a:lnTo>
                  <a:lnTo>
                    <a:pt x="894" y="10597"/>
                  </a:lnTo>
                  <a:lnTo>
                    <a:pt x="3561" y="11299"/>
                  </a:lnTo>
                  <a:lnTo>
                    <a:pt x="4251" y="13799"/>
                  </a:lnTo>
                  <a:lnTo>
                    <a:pt x="4466" y="14609"/>
                  </a:lnTo>
                  <a:lnTo>
                    <a:pt x="5228" y="14192"/>
                  </a:lnTo>
                  <a:lnTo>
                    <a:pt x="7621" y="12859"/>
                  </a:lnTo>
                  <a:lnTo>
                    <a:pt x="9931" y="14157"/>
                  </a:lnTo>
                  <a:lnTo>
                    <a:pt x="10693" y="14573"/>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22"/>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8"/>
            <p:cNvSpPr/>
            <p:nvPr/>
          </p:nvSpPr>
          <p:spPr>
            <a:xfrm>
              <a:off x="5518225" y="4134575"/>
              <a:ext cx="375975" cy="365525"/>
            </a:xfrm>
            <a:custGeom>
              <a:avLst/>
              <a:gdLst/>
              <a:ahLst/>
              <a:cxnLst/>
              <a:rect l="l" t="t" r="r" b="b"/>
              <a:pathLst>
                <a:path w="15039" h="14621" extrusionOk="0">
                  <a:moveTo>
                    <a:pt x="4883" y="1286"/>
                  </a:moveTo>
                  <a:lnTo>
                    <a:pt x="7097" y="2512"/>
                  </a:lnTo>
                  <a:lnTo>
                    <a:pt x="7097" y="6310"/>
                  </a:lnTo>
                  <a:lnTo>
                    <a:pt x="4252" y="3560"/>
                  </a:lnTo>
                  <a:lnTo>
                    <a:pt x="4883" y="1286"/>
                  </a:lnTo>
                  <a:close/>
                  <a:moveTo>
                    <a:pt x="10050" y="1238"/>
                  </a:moveTo>
                  <a:lnTo>
                    <a:pt x="10705" y="3632"/>
                  </a:lnTo>
                  <a:lnTo>
                    <a:pt x="7931" y="6310"/>
                  </a:lnTo>
                  <a:lnTo>
                    <a:pt x="7931" y="2417"/>
                  </a:lnTo>
                  <a:lnTo>
                    <a:pt x="7942" y="2417"/>
                  </a:lnTo>
                  <a:lnTo>
                    <a:pt x="10050" y="1238"/>
                  </a:lnTo>
                  <a:close/>
                  <a:moveTo>
                    <a:pt x="11383" y="4132"/>
                  </a:moveTo>
                  <a:lnTo>
                    <a:pt x="13717" y="4739"/>
                  </a:lnTo>
                  <a:lnTo>
                    <a:pt x="12443" y="6882"/>
                  </a:lnTo>
                  <a:lnTo>
                    <a:pt x="8526" y="6882"/>
                  </a:lnTo>
                  <a:lnTo>
                    <a:pt x="11383" y="4132"/>
                  </a:lnTo>
                  <a:close/>
                  <a:moveTo>
                    <a:pt x="3751" y="4215"/>
                  </a:moveTo>
                  <a:lnTo>
                    <a:pt x="6514" y="6894"/>
                  </a:lnTo>
                  <a:lnTo>
                    <a:pt x="2501" y="6894"/>
                  </a:lnTo>
                  <a:lnTo>
                    <a:pt x="1299" y="4858"/>
                  </a:lnTo>
                  <a:lnTo>
                    <a:pt x="3751" y="4215"/>
                  </a:lnTo>
                  <a:close/>
                  <a:moveTo>
                    <a:pt x="12550" y="7715"/>
                  </a:moveTo>
                  <a:lnTo>
                    <a:pt x="13765" y="9751"/>
                  </a:lnTo>
                  <a:lnTo>
                    <a:pt x="11300" y="10394"/>
                  </a:lnTo>
                  <a:lnTo>
                    <a:pt x="8526" y="7715"/>
                  </a:lnTo>
                  <a:close/>
                  <a:moveTo>
                    <a:pt x="6514" y="7715"/>
                  </a:moveTo>
                  <a:lnTo>
                    <a:pt x="3656" y="10466"/>
                  </a:lnTo>
                  <a:lnTo>
                    <a:pt x="1323" y="9859"/>
                  </a:lnTo>
                  <a:lnTo>
                    <a:pt x="2608"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49" y="10382"/>
                  </a:lnTo>
                  <a:lnTo>
                    <a:pt x="894" y="10597"/>
                  </a:lnTo>
                  <a:lnTo>
                    <a:pt x="3561"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8"/>
            <p:cNvSpPr/>
            <p:nvPr/>
          </p:nvSpPr>
          <p:spPr>
            <a:xfrm>
              <a:off x="5897750" y="3769050"/>
              <a:ext cx="372100" cy="365250"/>
            </a:xfrm>
            <a:custGeom>
              <a:avLst/>
              <a:gdLst/>
              <a:ahLst/>
              <a:cxnLst/>
              <a:rect l="l" t="t" r="r" b="b"/>
              <a:pathLst>
                <a:path w="14884" h="14610" extrusionOk="0">
                  <a:moveTo>
                    <a:pt x="4870" y="1286"/>
                  </a:moveTo>
                  <a:lnTo>
                    <a:pt x="7085" y="2524"/>
                  </a:lnTo>
                  <a:lnTo>
                    <a:pt x="7085" y="6323"/>
                  </a:lnTo>
                  <a:lnTo>
                    <a:pt x="4239" y="3572"/>
                  </a:lnTo>
                  <a:lnTo>
                    <a:pt x="4870" y="1286"/>
                  </a:lnTo>
                  <a:close/>
                  <a:moveTo>
                    <a:pt x="10026" y="1250"/>
                  </a:moveTo>
                  <a:lnTo>
                    <a:pt x="10680" y="3644"/>
                  </a:lnTo>
                  <a:lnTo>
                    <a:pt x="7918" y="6323"/>
                  </a:lnTo>
                  <a:lnTo>
                    <a:pt x="7918" y="2417"/>
                  </a:lnTo>
                  <a:lnTo>
                    <a:pt x="7930" y="2417"/>
                  </a:lnTo>
                  <a:lnTo>
                    <a:pt x="10026" y="1250"/>
                  </a:lnTo>
                  <a:close/>
                  <a:moveTo>
                    <a:pt x="3727" y="4227"/>
                  </a:moveTo>
                  <a:lnTo>
                    <a:pt x="6501" y="6906"/>
                  </a:lnTo>
                  <a:lnTo>
                    <a:pt x="2477" y="6906"/>
                  </a:lnTo>
                  <a:lnTo>
                    <a:pt x="1263" y="4858"/>
                  </a:lnTo>
                  <a:lnTo>
                    <a:pt x="3727" y="4227"/>
                  </a:lnTo>
                  <a:close/>
                  <a:moveTo>
                    <a:pt x="11371" y="4144"/>
                  </a:moveTo>
                  <a:lnTo>
                    <a:pt x="13716" y="4763"/>
                  </a:lnTo>
                  <a:lnTo>
                    <a:pt x="12442" y="6906"/>
                  </a:lnTo>
                  <a:lnTo>
                    <a:pt x="8525" y="6906"/>
                  </a:lnTo>
                  <a:lnTo>
                    <a:pt x="11371" y="4144"/>
                  </a:lnTo>
                  <a:close/>
                  <a:moveTo>
                    <a:pt x="12526" y="7716"/>
                  </a:moveTo>
                  <a:lnTo>
                    <a:pt x="13752" y="9763"/>
                  </a:lnTo>
                  <a:lnTo>
                    <a:pt x="11276" y="10394"/>
                  </a:lnTo>
                  <a:lnTo>
                    <a:pt x="8513" y="7716"/>
                  </a:lnTo>
                  <a:close/>
                  <a:moveTo>
                    <a:pt x="6501" y="7716"/>
                  </a:moveTo>
                  <a:lnTo>
                    <a:pt x="3644" y="10478"/>
                  </a:lnTo>
                  <a:lnTo>
                    <a:pt x="1310" y="9859"/>
                  </a:lnTo>
                  <a:lnTo>
                    <a:pt x="2584" y="7716"/>
                  </a:lnTo>
                  <a:close/>
                  <a:moveTo>
                    <a:pt x="7930" y="8299"/>
                  </a:moveTo>
                  <a:lnTo>
                    <a:pt x="10776" y="11049"/>
                  </a:lnTo>
                  <a:lnTo>
                    <a:pt x="10145" y="13335"/>
                  </a:lnTo>
                  <a:lnTo>
                    <a:pt x="7930" y="12097"/>
                  </a:lnTo>
                  <a:lnTo>
                    <a:pt x="7930" y="8299"/>
                  </a:lnTo>
                  <a:close/>
                  <a:moveTo>
                    <a:pt x="7097" y="8299"/>
                  </a:moveTo>
                  <a:lnTo>
                    <a:pt x="7097" y="12204"/>
                  </a:lnTo>
                  <a:lnTo>
                    <a:pt x="7085" y="12204"/>
                  </a:lnTo>
                  <a:lnTo>
                    <a:pt x="4989" y="13371"/>
                  </a:lnTo>
                  <a:lnTo>
                    <a:pt x="4334" y="10978"/>
                  </a:lnTo>
                  <a:lnTo>
                    <a:pt x="7097" y="8299"/>
                  </a:lnTo>
                  <a:close/>
                  <a:moveTo>
                    <a:pt x="10585" y="0"/>
                  </a:moveTo>
                  <a:lnTo>
                    <a:pt x="9823" y="417"/>
                  </a:lnTo>
                  <a:lnTo>
                    <a:pt x="7430" y="1751"/>
                  </a:lnTo>
                  <a:lnTo>
                    <a:pt x="5120" y="453"/>
                  </a:lnTo>
                  <a:lnTo>
                    <a:pt x="4358" y="36"/>
                  </a:lnTo>
                  <a:lnTo>
                    <a:pt x="4132" y="858"/>
                  </a:lnTo>
                  <a:lnTo>
                    <a:pt x="3418" y="3441"/>
                  </a:lnTo>
                  <a:lnTo>
                    <a:pt x="846" y="4120"/>
                  </a:lnTo>
                  <a:lnTo>
                    <a:pt x="0" y="4334"/>
                  </a:lnTo>
                  <a:lnTo>
                    <a:pt x="429" y="5072"/>
                  </a:lnTo>
                  <a:lnTo>
                    <a:pt x="1810" y="7394"/>
                  </a:lnTo>
                  <a:lnTo>
                    <a:pt x="477" y="9644"/>
                  </a:lnTo>
                  <a:lnTo>
                    <a:pt x="48" y="10371"/>
                  </a:lnTo>
                  <a:lnTo>
                    <a:pt x="893" y="10585"/>
                  </a:lnTo>
                  <a:lnTo>
                    <a:pt x="3560" y="11287"/>
                  </a:lnTo>
                  <a:lnTo>
                    <a:pt x="4239" y="13788"/>
                  </a:lnTo>
                  <a:lnTo>
                    <a:pt x="4465" y="14609"/>
                  </a:lnTo>
                  <a:lnTo>
                    <a:pt x="5227" y="14193"/>
                  </a:lnTo>
                  <a:lnTo>
                    <a:pt x="7620" y="12859"/>
                  </a:lnTo>
                  <a:lnTo>
                    <a:pt x="9930" y="14145"/>
                  </a:lnTo>
                  <a:lnTo>
                    <a:pt x="10680" y="14562"/>
                  </a:lnTo>
                  <a:lnTo>
                    <a:pt x="10907" y="13752"/>
                  </a:lnTo>
                  <a:lnTo>
                    <a:pt x="11621" y="11156"/>
                  </a:lnTo>
                  <a:lnTo>
                    <a:pt x="14193" y="10490"/>
                  </a:lnTo>
                  <a:lnTo>
                    <a:pt x="14883" y="10311"/>
                  </a:lnTo>
                  <a:lnTo>
                    <a:pt x="14883" y="10013"/>
                  </a:lnTo>
                  <a:lnTo>
                    <a:pt x="14598" y="9537"/>
                  </a:lnTo>
                  <a:lnTo>
                    <a:pt x="13216" y="7215"/>
                  </a:lnTo>
                  <a:lnTo>
                    <a:pt x="14550" y="4965"/>
                  </a:lnTo>
                  <a:lnTo>
                    <a:pt x="14883" y="4418"/>
                  </a:lnTo>
                  <a:lnTo>
                    <a:pt x="14883" y="4203"/>
                  </a:lnTo>
                  <a:lnTo>
                    <a:pt x="14157" y="4013"/>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8"/>
            <p:cNvSpPr/>
            <p:nvPr/>
          </p:nvSpPr>
          <p:spPr>
            <a:xfrm>
              <a:off x="5897450" y="3403825"/>
              <a:ext cx="372100" cy="365550"/>
            </a:xfrm>
            <a:custGeom>
              <a:avLst/>
              <a:gdLst/>
              <a:ahLst/>
              <a:cxnLst/>
              <a:rect l="l" t="t" r="r" b="b"/>
              <a:pathLst>
                <a:path w="14884" h="14622" extrusionOk="0">
                  <a:moveTo>
                    <a:pt x="4882" y="1286"/>
                  </a:moveTo>
                  <a:lnTo>
                    <a:pt x="7097" y="2525"/>
                  </a:lnTo>
                  <a:lnTo>
                    <a:pt x="7097" y="6311"/>
                  </a:lnTo>
                  <a:lnTo>
                    <a:pt x="4251" y="3560"/>
                  </a:lnTo>
                  <a:lnTo>
                    <a:pt x="4882" y="1286"/>
                  </a:lnTo>
                  <a:close/>
                  <a:moveTo>
                    <a:pt x="10038" y="1239"/>
                  </a:moveTo>
                  <a:lnTo>
                    <a:pt x="10692" y="3632"/>
                  </a:lnTo>
                  <a:lnTo>
                    <a:pt x="7930" y="6311"/>
                  </a:lnTo>
                  <a:lnTo>
                    <a:pt x="7930" y="2417"/>
                  </a:lnTo>
                  <a:lnTo>
                    <a:pt x="7942" y="2417"/>
                  </a:lnTo>
                  <a:lnTo>
                    <a:pt x="10038" y="1239"/>
                  </a:lnTo>
                  <a:close/>
                  <a:moveTo>
                    <a:pt x="3739" y="4215"/>
                  </a:moveTo>
                  <a:lnTo>
                    <a:pt x="6513" y="6894"/>
                  </a:lnTo>
                  <a:lnTo>
                    <a:pt x="2489" y="6894"/>
                  </a:lnTo>
                  <a:lnTo>
                    <a:pt x="1275" y="4858"/>
                  </a:lnTo>
                  <a:lnTo>
                    <a:pt x="3739" y="4215"/>
                  </a:lnTo>
                  <a:close/>
                  <a:moveTo>
                    <a:pt x="11371" y="4144"/>
                  </a:moveTo>
                  <a:lnTo>
                    <a:pt x="13705" y="4751"/>
                  </a:lnTo>
                  <a:lnTo>
                    <a:pt x="12443" y="6894"/>
                  </a:lnTo>
                  <a:lnTo>
                    <a:pt x="8525" y="6894"/>
                  </a:lnTo>
                  <a:lnTo>
                    <a:pt x="11371" y="4144"/>
                  </a:lnTo>
                  <a:close/>
                  <a:moveTo>
                    <a:pt x="12538" y="7716"/>
                  </a:moveTo>
                  <a:lnTo>
                    <a:pt x="13764" y="9752"/>
                  </a:lnTo>
                  <a:lnTo>
                    <a:pt x="11288" y="10395"/>
                  </a:lnTo>
                  <a:lnTo>
                    <a:pt x="8525" y="7716"/>
                  </a:lnTo>
                  <a:close/>
                  <a:moveTo>
                    <a:pt x="6501" y="7728"/>
                  </a:moveTo>
                  <a:lnTo>
                    <a:pt x="3656" y="10478"/>
                  </a:lnTo>
                  <a:lnTo>
                    <a:pt x="1310" y="9871"/>
                  </a:lnTo>
                  <a:lnTo>
                    <a:pt x="2584"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5" y="14205"/>
                  </a:lnTo>
                  <a:lnTo>
                    <a:pt x="7621" y="12859"/>
                  </a:lnTo>
                  <a:lnTo>
                    <a:pt x="9918" y="14157"/>
                  </a:lnTo>
                  <a:lnTo>
                    <a:pt x="10680" y="14574"/>
                  </a:lnTo>
                  <a:lnTo>
                    <a:pt x="10907" y="13752"/>
                  </a:lnTo>
                  <a:lnTo>
                    <a:pt x="11621" y="11168"/>
                  </a:lnTo>
                  <a:lnTo>
                    <a:pt x="14193" y="10502"/>
                  </a:lnTo>
                  <a:lnTo>
                    <a:pt x="14883" y="10323"/>
                  </a:lnTo>
                  <a:lnTo>
                    <a:pt x="14883" y="10025"/>
                  </a:lnTo>
                  <a:lnTo>
                    <a:pt x="14598" y="9549"/>
                  </a:lnTo>
                  <a:lnTo>
                    <a:pt x="13216" y="7227"/>
                  </a:lnTo>
                  <a:lnTo>
                    <a:pt x="14550" y="4977"/>
                  </a:lnTo>
                  <a:lnTo>
                    <a:pt x="14883" y="4418"/>
                  </a:lnTo>
                  <a:lnTo>
                    <a:pt x="14883" y="4215"/>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8"/>
            <p:cNvSpPr/>
            <p:nvPr/>
          </p:nvSpPr>
          <p:spPr>
            <a:xfrm>
              <a:off x="5897750" y="1942025"/>
              <a:ext cx="372100" cy="365550"/>
            </a:xfrm>
            <a:custGeom>
              <a:avLst/>
              <a:gdLst/>
              <a:ahLst/>
              <a:cxnLst/>
              <a:rect l="l" t="t" r="r" b="b"/>
              <a:pathLst>
                <a:path w="14884" h="14622" extrusionOk="0">
                  <a:moveTo>
                    <a:pt x="4870" y="1311"/>
                  </a:moveTo>
                  <a:lnTo>
                    <a:pt x="7085" y="2549"/>
                  </a:lnTo>
                  <a:lnTo>
                    <a:pt x="7085" y="6347"/>
                  </a:lnTo>
                  <a:lnTo>
                    <a:pt x="4239" y="3585"/>
                  </a:lnTo>
                  <a:lnTo>
                    <a:pt x="4870" y="1311"/>
                  </a:lnTo>
                  <a:close/>
                  <a:moveTo>
                    <a:pt x="10026" y="1263"/>
                  </a:moveTo>
                  <a:lnTo>
                    <a:pt x="10680" y="3668"/>
                  </a:lnTo>
                  <a:lnTo>
                    <a:pt x="7918" y="6347"/>
                  </a:lnTo>
                  <a:lnTo>
                    <a:pt x="7918" y="2442"/>
                  </a:lnTo>
                  <a:lnTo>
                    <a:pt x="7930" y="2442"/>
                  </a:lnTo>
                  <a:lnTo>
                    <a:pt x="10026" y="1263"/>
                  </a:lnTo>
                  <a:close/>
                  <a:moveTo>
                    <a:pt x="11371" y="4156"/>
                  </a:moveTo>
                  <a:lnTo>
                    <a:pt x="13705" y="4763"/>
                  </a:lnTo>
                  <a:lnTo>
                    <a:pt x="12431" y="6907"/>
                  </a:lnTo>
                  <a:lnTo>
                    <a:pt x="8513" y="6907"/>
                  </a:lnTo>
                  <a:lnTo>
                    <a:pt x="11371" y="4156"/>
                  </a:lnTo>
                  <a:close/>
                  <a:moveTo>
                    <a:pt x="3727" y="4240"/>
                  </a:moveTo>
                  <a:lnTo>
                    <a:pt x="6501" y="6918"/>
                  </a:lnTo>
                  <a:lnTo>
                    <a:pt x="2477" y="6918"/>
                  </a:lnTo>
                  <a:lnTo>
                    <a:pt x="1263" y="4882"/>
                  </a:lnTo>
                  <a:lnTo>
                    <a:pt x="3727" y="4240"/>
                  </a:lnTo>
                  <a:close/>
                  <a:moveTo>
                    <a:pt x="12550" y="7740"/>
                  </a:moveTo>
                  <a:lnTo>
                    <a:pt x="13764" y="9776"/>
                  </a:lnTo>
                  <a:lnTo>
                    <a:pt x="11299" y="10419"/>
                  </a:lnTo>
                  <a:lnTo>
                    <a:pt x="8525" y="7740"/>
                  </a:lnTo>
                  <a:close/>
                  <a:moveTo>
                    <a:pt x="6501" y="7740"/>
                  </a:moveTo>
                  <a:lnTo>
                    <a:pt x="3644" y="10490"/>
                  </a:lnTo>
                  <a:lnTo>
                    <a:pt x="1310" y="9883"/>
                  </a:lnTo>
                  <a:lnTo>
                    <a:pt x="2584" y="7740"/>
                  </a:lnTo>
                  <a:close/>
                  <a:moveTo>
                    <a:pt x="7930" y="8323"/>
                  </a:moveTo>
                  <a:lnTo>
                    <a:pt x="10776" y="11074"/>
                  </a:lnTo>
                  <a:lnTo>
                    <a:pt x="10145" y="13348"/>
                  </a:lnTo>
                  <a:lnTo>
                    <a:pt x="7930" y="12121"/>
                  </a:lnTo>
                  <a:lnTo>
                    <a:pt x="7930" y="8323"/>
                  </a:lnTo>
                  <a:close/>
                  <a:moveTo>
                    <a:pt x="7097" y="8323"/>
                  </a:moveTo>
                  <a:lnTo>
                    <a:pt x="7097" y="12217"/>
                  </a:lnTo>
                  <a:lnTo>
                    <a:pt x="7085" y="12217"/>
                  </a:lnTo>
                  <a:lnTo>
                    <a:pt x="4989" y="13395"/>
                  </a:lnTo>
                  <a:lnTo>
                    <a:pt x="4334" y="11002"/>
                  </a:lnTo>
                  <a:lnTo>
                    <a:pt x="7097" y="8323"/>
                  </a:lnTo>
                  <a:close/>
                  <a:moveTo>
                    <a:pt x="10585" y="1"/>
                  </a:moveTo>
                  <a:lnTo>
                    <a:pt x="9823" y="418"/>
                  </a:lnTo>
                  <a:lnTo>
                    <a:pt x="7430" y="1763"/>
                  </a:lnTo>
                  <a:lnTo>
                    <a:pt x="5120" y="465"/>
                  </a:lnTo>
                  <a:lnTo>
                    <a:pt x="4358" y="49"/>
                  </a:lnTo>
                  <a:lnTo>
                    <a:pt x="4132" y="870"/>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22"/>
                  </a:lnTo>
                  <a:lnTo>
                    <a:pt x="5227" y="14193"/>
                  </a:lnTo>
                  <a:lnTo>
                    <a:pt x="7620" y="12860"/>
                  </a:lnTo>
                  <a:lnTo>
                    <a:pt x="9930" y="14157"/>
                  </a:lnTo>
                  <a:lnTo>
                    <a:pt x="10680" y="14574"/>
                  </a:lnTo>
                  <a:lnTo>
                    <a:pt x="10907" y="13753"/>
                  </a:lnTo>
                  <a:lnTo>
                    <a:pt x="11621" y="11169"/>
                  </a:lnTo>
                  <a:lnTo>
                    <a:pt x="14193" y="10490"/>
                  </a:lnTo>
                  <a:lnTo>
                    <a:pt x="14883" y="10312"/>
                  </a:lnTo>
                  <a:lnTo>
                    <a:pt x="14883" y="10002"/>
                  </a:lnTo>
                  <a:lnTo>
                    <a:pt x="14598" y="9562"/>
                  </a:lnTo>
                  <a:lnTo>
                    <a:pt x="13216" y="7240"/>
                  </a:lnTo>
                  <a:lnTo>
                    <a:pt x="14550" y="4990"/>
                  </a:lnTo>
                  <a:lnTo>
                    <a:pt x="14883" y="4442"/>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8"/>
            <p:cNvSpPr/>
            <p:nvPr/>
          </p:nvSpPr>
          <p:spPr>
            <a:xfrm>
              <a:off x="5897750" y="4499800"/>
              <a:ext cx="372100" cy="365250"/>
            </a:xfrm>
            <a:custGeom>
              <a:avLst/>
              <a:gdLst/>
              <a:ahLst/>
              <a:cxnLst/>
              <a:rect l="l" t="t" r="r" b="b"/>
              <a:pathLst>
                <a:path w="14884" h="14610" extrusionOk="0">
                  <a:moveTo>
                    <a:pt x="4870" y="1286"/>
                  </a:moveTo>
                  <a:lnTo>
                    <a:pt x="7085" y="2524"/>
                  </a:lnTo>
                  <a:lnTo>
                    <a:pt x="7085" y="6322"/>
                  </a:lnTo>
                  <a:lnTo>
                    <a:pt x="4239" y="3572"/>
                  </a:lnTo>
                  <a:lnTo>
                    <a:pt x="4870" y="1286"/>
                  </a:lnTo>
                  <a:close/>
                  <a:moveTo>
                    <a:pt x="10026" y="1250"/>
                  </a:moveTo>
                  <a:lnTo>
                    <a:pt x="10680" y="3643"/>
                  </a:lnTo>
                  <a:lnTo>
                    <a:pt x="7918" y="6322"/>
                  </a:lnTo>
                  <a:lnTo>
                    <a:pt x="7918" y="2417"/>
                  </a:lnTo>
                  <a:lnTo>
                    <a:pt x="7930" y="2417"/>
                  </a:lnTo>
                  <a:lnTo>
                    <a:pt x="10026" y="1250"/>
                  </a:lnTo>
                  <a:close/>
                  <a:moveTo>
                    <a:pt x="11371" y="4132"/>
                  </a:moveTo>
                  <a:lnTo>
                    <a:pt x="13705" y="4739"/>
                  </a:lnTo>
                  <a:lnTo>
                    <a:pt x="12431" y="6882"/>
                  </a:lnTo>
                  <a:lnTo>
                    <a:pt x="8513" y="6882"/>
                  </a:lnTo>
                  <a:lnTo>
                    <a:pt x="11371" y="4132"/>
                  </a:lnTo>
                  <a:close/>
                  <a:moveTo>
                    <a:pt x="3727" y="4227"/>
                  </a:moveTo>
                  <a:lnTo>
                    <a:pt x="6501" y="6906"/>
                  </a:lnTo>
                  <a:lnTo>
                    <a:pt x="2477" y="6906"/>
                  </a:lnTo>
                  <a:lnTo>
                    <a:pt x="1263" y="4858"/>
                  </a:lnTo>
                  <a:lnTo>
                    <a:pt x="3727" y="4227"/>
                  </a:lnTo>
                  <a:close/>
                  <a:moveTo>
                    <a:pt x="12526" y="7715"/>
                  </a:moveTo>
                  <a:lnTo>
                    <a:pt x="13752" y="9763"/>
                  </a:lnTo>
                  <a:lnTo>
                    <a:pt x="11276" y="10394"/>
                  </a:lnTo>
                  <a:lnTo>
                    <a:pt x="8513" y="7715"/>
                  </a:lnTo>
                  <a:close/>
                  <a:moveTo>
                    <a:pt x="6501" y="7715"/>
                  </a:moveTo>
                  <a:lnTo>
                    <a:pt x="3644" y="10478"/>
                  </a:lnTo>
                  <a:lnTo>
                    <a:pt x="1310" y="9858"/>
                  </a:lnTo>
                  <a:lnTo>
                    <a:pt x="2584" y="7715"/>
                  </a:lnTo>
                  <a:close/>
                  <a:moveTo>
                    <a:pt x="7930" y="8299"/>
                  </a:moveTo>
                  <a:lnTo>
                    <a:pt x="10776" y="11049"/>
                  </a:lnTo>
                  <a:lnTo>
                    <a:pt x="10145" y="13335"/>
                  </a:lnTo>
                  <a:lnTo>
                    <a:pt x="7930" y="12097"/>
                  </a:lnTo>
                  <a:lnTo>
                    <a:pt x="7930" y="8299"/>
                  </a:lnTo>
                  <a:close/>
                  <a:moveTo>
                    <a:pt x="7085" y="8299"/>
                  </a:moveTo>
                  <a:lnTo>
                    <a:pt x="7085" y="12204"/>
                  </a:lnTo>
                  <a:lnTo>
                    <a:pt x="4989" y="13371"/>
                  </a:lnTo>
                  <a:lnTo>
                    <a:pt x="4311" y="10978"/>
                  </a:lnTo>
                  <a:lnTo>
                    <a:pt x="7085" y="8299"/>
                  </a:lnTo>
                  <a:close/>
                  <a:moveTo>
                    <a:pt x="10585" y="0"/>
                  </a:moveTo>
                  <a:lnTo>
                    <a:pt x="9823" y="405"/>
                  </a:lnTo>
                  <a:lnTo>
                    <a:pt x="7430" y="1750"/>
                  </a:lnTo>
                  <a:lnTo>
                    <a:pt x="5120" y="453"/>
                  </a:lnTo>
                  <a:lnTo>
                    <a:pt x="4358" y="36"/>
                  </a:lnTo>
                  <a:lnTo>
                    <a:pt x="4132" y="857"/>
                  </a:lnTo>
                  <a:lnTo>
                    <a:pt x="3418" y="3441"/>
                  </a:lnTo>
                  <a:lnTo>
                    <a:pt x="846" y="4120"/>
                  </a:lnTo>
                  <a:lnTo>
                    <a:pt x="0" y="4334"/>
                  </a:lnTo>
                  <a:lnTo>
                    <a:pt x="429" y="5072"/>
                  </a:lnTo>
                  <a:lnTo>
                    <a:pt x="1810" y="7394"/>
                  </a:lnTo>
                  <a:lnTo>
                    <a:pt x="477" y="9632"/>
                  </a:lnTo>
                  <a:lnTo>
                    <a:pt x="48" y="10370"/>
                  </a:lnTo>
                  <a:lnTo>
                    <a:pt x="893" y="10585"/>
                  </a:lnTo>
                  <a:lnTo>
                    <a:pt x="3560" y="11287"/>
                  </a:lnTo>
                  <a:lnTo>
                    <a:pt x="4239" y="13788"/>
                  </a:lnTo>
                  <a:lnTo>
                    <a:pt x="4465" y="14609"/>
                  </a:lnTo>
                  <a:lnTo>
                    <a:pt x="5227" y="14192"/>
                  </a:lnTo>
                  <a:lnTo>
                    <a:pt x="7620" y="12847"/>
                  </a:lnTo>
                  <a:lnTo>
                    <a:pt x="9930" y="14145"/>
                  </a:lnTo>
                  <a:lnTo>
                    <a:pt x="10680" y="14561"/>
                  </a:lnTo>
                  <a:lnTo>
                    <a:pt x="10907" y="13740"/>
                  </a:lnTo>
                  <a:lnTo>
                    <a:pt x="11621" y="11156"/>
                  </a:lnTo>
                  <a:lnTo>
                    <a:pt x="14193" y="10489"/>
                  </a:lnTo>
                  <a:lnTo>
                    <a:pt x="14883" y="10311"/>
                  </a:lnTo>
                  <a:lnTo>
                    <a:pt x="14883" y="9989"/>
                  </a:lnTo>
                  <a:lnTo>
                    <a:pt x="14598" y="9537"/>
                  </a:lnTo>
                  <a:lnTo>
                    <a:pt x="13216" y="7215"/>
                  </a:lnTo>
                  <a:lnTo>
                    <a:pt x="14550" y="4965"/>
                  </a:lnTo>
                  <a:lnTo>
                    <a:pt x="14883" y="4417"/>
                  </a:lnTo>
                  <a:lnTo>
                    <a:pt x="14883" y="4203"/>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8"/>
            <p:cNvSpPr/>
            <p:nvPr/>
          </p:nvSpPr>
          <p:spPr>
            <a:xfrm>
              <a:off x="5897750" y="2307850"/>
              <a:ext cx="372100" cy="365250"/>
            </a:xfrm>
            <a:custGeom>
              <a:avLst/>
              <a:gdLst/>
              <a:ahLst/>
              <a:cxnLst/>
              <a:rect l="l" t="t" r="r" b="b"/>
              <a:pathLst>
                <a:path w="14884" h="14610" extrusionOk="0">
                  <a:moveTo>
                    <a:pt x="4870" y="1298"/>
                  </a:moveTo>
                  <a:lnTo>
                    <a:pt x="7085" y="2525"/>
                  </a:lnTo>
                  <a:lnTo>
                    <a:pt x="7085" y="6323"/>
                  </a:lnTo>
                  <a:lnTo>
                    <a:pt x="4239" y="3573"/>
                  </a:lnTo>
                  <a:lnTo>
                    <a:pt x="4870" y="1298"/>
                  </a:lnTo>
                  <a:close/>
                  <a:moveTo>
                    <a:pt x="10026" y="1251"/>
                  </a:moveTo>
                  <a:lnTo>
                    <a:pt x="10680" y="3644"/>
                  </a:lnTo>
                  <a:lnTo>
                    <a:pt x="7918" y="6323"/>
                  </a:lnTo>
                  <a:lnTo>
                    <a:pt x="7918" y="2430"/>
                  </a:lnTo>
                  <a:lnTo>
                    <a:pt x="7930" y="2430"/>
                  </a:lnTo>
                  <a:lnTo>
                    <a:pt x="10026" y="1251"/>
                  </a:lnTo>
                  <a:close/>
                  <a:moveTo>
                    <a:pt x="11371" y="4132"/>
                  </a:moveTo>
                  <a:lnTo>
                    <a:pt x="13705" y="4751"/>
                  </a:lnTo>
                  <a:lnTo>
                    <a:pt x="12431" y="6894"/>
                  </a:lnTo>
                  <a:lnTo>
                    <a:pt x="8513" y="6894"/>
                  </a:lnTo>
                  <a:lnTo>
                    <a:pt x="11371" y="4132"/>
                  </a:lnTo>
                  <a:close/>
                  <a:moveTo>
                    <a:pt x="3727" y="4227"/>
                  </a:moveTo>
                  <a:lnTo>
                    <a:pt x="6501" y="6906"/>
                  </a:lnTo>
                  <a:lnTo>
                    <a:pt x="2477" y="6906"/>
                  </a:lnTo>
                  <a:lnTo>
                    <a:pt x="1263" y="4870"/>
                  </a:lnTo>
                  <a:lnTo>
                    <a:pt x="3727" y="4227"/>
                  </a:lnTo>
                  <a:close/>
                  <a:moveTo>
                    <a:pt x="12550" y="7728"/>
                  </a:moveTo>
                  <a:lnTo>
                    <a:pt x="13764" y="9764"/>
                  </a:lnTo>
                  <a:lnTo>
                    <a:pt x="11299" y="10407"/>
                  </a:lnTo>
                  <a:lnTo>
                    <a:pt x="8525" y="7728"/>
                  </a:lnTo>
                  <a:close/>
                  <a:moveTo>
                    <a:pt x="6501" y="7728"/>
                  </a:moveTo>
                  <a:lnTo>
                    <a:pt x="3644" y="10478"/>
                  </a:lnTo>
                  <a:lnTo>
                    <a:pt x="1310" y="9871"/>
                  </a:lnTo>
                  <a:lnTo>
                    <a:pt x="2584" y="7728"/>
                  </a:lnTo>
                  <a:close/>
                  <a:moveTo>
                    <a:pt x="7930" y="8299"/>
                  </a:moveTo>
                  <a:lnTo>
                    <a:pt x="10776" y="11062"/>
                  </a:lnTo>
                  <a:lnTo>
                    <a:pt x="10145" y="13336"/>
                  </a:lnTo>
                  <a:lnTo>
                    <a:pt x="7930" y="12097"/>
                  </a:lnTo>
                  <a:lnTo>
                    <a:pt x="7930" y="8299"/>
                  </a:lnTo>
                  <a:close/>
                  <a:moveTo>
                    <a:pt x="7097" y="8299"/>
                  </a:moveTo>
                  <a:lnTo>
                    <a:pt x="7097" y="12205"/>
                  </a:lnTo>
                  <a:lnTo>
                    <a:pt x="7085" y="12205"/>
                  </a:lnTo>
                  <a:lnTo>
                    <a:pt x="4989" y="13383"/>
                  </a:lnTo>
                  <a:lnTo>
                    <a:pt x="4334" y="10978"/>
                  </a:lnTo>
                  <a:lnTo>
                    <a:pt x="7097" y="8299"/>
                  </a:lnTo>
                  <a:close/>
                  <a:moveTo>
                    <a:pt x="10585" y="1"/>
                  </a:moveTo>
                  <a:lnTo>
                    <a:pt x="9823" y="417"/>
                  </a:lnTo>
                  <a:lnTo>
                    <a:pt x="7430" y="1751"/>
                  </a:lnTo>
                  <a:lnTo>
                    <a:pt x="5120" y="465"/>
                  </a:lnTo>
                  <a:lnTo>
                    <a:pt x="4358" y="48"/>
                  </a:lnTo>
                  <a:lnTo>
                    <a:pt x="4132" y="858"/>
                  </a:lnTo>
                  <a:lnTo>
                    <a:pt x="3418"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7" y="13752"/>
                  </a:lnTo>
                  <a:lnTo>
                    <a:pt x="11621" y="11157"/>
                  </a:lnTo>
                  <a:lnTo>
                    <a:pt x="14193" y="10490"/>
                  </a:lnTo>
                  <a:lnTo>
                    <a:pt x="14883" y="10311"/>
                  </a:lnTo>
                  <a:lnTo>
                    <a:pt x="14883" y="10002"/>
                  </a:lnTo>
                  <a:lnTo>
                    <a:pt x="14598" y="9538"/>
                  </a:lnTo>
                  <a:lnTo>
                    <a:pt x="13216" y="7216"/>
                  </a:lnTo>
                  <a:lnTo>
                    <a:pt x="14550" y="4966"/>
                  </a:lnTo>
                  <a:lnTo>
                    <a:pt x="14883" y="4418"/>
                  </a:lnTo>
                  <a:lnTo>
                    <a:pt x="14883" y="4215"/>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8"/>
            <p:cNvSpPr/>
            <p:nvPr/>
          </p:nvSpPr>
          <p:spPr>
            <a:xfrm>
              <a:off x="5897450" y="1212175"/>
              <a:ext cx="372100" cy="365250"/>
            </a:xfrm>
            <a:custGeom>
              <a:avLst/>
              <a:gdLst/>
              <a:ahLst/>
              <a:cxnLst/>
              <a:rect l="l" t="t" r="r" b="b"/>
              <a:pathLst>
                <a:path w="14884" h="14610" extrusionOk="0">
                  <a:moveTo>
                    <a:pt x="4882" y="1275"/>
                  </a:moveTo>
                  <a:lnTo>
                    <a:pt x="7097" y="2513"/>
                  </a:lnTo>
                  <a:lnTo>
                    <a:pt x="7097" y="6311"/>
                  </a:lnTo>
                  <a:lnTo>
                    <a:pt x="4251" y="3549"/>
                  </a:lnTo>
                  <a:lnTo>
                    <a:pt x="4882" y="1275"/>
                  </a:lnTo>
                  <a:close/>
                  <a:moveTo>
                    <a:pt x="10038" y="1227"/>
                  </a:moveTo>
                  <a:lnTo>
                    <a:pt x="10692" y="3632"/>
                  </a:lnTo>
                  <a:lnTo>
                    <a:pt x="7930" y="6311"/>
                  </a:lnTo>
                  <a:lnTo>
                    <a:pt x="7930" y="2406"/>
                  </a:lnTo>
                  <a:lnTo>
                    <a:pt x="7942" y="2406"/>
                  </a:lnTo>
                  <a:lnTo>
                    <a:pt x="10038" y="1227"/>
                  </a:lnTo>
                  <a:close/>
                  <a:moveTo>
                    <a:pt x="3739" y="4204"/>
                  </a:moveTo>
                  <a:lnTo>
                    <a:pt x="6513" y="6883"/>
                  </a:lnTo>
                  <a:lnTo>
                    <a:pt x="2489" y="6883"/>
                  </a:lnTo>
                  <a:lnTo>
                    <a:pt x="1275" y="4847"/>
                  </a:lnTo>
                  <a:lnTo>
                    <a:pt x="3739" y="4204"/>
                  </a:lnTo>
                  <a:close/>
                  <a:moveTo>
                    <a:pt x="11371" y="4132"/>
                  </a:moveTo>
                  <a:lnTo>
                    <a:pt x="13705" y="4740"/>
                  </a:lnTo>
                  <a:lnTo>
                    <a:pt x="12443" y="6883"/>
                  </a:lnTo>
                  <a:lnTo>
                    <a:pt x="8525" y="6883"/>
                  </a:lnTo>
                  <a:lnTo>
                    <a:pt x="11371" y="4132"/>
                  </a:lnTo>
                  <a:close/>
                  <a:moveTo>
                    <a:pt x="12538" y="7704"/>
                  </a:moveTo>
                  <a:lnTo>
                    <a:pt x="13764" y="9740"/>
                  </a:lnTo>
                  <a:lnTo>
                    <a:pt x="11288" y="10383"/>
                  </a:lnTo>
                  <a:lnTo>
                    <a:pt x="8525" y="7704"/>
                  </a:lnTo>
                  <a:close/>
                  <a:moveTo>
                    <a:pt x="6513" y="7716"/>
                  </a:moveTo>
                  <a:lnTo>
                    <a:pt x="3656" y="10478"/>
                  </a:lnTo>
                  <a:lnTo>
                    <a:pt x="1322" y="9859"/>
                  </a:lnTo>
                  <a:lnTo>
                    <a:pt x="2596" y="7716"/>
                  </a:lnTo>
                  <a:close/>
                  <a:moveTo>
                    <a:pt x="7942" y="8288"/>
                  </a:moveTo>
                  <a:lnTo>
                    <a:pt x="10788" y="11038"/>
                  </a:lnTo>
                  <a:lnTo>
                    <a:pt x="10157" y="13312"/>
                  </a:lnTo>
                  <a:lnTo>
                    <a:pt x="7942" y="12074"/>
                  </a:lnTo>
                  <a:lnTo>
                    <a:pt x="7942" y="8288"/>
                  </a:lnTo>
                  <a:close/>
                  <a:moveTo>
                    <a:pt x="7109" y="8288"/>
                  </a:moveTo>
                  <a:lnTo>
                    <a:pt x="7109" y="12181"/>
                  </a:lnTo>
                  <a:lnTo>
                    <a:pt x="7097" y="12181"/>
                  </a:lnTo>
                  <a:lnTo>
                    <a:pt x="5001" y="13360"/>
                  </a:lnTo>
                  <a:lnTo>
                    <a:pt x="4346" y="10966"/>
                  </a:lnTo>
                  <a:lnTo>
                    <a:pt x="7109" y="8288"/>
                  </a:lnTo>
                  <a:close/>
                  <a:moveTo>
                    <a:pt x="10573" y="1"/>
                  </a:moveTo>
                  <a:lnTo>
                    <a:pt x="9823" y="418"/>
                  </a:lnTo>
                  <a:lnTo>
                    <a:pt x="7418" y="1751"/>
                  </a:lnTo>
                  <a:lnTo>
                    <a:pt x="5120" y="453"/>
                  </a:lnTo>
                  <a:lnTo>
                    <a:pt x="4358" y="37"/>
                  </a:lnTo>
                  <a:lnTo>
                    <a:pt x="4132" y="858"/>
                  </a:lnTo>
                  <a:lnTo>
                    <a:pt x="3418" y="3454"/>
                  </a:lnTo>
                  <a:lnTo>
                    <a:pt x="846" y="4120"/>
                  </a:lnTo>
                  <a:lnTo>
                    <a:pt x="1" y="4347"/>
                  </a:lnTo>
                  <a:lnTo>
                    <a:pt x="429" y="5073"/>
                  </a:lnTo>
                  <a:lnTo>
                    <a:pt x="1810" y="7395"/>
                  </a:lnTo>
                  <a:lnTo>
                    <a:pt x="477" y="9645"/>
                  </a:lnTo>
                  <a:lnTo>
                    <a:pt x="36" y="10371"/>
                  </a:lnTo>
                  <a:lnTo>
                    <a:pt x="894" y="10597"/>
                  </a:lnTo>
                  <a:lnTo>
                    <a:pt x="3549" y="11288"/>
                  </a:lnTo>
                  <a:lnTo>
                    <a:pt x="4239" y="13788"/>
                  </a:lnTo>
                  <a:lnTo>
                    <a:pt x="4465" y="14610"/>
                  </a:lnTo>
                  <a:lnTo>
                    <a:pt x="5215" y="14193"/>
                  </a:lnTo>
                  <a:lnTo>
                    <a:pt x="7621" y="12860"/>
                  </a:lnTo>
                  <a:lnTo>
                    <a:pt x="9918" y="14145"/>
                  </a:lnTo>
                  <a:lnTo>
                    <a:pt x="10680" y="14562"/>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04"/>
                  </a:lnTo>
                  <a:lnTo>
                    <a:pt x="14145" y="4013"/>
                  </a:lnTo>
                  <a:lnTo>
                    <a:pt x="11490" y="3311"/>
                  </a:lnTo>
                  <a:lnTo>
                    <a:pt x="10800" y="810"/>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8"/>
            <p:cNvSpPr/>
            <p:nvPr/>
          </p:nvSpPr>
          <p:spPr>
            <a:xfrm>
              <a:off x="5897750" y="4134275"/>
              <a:ext cx="372100" cy="365550"/>
            </a:xfrm>
            <a:custGeom>
              <a:avLst/>
              <a:gdLst/>
              <a:ahLst/>
              <a:cxnLst/>
              <a:rect l="l" t="t" r="r" b="b"/>
              <a:pathLst>
                <a:path w="14884" h="14622" extrusionOk="0">
                  <a:moveTo>
                    <a:pt x="4870" y="1298"/>
                  </a:moveTo>
                  <a:lnTo>
                    <a:pt x="7085" y="2536"/>
                  </a:lnTo>
                  <a:lnTo>
                    <a:pt x="7085" y="6322"/>
                  </a:lnTo>
                  <a:lnTo>
                    <a:pt x="4239" y="3572"/>
                  </a:lnTo>
                  <a:lnTo>
                    <a:pt x="4870" y="1298"/>
                  </a:lnTo>
                  <a:close/>
                  <a:moveTo>
                    <a:pt x="10026" y="1250"/>
                  </a:moveTo>
                  <a:lnTo>
                    <a:pt x="10680" y="3644"/>
                  </a:lnTo>
                  <a:lnTo>
                    <a:pt x="7918" y="6322"/>
                  </a:lnTo>
                  <a:lnTo>
                    <a:pt x="7918" y="2429"/>
                  </a:lnTo>
                  <a:lnTo>
                    <a:pt x="7930" y="2429"/>
                  </a:lnTo>
                  <a:lnTo>
                    <a:pt x="10026" y="1250"/>
                  </a:lnTo>
                  <a:close/>
                  <a:moveTo>
                    <a:pt x="11371" y="4144"/>
                  </a:moveTo>
                  <a:lnTo>
                    <a:pt x="13705" y="4751"/>
                  </a:lnTo>
                  <a:lnTo>
                    <a:pt x="12431" y="6894"/>
                  </a:lnTo>
                  <a:lnTo>
                    <a:pt x="8513" y="6894"/>
                  </a:lnTo>
                  <a:lnTo>
                    <a:pt x="11371" y="4144"/>
                  </a:lnTo>
                  <a:close/>
                  <a:moveTo>
                    <a:pt x="3727" y="4227"/>
                  </a:moveTo>
                  <a:lnTo>
                    <a:pt x="6501" y="6906"/>
                  </a:lnTo>
                  <a:lnTo>
                    <a:pt x="2477" y="6906"/>
                  </a:lnTo>
                  <a:lnTo>
                    <a:pt x="1263" y="4870"/>
                  </a:lnTo>
                  <a:lnTo>
                    <a:pt x="3727" y="4227"/>
                  </a:lnTo>
                  <a:close/>
                  <a:moveTo>
                    <a:pt x="12526" y="7727"/>
                  </a:moveTo>
                  <a:lnTo>
                    <a:pt x="13752" y="9763"/>
                  </a:lnTo>
                  <a:lnTo>
                    <a:pt x="11276" y="10406"/>
                  </a:lnTo>
                  <a:lnTo>
                    <a:pt x="8513" y="7727"/>
                  </a:lnTo>
                  <a:close/>
                  <a:moveTo>
                    <a:pt x="6501" y="7727"/>
                  </a:moveTo>
                  <a:lnTo>
                    <a:pt x="3644" y="10478"/>
                  </a:lnTo>
                  <a:lnTo>
                    <a:pt x="1310" y="9871"/>
                  </a:lnTo>
                  <a:lnTo>
                    <a:pt x="2584" y="7727"/>
                  </a:lnTo>
                  <a:close/>
                  <a:moveTo>
                    <a:pt x="7930" y="8311"/>
                  </a:moveTo>
                  <a:lnTo>
                    <a:pt x="10776" y="11061"/>
                  </a:lnTo>
                  <a:lnTo>
                    <a:pt x="10145" y="13335"/>
                  </a:lnTo>
                  <a:lnTo>
                    <a:pt x="7930" y="12097"/>
                  </a:lnTo>
                  <a:lnTo>
                    <a:pt x="7930" y="8311"/>
                  </a:lnTo>
                  <a:close/>
                  <a:moveTo>
                    <a:pt x="7097" y="8311"/>
                  </a:moveTo>
                  <a:lnTo>
                    <a:pt x="7097" y="12204"/>
                  </a:lnTo>
                  <a:lnTo>
                    <a:pt x="7085" y="12204"/>
                  </a:lnTo>
                  <a:lnTo>
                    <a:pt x="4989" y="13383"/>
                  </a:lnTo>
                  <a:lnTo>
                    <a:pt x="4334" y="10990"/>
                  </a:lnTo>
                  <a:lnTo>
                    <a:pt x="7097" y="8311"/>
                  </a:lnTo>
                  <a:close/>
                  <a:moveTo>
                    <a:pt x="10585" y="0"/>
                  </a:moveTo>
                  <a:lnTo>
                    <a:pt x="9823" y="417"/>
                  </a:lnTo>
                  <a:lnTo>
                    <a:pt x="7430" y="1762"/>
                  </a:lnTo>
                  <a:lnTo>
                    <a:pt x="5120" y="465"/>
                  </a:lnTo>
                  <a:lnTo>
                    <a:pt x="4358" y="48"/>
                  </a:lnTo>
                  <a:lnTo>
                    <a:pt x="4132" y="869"/>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21"/>
                  </a:lnTo>
                  <a:lnTo>
                    <a:pt x="5227" y="14204"/>
                  </a:lnTo>
                  <a:lnTo>
                    <a:pt x="7620" y="12859"/>
                  </a:lnTo>
                  <a:lnTo>
                    <a:pt x="9930" y="14157"/>
                  </a:lnTo>
                  <a:lnTo>
                    <a:pt x="10680" y="14573"/>
                  </a:lnTo>
                  <a:lnTo>
                    <a:pt x="10907" y="13752"/>
                  </a:lnTo>
                  <a:lnTo>
                    <a:pt x="11621" y="11168"/>
                  </a:lnTo>
                  <a:lnTo>
                    <a:pt x="14193" y="10490"/>
                  </a:lnTo>
                  <a:lnTo>
                    <a:pt x="14883" y="10311"/>
                  </a:lnTo>
                  <a:lnTo>
                    <a:pt x="14883" y="10013"/>
                  </a:lnTo>
                  <a:lnTo>
                    <a:pt x="14598" y="9561"/>
                  </a:lnTo>
                  <a:lnTo>
                    <a:pt x="13216" y="7215"/>
                  </a:lnTo>
                  <a:lnTo>
                    <a:pt x="14550" y="4977"/>
                  </a:lnTo>
                  <a:lnTo>
                    <a:pt x="14883" y="4417"/>
                  </a:lnTo>
                  <a:lnTo>
                    <a:pt x="14883" y="4215"/>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8"/>
            <p:cNvSpPr/>
            <p:nvPr/>
          </p:nvSpPr>
          <p:spPr>
            <a:xfrm>
              <a:off x="5897750" y="846675"/>
              <a:ext cx="372100" cy="365525"/>
            </a:xfrm>
            <a:custGeom>
              <a:avLst/>
              <a:gdLst/>
              <a:ahLst/>
              <a:cxnLst/>
              <a:rect l="l" t="t" r="r" b="b"/>
              <a:pathLst>
                <a:path w="14884" h="14621" extrusionOk="0">
                  <a:moveTo>
                    <a:pt x="10026" y="1238"/>
                  </a:moveTo>
                  <a:lnTo>
                    <a:pt x="10680" y="3631"/>
                  </a:lnTo>
                  <a:lnTo>
                    <a:pt x="7918" y="6310"/>
                  </a:lnTo>
                  <a:lnTo>
                    <a:pt x="7918" y="2417"/>
                  </a:lnTo>
                  <a:lnTo>
                    <a:pt x="7930" y="2417"/>
                  </a:lnTo>
                  <a:lnTo>
                    <a:pt x="10026" y="1238"/>
                  </a:lnTo>
                  <a:close/>
                  <a:moveTo>
                    <a:pt x="4870" y="1298"/>
                  </a:moveTo>
                  <a:lnTo>
                    <a:pt x="7085" y="2536"/>
                  </a:lnTo>
                  <a:lnTo>
                    <a:pt x="7085" y="6322"/>
                  </a:lnTo>
                  <a:lnTo>
                    <a:pt x="4239" y="3572"/>
                  </a:lnTo>
                  <a:lnTo>
                    <a:pt x="4870" y="1298"/>
                  </a:lnTo>
                  <a:close/>
                  <a:moveTo>
                    <a:pt x="3727" y="4215"/>
                  </a:moveTo>
                  <a:lnTo>
                    <a:pt x="6501" y="6894"/>
                  </a:lnTo>
                  <a:lnTo>
                    <a:pt x="2477" y="6894"/>
                  </a:lnTo>
                  <a:lnTo>
                    <a:pt x="1263" y="4858"/>
                  </a:lnTo>
                  <a:lnTo>
                    <a:pt x="3727" y="4215"/>
                  </a:lnTo>
                  <a:close/>
                  <a:moveTo>
                    <a:pt x="11359" y="4131"/>
                  </a:moveTo>
                  <a:lnTo>
                    <a:pt x="13693" y="4751"/>
                  </a:lnTo>
                  <a:lnTo>
                    <a:pt x="12431" y="6894"/>
                  </a:lnTo>
                  <a:lnTo>
                    <a:pt x="8513" y="6894"/>
                  </a:lnTo>
                  <a:lnTo>
                    <a:pt x="11359" y="4131"/>
                  </a:lnTo>
                  <a:close/>
                  <a:moveTo>
                    <a:pt x="12526" y="7715"/>
                  </a:moveTo>
                  <a:lnTo>
                    <a:pt x="13752" y="9751"/>
                  </a:lnTo>
                  <a:lnTo>
                    <a:pt x="11276" y="10394"/>
                  </a:lnTo>
                  <a:lnTo>
                    <a:pt x="8513" y="7715"/>
                  </a:lnTo>
                  <a:close/>
                  <a:moveTo>
                    <a:pt x="6501" y="7727"/>
                  </a:moveTo>
                  <a:lnTo>
                    <a:pt x="3644" y="10477"/>
                  </a:lnTo>
                  <a:lnTo>
                    <a:pt x="1310" y="9870"/>
                  </a:lnTo>
                  <a:lnTo>
                    <a:pt x="2584" y="7727"/>
                  </a:lnTo>
                  <a:close/>
                  <a:moveTo>
                    <a:pt x="7930" y="8287"/>
                  </a:moveTo>
                  <a:lnTo>
                    <a:pt x="10776" y="11049"/>
                  </a:lnTo>
                  <a:lnTo>
                    <a:pt x="10145" y="13323"/>
                  </a:lnTo>
                  <a:lnTo>
                    <a:pt x="7930" y="12085"/>
                  </a:lnTo>
                  <a:lnTo>
                    <a:pt x="7930" y="8287"/>
                  </a:lnTo>
                  <a:close/>
                  <a:moveTo>
                    <a:pt x="7085" y="8287"/>
                  </a:moveTo>
                  <a:lnTo>
                    <a:pt x="7085" y="12192"/>
                  </a:lnTo>
                  <a:lnTo>
                    <a:pt x="4989" y="13371"/>
                  </a:lnTo>
                  <a:lnTo>
                    <a:pt x="4311" y="10966"/>
                  </a:lnTo>
                  <a:lnTo>
                    <a:pt x="7085" y="8287"/>
                  </a:lnTo>
                  <a:close/>
                  <a:moveTo>
                    <a:pt x="10573" y="0"/>
                  </a:moveTo>
                  <a:lnTo>
                    <a:pt x="9823" y="417"/>
                  </a:lnTo>
                  <a:lnTo>
                    <a:pt x="7430" y="1762"/>
                  </a:lnTo>
                  <a:lnTo>
                    <a:pt x="5120" y="464"/>
                  </a:lnTo>
                  <a:lnTo>
                    <a:pt x="4358" y="48"/>
                  </a:lnTo>
                  <a:lnTo>
                    <a:pt x="4132" y="869"/>
                  </a:lnTo>
                  <a:lnTo>
                    <a:pt x="3418"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489"/>
                  </a:lnTo>
                  <a:lnTo>
                    <a:pt x="14883" y="10311"/>
                  </a:lnTo>
                  <a:lnTo>
                    <a:pt x="14883" y="10001"/>
                  </a:lnTo>
                  <a:lnTo>
                    <a:pt x="14598" y="9537"/>
                  </a:lnTo>
                  <a:lnTo>
                    <a:pt x="13216" y="7215"/>
                  </a:lnTo>
                  <a:lnTo>
                    <a:pt x="14550" y="4977"/>
                  </a:lnTo>
                  <a:lnTo>
                    <a:pt x="14883" y="4417"/>
                  </a:lnTo>
                  <a:lnTo>
                    <a:pt x="14883" y="4215"/>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8"/>
            <p:cNvSpPr/>
            <p:nvPr/>
          </p:nvSpPr>
          <p:spPr>
            <a:xfrm>
              <a:off x="5897150" y="2672775"/>
              <a:ext cx="372100" cy="365850"/>
            </a:xfrm>
            <a:custGeom>
              <a:avLst/>
              <a:gdLst/>
              <a:ahLst/>
              <a:cxnLst/>
              <a:rect l="l" t="t" r="r" b="b"/>
              <a:pathLst>
                <a:path w="14884" h="14634" extrusionOk="0">
                  <a:moveTo>
                    <a:pt x="4906" y="1298"/>
                  </a:moveTo>
                  <a:lnTo>
                    <a:pt x="7121" y="2537"/>
                  </a:lnTo>
                  <a:lnTo>
                    <a:pt x="7121" y="6323"/>
                  </a:lnTo>
                  <a:lnTo>
                    <a:pt x="4275" y="3573"/>
                  </a:lnTo>
                  <a:lnTo>
                    <a:pt x="4906" y="1298"/>
                  </a:lnTo>
                  <a:close/>
                  <a:moveTo>
                    <a:pt x="10050" y="1263"/>
                  </a:moveTo>
                  <a:lnTo>
                    <a:pt x="10728" y="3668"/>
                  </a:lnTo>
                  <a:lnTo>
                    <a:pt x="7954" y="6347"/>
                  </a:lnTo>
                  <a:lnTo>
                    <a:pt x="7954" y="2441"/>
                  </a:lnTo>
                  <a:lnTo>
                    <a:pt x="10050" y="1263"/>
                  </a:lnTo>
                  <a:close/>
                  <a:moveTo>
                    <a:pt x="11395" y="4156"/>
                  </a:moveTo>
                  <a:lnTo>
                    <a:pt x="13729" y="4763"/>
                  </a:lnTo>
                  <a:lnTo>
                    <a:pt x="12455" y="6906"/>
                  </a:lnTo>
                  <a:lnTo>
                    <a:pt x="8537" y="6906"/>
                  </a:lnTo>
                  <a:lnTo>
                    <a:pt x="11395" y="4156"/>
                  </a:lnTo>
                  <a:close/>
                  <a:moveTo>
                    <a:pt x="3751" y="4239"/>
                  </a:moveTo>
                  <a:lnTo>
                    <a:pt x="6525" y="6918"/>
                  </a:lnTo>
                  <a:lnTo>
                    <a:pt x="2501" y="6918"/>
                  </a:lnTo>
                  <a:lnTo>
                    <a:pt x="1287" y="4882"/>
                  </a:lnTo>
                  <a:lnTo>
                    <a:pt x="3751" y="4239"/>
                  </a:lnTo>
                  <a:close/>
                  <a:moveTo>
                    <a:pt x="12574" y="7740"/>
                  </a:moveTo>
                  <a:lnTo>
                    <a:pt x="13788" y="9776"/>
                  </a:lnTo>
                  <a:lnTo>
                    <a:pt x="11323" y="10419"/>
                  </a:lnTo>
                  <a:lnTo>
                    <a:pt x="8549" y="7740"/>
                  </a:lnTo>
                  <a:close/>
                  <a:moveTo>
                    <a:pt x="6525" y="7728"/>
                  </a:moveTo>
                  <a:lnTo>
                    <a:pt x="3680" y="10478"/>
                  </a:lnTo>
                  <a:lnTo>
                    <a:pt x="1346" y="9871"/>
                  </a:lnTo>
                  <a:lnTo>
                    <a:pt x="2608" y="7728"/>
                  </a:lnTo>
                  <a:close/>
                  <a:moveTo>
                    <a:pt x="7954" y="8311"/>
                  </a:moveTo>
                  <a:lnTo>
                    <a:pt x="10800" y="11062"/>
                  </a:lnTo>
                  <a:lnTo>
                    <a:pt x="10169" y="13336"/>
                  </a:lnTo>
                  <a:lnTo>
                    <a:pt x="7954" y="12097"/>
                  </a:lnTo>
                  <a:lnTo>
                    <a:pt x="7954" y="8311"/>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95"/>
                  </a:lnTo>
                  <a:lnTo>
                    <a:pt x="906" y="10609"/>
                  </a:lnTo>
                  <a:lnTo>
                    <a:pt x="3561" y="11312"/>
                  </a:lnTo>
                  <a:lnTo>
                    <a:pt x="4251" y="13812"/>
                  </a:lnTo>
                  <a:lnTo>
                    <a:pt x="4477" y="14633"/>
                  </a:lnTo>
                  <a:lnTo>
                    <a:pt x="5227" y="14217"/>
                  </a:lnTo>
                  <a:lnTo>
                    <a:pt x="7621" y="12871"/>
                  </a:lnTo>
                  <a:lnTo>
                    <a:pt x="9930" y="14169"/>
                  </a:lnTo>
                  <a:lnTo>
                    <a:pt x="10692" y="14586"/>
                  </a:lnTo>
                  <a:lnTo>
                    <a:pt x="10919" y="13764"/>
                  </a:lnTo>
                  <a:lnTo>
                    <a:pt x="11633" y="11181"/>
                  </a:lnTo>
                  <a:lnTo>
                    <a:pt x="14205" y="10514"/>
                  </a:lnTo>
                  <a:lnTo>
                    <a:pt x="14883" y="10335"/>
                  </a:lnTo>
                  <a:lnTo>
                    <a:pt x="14883" y="10014"/>
                  </a:lnTo>
                  <a:lnTo>
                    <a:pt x="14610" y="9561"/>
                  </a:lnTo>
                  <a:lnTo>
                    <a:pt x="13217" y="7240"/>
                  </a:lnTo>
                  <a:lnTo>
                    <a:pt x="14562" y="4989"/>
                  </a:lnTo>
                  <a:lnTo>
                    <a:pt x="14883" y="4430"/>
                  </a:lnTo>
                  <a:lnTo>
                    <a:pt x="14883" y="4215"/>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8"/>
            <p:cNvSpPr/>
            <p:nvPr/>
          </p:nvSpPr>
          <p:spPr>
            <a:xfrm>
              <a:off x="5518225" y="2307850"/>
              <a:ext cx="376275" cy="365250"/>
            </a:xfrm>
            <a:custGeom>
              <a:avLst/>
              <a:gdLst/>
              <a:ahLst/>
              <a:cxnLst/>
              <a:rect l="l" t="t" r="r" b="b"/>
              <a:pathLst>
                <a:path w="15051" h="14610" extrusionOk="0">
                  <a:moveTo>
                    <a:pt x="4883" y="1298"/>
                  </a:moveTo>
                  <a:lnTo>
                    <a:pt x="7097" y="2525"/>
                  </a:lnTo>
                  <a:lnTo>
                    <a:pt x="7097" y="6323"/>
                  </a:lnTo>
                  <a:lnTo>
                    <a:pt x="4252" y="3573"/>
                  </a:lnTo>
                  <a:lnTo>
                    <a:pt x="4883" y="1298"/>
                  </a:lnTo>
                  <a:close/>
                  <a:moveTo>
                    <a:pt x="10050" y="1251"/>
                  </a:moveTo>
                  <a:lnTo>
                    <a:pt x="10705" y="3644"/>
                  </a:lnTo>
                  <a:lnTo>
                    <a:pt x="7931" y="6323"/>
                  </a:lnTo>
                  <a:lnTo>
                    <a:pt x="7931" y="2430"/>
                  </a:lnTo>
                  <a:lnTo>
                    <a:pt x="7942" y="2430"/>
                  </a:lnTo>
                  <a:lnTo>
                    <a:pt x="10050" y="1251"/>
                  </a:lnTo>
                  <a:close/>
                  <a:moveTo>
                    <a:pt x="11383" y="4132"/>
                  </a:moveTo>
                  <a:lnTo>
                    <a:pt x="13717" y="4751"/>
                  </a:lnTo>
                  <a:lnTo>
                    <a:pt x="12443" y="6894"/>
                  </a:lnTo>
                  <a:lnTo>
                    <a:pt x="8526" y="6894"/>
                  </a:lnTo>
                  <a:lnTo>
                    <a:pt x="11383" y="4132"/>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28"/>
                  </a:moveTo>
                  <a:lnTo>
                    <a:pt x="3656" y="10478"/>
                  </a:lnTo>
                  <a:lnTo>
                    <a:pt x="1323" y="9871"/>
                  </a:lnTo>
                  <a:lnTo>
                    <a:pt x="2608"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2" y="13383"/>
                  </a:lnTo>
                  <a:lnTo>
                    <a:pt x="4347" y="10978"/>
                  </a:lnTo>
                  <a:lnTo>
                    <a:pt x="7109" y="8299"/>
                  </a:lnTo>
                  <a:close/>
                  <a:moveTo>
                    <a:pt x="10586" y="1"/>
                  </a:moveTo>
                  <a:lnTo>
                    <a:pt x="9824" y="417"/>
                  </a:lnTo>
                  <a:lnTo>
                    <a:pt x="7430" y="1751"/>
                  </a:lnTo>
                  <a:lnTo>
                    <a:pt x="5121" y="465"/>
                  </a:lnTo>
                  <a:lnTo>
                    <a:pt x="4359" y="48"/>
                  </a:lnTo>
                  <a:lnTo>
                    <a:pt x="4132" y="858"/>
                  </a:lnTo>
                  <a:lnTo>
                    <a:pt x="3418" y="3453"/>
                  </a:lnTo>
                  <a:lnTo>
                    <a:pt x="846" y="4120"/>
                  </a:lnTo>
                  <a:lnTo>
                    <a:pt x="1" y="4346"/>
                  </a:lnTo>
                  <a:lnTo>
                    <a:pt x="430" y="5073"/>
                  </a:lnTo>
                  <a:lnTo>
                    <a:pt x="1811" y="7394"/>
                  </a:lnTo>
                  <a:lnTo>
                    <a:pt x="477" y="9645"/>
                  </a:lnTo>
                  <a:lnTo>
                    <a:pt x="49" y="10371"/>
                  </a:lnTo>
                  <a:lnTo>
                    <a:pt x="894" y="10597"/>
                  </a:lnTo>
                  <a:lnTo>
                    <a:pt x="3561" y="11300"/>
                  </a:lnTo>
                  <a:lnTo>
                    <a:pt x="4240" y="13800"/>
                  </a:lnTo>
                  <a:lnTo>
                    <a:pt x="4466" y="14610"/>
                  </a:lnTo>
                  <a:lnTo>
                    <a:pt x="5228" y="14193"/>
                  </a:lnTo>
                  <a:lnTo>
                    <a:pt x="7621" y="12859"/>
                  </a:lnTo>
                  <a:lnTo>
                    <a:pt x="9931"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8" y="4013"/>
                  </a:lnTo>
                  <a:lnTo>
                    <a:pt x="11491" y="3322"/>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8"/>
            <p:cNvSpPr/>
            <p:nvPr/>
          </p:nvSpPr>
          <p:spPr>
            <a:xfrm>
              <a:off x="5518225" y="1211600"/>
              <a:ext cx="375675" cy="365525"/>
            </a:xfrm>
            <a:custGeom>
              <a:avLst/>
              <a:gdLst/>
              <a:ahLst/>
              <a:cxnLst/>
              <a:rect l="l" t="t" r="r" b="b"/>
              <a:pathLst>
                <a:path w="15027" h="14621" extrusionOk="0">
                  <a:moveTo>
                    <a:pt x="4883" y="1298"/>
                  </a:moveTo>
                  <a:lnTo>
                    <a:pt x="7097" y="2536"/>
                  </a:lnTo>
                  <a:lnTo>
                    <a:pt x="7097" y="6334"/>
                  </a:lnTo>
                  <a:lnTo>
                    <a:pt x="4252" y="3572"/>
                  </a:lnTo>
                  <a:lnTo>
                    <a:pt x="4883" y="1298"/>
                  </a:lnTo>
                  <a:close/>
                  <a:moveTo>
                    <a:pt x="10050" y="1250"/>
                  </a:moveTo>
                  <a:lnTo>
                    <a:pt x="10705" y="3655"/>
                  </a:lnTo>
                  <a:lnTo>
                    <a:pt x="7931" y="6334"/>
                  </a:lnTo>
                  <a:lnTo>
                    <a:pt x="7931" y="2429"/>
                  </a:lnTo>
                  <a:lnTo>
                    <a:pt x="7942" y="2429"/>
                  </a:lnTo>
                  <a:lnTo>
                    <a:pt x="10050" y="1250"/>
                  </a:lnTo>
                  <a:close/>
                  <a:moveTo>
                    <a:pt x="3751" y="4227"/>
                  </a:moveTo>
                  <a:lnTo>
                    <a:pt x="6514" y="6906"/>
                  </a:lnTo>
                  <a:lnTo>
                    <a:pt x="2501" y="6906"/>
                  </a:lnTo>
                  <a:lnTo>
                    <a:pt x="1275" y="4870"/>
                  </a:lnTo>
                  <a:lnTo>
                    <a:pt x="3751" y="4227"/>
                  </a:lnTo>
                  <a:close/>
                  <a:moveTo>
                    <a:pt x="11383" y="4155"/>
                  </a:moveTo>
                  <a:lnTo>
                    <a:pt x="13717" y="4763"/>
                  </a:lnTo>
                  <a:lnTo>
                    <a:pt x="12443" y="6906"/>
                  </a:lnTo>
                  <a:lnTo>
                    <a:pt x="8526" y="6906"/>
                  </a:lnTo>
                  <a:lnTo>
                    <a:pt x="11383" y="4155"/>
                  </a:lnTo>
                  <a:close/>
                  <a:moveTo>
                    <a:pt x="12550" y="7727"/>
                  </a:moveTo>
                  <a:lnTo>
                    <a:pt x="13765" y="9763"/>
                  </a:lnTo>
                  <a:lnTo>
                    <a:pt x="11300" y="10406"/>
                  </a:lnTo>
                  <a:lnTo>
                    <a:pt x="8526" y="7727"/>
                  </a:lnTo>
                  <a:close/>
                  <a:moveTo>
                    <a:pt x="6514" y="7739"/>
                  </a:moveTo>
                  <a:lnTo>
                    <a:pt x="3656" y="10501"/>
                  </a:lnTo>
                  <a:lnTo>
                    <a:pt x="1323" y="9882"/>
                  </a:lnTo>
                  <a:lnTo>
                    <a:pt x="2608"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2" y="13383"/>
                  </a:lnTo>
                  <a:lnTo>
                    <a:pt x="4347" y="10989"/>
                  </a:lnTo>
                  <a:lnTo>
                    <a:pt x="7109" y="8311"/>
                  </a:lnTo>
                  <a:close/>
                  <a:moveTo>
                    <a:pt x="10586" y="0"/>
                  </a:moveTo>
                  <a:lnTo>
                    <a:pt x="9824" y="417"/>
                  </a:lnTo>
                  <a:lnTo>
                    <a:pt x="7430" y="1762"/>
                  </a:lnTo>
                  <a:lnTo>
                    <a:pt x="5121" y="464"/>
                  </a:lnTo>
                  <a:lnTo>
                    <a:pt x="4359" y="48"/>
                  </a:lnTo>
                  <a:lnTo>
                    <a:pt x="4132" y="869"/>
                  </a:lnTo>
                  <a:lnTo>
                    <a:pt x="3418" y="3453"/>
                  </a:lnTo>
                  <a:lnTo>
                    <a:pt x="846" y="4120"/>
                  </a:lnTo>
                  <a:lnTo>
                    <a:pt x="1" y="4346"/>
                  </a:lnTo>
                  <a:lnTo>
                    <a:pt x="430" y="5072"/>
                  </a:lnTo>
                  <a:lnTo>
                    <a:pt x="1811"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81" y="14573"/>
                  </a:lnTo>
                  <a:lnTo>
                    <a:pt x="10907" y="13752"/>
                  </a:lnTo>
                  <a:lnTo>
                    <a:pt x="11621" y="11168"/>
                  </a:lnTo>
                  <a:lnTo>
                    <a:pt x="14193" y="10489"/>
                  </a:lnTo>
                  <a:lnTo>
                    <a:pt x="15027" y="10275"/>
                  </a:lnTo>
                  <a:lnTo>
                    <a:pt x="14598" y="9537"/>
                  </a:lnTo>
                  <a:lnTo>
                    <a:pt x="13229" y="7227"/>
                  </a:lnTo>
                  <a:lnTo>
                    <a:pt x="14574" y="4977"/>
                  </a:lnTo>
                  <a:lnTo>
                    <a:pt x="15003" y="4251"/>
                  </a:lnTo>
                  <a:lnTo>
                    <a:pt x="14158" y="4024"/>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8"/>
            <p:cNvSpPr/>
            <p:nvPr/>
          </p:nvSpPr>
          <p:spPr>
            <a:xfrm>
              <a:off x="5518225" y="3403825"/>
              <a:ext cx="375975" cy="365550"/>
            </a:xfrm>
            <a:custGeom>
              <a:avLst/>
              <a:gdLst/>
              <a:ahLst/>
              <a:cxnLst/>
              <a:rect l="l" t="t" r="r" b="b"/>
              <a:pathLst>
                <a:path w="15039" h="14622" extrusionOk="0">
                  <a:moveTo>
                    <a:pt x="4883" y="1286"/>
                  </a:moveTo>
                  <a:lnTo>
                    <a:pt x="7097" y="2525"/>
                  </a:lnTo>
                  <a:lnTo>
                    <a:pt x="7097" y="6311"/>
                  </a:lnTo>
                  <a:lnTo>
                    <a:pt x="4252" y="3560"/>
                  </a:lnTo>
                  <a:lnTo>
                    <a:pt x="4883" y="1286"/>
                  </a:lnTo>
                  <a:close/>
                  <a:moveTo>
                    <a:pt x="10050" y="1239"/>
                  </a:moveTo>
                  <a:lnTo>
                    <a:pt x="10705" y="3632"/>
                  </a:lnTo>
                  <a:lnTo>
                    <a:pt x="7931" y="6311"/>
                  </a:lnTo>
                  <a:lnTo>
                    <a:pt x="7931" y="2417"/>
                  </a:lnTo>
                  <a:lnTo>
                    <a:pt x="7942" y="2417"/>
                  </a:lnTo>
                  <a:lnTo>
                    <a:pt x="10050" y="1239"/>
                  </a:lnTo>
                  <a:close/>
                  <a:moveTo>
                    <a:pt x="3751" y="4215"/>
                  </a:moveTo>
                  <a:lnTo>
                    <a:pt x="6514"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5" y="9752"/>
                  </a:lnTo>
                  <a:lnTo>
                    <a:pt x="11300" y="10395"/>
                  </a:lnTo>
                  <a:lnTo>
                    <a:pt x="8526" y="7716"/>
                  </a:lnTo>
                  <a:close/>
                  <a:moveTo>
                    <a:pt x="6514" y="7728"/>
                  </a:moveTo>
                  <a:lnTo>
                    <a:pt x="3656" y="10478"/>
                  </a:lnTo>
                  <a:lnTo>
                    <a:pt x="1323" y="9871"/>
                  </a:lnTo>
                  <a:lnTo>
                    <a:pt x="2608"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49" y="10383"/>
                  </a:lnTo>
                  <a:lnTo>
                    <a:pt x="894" y="10597"/>
                  </a:lnTo>
                  <a:lnTo>
                    <a:pt x="3561"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8"/>
            <p:cNvSpPr/>
            <p:nvPr/>
          </p:nvSpPr>
          <p:spPr>
            <a:xfrm>
              <a:off x="5518225" y="1577100"/>
              <a:ext cx="376275" cy="365250"/>
            </a:xfrm>
            <a:custGeom>
              <a:avLst/>
              <a:gdLst/>
              <a:ahLst/>
              <a:cxnLst/>
              <a:rect l="l" t="t" r="r" b="b"/>
              <a:pathLst>
                <a:path w="15051" h="14610" extrusionOk="0">
                  <a:moveTo>
                    <a:pt x="4883" y="1299"/>
                  </a:moveTo>
                  <a:lnTo>
                    <a:pt x="7097" y="2525"/>
                  </a:lnTo>
                  <a:lnTo>
                    <a:pt x="7097" y="6323"/>
                  </a:lnTo>
                  <a:lnTo>
                    <a:pt x="4252" y="3573"/>
                  </a:lnTo>
                  <a:lnTo>
                    <a:pt x="4883" y="1299"/>
                  </a:lnTo>
                  <a:close/>
                  <a:moveTo>
                    <a:pt x="10050" y="1251"/>
                  </a:moveTo>
                  <a:lnTo>
                    <a:pt x="10705" y="3644"/>
                  </a:lnTo>
                  <a:lnTo>
                    <a:pt x="7931" y="6323"/>
                  </a:lnTo>
                  <a:lnTo>
                    <a:pt x="7931" y="2430"/>
                  </a:lnTo>
                  <a:lnTo>
                    <a:pt x="7942" y="2430"/>
                  </a:lnTo>
                  <a:lnTo>
                    <a:pt x="10050" y="1251"/>
                  </a:lnTo>
                  <a:close/>
                  <a:moveTo>
                    <a:pt x="3751" y="4228"/>
                  </a:moveTo>
                  <a:lnTo>
                    <a:pt x="6514"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5" y="9764"/>
                  </a:lnTo>
                  <a:lnTo>
                    <a:pt x="11312" y="10407"/>
                  </a:lnTo>
                  <a:lnTo>
                    <a:pt x="8538" y="7728"/>
                  </a:lnTo>
                  <a:close/>
                  <a:moveTo>
                    <a:pt x="6514" y="7704"/>
                  </a:moveTo>
                  <a:lnTo>
                    <a:pt x="3656" y="10478"/>
                  </a:lnTo>
                  <a:lnTo>
                    <a:pt x="1323" y="9859"/>
                  </a:lnTo>
                  <a:lnTo>
                    <a:pt x="2608"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2" y="13383"/>
                  </a:lnTo>
                  <a:lnTo>
                    <a:pt x="4347" y="10978"/>
                  </a:lnTo>
                  <a:lnTo>
                    <a:pt x="7109" y="8300"/>
                  </a:lnTo>
                  <a:close/>
                  <a:moveTo>
                    <a:pt x="10586" y="1"/>
                  </a:moveTo>
                  <a:lnTo>
                    <a:pt x="9824" y="418"/>
                  </a:lnTo>
                  <a:lnTo>
                    <a:pt x="7430" y="1751"/>
                  </a:lnTo>
                  <a:lnTo>
                    <a:pt x="5121" y="465"/>
                  </a:lnTo>
                  <a:lnTo>
                    <a:pt x="4359" y="49"/>
                  </a:lnTo>
                  <a:lnTo>
                    <a:pt x="4132" y="858"/>
                  </a:lnTo>
                  <a:lnTo>
                    <a:pt x="3418" y="3454"/>
                  </a:lnTo>
                  <a:lnTo>
                    <a:pt x="846" y="4120"/>
                  </a:lnTo>
                  <a:lnTo>
                    <a:pt x="1" y="4347"/>
                  </a:lnTo>
                  <a:lnTo>
                    <a:pt x="430" y="5073"/>
                  </a:lnTo>
                  <a:lnTo>
                    <a:pt x="1811"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8" y="4013"/>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8"/>
            <p:cNvSpPr/>
            <p:nvPr/>
          </p:nvSpPr>
          <p:spPr>
            <a:xfrm>
              <a:off x="5518225" y="3769350"/>
              <a:ext cx="375975" cy="365250"/>
            </a:xfrm>
            <a:custGeom>
              <a:avLst/>
              <a:gdLst/>
              <a:ahLst/>
              <a:cxnLst/>
              <a:rect l="l" t="t" r="r" b="b"/>
              <a:pathLst>
                <a:path w="15039" h="14610" extrusionOk="0">
                  <a:moveTo>
                    <a:pt x="4883" y="1274"/>
                  </a:moveTo>
                  <a:lnTo>
                    <a:pt x="7097" y="2512"/>
                  </a:lnTo>
                  <a:lnTo>
                    <a:pt x="7097" y="6311"/>
                  </a:lnTo>
                  <a:lnTo>
                    <a:pt x="4252" y="3560"/>
                  </a:lnTo>
                  <a:lnTo>
                    <a:pt x="4883" y="1274"/>
                  </a:lnTo>
                  <a:close/>
                  <a:moveTo>
                    <a:pt x="10050" y="1238"/>
                  </a:moveTo>
                  <a:lnTo>
                    <a:pt x="10705" y="3632"/>
                  </a:lnTo>
                  <a:lnTo>
                    <a:pt x="7931" y="6311"/>
                  </a:lnTo>
                  <a:lnTo>
                    <a:pt x="7931" y="2405"/>
                  </a:lnTo>
                  <a:lnTo>
                    <a:pt x="7942" y="2405"/>
                  </a:lnTo>
                  <a:lnTo>
                    <a:pt x="10050" y="1238"/>
                  </a:lnTo>
                  <a:close/>
                  <a:moveTo>
                    <a:pt x="3751" y="4215"/>
                  </a:moveTo>
                  <a:lnTo>
                    <a:pt x="6514" y="6894"/>
                  </a:lnTo>
                  <a:lnTo>
                    <a:pt x="2501" y="6894"/>
                  </a:lnTo>
                  <a:lnTo>
                    <a:pt x="1299" y="4846"/>
                  </a:lnTo>
                  <a:lnTo>
                    <a:pt x="3751" y="4215"/>
                  </a:lnTo>
                  <a:close/>
                  <a:moveTo>
                    <a:pt x="11383" y="4132"/>
                  </a:moveTo>
                  <a:lnTo>
                    <a:pt x="13717" y="4751"/>
                  </a:lnTo>
                  <a:lnTo>
                    <a:pt x="12443" y="6894"/>
                  </a:lnTo>
                  <a:lnTo>
                    <a:pt x="8526" y="6894"/>
                  </a:lnTo>
                  <a:lnTo>
                    <a:pt x="11383" y="4132"/>
                  </a:lnTo>
                  <a:close/>
                  <a:moveTo>
                    <a:pt x="12550" y="7704"/>
                  </a:moveTo>
                  <a:lnTo>
                    <a:pt x="13765" y="9751"/>
                  </a:lnTo>
                  <a:lnTo>
                    <a:pt x="11300" y="10382"/>
                  </a:lnTo>
                  <a:lnTo>
                    <a:pt x="8526" y="7704"/>
                  </a:lnTo>
                  <a:close/>
                  <a:moveTo>
                    <a:pt x="6514" y="7704"/>
                  </a:moveTo>
                  <a:lnTo>
                    <a:pt x="3656" y="10466"/>
                  </a:lnTo>
                  <a:lnTo>
                    <a:pt x="1323"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8"/>
            <p:cNvSpPr/>
            <p:nvPr/>
          </p:nvSpPr>
          <p:spPr>
            <a:xfrm>
              <a:off x="4759800"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50" y="1239"/>
                  </a:moveTo>
                  <a:lnTo>
                    <a:pt x="10705" y="3632"/>
                  </a:lnTo>
                  <a:lnTo>
                    <a:pt x="7942" y="6311"/>
                  </a:lnTo>
                  <a:lnTo>
                    <a:pt x="7942" y="2417"/>
                  </a:lnTo>
                  <a:lnTo>
                    <a:pt x="7954" y="2417"/>
                  </a:lnTo>
                  <a:lnTo>
                    <a:pt x="10050" y="1239"/>
                  </a:lnTo>
                  <a:close/>
                  <a:moveTo>
                    <a:pt x="3751" y="4215"/>
                  </a:moveTo>
                  <a:lnTo>
                    <a:pt x="6525" y="6894"/>
                  </a:lnTo>
                  <a:lnTo>
                    <a:pt x="2501" y="6894"/>
                  </a:lnTo>
                  <a:lnTo>
                    <a:pt x="1299" y="4858"/>
                  </a:lnTo>
                  <a:lnTo>
                    <a:pt x="3751" y="4215"/>
                  </a:lnTo>
                  <a:close/>
                  <a:moveTo>
                    <a:pt x="11395" y="4144"/>
                  </a:moveTo>
                  <a:lnTo>
                    <a:pt x="13729" y="4751"/>
                  </a:lnTo>
                  <a:lnTo>
                    <a:pt x="12443" y="6894"/>
                  </a:lnTo>
                  <a:lnTo>
                    <a:pt x="8538" y="6894"/>
                  </a:lnTo>
                  <a:lnTo>
                    <a:pt x="11395" y="4144"/>
                  </a:lnTo>
                  <a:close/>
                  <a:moveTo>
                    <a:pt x="12550" y="7716"/>
                  </a:moveTo>
                  <a:lnTo>
                    <a:pt x="13776" y="9752"/>
                  </a:lnTo>
                  <a:lnTo>
                    <a:pt x="11300" y="10395"/>
                  </a:lnTo>
                  <a:lnTo>
                    <a:pt x="8538" y="7716"/>
                  </a:lnTo>
                  <a:close/>
                  <a:moveTo>
                    <a:pt x="6525"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58" y="4132"/>
                  </a:lnTo>
                  <a:lnTo>
                    <a:pt x="1" y="4346"/>
                  </a:lnTo>
                  <a:lnTo>
                    <a:pt x="441" y="5084"/>
                  </a:lnTo>
                  <a:lnTo>
                    <a:pt x="1823" y="7406"/>
                  </a:lnTo>
                  <a:lnTo>
                    <a:pt x="477" y="9644"/>
                  </a:lnTo>
                  <a:lnTo>
                    <a:pt x="48"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8"/>
            <p:cNvSpPr/>
            <p:nvPr/>
          </p:nvSpPr>
          <p:spPr>
            <a:xfrm>
              <a:off x="551822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17" y="3656"/>
                  </a:lnTo>
                  <a:lnTo>
                    <a:pt x="7942" y="6335"/>
                  </a:lnTo>
                  <a:lnTo>
                    <a:pt x="7942" y="2429"/>
                  </a:lnTo>
                  <a:lnTo>
                    <a:pt x="10050" y="1251"/>
                  </a:lnTo>
                  <a:close/>
                  <a:moveTo>
                    <a:pt x="11383" y="4144"/>
                  </a:moveTo>
                  <a:lnTo>
                    <a:pt x="13717" y="4751"/>
                  </a:lnTo>
                  <a:lnTo>
                    <a:pt x="12443" y="6894"/>
                  </a:lnTo>
                  <a:lnTo>
                    <a:pt x="8526" y="6894"/>
                  </a:lnTo>
                  <a:lnTo>
                    <a:pt x="11383" y="4144"/>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30" y="1763"/>
                  </a:lnTo>
                  <a:lnTo>
                    <a:pt x="5121" y="465"/>
                  </a:lnTo>
                  <a:lnTo>
                    <a:pt x="4359" y="48"/>
                  </a:lnTo>
                  <a:lnTo>
                    <a:pt x="4132" y="870"/>
                  </a:lnTo>
                  <a:lnTo>
                    <a:pt x="3418" y="3453"/>
                  </a:lnTo>
                  <a:lnTo>
                    <a:pt x="846" y="4132"/>
                  </a:lnTo>
                  <a:lnTo>
                    <a:pt x="1" y="4346"/>
                  </a:lnTo>
                  <a:lnTo>
                    <a:pt x="430" y="5085"/>
                  </a:lnTo>
                  <a:lnTo>
                    <a:pt x="1811" y="7406"/>
                  </a:lnTo>
                  <a:lnTo>
                    <a:pt x="477" y="9645"/>
                  </a:lnTo>
                  <a:lnTo>
                    <a:pt x="49" y="10383"/>
                  </a:lnTo>
                  <a:lnTo>
                    <a:pt x="894" y="10597"/>
                  </a:lnTo>
                  <a:lnTo>
                    <a:pt x="3561" y="11300"/>
                  </a:lnTo>
                  <a:lnTo>
                    <a:pt x="4240" y="13800"/>
                  </a:lnTo>
                  <a:lnTo>
                    <a:pt x="4466" y="14621"/>
                  </a:lnTo>
                  <a:lnTo>
                    <a:pt x="5228" y="14205"/>
                  </a:lnTo>
                  <a:lnTo>
                    <a:pt x="7621" y="12859"/>
                  </a:lnTo>
                  <a:lnTo>
                    <a:pt x="9931"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1"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8"/>
            <p:cNvSpPr/>
            <p:nvPr/>
          </p:nvSpPr>
          <p:spPr>
            <a:xfrm>
              <a:off x="5518225" y="1942325"/>
              <a:ext cx="376275" cy="365550"/>
            </a:xfrm>
            <a:custGeom>
              <a:avLst/>
              <a:gdLst/>
              <a:ahLst/>
              <a:cxnLst/>
              <a:rect l="l" t="t" r="r" b="b"/>
              <a:pathLst>
                <a:path w="15051" h="14622" extrusionOk="0">
                  <a:moveTo>
                    <a:pt x="4883" y="1299"/>
                  </a:moveTo>
                  <a:lnTo>
                    <a:pt x="7097" y="2537"/>
                  </a:lnTo>
                  <a:lnTo>
                    <a:pt x="7097" y="6335"/>
                  </a:lnTo>
                  <a:lnTo>
                    <a:pt x="4252" y="3573"/>
                  </a:lnTo>
                  <a:lnTo>
                    <a:pt x="4883" y="1299"/>
                  </a:lnTo>
                  <a:close/>
                  <a:moveTo>
                    <a:pt x="10050" y="1251"/>
                  </a:moveTo>
                  <a:lnTo>
                    <a:pt x="10705" y="3656"/>
                  </a:lnTo>
                  <a:lnTo>
                    <a:pt x="7931" y="6335"/>
                  </a:lnTo>
                  <a:lnTo>
                    <a:pt x="7931" y="2430"/>
                  </a:lnTo>
                  <a:lnTo>
                    <a:pt x="7942" y="2430"/>
                  </a:lnTo>
                  <a:lnTo>
                    <a:pt x="10050" y="1251"/>
                  </a:lnTo>
                  <a:close/>
                  <a:moveTo>
                    <a:pt x="11383" y="4144"/>
                  </a:moveTo>
                  <a:lnTo>
                    <a:pt x="13717" y="4751"/>
                  </a:lnTo>
                  <a:lnTo>
                    <a:pt x="12443" y="6895"/>
                  </a:lnTo>
                  <a:lnTo>
                    <a:pt x="8526" y="6895"/>
                  </a:lnTo>
                  <a:lnTo>
                    <a:pt x="11383" y="4144"/>
                  </a:lnTo>
                  <a:close/>
                  <a:moveTo>
                    <a:pt x="3751" y="4228"/>
                  </a:moveTo>
                  <a:lnTo>
                    <a:pt x="6514" y="6906"/>
                  </a:lnTo>
                  <a:lnTo>
                    <a:pt x="2501" y="6906"/>
                  </a:lnTo>
                  <a:lnTo>
                    <a:pt x="1275" y="4870"/>
                  </a:lnTo>
                  <a:lnTo>
                    <a:pt x="3751" y="4228"/>
                  </a:lnTo>
                  <a:close/>
                  <a:moveTo>
                    <a:pt x="12562" y="7728"/>
                  </a:moveTo>
                  <a:lnTo>
                    <a:pt x="13765" y="9764"/>
                  </a:lnTo>
                  <a:lnTo>
                    <a:pt x="11312" y="10407"/>
                  </a:lnTo>
                  <a:lnTo>
                    <a:pt x="8538" y="7728"/>
                  </a:lnTo>
                  <a:close/>
                  <a:moveTo>
                    <a:pt x="6514" y="7728"/>
                  </a:moveTo>
                  <a:lnTo>
                    <a:pt x="3656" y="10478"/>
                  </a:lnTo>
                  <a:lnTo>
                    <a:pt x="1323" y="9871"/>
                  </a:lnTo>
                  <a:lnTo>
                    <a:pt x="2608"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2" y="13383"/>
                  </a:lnTo>
                  <a:lnTo>
                    <a:pt x="4347" y="10990"/>
                  </a:lnTo>
                  <a:lnTo>
                    <a:pt x="7109" y="8311"/>
                  </a:lnTo>
                  <a:close/>
                  <a:moveTo>
                    <a:pt x="10586" y="1"/>
                  </a:moveTo>
                  <a:lnTo>
                    <a:pt x="9824" y="418"/>
                  </a:lnTo>
                  <a:lnTo>
                    <a:pt x="7430" y="1763"/>
                  </a:lnTo>
                  <a:lnTo>
                    <a:pt x="5121" y="465"/>
                  </a:lnTo>
                  <a:lnTo>
                    <a:pt x="4359" y="48"/>
                  </a:lnTo>
                  <a:lnTo>
                    <a:pt x="4132" y="870"/>
                  </a:lnTo>
                  <a:lnTo>
                    <a:pt x="3418" y="3454"/>
                  </a:lnTo>
                  <a:lnTo>
                    <a:pt x="846" y="4132"/>
                  </a:lnTo>
                  <a:lnTo>
                    <a:pt x="1" y="4347"/>
                  </a:lnTo>
                  <a:lnTo>
                    <a:pt x="430" y="5085"/>
                  </a:lnTo>
                  <a:lnTo>
                    <a:pt x="1811"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8" y="4025"/>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8"/>
            <p:cNvSpPr/>
            <p:nvPr/>
          </p:nvSpPr>
          <p:spPr>
            <a:xfrm>
              <a:off x="5518225" y="846375"/>
              <a:ext cx="376275" cy="365250"/>
            </a:xfrm>
            <a:custGeom>
              <a:avLst/>
              <a:gdLst/>
              <a:ahLst/>
              <a:cxnLst/>
              <a:rect l="l" t="t" r="r" b="b"/>
              <a:pathLst>
                <a:path w="15051" h="14610" extrusionOk="0">
                  <a:moveTo>
                    <a:pt x="10050" y="1250"/>
                  </a:moveTo>
                  <a:lnTo>
                    <a:pt x="10705" y="3643"/>
                  </a:lnTo>
                  <a:lnTo>
                    <a:pt x="7931" y="6322"/>
                  </a:lnTo>
                  <a:lnTo>
                    <a:pt x="7931" y="2429"/>
                  </a:lnTo>
                  <a:lnTo>
                    <a:pt x="7942" y="2429"/>
                  </a:lnTo>
                  <a:lnTo>
                    <a:pt x="10050" y="1250"/>
                  </a:lnTo>
                  <a:close/>
                  <a:moveTo>
                    <a:pt x="4883" y="1310"/>
                  </a:moveTo>
                  <a:lnTo>
                    <a:pt x="7097" y="2548"/>
                  </a:lnTo>
                  <a:lnTo>
                    <a:pt x="7097" y="6334"/>
                  </a:lnTo>
                  <a:lnTo>
                    <a:pt x="4252" y="3584"/>
                  </a:lnTo>
                  <a:lnTo>
                    <a:pt x="4883" y="1310"/>
                  </a:lnTo>
                  <a:close/>
                  <a:moveTo>
                    <a:pt x="3751" y="4227"/>
                  </a:moveTo>
                  <a:lnTo>
                    <a:pt x="6514" y="6906"/>
                  </a:lnTo>
                  <a:lnTo>
                    <a:pt x="2501" y="6906"/>
                  </a:lnTo>
                  <a:lnTo>
                    <a:pt x="1275" y="4870"/>
                  </a:lnTo>
                  <a:lnTo>
                    <a:pt x="3751" y="4227"/>
                  </a:lnTo>
                  <a:close/>
                  <a:moveTo>
                    <a:pt x="11371" y="4143"/>
                  </a:moveTo>
                  <a:lnTo>
                    <a:pt x="13705" y="4763"/>
                  </a:lnTo>
                  <a:lnTo>
                    <a:pt x="12443" y="6906"/>
                  </a:lnTo>
                  <a:lnTo>
                    <a:pt x="8526" y="6906"/>
                  </a:lnTo>
                  <a:lnTo>
                    <a:pt x="11371" y="4143"/>
                  </a:lnTo>
                  <a:close/>
                  <a:moveTo>
                    <a:pt x="12550" y="7727"/>
                  </a:moveTo>
                  <a:lnTo>
                    <a:pt x="13765" y="9763"/>
                  </a:lnTo>
                  <a:lnTo>
                    <a:pt x="11300" y="10406"/>
                  </a:lnTo>
                  <a:lnTo>
                    <a:pt x="8526" y="7727"/>
                  </a:lnTo>
                  <a:close/>
                  <a:moveTo>
                    <a:pt x="6514" y="7739"/>
                  </a:moveTo>
                  <a:lnTo>
                    <a:pt x="3656" y="10489"/>
                  </a:lnTo>
                  <a:lnTo>
                    <a:pt x="1323" y="9882"/>
                  </a:lnTo>
                  <a:lnTo>
                    <a:pt x="2608"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2" y="13383"/>
                  </a:lnTo>
                  <a:lnTo>
                    <a:pt x="4347" y="10978"/>
                  </a:lnTo>
                  <a:lnTo>
                    <a:pt x="7109" y="8299"/>
                  </a:lnTo>
                  <a:close/>
                  <a:moveTo>
                    <a:pt x="10586" y="0"/>
                  </a:moveTo>
                  <a:lnTo>
                    <a:pt x="9824" y="417"/>
                  </a:lnTo>
                  <a:lnTo>
                    <a:pt x="7430" y="1750"/>
                  </a:lnTo>
                  <a:lnTo>
                    <a:pt x="5121" y="464"/>
                  </a:lnTo>
                  <a:lnTo>
                    <a:pt x="4359" y="48"/>
                  </a:lnTo>
                  <a:lnTo>
                    <a:pt x="4132" y="857"/>
                  </a:lnTo>
                  <a:lnTo>
                    <a:pt x="3418" y="3453"/>
                  </a:lnTo>
                  <a:lnTo>
                    <a:pt x="846" y="4120"/>
                  </a:lnTo>
                  <a:lnTo>
                    <a:pt x="1" y="4346"/>
                  </a:lnTo>
                  <a:lnTo>
                    <a:pt x="430" y="5072"/>
                  </a:lnTo>
                  <a:lnTo>
                    <a:pt x="1811" y="7394"/>
                  </a:lnTo>
                  <a:lnTo>
                    <a:pt x="477" y="9644"/>
                  </a:lnTo>
                  <a:lnTo>
                    <a:pt x="49" y="10370"/>
                  </a:lnTo>
                  <a:lnTo>
                    <a:pt x="894" y="10597"/>
                  </a:lnTo>
                  <a:lnTo>
                    <a:pt x="3561" y="11299"/>
                  </a:lnTo>
                  <a:lnTo>
                    <a:pt x="4240" y="13799"/>
                  </a:lnTo>
                  <a:lnTo>
                    <a:pt x="4466" y="14609"/>
                  </a:lnTo>
                  <a:lnTo>
                    <a:pt x="5228" y="14192"/>
                  </a:lnTo>
                  <a:lnTo>
                    <a:pt x="7621" y="12859"/>
                  </a:lnTo>
                  <a:lnTo>
                    <a:pt x="9931"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8" y="4012"/>
                  </a:lnTo>
                  <a:lnTo>
                    <a:pt x="11491" y="3322"/>
                  </a:lnTo>
                  <a:lnTo>
                    <a:pt x="10800"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8"/>
            <p:cNvSpPr/>
            <p:nvPr/>
          </p:nvSpPr>
          <p:spPr>
            <a:xfrm>
              <a:off x="5897750" y="1577100"/>
              <a:ext cx="372100" cy="365250"/>
            </a:xfrm>
            <a:custGeom>
              <a:avLst/>
              <a:gdLst/>
              <a:ahLst/>
              <a:cxnLst/>
              <a:rect l="l" t="t" r="r" b="b"/>
              <a:pathLst>
                <a:path w="14884" h="14610" extrusionOk="0">
                  <a:moveTo>
                    <a:pt x="4870" y="1299"/>
                  </a:moveTo>
                  <a:lnTo>
                    <a:pt x="7085" y="2525"/>
                  </a:lnTo>
                  <a:lnTo>
                    <a:pt x="7085" y="6323"/>
                  </a:lnTo>
                  <a:lnTo>
                    <a:pt x="4239" y="3573"/>
                  </a:lnTo>
                  <a:lnTo>
                    <a:pt x="4870" y="1299"/>
                  </a:lnTo>
                  <a:close/>
                  <a:moveTo>
                    <a:pt x="10026" y="1251"/>
                  </a:moveTo>
                  <a:lnTo>
                    <a:pt x="10680" y="3644"/>
                  </a:lnTo>
                  <a:lnTo>
                    <a:pt x="7918" y="6323"/>
                  </a:lnTo>
                  <a:lnTo>
                    <a:pt x="7918" y="2430"/>
                  </a:lnTo>
                  <a:lnTo>
                    <a:pt x="7930" y="2430"/>
                  </a:lnTo>
                  <a:lnTo>
                    <a:pt x="10026" y="1251"/>
                  </a:lnTo>
                  <a:close/>
                  <a:moveTo>
                    <a:pt x="3727" y="4228"/>
                  </a:moveTo>
                  <a:lnTo>
                    <a:pt x="6501" y="6906"/>
                  </a:lnTo>
                  <a:lnTo>
                    <a:pt x="2477" y="6906"/>
                  </a:lnTo>
                  <a:lnTo>
                    <a:pt x="1263" y="4871"/>
                  </a:lnTo>
                  <a:lnTo>
                    <a:pt x="3727" y="4228"/>
                  </a:lnTo>
                  <a:close/>
                  <a:moveTo>
                    <a:pt x="11371" y="4156"/>
                  </a:moveTo>
                  <a:lnTo>
                    <a:pt x="13705" y="4763"/>
                  </a:lnTo>
                  <a:lnTo>
                    <a:pt x="12431" y="6906"/>
                  </a:lnTo>
                  <a:lnTo>
                    <a:pt x="8513" y="6906"/>
                  </a:lnTo>
                  <a:lnTo>
                    <a:pt x="11371" y="4156"/>
                  </a:lnTo>
                  <a:close/>
                  <a:moveTo>
                    <a:pt x="12550" y="7728"/>
                  </a:moveTo>
                  <a:lnTo>
                    <a:pt x="13764" y="9764"/>
                  </a:lnTo>
                  <a:lnTo>
                    <a:pt x="11299" y="10407"/>
                  </a:lnTo>
                  <a:lnTo>
                    <a:pt x="8525" y="7728"/>
                  </a:lnTo>
                  <a:close/>
                  <a:moveTo>
                    <a:pt x="6501" y="7704"/>
                  </a:moveTo>
                  <a:lnTo>
                    <a:pt x="3644" y="10478"/>
                  </a:lnTo>
                  <a:lnTo>
                    <a:pt x="1310" y="9859"/>
                  </a:lnTo>
                  <a:lnTo>
                    <a:pt x="2584" y="7704"/>
                  </a:lnTo>
                  <a:close/>
                  <a:moveTo>
                    <a:pt x="7930" y="8300"/>
                  </a:moveTo>
                  <a:lnTo>
                    <a:pt x="10776" y="11050"/>
                  </a:lnTo>
                  <a:lnTo>
                    <a:pt x="10145" y="13336"/>
                  </a:lnTo>
                  <a:lnTo>
                    <a:pt x="7930" y="12098"/>
                  </a:lnTo>
                  <a:lnTo>
                    <a:pt x="7930" y="8300"/>
                  </a:lnTo>
                  <a:close/>
                  <a:moveTo>
                    <a:pt x="7097" y="8300"/>
                  </a:moveTo>
                  <a:lnTo>
                    <a:pt x="7097" y="12205"/>
                  </a:lnTo>
                  <a:lnTo>
                    <a:pt x="7085" y="12205"/>
                  </a:lnTo>
                  <a:lnTo>
                    <a:pt x="4989" y="13383"/>
                  </a:lnTo>
                  <a:lnTo>
                    <a:pt x="4334" y="10978"/>
                  </a:lnTo>
                  <a:lnTo>
                    <a:pt x="7097" y="8300"/>
                  </a:lnTo>
                  <a:close/>
                  <a:moveTo>
                    <a:pt x="10585" y="1"/>
                  </a:moveTo>
                  <a:lnTo>
                    <a:pt x="9823" y="418"/>
                  </a:lnTo>
                  <a:lnTo>
                    <a:pt x="7430" y="1751"/>
                  </a:lnTo>
                  <a:lnTo>
                    <a:pt x="5120" y="465"/>
                  </a:lnTo>
                  <a:lnTo>
                    <a:pt x="4358" y="49"/>
                  </a:lnTo>
                  <a:lnTo>
                    <a:pt x="4132" y="858"/>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80" y="14574"/>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8"/>
            <p:cNvSpPr/>
            <p:nvPr/>
          </p:nvSpPr>
          <p:spPr>
            <a:xfrm>
              <a:off x="5518225" y="4499800"/>
              <a:ext cx="375975" cy="365250"/>
            </a:xfrm>
            <a:custGeom>
              <a:avLst/>
              <a:gdLst/>
              <a:ahLst/>
              <a:cxnLst/>
              <a:rect l="l" t="t" r="r" b="b"/>
              <a:pathLst>
                <a:path w="15039" h="14610" extrusionOk="0">
                  <a:moveTo>
                    <a:pt x="4883" y="1286"/>
                  </a:moveTo>
                  <a:lnTo>
                    <a:pt x="7097" y="2524"/>
                  </a:lnTo>
                  <a:lnTo>
                    <a:pt x="7097" y="6322"/>
                  </a:lnTo>
                  <a:lnTo>
                    <a:pt x="4252" y="3572"/>
                  </a:lnTo>
                  <a:lnTo>
                    <a:pt x="4883" y="1286"/>
                  </a:lnTo>
                  <a:close/>
                  <a:moveTo>
                    <a:pt x="10050" y="1250"/>
                  </a:moveTo>
                  <a:lnTo>
                    <a:pt x="10705" y="3643"/>
                  </a:lnTo>
                  <a:lnTo>
                    <a:pt x="7931" y="6322"/>
                  </a:lnTo>
                  <a:lnTo>
                    <a:pt x="7931" y="2417"/>
                  </a:lnTo>
                  <a:lnTo>
                    <a:pt x="7942" y="2417"/>
                  </a:lnTo>
                  <a:lnTo>
                    <a:pt x="10050" y="1250"/>
                  </a:lnTo>
                  <a:close/>
                  <a:moveTo>
                    <a:pt x="3751" y="4203"/>
                  </a:moveTo>
                  <a:lnTo>
                    <a:pt x="6514" y="6882"/>
                  </a:lnTo>
                  <a:lnTo>
                    <a:pt x="2501" y="6882"/>
                  </a:lnTo>
                  <a:lnTo>
                    <a:pt x="1299" y="4846"/>
                  </a:lnTo>
                  <a:lnTo>
                    <a:pt x="3751" y="4203"/>
                  </a:lnTo>
                  <a:close/>
                  <a:moveTo>
                    <a:pt x="11383" y="4132"/>
                  </a:moveTo>
                  <a:lnTo>
                    <a:pt x="13717" y="4739"/>
                  </a:lnTo>
                  <a:lnTo>
                    <a:pt x="12443" y="6882"/>
                  </a:lnTo>
                  <a:lnTo>
                    <a:pt x="8526" y="6882"/>
                  </a:lnTo>
                  <a:lnTo>
                    <a:pt x="11383" y="4132"/>
                  </a:lnTo>
                  <a:close/>
                  <a:moveTo>
                    <a:pt x="12550" y="7715"/>
                  </a:moveTo>
                  <a:lnTo>
                    <a:pt x="13765" y="9763"/>
                  </a:lnTo>
                  <a:lnTo>
                    <a:pt x="11300" y="10394"/>
                  </a:lnTo>
                  <a:lnTo>
                    <a:pt x="8526" y="7715"/>
                  </a:lnTo>
                  <a:close/>
                  <a:moveTo>
                    <a:pt x="6514" y="7715"/>
                  </a:moveTo>
                  <a:lnTo>
                    <a:pt x="3656" y="10478"/>
                  </a:lnTo>
                  <a:lnTo>
                    <a:pt x="1323" y="9858"/>
                  </a:lnTo>
                  <a:lnTo>
                    <a:pt x="2608"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49" y="10370"/>
                  </a:lnTo>
                  <a:lnTo>
                    <a:pt x="894" y="10597"/>
                  </a:lnTo>
                  <a:lnTo>
                    <a:pt x="3561"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1"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8"/>
            <p:cNvSpPr/>
            <p:nvPr/>
          </p:nvSpPr>
          <p:spPr>
            <a:xfrm>
              <a:off x="3622475"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8"/>
            <p:cNvSpPr/>
            <p:nvPr/>
          </p:nvSpPr>
          <p:spPr>
            <a:xfrm>
              <a:off x="3622475"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49"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34" y="9859"/>
                  </a:lnTo>
                  <a:lnTo>
                    <a:pt x="2608" y="7716"/>
                  </a:lnTo>
                  <a:close/>
                  <a:moveTo>
                    <a:pt x="7953" y="8299"/>
                  </a:moveTo>
                  <a:lnTo>
                    <a:pt x="10787" y="11050"/>
                  </a:lnTo>
                  <a:lnTo>
                    <a:pt x="10168" y="13324"/>
                  </a:lnTo>
                  <a:lnTo>
                    <a:pt x="7953" y="12085"/>
                  </a:lnTo>
                  <a:lnTo>
                    <a:pt x="7953"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92" y="14574"/>
                  </a:lnTo>
                  <a:lnTo>
                    <a:pt x="10906" y="13752"/>
                  </a:lnTo>
                  <a:lnTo>
                    <a:pt x="11621" y="11169"/>
                  </a:lnTo>
                  <a:lnTo>
                    <a:pt x="14204" y="10502"/>
                  </a:lnTo>
                  <a:lnTo>
                    <a:pt x="15050" y="10276"/>
                  </a:lnTo>
                  <a:lnTo>
                    <a:pt x="14621" y="9549"/>
                  </a:lnTo>
                  <a:lnTo>
                    <a:pt x="13228"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8"/>
            <p:cNvSpPr/>
            <p:nvPr/>
          </p:nvSpPr>
          <p:spPr>
            <a:xfrm>
              <a:off x="4001675"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50" y="1250"/>
                  </a:moveTo>
                  <a:lnTo>
                    <a:pt x="10704" y="3643"/>
                  </a:lnTo>
                  <a:lnTo>
                    <a:pt x="7930" y="6322"/>
                  </a:lnTo>
                  <a:lnTo>
                    <a:pt x="7930" y="2417"/>
                  </a:lnTo>
                  <a:lnTo>
                    <a:pt x="7942" y="2417"/>
                  </a:lnTo>
                  <a:lnTo>
                    <a:pt x="10050"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5" y="14609"/>
                  </a:lnTo>
                  <a:lnTo>
                    <a:pt x="5216" y="14192"/>
                  </a:lnTo>
                  <a:lnTo>
                    <a:pt x="7621" y="12859"/>
                  </a:lnTo>
                  <a:lnTo>
                    <a:pt x="9919" y="14145"/>
                  </a:lnTo>
                  <a:lnTo>
                    <a:pt x="10681" y="14561"/>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8"/>
            <p:cNvSpPr/>
            <p:nvPr/>
          </p:nvSpPr>
          <p:spPr>
            <a:xfrm>
              <a:off x="3622475" y="846675"/>
              <a:ext cx="376250" cy="365825"/>
            </a:xfrm>
            <a:custGeom>
              <a:avLst/>
              <a:gdLst/>
              <a:ahLst/>
              <a:cxnLst/>
              <a:rect l="l" t="t" r="r" b="b"/>
              <a:pathLst>
                <a:path w="15050" h="14633" extrusionOk="0">
                  <a:moveTo>
                    <a:pt x="10049" y="1238"/>
                  </a:moveTo>
                  <a:lnTo>
                    <a:pt x="10704" y="3631"/>
                  </a:lnTo>
                  <a:lnTo>
                    <a:pt x="7930" y="6310"/>
                  </a:lnTo>
                  <a:lnTo>
                    <a:pt x="7930" y="2417"/>
                  </a:lnTo>
                  <a:lnTo>
                    <a:pt x="7953" y="2417"/>
                  </a:lnTo>
                  <a:lnTo>
                    <a:pt x="10049" y="1238"/>
                  </a:lnTo>
                  <a:close/>
                  <a:moveTo>
                    <a:pt x="4882" y="1298"/>
                  </a:moveTo>
                  <a:lnTo>
                    <a:pt x="7096" y="2536"/>
                  </a:lnTo>
                  <a:lnTo>
                    <a:pt x="7096" y="6322"/>
                  </a:lnTo>
                  <a:lnTo>
                    <a:pt x="4263" y="3572"/>
                  </a:lnTo>
                  <a:lnTo>
                    <a:pt x="4882" y="1298"/>
                  </a:lnTo>
                  <a:close/>
                  <a:moveTo>
                    <a:pt x="3751" y="4215"/>
                  </a:moveTo>
                  <a:lnTo>
                    <a:pt x="6525" y="6894"/>
                  </a:lnTo>
                  <a:lnTo>
                    <a:pt x="2500" y="6894"/>
                  </a:lnTo>
                  <a:lnTo>
                    <a:pt x="1286" y="4858"/>
                  </a:lnTo>
                  <a:lnTo>
                    <a:pt x="3751" y="4215"/>
                  </a:lnTo>
                  <a:close/>
                  <a:moveTo>
                    <a:pt x="11382" y="4131"/>
                  </a:moveTo>
                  <a:lnTo>
                    <a:pt x="13728" y="4751"/>
                  </a:lnTo>
                  <a:lnTo>
                    <a:pt x="12442" y="6894"/>
                  </a:lnTo>
                  <a:lnTo>
                    <a:pt x="8549" y="6894"/>
                  </a:lnTo>
                  <a:lnTo>
                    <a:pt x="11382" y="4131"/>
                  </a:lnTo>
                  <a:close/>
                  <a:moveTo>
                    <a:pt x="12561" y="7715"/>
                  </a:moveTo>
                  <a:lnTo>
                    <a:pt x="13788" y="9751"/>
                  </a:lnTo>
                  <a:lnTo>
                    <a:pt x="11311" y="10394"/>
                  </a:lnTo>
                  <a:lnTo>
                    <a:pt x="8549" y="7715"/>
                  </a:lnTo>
                  <a:close/>
                  <a:moveTo>
                    <a:pt x="6525" y="7727"/>
                  </a:moveTo>
                  <a:lnTo>
                    <a:pt x="3667" y="10477"/>
                  </a:lnTo>
                  <a:lnTo>
                    <a:pt x="1322" y="9870"/>
                  </a:lnTo>
                  <a:lnTo>
                    <a:pt x="2608" y="7727"/>
                  </a:lnTo>
                  <a:close/>
                  <a:moveTo>
                    <a:pt x="7953" y="8287"/>
                  </a:moveTo>
                  <a:lnTo>
                    <a:pt x="10787" y="11049"/>
                  </a:lnTo>
                  <a:lnTo>
                    <a:pt x="10168" y="13323"/>
                  </a:lnTo>
                  <a:lnTo>
                    <a:pt x="7953" y="12085"/>
                  </a:lnTo>
                  <a:lnTo>
                    <a:pt x="7953" y="8287"/>
                  </a:lnTo>
                  <a:close/>
                  <a:moveTo>
                    <a:pt x="7120" y="8287"/>
                  </a:moveTo>
                  <a:lnTo>
                    <a:pt x="7120" y="12192"/>
                  </a:lnTo>
                  <a:lnTo>
                    <a:pt x="7096" y="12192"/>
                  </a:lnTo>
                  <a:lnTo>
                    <a:pt x="5001" y="13371"/>
                  </a:lnTo>
                  <a:lnTo>
                    <a:pt x="4346" y="10966"/>
                  </a:lnTo>
                  <a:lnTo>
                    <a:pt x="7120" y="8287"/>
                  </a:lnTo>
                  <a:close/>
                  <a:moveTo>
                    <a:pt x="10585" y="0"/>
                  </a:moveTo>
                  <a:lnTo>
                    <a:pt x="9823" y="417"/>
                  </a:lnTo>
                  <a:lnTo>
                    <a:pt x="7430" y="1762"/>
                  </a:lnTo>
                  <a:lnTo>
                    <a:pt x="5120" y="476"/>
                  </a:lnTo>
                  <a:lnTo>
                    <a:pt x="4358" y="60"/>
                  </a:lnTo>
                  <a:lnTo>
                    <a:pt x="4143" y="881"/>
                  </a:lnTo>
                  <a:lnTo>
                    <a:pt x="3429" y="3465"/>
                  </a:lnTo>
                  <a:lnTo>
                    <a:pt x="845" y="4131"/>
                  </a:lnTo>
                  <a:lnTo>
                    <a:pt x="0" y="4358"/>
                  </a:lnTo>
                  <a:lnTo>
                    <a:pt x="429" y="5084"/>
                  </a:lnTo>
                  <a:lnTo>
                    <a:pt x="1822" y="7418"/>
                  </a:lnTo>
                  <a:lnTo>
                    <a:pt x="476" y="9656"/>
                  </a:lnTo>
                  <a:lnTo>
                    <a:pt x="48" y="10394"/>
                  </a:lnTo>
                  <a:lnTo>
                    <a:pt x="893" y="10608"/>
                  </a:lnTo>
                  <a:lnTo>
                    <a:pt x="3560" y="11311"/>
                  </a:lnTo>
                  <a:lnTo>
                    <a:pt x="4239" y="13811"/>
                  </a:lnTo>
                  <a:lnTo>
                    <a:pt x="4465" y="14633"/>
                  </a:lnTo>
                  <a:lnTo>
                    <a:pt x="5227" y="14216"/>
                  </a:lnTo>
                  <a:lnTo>
                    <a:pt x="7620" y="12871"/>
                  </a:lnTo>
                  <a:lnTo>
                    <a:pt x="9930" y="14168"/>
                  </a:lnTo>
                  <a:lnTo>
                    <a:pt x="10692" y="14585"/>
                  </a:lnTo>
                  <a:lnTo>
                    <a:pt x="10906" y="13764"/>
                  </a:lnTo>
                  <a:lnTo>
                    <a:pt x="11621" y="11180"/>
                  </a:lnTo>
                  <a:lnTo>
                    <a:pt x="14204" y="10501"/>
                  </a:lnTo>
                  <a:lnTo>
                    <a:pt x="15050" y="10287"/>
                  </a:lnTo>
                  <a:lnTo>
                    <a:pt x="14621" y="9549"/>
                  </a:lnTo>
                  <a:lnTo>
                    <a:pt x="13228" y="7227"/>
                  </a:lnTo>
                  <a:lnTo>
                    <a:pt x="14573" y="4989"/>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8"/>
            <p:cNvSpPr/>
            <p:nvPr/>
          </p:nvSpPr>
          <p:spPr>
            <a:xfrm>
              <a:off x="40016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25" y="7704"/>
                  </a:moveTo>
                  <a:lnTo>
                    <a:pt x="3680" y="10478"/>
                  </a:lnTo>
                  <a:lnTo>
                    <a:pt x="1334" y="9871"/>
                  </a:lnTo>
                  <a:lnTo>
                    <a:pt x="2620" y="7704"/>
                  </a:lnTo>
                  <a:close/>
                  <a:moveTo>
                    <a:pt x="7942" y="8287"/>
                  </a:moveTo>
                  <a:lnTo>
                    <a:pt x="10788" y="11038"/>
                  </a:lnTo>
                  <a:lnTo>
                    <a:pt x="10169" y="13324"/>
                  </a:lnTo>
                  <a:lnTo>
                    <a:pt x="7942" y="12085"/>
                  </a:lnTo>
                  <a:lnTo>
                    <a:pt x="7942"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27" y="14193"/>
                  </a:lnTo>
                  <a:lnTo>
                    <a:pt x="7621" y="12859"/>
                  </a:lnTo>
                  <a:lnTo>
                    <a:pt x="9930" y="14157"/>
                  </a:lnTo>
                  <a:lnTo>
                    <a:pt x="10681" y="14574"/>
                  </a:lnTo>
                  <a:lnTo>
                    <a:pt x="10907" y="13752"/>
                  </a:lnTo>
                  <a:lnTo>
                    <a:pt x="11621" y="11157"/>
                  </a:lnTo>
                  <a:lnTo>
                    <a:pt x="14193" y="10490"/>
                  </a:lnTo>
                  <a:lnTo>
                    <a:pt x="15050" y="10264"/>
                  </a:lnTo>
                  <a:lnTo>
                    <a:pt x="14610" y="9537"/>
                  </a:lnTo>
                  <a:lnTo>
                    <a:pt x="13228"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8"/>
            <p:cNvSpPr/>
            <p:nvPr/>
          </p:nvSpPr>
          <p:spPr>
            <a:xfrm>
              <a:off x="4001675"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5" y="14610"/>
                  </a:lnTo>
                  <a:lnTo>
                    <a:pt x="5227" y="14193"/>
                  </a:lnTo>
                  <a:lnTo>
                    <a:pt x="7621" y="12860"/>
                  </a:lnTo>
                  <a:lnTo>
                    <a:pt x="9930" y="14145"/>
                  </a:lnTo>
                  <a:lnTo>
                    <a:pt x="10681" y="14574"/>
                  </a:lnTo>
                  <a:lnTo>
                    <a:pt x="10907" y="13753"/>
                  </a:lnTo>
                  <a:lnTo>
                    <a:pt x="11621" y="11157"/>
                  </a:lnTo>
                  <a:lnTo>
                    <a:pt x="14193" y="10490"/>
                  </a:lnTo>
                  <a:lnTo>
                    <a:pt x="15050" y="10264"/>
                  </a:lnTo>
                  <a:lnTo>
                    <a:pt x="14610" y="9538"/>
                  </a:lnTo>
                  <a:lnTo>
                    <a:pt x="13228"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8"/>
            <p:cNvSpPr/>
            <p:nvPr/>
          </p:nvSpPr>
          <p:spPr>
            <a:xfrm>
              <a:off x="4001675"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50" y="1250"/>
                  </a:moveTo>
                  <a:lnTo>
                    <a:pt x="10704" y="3655"/>
                  </a:lnTo>
                  <a:lnTo>
                    <a:pt x="7930" y="6334"/>
                  </a:lnTo>
                  <a:lnTo>
                    <a:pt x="7930" y="2429"/>
                  </a:lnTo>
                  <a:lnTo>
                    <a:pt x="7942" y="2429"/>
                  </a:lnTo>
                  <a:lnTo>
                    <a:pt x="10050"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5" y="14621"/>
                  </a:lnTo>
                  <a:lnTo>
                    <a:pt x="5227" y="14204"/>
                  </a:lnTo>
                  <a:lnTo>
                    <a:pt x="7621" y="12859"/>
                  </a:lnTo>
                  <a:lnTo>
                    <a:pt x="9930" y="14157"/>
                  </a:lnTo>
                  <a:lnTo>
                    <a:pt x="10681" y="14573"/>
                  </a:lnTo>
                  <a:lnTo>
                    <a:pt x="10907" y="13752"/>
                  </a:lnTo>
                  <a:lnTo>
                    <a:pt x="11621" y="11168"/>
                  </a:lnTo>
                  <a:lnTo>
                    <a:pt x="14193" y="10489"/>
                  </a:lnTo>
                  <a:lnTo>
                    <a:pt x="15050" y="10275"/>
                  </a:lnTo>
                  <a:lnTo>
                    <a:pt x="14610" y="9537"/>
                  </a:lnTo>
                  <a:lnTo>
                    <a:pt x="13228"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8"/>
            <p:cNvSpPr/>
            <p:nvPr/>
          </p:nvSpPr>
          <p:spPr>
            <a:xfrm>
              <a:off x="4001675"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50" y="1239"/>
                  </a:moveTo>
                  <a:lnTo>
                    <a:pt x="10704" y="3632"/>
                  </a:lnTo>
                  <a:lnTo>
                    <a:pt x="7930" y="6311"/>
                  </a:lnTo>
                  <a:lnTo>
                    <a:pt x="7930" y="2417"/>
                  </a:lnTo>
                  <a:lnTo>
                    <a:pt x="7942" y="2417"/>
                  </a:lnTo>
                  <a:lnTo>
                    <a:pt x="10050" y="1239"/>
                  </a:lnTo>
                  <a:close/>
                  <a:moveTo>
                    <a:pt x="3751" y="4215"/>
                  </a:moveTo>
                  <a:lnTo>
                    <a:pt x="6513"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48" y="10383"/>
                  </a:lnTo>
                  <a:lnTo>
                    <a:pt x="894" y="10597"/>
                  </a:lnTo>
                  <a:lnTo>
                    <a:pt x="3561" y="11299"/>
                  </a:lnTo>
                  <a:lnTo>
                    <a:pt x="4239" y="13800"/>
                  </a:lnTo>
                  <a:lnTo>
                    <a:pt x="4465"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8"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8"/>
            <p:cNvSpPr/>
            <p:nvPr/>
          </p:nvSpPr>
          <p:spPr>
            <a:xfrm>
              <a:off x="4001675"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50" y="1238"/>
                  </a:moveTo>
                  <a:lnTo>
                    <a:pt x="10704" y="3632"/>
                  </a:lnTo>
                  <a:lnTo>
                    <a:pt x="7930" y="6310"/>
                  </a:lnTo>
                  <a:lnTo>
                    <a:pt x="7930" y="2417"/>
                  </a:lnTo>
                  <a:lnTo>
                    <a:pt x="7942" y="2417"/>
                  </a:lnTo>
                  <a:lnTo>
                    <a:pt x="10050" y="1238"/>
                  </a:lnTo>
                  <a:close/>
                  <a:moveTo>
                    <a:pt x="11383" y="4132"/>
                  </a:moveTo>
                  <a:lnTo>
                    <a:pt x="13717" y="4739"/>
                  </a:lnTo>
                  <a:lnTo>
                    <a:pt x="12443" y="6882"/>
                  </a:lnTo>
                  <a:lnTo>
                    <a:pt x="8526" y="6882"/>
                  </a:lnTo>
                  <a:lnTo>
                    <a:pt x="11383" y="4132"/>
                  </a:lnTo>
                  <a:close/>
                  <a:moveTo>
                    <a:pt x="3751" y="4215"/>
                  </a:moveTo>
                  <a:lnTo>
                    <a:pt x="6513" y="6894"/>
                  </a:lnTo>
                  <a:lnTo>
                    <a:pt x="2501" y="6894"/>
                  </a:lnTo>
                  <a:lnTo>
                    <a:pt x="1275" y="4858"/>
                  </a:lnTo>
                  <a:lnTo>
                    <a:pt x="3751" y="4215"/>
                  </a:lnTo>
                  <a:close/>
                  <a:moveTo>
                    <a:pt x="12550" y="7715"/>
                  </a:moveTo>
                  <a:lnTo>
                    <a:pt x="13764" y="9751"/>
                  </a:lnTo>
                  <a:lnTo>
                    <a:pt x="11300" y="10394"/>
                  </a:lnTo>
                  <a:lnTo>
                    <a:pt x="8526" y="7715"/>
                  </a:lnTo>
                  <a:close/>
                  <a:moveTo>
                    <a:pt x="6513" y="7715"/>
                  </a:moveTo>
                  <a:lnTo>
                    <a:pt x="3656" y="10466"/>
                  </a:lnTo>
                  <a:lnTo>
                    <a:pt x="1322" y="9859"/>
                  </a:lnTo>
                  <a:lnTo>
                    <a:pt x="2596"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5" y="14621"/>
                  </a:lnTo>
                  <a:lnTo>
                    <a:pt x="5216" y="14204"/>
                  </a:lnTo>
                  <a:lnTo>
                    <a:pt x="7621" y="12859"/>
                  </a:lnTo>
                  <a:lnTo>
                    <a:pt x="9919" y="14157"/>
                  </a:lnTo>
                  <a:lnTo>
                    <a:pt x="10681" y="14573"/>
                  </a:lnTo>
                  <a:lnTo>
                    <a:pt x="10907" y="13752"/>
                  </a:lnTo>
                  <a:lnTo>
                    <a:pt x="11621" y="11168"/>
                  </a:lnTo>
                  <a:lnTo>
                    <a:pt x="14193" y="10501"/>
                  </a:lnTo>
                  <a:lnTo>
                    <a:pt x="15038" y="10275"/>
                  </a:lnTo>
                  <a:lnTo>
                    <a:pt x="14610" y="9549"/>
                  </a:lnTo>
                  <a:lnTo>
                    <a:pt x="13228"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8"/>
            <p:cNvSpPr/>
            <p:nvPr/>
          </p:nvSpPr>
          <p:spPr>
            <a:xfrm>
              <a:off x="4001675"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50" y="1251"/>
                  </a:moveTo>
                  <a:lnTo>
                    <a:pt x="10704" y="3656"/>
                  </a:lnTo>
                  <a:lnTo>
                    <a:pt x="7930" y="6335"/>
                  </a:lnTo>
                  <a:lnTo>
                    <a:pt x="7930" y="2430"/>
                  </a:lnTo>
                  <a:lnTo>
                    <a:pt x="7942" y="2430"/>
                  </a:lnTo>
                  <a:lnTo>
                    <a:pt x="10050"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5" y="14622"/>
                  </a:lnTo>
                  <a:lnTo>
                    <a:pt x="5227" y="14205"/>
                  </a:lnTo>
                  <a:lnTo>
                    <a:pt x="7621" y="12860"/>
                  </a:lnTo>
                  <a:lnTo>
                    <a:pt x="9930" y="14157"/>
                  </a:lnTo>
                  <a:lnTo>
                    <a:pt x="10681" y="14574"/>
                  </a:lnTo>
                  <a:lnTo>
                    <a:pt x="10907" y="13753"/>
                  </a:lnTo>
                  <a:lnTo>
                    <a:pt x="11621" y="11169"/>
                  </a:lnTo>
                  <a:lnTo>
                    <a:pt x="14193" y="10502"/>
                  </a:lnTo>
                  <a:lnTo>
                    <a:pt x="15050" y="10276"/>
                  </a:lnTo>
                  <a:lnTo>
                    <a:pt x="14610" y="9550"/>
                  </a:lnTo>
                  <a:lnTo>
                    <a:pt x="13228"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8"/>
            <p:cNvSpPr/>
            <p:nvPr/>
          </p:nvSpPr>
          <p:spPr>
            <a:xfrm>
              <a:off x="4001675"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50" y="1238"/>
                  </a:moveTo>
                  <a:lnTo>
                    <a:pt x="10704" y="3632"/>
                  </a:lnTo>
                  <a:lnTo>
                    <a:pt x="7930" y="6311"/>
                  </a:lnTo>
                  <a:lnTo>
                    <a:pt x="7930" y="2405"/>
                  </a:lnTo>
                  <a:lnTo>
                    <a:pt x="7942" y="2405"/>
                  </a:lnTo>
                  <a:lnTo>
                    <a:pt x="10050"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80" y="10466"/>
                  </a:lnTo>
                  <a:lnTo>
                    <a:pt x="1334"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16" y="14192"/>
                  </a:lnTo>
                  <a:lnTo>
                    <a:pt x="7621" y="12859"/>
                  </a:lnTo>
                  <a:lnTo>
                    <a:pt x="9919" y="14157"/>
                  </a:lnTo>
                  <a:lnTo>
                    <a:pt x="10681" y="14573"/>
                  </a:lnTo>
                  <a:lnTo>
                    <a:pt x="10907" y="13752"/>
                  </a:lnTo>
                  <a:lnTo>
                    <a:pt x="11621" y="11156"/>
                  </a:lnTo>
                  <a:lnTo>
                    <a:pt x="14193" y="10490"/>
                  </a:lnTo>
                  <a:lnTo>
                    <a:pt x="15038" y="10263"/>
                  </a:lnTo>
                  <a:lnTo>
                    <a:pt x="14610" y="9537"/>
                  </a:lnTo>
                  <a:lnTo>
                    <a:pt x="13228"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8"/>
            <p:cNvSpPr/>
            <p:nvPr/>
          </p:nvSpPr>
          <p:spPr>
            <a:xfrm>
              <a:off x="3622475" y="4134575"/>
              <a:ext cx="376250" cy="365525"/>
            </a:xfrm>
            <a:custGeom>
              <a:avLst/>
              <a:gdLst/>
              <a:ahLst/>
              <a:cxnLst/>
              <a:rect l="l" t="t" r="r" b="b"/>
              <a:pathLst>
                <a:path w="15050" h="14621" extrusionOk="0">
                  <a:moveTo>
                    <a:pt x="4882" y="1286"/>
                  </a:moveTo>
                  <a:lnTo>
                    <a:pt x="7096" y="2512"/>
                  </a:lnTo>
                  <a:lnTo>
                    <a:pt x="7096" y="6310"/>
                  </a:lnTo>
                  <a:lnTo>
                    <a:pt x="4263" y="3560"/>
                  </a:lnTo>
                  <a:lnTo>
                    <a:pt x="4882"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49"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501"/>
                  </a:lnTo>
                  <a:lnTo>
                    <a:pt x="15050" y="10275"/>
                  </a:lnTo>
                  <a:lnTo>
                    <a:pt x="14621" y="9549"/>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8"/>
            <p:cNvSpPr/>
            <p:nvPr/>
          </p:nvSpPr>
          <p:spPr>
            <a:xfrm>
              <a:off x="3622475"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74"/>
                  </a:moveTo>
                  <a:lnTo>
                    <a:pt x="7120" y="2513"/>
                  </a:lnTo>
                  <a:lnTo>
                    <a:pt x="7120" y="6323"/>
                  </a:lnTo>
                  <a:lnTo>
                    <a:pt x="4274" y="3560"/>
                  </a:lnTo>
                  <a:lnTo>
                    <a:pt x="4894" y="1274"/>
                  </a:lnTo>
                  <a:close/>
                  <a:moveTo>
                    <a:pt x="3751" y="4215"/>
                  </a:moveTo>
                  <a:lnTo>
                    <a:pt x="6525" y="6894"/>
                  </a:lnTo>
                  <a:lnTo>
                    <a:pt x="2500" y="6894"/>
                  </a:lnTo>
                  <a:lnTo>
                    <a:pt x="1286" y="4846"/>
                  </a:lnTo>
                  <a:lnTo>
                    <a:pt x="3751" y="4215"/>
                  </a:lnTo>
                  <a:close/>
                  <a:moveTo>
                    <a:pt x="11382" y="4132"/>
                  </a:moveTo>
                  <a:lnTo>
                    <a:pt x="13728" y="4751"/>
                  </a:lnTo>
                  <a:lnTo>
                    <a:pt x="12442" y="6894"/>
                  </a:lnTo>
                  <a:lnTo>
                    <a:pt x="8549" y="6894"/>
                  </a:lnTo>
                  <a:lnTo>
                    <a:pt x="11382" y="4132"/>
                  </a:lnTo>
                  <a:close/>
                  <a:moveTo>
                    <a:pt x="12561" y="7704"/>
                  </a:moveTo>
                  <a:lnTo>
                    <a:pt x="13788" y="9752"/>
                  </a:lnTo>
                  <a:lnTo>
                    <a:pt x="11311" y="10383"/>
                  </a:lnTo>
                  <a:lnTo>
                    <a:pt x="8549" y="7704"/>
                  </a:lnTo>
                  <a:close/>
                  <a:moveTo>
                    <a:pt x="6537" y="7704"/>
                  </a:moveTo>
                  <a:lnTo>
                    <a:pt x="3679" y="10478"/>
                  </a:lnTo>
                  <a:lnTo>
                    <a:pt x="1334" y="9871"/>
                  </a:lnTo>
                  <a:lnTo>
                    <a:pt x="2619" y="7704"/>
                  </a:lnTo>
                  <a:close/>
                  <a:moveTo>
                    <a:pt x="7953" y="8287"/>
                  </a:moveTo>
                  <a:lnTo>
                    <a:pt x="10787" y="11038"/>
                  </a:lnTo>
                  <a:lnTo>
                    <a:pt x="10168" y="13324"/>
                  </a:lnTo>
                  <a:lnTo>
                    <a:pt x="7953" y="12085"/>
                  </a:lnTo>
                  <a:lnTo>
                    <a:pt x="7953"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32" y="858"/>
                  </a:lnTo>
                  <a:lnTo>
                    <a:pt x="3417" y="3453"/>
                  </a:lnTo>
                  <a:lnTo>
                    <a:pt x="845" y="4120"/>
                  </a:lnTo>
                  <a:lnTo>
                    <a:pt x="0" y="4346"/>
                  </a:lnTo>
                  <a:lnTo>
                    <a:pt x="429" y="5072"/>
                  </a:lnTo>
                  <a:lnTo>
                    <a:pt x="1810"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192"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8"/>
            <p:cNvSpPr/>
            <p:nvPr/>
          </p:nvSpPr>
          <p:spPr>
            <a:xfrm>
              <a:off x="3622475"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04" y="3656"/>
                  </a:lnTo>
                  <a:lnTo>
                    <a:pt x="7953" y="6335"/>
                  </a:lnTo>
                  <a:lnTo>
                    <a:pt x="7953" y="2430"/>
                  </a:lnTo>
                  <a:lnTo>
                    <a:pt x="10049" y="1251"/>
                  </a:lnTo>
                  <a:close/>
                  <a:moveTo>
                    <a:pt x="11382" y="4144"/>
                  </a:moveTo>
                  <a:lnTo>
                    <a:pt x="13728" y="4751"/>
                  </a:lnTo>
                  <a:lnTo>
                    <a:pt x="12442" y="6895"/>
                  </a:lnTo>
                  <a:lnTo>
                    <a:pt x="8549"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311"/>
                  </a:moveTo>
                  <a:lnTo>
                    <a:pt x="10787" y="11062"/>
                  </a:lnTo>
                  <a:lnTo>
                    <a:pt x="10168" y="13336"/>
                  </a:lnTo>
                  <a:lnTo>
                    <a:pt x="7953" y="12109"/>
                  </a:lnTo>
                  <a:lnTo>
                    <a:pt x="7953"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192"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8"/>
            <p:cNvSpPr/>
            <p:nvPr/>
          </p:nvSpPr>
          <p:spPr>
            <a:xfrm>
              <a:off x="3622475"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49" y="6906"/>
                  </a:lnTo>
                  <a:lnTo>
                    <a:pt x="11382" y="4156"/>
                  </a:lnTo>
                  <a:close/>
                  <a:moveTo>
                    <a:pt x="12561" y="7728"/>
                  </a:moveTo>
                  <a:lnTo>
                    <a:pt x="13764" y="9764"/>
                  </a:lnTo>
                  <a:lnTo>
                    <a:pt x="11311" y="10407"/>
                  </a:lnTo>
                  <a:lnTo>
                    <a:pt x="8549" y="7728"/>
                  </a:lnTo>
                  <a:close/>
                  <a:moveTo>
                    <a:pt x="6525" y="7704"/>
                  </a:moveTo>
                  <a:lnTo>
                    <a:pt x="3667" y="10478"/>
                  </a:lnTo>
                  <a:lnTo>
                    <a:pt x="1322" y="9859"/>
                  </a:lnTo>
                  <a:lnTo>
                    <a:pt x="2608" y="7704"/>
                  </a:lnTo>
                  <a:close/>
                  <a:moveTo>
                    <a:pt x="7953" y="8300"/>
                  </a:moveTo>
                  <a:lnTo>
                    <a:pt x="10787" y="11050"/>
                  </a:lnTo>
                  <a:lnTo>
                    <a:pt x="10168" y="13336"/>
                  </a:lnTo>
                  <a:lnTo>
                    <a:pt x="7953" y="12098"/>
                  </a:lnTo>
                  <a:lnTo>
                    <a:pt x="7953"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32" y="858"/>
                  </a:lnTo>
                  <a:lnTo>
                    <a:pt x="3417" y="3454"/>
                  </a:lnTo>
                  <a:lnTo>
                    <a:pt x="845" y="4120"/>
                  </a:lnTo>
                  <a:lnTo>
                    <a:pt x="0" y="4347"/>
                  </a:lnTo>
                  <a:lnTo>
                    <a:pt x="429" y="5073"/>
                  </a:lnTo>
                  <a:lnTo>
                    <a:pt x="1810"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192"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8"/>
            <p:cNvSpPr/>
            <p:nvPr/>
          </p:nvSpPr>
          <p:spPr>
            <a:xfrm>
              <a:off x="4759800"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50" y="1238"/>
                  </a:moveTo>
                  <a:lnTo>
                    <a:pt x="10705" y="3632"/>
                  </a:lnTo>
                  <a:lnTo>
                    <a:pt x="7942" y="6311"/>
                  </a:lnTo>
                  <a:lnTo>
                    <a:pt x="7942" y="2405"/>
                  </a:lnTo>
                  <a:lnTo>
                    <a:pt x="7954" y="2405"/>
                  </a:lnTo>
                  <a:lnTo>
                    <a:pt x="10050" y="1238"/>
                  </a:lnTo>
                  <a:close/>
                  <a:moveTo>
                    <a:pt x="3751" y="4215"/>
                  </a:moveTo>
                  <a:lnTo>
                    <a:pt x="6525" y="6894"/>
                  </a:lnTo>
                  <a:lnTo>
                    <a:pt x="2501" y="6894"/>
                  </a:lnTo>
                  <a:lnTo>
                    <a:pt x="1299" y="4846"/>
                  </a:lnTo>
                  <a:lnTo>
                    <a:pt x="3751" y="4215"/>
                  </a:lnTo>
                  <a:close/>
                  <a:moveTo>
                    <a:pt x="11395" y="4132"/>
                  </a:moveTo>
                  <a:lnTo>
                    <a:pt x="13729" y="4751"/>
                  </a:lnTo>
                  <a:lnTo>
                    <a:pt x="12443" y="6894"/>
                  </a:lnTo>
                  <a:lnTo>
                    <a:pt x="8538" y="6894"/>
                  </a:lnTo>
                  <a:lnTo>
                    <a:pt x="11395" y="4132"/>
                  </a:lnTo>
                  <a:close/>
                  <a:moveTo>
                    <a:pt x="12550" y="7704"/>
                  </a:moveTo>
                  <a:lnTo>
                    <a:pt x="13776" y="9751"/>
                  </a:lnTo>
                  <a:lnTo>
                    <a:pt x="11300" y="10382"/>
                  </a:lnTo>
                  <a:lnTo>
                    <a:pt x="8538" y="7704"/>
                  </a:lnTo>
                  <a:close/>
                  <a:moveTo>
                    <a:pt x="6525"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1"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8"/>
            <p:cNvSpPr/>
            <p:nvPr/>
          </p:nvSpPr>
          <p:spPr>
            <a:xfrm>
              <a:off x="3622475"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49"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53" y="12085"/>
                  </a:lnTo>
                  <a:lnTo>
                    <a:pt x="7953"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92" y="14573"/>
                  </a:lnTo>
                  <a:lnTo>
                    <a:pt x="10906" y="13752"/>
                  </a:lnTo>
                  <a:lnTo>
                    <a:pt x="11621" y="11156"/>
                  </a:lnTo>
                  <a:lnTo>
                    <a:pt x="14204" y="10490"/>
                  </a:lnTo>
                  <a:lnTo>
                    <a:pt x="15050" y="10263"/>
                  </a:lnTo>
                  <a:lnTo>
                    <a:pt x="14621" y="9537"/>
                  </a:lnTo>
                  <a:lnTo>
                    <a:pt x="13228"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8"/>
            <p:cNvSpPr/>
            <p:nvPr/>
          </p:nvSpPr>
          <p:spPr>
            <a:xfrm>
              <a:off x="3622475"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49"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92" y="14574"/>
                  </a:lnTo>
                  <a:lnTo>
                    <a:pt x="10906" y="13752"/>
                  </a:lnTo>
                  <a:lnTo>
                    <a:pt x="11621" y="11168"/>
                  </a:lnTo>
                  <a:lnTo>
                    <a:pt x="14204" y="10502"/>
                  </a:lnTo>
                  <a:lnTo>
                    <a:pt x="15050" y="10275"/>
                  </a:lnTo>
                  <a:lnTo>
                    <a:pt x="14621" y="9549"/>
                  </a:lnTo>
                  <a:lnTo>
                    <a:pt x="13228"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8"/>
            <p:cNvSpPr/>
            <p:nvPr/>
          </p:nvSpPr>
          <p:spPr>
            <a:xfrm>
              <a:off x="3622475"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49" y="6906"/>
                  </a:lnTo>
                  <a:lnTo>
                    <a:pt x="11382" y="4155"/>
                  </a:lnTo>
                  <a:close/>
                  <a:moveTo>
                    <a:pt x="12561" y="7727"/>
                  </a:moveTo>
                  <a:lnTo>
                    <a:pt x="13764" y="9763"/>
                  </a:lnTo>
                  <a:lnTo>
                    <a:pt x="11311" y="10406"/>
                  </a:lnTo>
                  <a:lnTo>
                    <a:pt x="8549" y="7727"/>
                  </a:lnTo>
                  <a:close/>
                  <a:moveTo>
                    <a:pt x="6525" y="7739"/>
                  </a:moveTo>
                  <a:lnTo>
                    <a:pt x="3667" y="10501"/>
                  </a:lnTo>
                  <a:lnTo>
                    <a:pt x="1322" y="9882"/>
                  </a:lnTo>
                  <a:lnTo>
                    <a:pt x="2608" y="7739"/>
                  </a:lnTo>
                  <a:close/>
                  <a:moveTo>
                    <a:pt x="7953" y="8311"/>
                  </a:moveTo>
                  <a:lnTo>
                    <a:pt x="10787" y="11061"/>
                  </a:lnTo>
                  <a:lnTo>
                    <a:pt x="10168" y="13335"/>
                  </a:lnTo>
                  <a:lnTo>
                    <a:pt x="7953" y="12097"/>
                  </a:lnTo>
                  <a:lnTo>
                    <a:pt x="7953"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32" y="869"/>
                  </a:lnTo>
                  <a:lnTo>
                    <a:pt x="3417" y="3453"/>
                  </a:lnTo>
                  <a:lnTo>
                    <a:pt x="845" y="4120"/>
                  </a:lnTo>
                  <a:lnTo>
                    <a:pt x="0" y="4346"/>
                  </a:lnTo>
                  <a:lnTo>
                    <a:pt x="429" y="5072"/>
                  </a:lnTo>
                  <a:lnTo>
                    <a:pt x="1810"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192"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8"/>
            <p:cNvSpPr/>
            <p:nvPr/>
          </p:nvSpPr>
          <p:spPr>
            <a:xfrm>
              <a:off x="3622475" y="2307850"/>
              <a:ext cx="376250" cy="365250"/>
            </a:xfrm>
            <a:custGeom>
              <a:avLst/>
              <a:gdLst/>
              <a:ahLst/>
              <a:cxnLst/>
              <a:rect l="l" t="t" r="r" b="b"/>
              <a:pathLst>
                <a:path w="15050" h="14610" extrusionOk="0">
                  <a:moveTo>
                    <a:pt x="4882" y="1298"/>
                  </a:moveTo>
                  <a:lnTo>
                    <a:pt x="7096" y="2525"/>
                  </a:lnTo>
                  <a:lnTo>
                    <a:pt x="7096" y="6323"/>
                  </a:lnTo>
                  <a:lnTo>
                    <a:pt x="4263" y="3573"/>
                  </a:lnTo>
                  <a:lnTo>
                    <a:pt x="4882"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49"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299"/>
                  </a:moveTo>
                  <a:lnTo>
                    <a:pt x="10787" y="11062"/>
                  </a:lnTo>
                  <a:lnTo>
                    <a:pt x="10168" y="13336"/>
                  </a:lnTo>
                  <a:lnTo>
                    <a:pt x="7953" y="12097"/>
                  </a:lnTo>
                  <a:lnTo>
                    <a:pt x="7953" y="8299"/>
                  </a:lnTo>
                  <a:close/>
                  <a:moveTo>
                    <a:pt x="7096" y="8299"/>
                  </a:moveTo>
                  <a:lnTo>
                    <a:pt x="7096" y="12205"/>
                  </a:lnTo>
                  <a:lnTo>
                    <a:pt x="5001" y="13383"/>
                  </a:lnTo>
                  <a:lnTo>
                    <a:pt x="4334" y="10978"/>
                  </a:lnTo>
                  <a:lnTo>
                    <a:pt x="7096"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192"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8"/>
            <p:cNvSpPr/>
            <p:nvPr/>
          </p:nvSpPr>
          <p:spPr>
            <a:xfrm>
              <a:off x="43809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08" y="8287"/>
                  </a:moveTo>
                  <a:lnTo>
                    <a:pt x="7108" y="12193"/>
                  </a:lnTo>
                  <a:lnTo>
                    <a:pt x="7096" y="12193"/>
                  </a:lnTo>
                  <a:lnTo>
                    <a:pt x="5001" y="13371"/>
                  </a:lnTo>
                  <a:lnTo>
                    <a:pt x="4334" y="10966"/>
                  </a:lnTo>
                  <a:lnTo>
                    <a:pt x="7108"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65"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8"/>
            <p:cNvSpPr/>
            <p:nvPr/>
          </p:nvSpPr>
          <p:spPr>
            <a:xfrm>
              <a:off x="4380900" y="846675"/>
              <a:ext cx="375950" cy="365525"/>
            </a:xfrm>
            <a:custGeom>
              <a:avLst/>
              <a:gdLst/>
              <a:ahLst/>
              <a:cxnLst/>
              <a:rect l="l" t="t" r="r" b="b"/>
              <a:pathLst>
                <a:path w="15038" h="14621" extrusionOk="0">
                  <a:moveTo>
                    <a:pt x="10037" y="1238"/>
                  </a:moveTo>
                  <a:lnTo>
                    <a:pt x="10692" y="3631"/>
                  </a:lnTo>
                  <a:lnTo>
                    <a:pt x="7930" y="6310"/>
                  </a:lnTo>
                  <a:lnTo>
                    <a:pt x="7930" y="2417"/>
                  </a:lnTo>
                  <a:lnTo>
                    <a:pt x="7942" y="2417"/>
                  </a:lnTo>
                  <a:lnTo>
                    <a:pt x="10037" y="1238"/>
                  </a:lnTo>
                  <a:close/>
                  <a:moveTo>
                    <a:pt x="4882" y="1274"/>
                  </a:moveTo>
                  <a:lnTo>
                    <a:pt x="7096" y="2512"/>
                  </a:lnTo>
                  <a:lnTo>
                    <a:pt x="7096" y="6322"/>
                  </a:lnTo>
                  <a:lnTo>
                    <a:pt x="4251" y="3560"/>
                  </a:lnTo>
                  <a:lnTo>
                    <a:pt x="4882" y="1274"/>
                  </a:lnTo>
                  <a:close/>
                  <a:moveTo>
                    <a:pt x="3739" y="4215"/>
                  </a:moveTo>
                  <a:lnTo>
                    <a:pt x="6513" y="6894"/>
                  </a:lnTo>
                  <a:lnTo>
                    <a:pt x="2489" y="6894"/>
                  </a:lnTo>
                  <a:lnTo>
                    <a:pt x="1274" y="4858"/>
                  </a:lnTo>
                  <a:lnTo>
                    <a:pt x="3739" y="4215"/>
                  </a:lnTo>
                  <a:close/>
                  <a:moveTo>
                    <a:pt x="11371" y="4131"/>
                  </a:moveTo>
                  <a:lnTo>
                    <a:pt x="13704" y="4751"/>
                  </a:lnTo>
                  <a:lnTo>
                    <a:pt x="12442" y="6894"/>
                  </a:lnTo>
                  <a:lnTo>
                    <a:pt x="8525" y="6894"/>
                  </a:lnTo>
                  <a:lnTo>
                    <a:pt x="11371" y="4131"/>
                  </a:lnTo>
                  <a:close/>
                  <a:moveTo>
                    <a:pt x="12561" y="7715"/>
                  </a:moveTo>
                  <a:lnTo>
                    <a:pt x="13776" y="9751"/>
                  </a:lnTo>
                  <a:lnTo>
                    <a:pt x="11311" y="10394"/>
                  </a:lnTo>
                  <a:lnTo>
                    <a:pt x="8537" y="7715"/>
                  </a:lnTo>
                  <a:close/>
                  <a:moveTo>
                    <a:pt x="6513" y="7727"/>
                  </a:moveTo>
                  <a:lnTo>
                    <a:pt x="3655" y="10477"/>
                  </a:lnTo>
                  <a:lnTo>
                    <a:pt x="1322" y="9870"/>
                  </a:lnTo>
                  <a:lnTo>
                    <a:pt x="2596" y="7727"/>
                  </a:lnTo>
                  <a:close/>
                  <a:moveTo>
                    <a:pt x="7942" y="8287"/>
                  </a:moveTo>
                  <a:lnTo>
                    <a:pt x="10787" y="11049"/>
                  </a:lnTo>
                  <a:lnTo>
                    <a:pt x="10156" y="13323"/>
                  </a:lnTo>
                  <a:lnTo>
                    <a:pt x="7942" y="12085"/>
                  </a:lnTo>
                  <a:lnTo>
                    <a:pt x="7942" y="8287"/>
                  </a:lnTo>
                  <a:close/>
                  <a:moveTo>
                    <a:pt x="7108" y="8287"/>
                  </a:moveTo>
                  <a:lnTo>
                    <a:pt x="7108" y="12192"/>
                  </a:lnTo>
                  <a:lnTo>
                    <a:pt x="7096" y="12192"/>
                  </a:lnTo>
                  <a:lnTo>
                    <a:pt x="5001" y="13371"/>
                  </a:lnTo>
                  <a:lnTo>
                    <a:pt x="4334" y="10966"/>
                  </a:lnTo>
                  <a:lnTo>
                    <a:pt x="7108"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15"/>
                  </a:lnTo>
                  <a:lnTo>
                    <a:pt x="14562" y="4965"/>
                  </a:lnTo>
                  <a:lnTo>
                    <a:pt x="15002" y="4227"/>
                  </a:lnTo>
                  <a:lnTo>
                    <a:pt x="14145" y="4000"/>
                  </a:lnTo>
                  <a:lnTo>
                    <a:pt x="11478" y="3310"/>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8"/>
            <p:cNvSpPr/>
            <p:nvPr/>
          </p:nvSpPr>
          <p:spPr>
            <a:xfrm>
              <a:off x="4380900" y="2307850"/>
              <a:ext cx="375950" cy="365250"/>
            </a:xfrm>
            <a:custGeom>
              <a:avLst/>
              <a:gdLst/>
              <a:ahLst/>
              <a:cxnLst/>
              <a:rect l="l" t="t" r="r" b="b"/>
              <a:pathLst>
                <a:path w="15038" h="14610" extrusionOk="0">
                  <a:moveTo>
                    <a:pt x="4882" y="1298"/>
                  </a:moveTo>
                  <a:lnTo>
                    <a:pt x="7096" y="2525"/>
                  </a:lnTo>
                  <a:lnTo>
                    <a:pt x="7096" y="6323"/>
                  </a:lnTo>
                  <a:lnTo>
                    <a:pt x="4251" y="3573"/>
                  </a:lnTo>
                  <a:lnTo>
                    <a:pt x="4882" y="1298"/>
                  </a:lnTo>
                  <a:close/>
                  <a:moveTo>
                    <a:pt x="10037" y="1251"/>
                  </a:moveTo>
                  <a:lnTo>
                    <a:pt x="10692" y="3644"/>
                  </a:lnTo>
                  <a:lnTo>
                    <a:pt x="7930" y="6323"/>
                  </a:lnTo>
                  <a:lnTo>
                    <a:pt x="7930" y="2430"/>
                  </a:lnTo>
                  <a:lnTo>
                    <a:pt x="7942" y="2430"/>
                  </a:lnTo>
                  <a:lnTo>
                    <a:pt x="10037" y="1251"/>
                  </a:lnTo>
                  <a:close/>
                  <a:moveTo>
                    <a:pt x="11383" y="4132"/>
                  </a:moveTo>
                  <a:lnTo>
                    <a:pt x="13716" y="4751"/>
                  </a:lnTo>
                  <a:lnTo>
                    <a:pt x="12442" y="6894"/>
                  </a:lnTo>
                  <a:lnTo>
                    <a:pt x="8525" y="6894"/>
                  </a:lnTo>
                  <a:lnTo>
                    <a:pt x="11383" y="4132"/>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299"/>
                  </a:moveTo>
                  <a:lnTo>
                    <a:pt x="10787" y="11062"/>
                  </a:lnTo>
                  <a:lnTo>
                    <a:pt x="10156" y="13336"/>
                  </a:lnTo>
                  <a:lnTo>
                    <a:pt x="7942" y="12097"/>
                  </a:lnTo>
                  <a:lnTo>
                    <a:pt x="7942" y="8299"/>
                  </a:lnTo>
                  <a:close/>
                  <a:moveTo>
                    <a:pt x="7108" y="8299"/>
                  </a:moveTo>
                  <a:lnTo>
                    <a:pt x="7108" y="12205"/>
                  </a:lnTo>
                  <a:lnTo>
                    <a:pt x="7096" y="12205"/>
                  </a:lnTo>
                  <a:lnTo>
                    <a:pt x="5001" y="13383"/>
                  </a:lnTo>
                  <a:lnTo>
                    <a:pt x="4334" y="10978"/>
                  </a:lnTo>
                  <a:lnTo>
                    <a:pt x="7108" y="8299"/>
                  </a:lnTo>
                  <a:close/>
                  <a:moveTo>
                    <a:pt x="10573"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6" y="9645"/>
                  </a:lnTo>
                  <a:lnTo>
                    <a:pt x="36" y="10371"/>
                  </a:lnTo>
                  <a:lnTo>
                    <a:pt x="893" y="10597"/>
                  </a:lnTo>
                  <a:lnTo>
                    <a:pt x="3548" y="11300"/>
                  </a:lnTo>
                  <a:lnTo>
                    <a:pt x="4239" y="13800"/>
                  </a:lnTo>
                  <a:lnTo>
                    <a:pt x="4465" y="14610"/>
                  </a:lnTo>
                  <a:lnTo>
                    <a:pt x="5215" y="14193"/>
                  </a:lnTo>
                  <a:lnTo>
                    <a:pt x="7620" y="12859"/>
                  </a:lnTo>
                  <a:lnTo>
                    <a:pt x="9918" y="14145"/>
                  </a:lnTo>
                  <a:lnTo>
                    <a:pt x="10680" y="14574"/>
                  </a:lnTo>
                  <a:lnTo>
                    <a:pt x="10906" y="13752"/>
                  </a:lnTo>
                  <a:lnTo>
                    <a:pt x="11621" y="11157"/>
                  </a:lnTo>
                  <a:lnTo>
                    <a:pt x="14192" y="10490"/>
                  </a:lnTo>
                  <a:lnTo>
                    <a:pt x="15038" y="10264"/>
                  </a:lnTo>
                  <a:lnTo>
                    <a:pt x="14609" y="9538"/>
                  </a:lnTo>
                  <a:lnTo>
                    <a:pt x="13228" y="7216"/>
                  </a:lnTo>
                  <a:lnTo>
                    <a:pt x="14562" y="4966"/>
                  </a:lnTo>
                  <a:lnTo>
                    <a:pt x="15002"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8"/>
            <p:cNvSpPr/>
            <p:nvPr/>
          </p:nvSpPr>
          <p:spPr>
            <a:xfrm>
              <a:off x="4380900" y="1942325"/>
              <a:ext cx="375950" cy="365550"/>
            </a:xfrm>
            <a:custGeom>
              <a:avLst/>
              <a:gdLst/>
              <a:ahLst/>
              <a:cxnLst/>
              <a:rect l="l" t="t" r="r" b="b"/>
              <a:pathLst>
                <a:path w="15038" h="14622" extrusionOk="0">
                  <a:moveTo>
                    <a:pt x="4882" y="1299"/>
                  </a:moveTo>
                  <a:lnTo>
                    <a:pt x="7096" y="2537"/>
                  </a:lnTo>
                  <a:lnTo>
                    <a:pt x="7096" y="6335"/>
                  </a:lnTo>
                  <a:lnTo>
                    <a:pt x="4251" y="3573"/>
                  </a:lnTo>
                  <a:lnTo>
                    <a:pt x="4882" y="1299"/>
                  </a:lnTo>
                  <a:close/>
                  <a:moveTo>
                    <a:pt x="10037" y="1251"/>
                  </a:moveTo>
                  <a:lnTo>
                    <a:pt x="10692" y="3656"/>
                  </a:lnTo>
                  <a:lnTo>
                    <a:pt x="7930" y="6335"/>
                  </a:lnTo>
                  <a:lnTo>
                    <a:pt x="7930" y="2430"/>
                  </a:lnTo>
                  <a:lnTo>
                    <a:pt x="7942" y="2430"/>
                  </a:lnTo>
                  <a:lnTo>
                    <a:pt x="10037" y="1251"/>
                  </a:lnTo>
                  <a:close/>
                  <a:moveTo>
                    <a:pt x="11383" y="4144"/>
                  </a:moveTo>
                  <a:lnTo>
                    <a:pt x="13716" y="4751"/>
                  </a:lnTo>
                  <a:lnTo>
                    <a:pt x="12442" y="6895"/>
                  </a:lnTo>
                  <a:lnTo>
                    <a:pt x="8525" y="6895"/>
                  </a:lnTo>
                  <a:lnTo>
                    <a:pt x="11383" y="4144"/>
                  </a:lnTo>
                  <a:close/>
                  <a:moveTo>
                    <a:pt x="3739" y="4228"/>
                  </a:moveTo>
                  <a:lnTo>
                    <a:pt x="6513" y="6906"/>
                  </a:lnTo>
                  <a:lnTo>
                    <a:pt x="2489" y="6906"/>
                  </a:lnTo>
                  <a:lnTo>
                    <a:pt x="1274" y="4870"/>
                  </a:lnTo>
                  <a:lnTo>
                    <a:pt x="3739" y="4228"/>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311"/>
                  </a:moveTo>
                  <a:lnTo>
                    <a:pt x="10787" y="11062"/>
                  </a:lnTo>
                  <a:lnTo>
                    <a:pt x="10156" y="13336"/>
                  </a:lnTo>
                  <a:lnTo>
                    <a:pt x="7942" y="12109"/>
                  </a:lnTo>
                  <a:lnTo>
                    <a:pt x="7942" y="8311"/>
                  </a:lnTo>
                  <a:close/>
                  <a:moveTo>
                    <a:pt x="7108" y="8311"/>
                  </a:moveTo>
                  <a:lnTo>
                    <a:pt x="7108" y="12205"/>
                  </a:lnTo>
                  <a:lnTo>
                    <a:pt x="7096" y="12205"/>
                  </a:lnTo>
                  <a:lnTo>
                    <a:pt x="5001" y="13383"/>
                  </a:lnTo>
                  <a:lnTo>
                    <a:pt x="4334" y="10990"/>
                  </a:lnTo>
                  <a:lnTo>
                    <a:pt x="7108" y="8311"/>
                  </a:lnTo>
                  <a:close/>
                  <a:moveTo>
                    <a:pt x="10573"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6" y="9645"/>
                  </a:lnTo>
                  <a:lnTo>
                    <a:pt x="36" y="10383"/>
                  </a:lnTo>
                  <a:lnTo>
                    <a:pt x="893" y="10597"/>
                  </a:lnTo>
                  <a:lnTo>
                    <a:pt x="3548" y="11300"/>
                  </a:lnTo>
                  <a:lnTo>
                    <a:pt x="4239" y="13800"/>
                  </a:lnTo>
                  <a:lnTo>
                    <a:pt x="4465" y="14622"/>
                  </a:lnTo>
                  <a:lnTo>
                    <a:pt x="5215" y="14205"/>
                  </a:lnTo>
                  <a:lnTo>
                    <a:pt x="7620" y="12860"/>
                  </a:lnTo>
                  <a:lnTo>
                    <a:pt x="9918" y="14157"/>
                  </a:lnTo>
                  <a:lnTo>
                    <a:pt x="10680" y="14574"/>
                  </a:lnTo>
                  <a:lnTo>
                    <a:pt x="10906" y="13753"/>
                  </a:lnTo>
                  <a:lnTo>
                    <a:pt x="11621" y="11169"/>
                  </a:lnTo>
                  <a:lnTo>
                    <a:pt x="14192" y="10502"/>
                  </a:lnTo>
                  <a:lnTo>
                    <a:pt x="15038" y="10276"/>
                  </a:lnTo>
                  <a:lnTo>
                    <a:pt x="14609" y="9550"/>
                  </a:lnTo>
                  <a:lnTo>
                    <a:pt x="13228" y="7228"/>
                  </a:lnTo>
                  <a:lnTo>
                    <a:pt x="14562" y="4978"/>
                  </a:lnTo>
                  <a:lnTo>
                    <a:pt x="15002" y="4251"/>
                  </a:lnTo>
                  <a:lnTo>
                    <a:pt x="14145" y="4025"/>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8"/>
            <p:cNvSpPr/>
            <p:nvPr/>
          </p:nvSpPr>
          <p:spPr>
            <a:xfrm>
              <a:off x="4380900" y="1577100"/>
              <a:ext cx="375950" cy="365250"/>
            </a:xfrm>
            <a:custGeom>
              <a:avLst/>
              <a:gdLst/>
              <a:ahLst/>
              <a:cxnLst/>
              <a:rect l="l" t="t" r="r" b="b"/>
              <a:pathLst>
                <a:path w="15038" h="14610" extrusionOk="0">
                  <a:moveTo>
                    <a:pt x="4882" y="1299"/>
                  </a:moveTo>
                  <a:lnTo>
                    <a:pt x="7096" y="2525"/>
                  </a:lnTo>
                  <a:lnTo>
                    <a:pt x="7096" y="6323"/>
                  </a:lnTo>
                  <a:lnTo>
                    <a:pt x="4251" y="3573"/>
                  </a:lnTo>
                  <a:lnTo>
                    <a:pt x="4882" y="1299"/>
                  </a:lnTo>
                  <a:close/>
                  <a:moveTo>
                    <a:pt x="10037" y="1251"/>
                  </a:moveTo>
                  <a:lnTo>
                    <a:pt x="10692" y="3644"/>
                  </a:lnTo>
                  <a:lnTo>
                    <a:pt x="7930" y="6323"/>
                  </a:lnTo>
                  <a:lnTo>
                    <a:pt x="7930" y="2430"/>
                  </a:lnTo>
                  <a:lnTo>
                    <a:pt x="7942" y="2430"/>
                  </a:lnTo>
                  <a:lnTo>
                    <a:pt x="10037" y="1251"/>
                  </a:lnTo>
                  <a:close/>
                  <a:moveTo>
                    <a:pt x="3739" y="4228"/>
                  </a:moveTo>
                  <a:lnTo>
                    <a:pt x="6513" y="6906"/>
                  </a:lnTo>
                  <a:lnTo>
                    <a:pt x="2489" y="6906"/>
                  </a:lnTo>
                  <a:lnTo>
                    <a:pt x="1274" y="4871"/>
                  </a:lnTo>
                  <a:lnTo>
                    <a:pt x="3739"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55" y="10478"/>
                  </a:lnTo>
                  <a:lnTo>
                    <a:pt x="1322" y="9859"/>
                  </a:lnTo>
                  <a:lnTo>
                    <a:pt x="2596" y="7704"/>
                  </a:lnTo>
                  <a:close/>
                  <a:moveTo>
                    <a:pt x="7942" y="8300"/>
                  </a:moveTo>
                  <a:lnTo>
                    <a:pt x="10787" y="11050"/>
                  </a:lnTo>
                  <a:lnTo>
                    <a:pt x="10156" y="13336"/>
                  </a:lnTo>
                  <a:lnTo>
                    <a:pt x="7942" y="12098"/>
                  </a:lnTo>
                  <a:lnTo>
                    <a:pt x="7942" y="8300"/>
                  </a:lnTo>
                  <a:close/>
                  <a:moveTo>
                    <a:pt x="7108" y="8300"/>
                  </a:moveTo>
                  <a:lnTo>
                    <a:pt x="7108" y="12205"/>
                  </a:lnTo>
                  <a:lnTo>
                    <a:pt x="7096" y="12205"/>
                  </a:lnTo>
                  <a:lnTo>
                    <a:pt x="5001" y="13383"/>
                  </a:lnTo>
                  <a:lnTo>
                    <a:pt x="4334" y="10978"/>
                  </a:lnTo>
                  <a:lnTo>
                    <a:pt x="7108"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8"/>
            <p:cNvSpPr/>
            <p:nvPr/>
          </p:nvSpPr>
          <p:spPr>
            <a:xfrm>
              <a:off x="4759800" y="4499800"/>
              <a:ext cx="376275" cy="365250"/>
            </a:xfrm>
            <a:custGeom>
              <a:avLst/>
              <a:gdLst/>
              <a:ahLst/>
              <a:cxnLst/>
              <a:rect l="l" t="t" r="r" b="b"/>
              <a:pathLst>
                <a:path w="15051" h="14610" extrusionOk="0">
                  <a:moveTo>
                    <a:pt x="4882" y="1286"/>
                  </a:moveTo>
                  <a:lnTo>
                    <a:pt x="7109" y="2524"/>
                  </a:lnTo>
                  <a:lnTo>
                    <a:pt x="7109" y="6322"/>
                  </a:lnTo>
                  <a:lnTo>
                    <a:pt x="4263" y="3572"/>
                  </a:lnTo>
                  <a:lnTo>
                    <a:pt x="4882" y="1286"/>
                  </a:lnTo>
                  <a:close/>
                  <a:moveTo>
                    <a:pt x="10050" y="1250"/>
                  </a:moveTo>
                  <a:lnTo>
                    <a:pt x="10705" y="3643"/>
                  </a:lnTo>
                  <a:lnTo>
                    <a:pt x="7942" y="6322"/>
                  </a:lnTo>
                  <a:lnTo>
                    <a:pt x="7942" y="2417"/>
                  </a:lnTo>
                  <a:lnTo>
                    <a:pt x="7954" y="2417"/>
                  </a:lnTo>
                  <a:lnTo>
                    <a:pt x="10050" y="1250"/>
                  </a:lnTo>
                  <a:close/>
                  <a:moveTo>
                    <a:pt x="3751" y="4203"/>
                  </a:moveTo>
                  <a:lnTo>
                    <a:pt x="6525" y="6882"/>
                  </a:lnTo>
                  <a:lnTo>
                    <a:pt x="2501" y="6882"/>
                  </a:lnTo>
                  <a:lnTo>
                    <a:pt x="1287" y="4846"/>
                  </a:lnTo>
                  <a:lnTo>
                    <a:pt x="3751" y="4203"/>
                  </a:lnTo>
                  <a:close/>
                  <a:moveTo>
                    <a:pt x="11395" y="4132"/>
                  </a:moveTo>
                  <a:lnTo>
                    <a:pt x="13729" y="4739"/>
                  </a:lnTo>
                  <a:lnTo>
                    <a:pt x="12443" y="6882"/>
                  </a:lnTo>
                  <a:lnTo>
                    <a:pt x="8538" y="6882"/>
                  </a:lnTo>
                  <a:lnTo>
                    <a:pt x="11395" y="4132"/>
                  </a:lnTo>
                  <a:close/>
                  <a:moveTo>
                    <a:pt x="12550" y="7715"/>
                  </a:moveTo>
                  <a:lnTo>
                    <a:pt x="13776" y="9763"/>
                  </a:lnTo>
                  <a:lnTo>
                    <a:pt x="11300" y="10394"/>
                  </a:lnTo>
                  <a:lnTo>
                    <a:pt x="8538" y="7715"/>
                  </a:lnTo>
                  <a:close/>
                  <a:moveTo>
                    <a:pt x="6525" y="7715"/>
                  </a:moveTo>
                  <a:lnTo>
                    <a:pt x="3668" y="10478"/>
                  </a:lnTo>
                  <a:lnTo>
                    <a:pt x="1334" y="9858"/>
                  </a:lnTo>
                  <a:lnTo>
                    <a:pt x="2608" y="7715"/>
                  </a:lnTo>
                  <a:close/>
                  <a:moveTo>
                    <a:pt x="7954" y="8287"/>
                  </a:moveTo>
                  <a:lnTo>
                    <a:pt x="10800" y="11037"/>
                  </a:lnTo>
                  <a:lnTo>
                    <a:pt x="10169" y="13311"/>
                  </a:lnTo>
                  <a:lnTo>
                    <a:pt x="7954" y="12085"/>
                  </a:lnTo>
                  <a:lnTo>
                    <a:pt x="7954" y="8287"/>
                  </a:lnTo>
                  <a:close/>
                  <a:moveTo>
                    <a:pt x="7109" y="8299"/>
                  </a:moveTo>
                  <a:lnTo>
                    <a:pt x="7109" y="12204"/>
                  </a:lnTo>
                  <a:lnTo>
                    <a:pt x="5001" y="13371"/>
                  </a:lnTo>
                  <a:lnTo>
                    <a:pt x="4335" y="10978"/>
                  </a:lnTo>
                  <a:lnTo>
                    <a:pt x="7109" y="8299"/>
                  </a:lnTo>
                  <a:close/>
                  <a:moveTo>
                    <a:pt x="10586" y="0"/>
                  </a:moveTo>
                  <a:lnTo>
                    <a:pt x="9824" y="405"/>
                  </a:lnTo>
                  <a:lnTo>
                    <a:pt x="7430" y="1750"/>
                  </a:lnTo>
                  <a:lnTo>
                    <a:pt x="5121" y="453"/>
                  </a:lnTo>
                  <a:lnTo>
                    <a:pt x="4359" y="36"/>
                  </a:lnTo>
                  <a:lnTo>
                    <a:pt x="4144" y="857"/>
                  </a:lnTo>
                  <a:lnTo>
                    <a:pt x="3430" y="3441"/>
                  </a:lnTo>
                  <a:lnTo>
                    <a:pt x="858" y="4120"/>
                  </a:lnTo>
                  <a:lnTo>
                    <a:pt x="1" y="4334"/>
                  </a:lnTo>
                  <a:lnTo>
                    <a:pt x="441" y="5072"/>
                  </a:lnTo>
                  <a:lnTo>
                    <a:pt x="1823" y="7394"/>
                  </a:lnTo>
                  <a:lnTo>
                    <a:pt x="477" y="9632"/>
                  </a:lnTo>
                  <a:lnTo>
                    <a:pt x="48"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8"/>
            <p:cNvSpPr/>
            <p:nvPr/>
          </p:nvSpPr>
          <p:spPr>
            <a:xfrm>
              <a:off x="47598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98"/>
                  </a:moveTo>
                  <a:lnTo>
                    <a:pt x="7121" y="2525"/>
                  </a:lnTo>
                  <a:lnTo>
                    <a:pt x="7121" y="6323"/>
                  </a:lnTo>
                  <a:lnTo>
                    <a:pt x="4275" y="3572"/>
                  </a:lnTo>
                  <a:lnTo>
                    <a:pt x="4906" y="1298"/>
                  </a:lnTo>
                  <a:close/>
                  <a:moveTo>
                    <a:pt x="3751" y="4215"/>
                  </a:moveTo>
                  <a:lnTo>
                    <a:pt x="6525" y="6894"/>
                  </a:lnTo>
                  <a:lnTo>
                    <a:pt x="2501" y="6894"/>
                  </a:lnTo>
                  <a:lnTo>
                    <a:pt x="1287" y="4846"/>
                  </a:lnTo>
                  <a:lnTo>
                    <a:pt x="3751" y="4215"/>
                  </a:lnTo>
                  <a:close/>
                  <a:moveTo>
                    <a:pt x="11395" y="4132"/>
                  </a:moveTo>
                  <a:lnTo>
                    <a:pt x="13729" y="4751"/>
                  </a:lnTo>
                  <a:lnTo>
                    <a:pt x="12443" y="6894"/>
                  </a:lnTo>
                  <a:lnTo>
                    <a:pt x="8538" y="6894"/>
                  </a:lnTo>
                  <a:lnTo>
                    <a:pt x="11395" y="4132"/>
                  </a:lnTo>
                  <a:close/>
                  <a:moveTo>
                    <a:pt x="12562" y="7704"/>
                  </a:moveTo>
                  <a:lnTo>
                    <a:pt x="13788" y="9752"/>
                  </a:lnTo>
                  <a:lnTo>
                    <a:pt x="11312" y="10383"/>
                  </a:lnTo>
                  <a:lnTo>
                    <a:pt x="8550" y="7704"/>
                  </a:lnTo>
                  <a:close/>
                  <a:moveTo>
                    <a:pt x="6525" y="7704"/>
                  </a:moveTo>
                  <a:lnTo>
                    <a:pt x="3668" y="10478"/>
                  </a:lnTo>
                  <a:lnTo>
                    <a:pt x="1334" y="9871"/>
                  </a:lnTo>
                  <a:lnTo>
                    <a:pt x="2608"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59" y="10966"/>
                  </a:lnTo>
                  <a:lnTo>
                    <a:pt x="7133" y="8287"/>
                  </a:lnTo>
                  <a:close/>
                  <a:moveTo>
                    <a:pt x="10586" y="0"/>
                  </a:moveTo>
                  <a:lnTo>
                    <a:pt x="9824" y="417"/>
                  </a:lnTo>
                  <a:lnTo>
                    <a:pt x="7430" y="1751"/>
                  </a:lnTo>
                  <a:lnTo>
                    <a:pt x="5121" y="453"/>
                  </a:lnTo>
                  <a:lnTo>
                    <a:pt x="4370" y="48"/>
                  </a:lnTo>
                  <a:lnTo>
                    <a:pt x="4144" y="858"/>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3"/>
                  </a:lnTo>
                  <a:lnTo>
                    <a:pt x="7621" y="12859"/>
                  </a:lnTo>
                  <a:lnTo>
                    <a:pt x="9931" y="14157"/>
                  </a:lnTo>
                  <a:lnTo>
                    <a:pt x="10693" y="14574"/>
                  </a:lnTo>
                  <a:lnTo>
                    <a:pt x="10919"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8"/>
            <p:cNvSpPr/>
            <p:nvPr/>
          </p:nvSpPr>
          <p:spPr>
            <a:xfrm>
              <a:off x="4759800" y="4134575"/>
              <a:ext cx="376275" cy="365525"/>
            </a:xfrm>
            <a:custGeom>
              <a:avLst/>
              <a:gdLst/>
              <a:ahLst/>
              <a:cxnLst/>
              <a:rect l="l" t="t" r="r" b="b"/>
              <a:pathLst>
                <a:path w="15051" h="14621" extrusionOk="0">
                  <a:moveTo>
                    <a:pt x="4882" y="1286"/>
                  </a:moveTo>
                  <a:lnTo>
                    <a:pt x="7109" y="2512"/>
                  </a:lnTo>
                  <a:lnTo>
                    <a:pt x="7109" y="6310"/>
                  </a:lnTo>
                  <a:lnTo>
                    <a:pt x="4263" y="3560"/>
                  </a:lnTo>
                  <a:lnTo>
                    <a:pt x="4882"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38" y="6882"/>
                  </a:lnTo>
                  <a:lnTo>
                    <a:pt x="11395" y="4132"/>
                  </a:lnTo>
                  <a:close/>
                  <a:moveTo>
                    <a:pt x="3751" y="4215"/>
                  </a:moveTo>
                  <a:lnTo>
                    <a:pt x="6525" y="6894"/>
                  </a:lnTo>
                  <a:lnTo>
                    <a:pt x="2501" y="6894"/>
                  </a:lnTo>
                  <a:lnTo>
                    <a:pt x="1287" y="4858"/>
                  </a:lnTo>
                  <a:lnTo>
                    <a:pt x="3751" y="4215"/>
                  </a:lnTo>
                  <a:close/>
                  <a:moveTo>
                    <a:pt x="12550" y="7715"/>
                  </a:moveTo>
                  <a:lnTo>
                    <a:pt x="13776" y="9751"/>
                  </a:lnTo>
                  <a:lnTo>
                    <a:pt x="11300" y="10394"/>
                  </a:lnTo>
                  <a:lnTo>
                    <a:pt x="8538" y="7715"/>
                  </a:lnTo>
                  <a:close/>
                  <a:moveTo>
                    <a:pt x="6525" y="7715"/>
                  </a:moveTo>
                  <a:lnTo>
                    <a:pt x="3668" y="10466"/>
                  </a:lnTo>
                  <a:lnTo>
                    <a:pt x="1334" y="9859"/>
                  </a:lnTo>
                  <a:lnTo>
                    <a:pt x="2608"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58" y="4132"/>
                  </a:lnTo>
                  <a:lnTo>
                    <a:pt x="1" y="4346"/>
                  </a:lnTo>
                  <a:lnTo>
                    <a:pt x="441" y="5084"/>
                  </a:lnTo>
                  <a:lnTo>
                    <a:pt x="1823" y="7406"/>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8"/>
            <p:cNvSpPr/>
            <p:nvPr/>
          </p:nvSpPr>
          <p:spPr>
            <a:xfrm>
              <a:off x="43809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82" y="1274"/>
                  </a:moveTo>
                  <a:lnTo>
                    <a:pt x="7096" y="2513"/>
                  </a:lnTo>
                  <a:lnTo>
                    <a:pt x="7096" y="6311"/>
                  </a:lnTo>
                  <a:lnTo>
                    <a:pt x="4251" y="3560"/>
                  </a:lnTo>
                  <a:lnTo>
                    <a:pt x="4882" y="1274"/>
                  </a:lnTo>
                  <a:close/>
                  <a:moveTo>
                    <a:pt x="3739" y="4215"/>
                  </a:moveTo>
                  <a:lnTo>
                    <a:pt x="6513" y="6894"/>
                  </a:lnTo>
                  <a:lnTo>
                    <a:pt x="2489" y="6894"/>
                  </a:lnTo>
                  <a:lnTo>
                    <a:pt x="1274" y="4846"/>
                  </a:lnTo>
                  <a:lnTo>
                    <a:pt x="3739" y="4215"/>
                  </a:lnTo>
                  <a:close/>
                  <a:moveTo>
                    <a:pt x="11383" y="4132"/>
                  </a:moveTo>
                  <a:lnTo>
                    <a:pt x="13716" y="4751"/>
                  </a:lnTo>
                  <a:lnTo>
                    <a:pt x="12442" y="6894"/>
                  </a:lnTo>
                  <a:lnTo>
                    <a:pt x="8525" y="6894"/>
                  </a:lnTo>
                  <a:lnTo>
                    <a:pt x="11383" y="4132"/>
                  </a:lnTo>
                  <a:close/>
                  <a:moveTo>
                    <a:pt x="12561" y="7704"/>
                  </a:moveTo>
                  <a:lnTo>
                    <a:pt x="13776" y="9752"/>
                  </a:lnTo>
                  <a:lnTo>
                    <a:pt x="11311" y="10383"/>
                  </a:lnTo>
                  <a:lnTo>
                    <a:pt x="8537" y="7704"/>
                  </a:lnTo>
                  <a:close/>
                  <a:moveTo>
                    <a:pt x="6525" y="7704"/>
                  </a:moveTo>
                  <a:lnTo>
                    <a:pt x="3667" y="10478"/>
                  </a:lnTo>
                  <a:lnTo>
                    <a:pt x="1334" y="9871"/>
                  </a:lnTo>
                  <a:lnTo>
                    <a:pt x="2608"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8"/>
            <p:cNvSpPr/>
            <p:nvPr/>
          </p:nvSpPr>
          <p:spPr>
            <a:xfrm>
              <a:off x="4001675"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50" y="1251"/>
                  </a:moveTo>
                  <a:lnTo>
                    <a:pt x="10704" y="3644"/>
                  </a:lnTo>
                  <a:lnTo>
                    <a:pt x="7930" y="6323"/>
                  </a:lnTo>
                  <a:lnTo>
                    <a:pt x="7930" y="2430"/>
                  </a:lnTo>
                  <a:lnTo>
                    <a:pt x="7942" y="2430"/>
                  </a:lnTo>
                  <a:lnTo>
                    <a:pt x="10050"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5" y="14610"/>
                  </a:lnTo>
                  <a:lnTo>
                    <a:pt x="5227" y="14193"/>
                  </a:lnTo>
                  <a:lnTo>
                    <a:pt x="7621" y="12859"/>
                  </a:lnTo>
                  <a:lnTo>
                    <a:pt x="9930" y="14145"/>
                  </a:lnTo>
                  <a:lnTo>
                    <a:pt x="10681" y="14574"/>
                  </a:lnTo>
                  <a:lnTo>
                    <a:pt x="10907" y="13752"/>
                  </a:lnTo>
                  <a:lnTo>
                    <a:pt x="11621" y="11157"/>
                  </a:lnTo>
                  <a:lnTo>
                    <a:pt x="14193" y="10490"/>
                  </a:lnTo>
                  <a:lnTo>
                    <a:pt x="15050" y="10264"/>
                  </a:lnTo>
                  <a:lnTo>
                    <a:pt x="14610" y="9538"/>
                  </a:lnTo>
                  <a:lnTo>
                    <a:pt x="13228"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8"/>
            <p:cNvSpPr/>
            <p:nvPr/>
          </p:nvSpPr>
          <p:spPr>
            <a:xfrm>
              <a:off x="4001675" y="846375"/>
              <a:ext cx="375975" cy="365250"/>
            </a:xfrm>
            <a:custGeom>
              <a:avLst/>
              <a:gdLst/>
              <a:ahLst/>
              <a:cxnLst/>
              <a:rect l="l" t="t" r="r" b="b"/>
              <a:pathLst>
                <a:path w="15039" h="14610" extrusionOk="0">
                  <a:moveTo>
                    <a:pt x="10050" y="1250"/>
                  </a:moveTo>
                  <a:lnTo>
                    <a:pt x="10704" y="3643"/>
                  </a:lnTo>
                  <a:lnTo>
                    <a:pt x="7930" y="6322"/>
                  </a:lnTo>
                  <a:lnTo>
                    <a:pt x="7930" y="2429"/>
                  </a:lnTo>
                  <a:lnTo>
                    <a:pt x="7942" y="2429"/>
                  </a:lnTo>
                  <a:lnTo>
                    <a:pt x="10050"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73"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5" y="14609"/>
                  </a:lnTo>
                  <a:lnTo>
                    <a:pt x="5227" y="14192"/>
                  </a:lnTo>
                  <a:lnTo>
                    <a:pt x="7621" y="12859"/>
                  </a:lnTo>
                  <a:lnTo>
                    <a:pt x="9930" y="14157"/>
                  </a:lnTo>
                  <a:lnTo>
                    <a:pt x="10681" y="14573"/>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22"/>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8"/>
            <p:cNvSpPr/>
            <p:nvPr/>
          </p:nvSpPr>
          <p:spPr>
            <a:xfrm>
              <a:off x="400167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5" y="14621"/>
                  </a:lnTo>
                  <a:lnTo>
                    <a:pt x="5216" y="14205"/>
                  </a:lnTo>
                  <a:lnTo>
                    <a:pt x="7621" y="12859"/>
                  </a:lnTo>
                  <a:lnTo>
                    <a:pt x="9919" y="14157"/>
                  </a:lnTo>
                  <a:lnTo>
                    <a:pt x="10681" y="14574"/>
                  </a:lnTo>
                  <a:lnTo>
                    <a:pt x="10907" y="13752"/>
                  </a:lnTo>
                  <a:lnTo>
                    <a:pt x="11621" y="11169"/>
                  </a:lnTo>
                  <a:lnTo>
                    <a:pt x="14193" y="10502"/>
                  </a:lnTo>
                  <a:lnTo>
                    <a:pt x="15038" y="10276"/>
                  </a:lnTo>
                  <a:lnTo>
                    <a:pt x="14610" y="9549"/>
                  </a:lnTo>
                  <a:lnTo>
                    <a:pt x="13228"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8"/>
            <p:cNvSpPr/>
            <p:nvPr/>
          </p:nvSpPr>
          <p:spPr>
            <a:xfrm>
              <a:off x="4380600" y="4134575"/>
              <a:ext cx="376250" cy="365525"/>
            </a:xfrm>
            <a:custGeom>
              <a:avLst/>
              <a:gdLst/>
              <a:ahLst/>
              <a:cxnLst/>
              <a:rect l="l" t="t" r="r" b="b"/>
              <a:pathLst>
                <a:path w="15050" h="14621" extrusionOk="0">
                  <a:moveTo>
                    <a:pt x="4894" y="1286"/>
                  </a:moveTo>
                  <a:lnTo>
                    <a:pt x="7108" y="2512"/>
                  </a:lnTo>
                  <a:lnTo>
                    <a:pt x="7108" y="6310"/>
                  </a:lnTo>
                  <a:lnTo>
                    <a:pt x="4263" y="3560"/>
                  </a:lnTo>
                  <a:lnTo>
                    <a:pt x="4894" y="1286"/>
                  </a:lnTo>
                  <a:close/>
                  <a:moveTo>
                    <a:pt x="10049" y="1238"/>
                  </a:moveTo>
                  <a:lnTo>
                    <a:pt x="10704" y="3632"/>
                  </a:lnTo>
                  <a:lnTo>
                    <a:pt x="7942" y="6310"/>
                  </a:lnTo>
                  <a:lnTo>
                    <a:pt x="7942" y="2417"/>
                  </a:lnTo>
                  <a:lnTo>
                    <a:pt x="7954" y="2417"/>
                  </a:lnTo>
                  <a:lnTo>
                    <a:pt x="10049" y="1238"/>
                  </a:lnTo>
                  <a:close/>
                  <a:moveTo>
                    <a:pt x="3751" y="4215"/>
                  </a:moveTo>
                  <a:lnTo>
                    <a:pt x="6525" y="6894"/>
                  </a:lnTo>
                  <a:lnTo>
                    <a:pt x="2501" y="6894"/>
                  </a:lnTo>
                  <a:lnTo>
                    <a:pt x="1286" y="4858"/>
                  </a:lnTo>
                  <a:lnTo>
                    <a:pt x="3751" y="4215"/>
                  </a:lnTo>
                  <a:close/>
                  <a:moveTo>
                    <a:pt x="11395" y="4132"/>
                  </a:moveTo>
                  <a:lnTo>
                    <a:pt x="13728" y="4739"/>
                  </a:lnTo>
                  <a:lnTo>
                    <a:pt x="12454" y="6894"/>
                  </a:lnTo>
                  <a:lnTo>
                    <a:pt x="8537" y="6894"/>
                  </a:lnTo>
                  <a:lnTo>
                    <a:pt x="11395" y="4132"/>
                  </a:lnTo>
                  <a:close/>
                  <a:moveTo>
                    <a:pt x="12549" y="7715"/>
                  </a:moveTo>
                  <a:lnTo>
                    <a:pt x="13776" y="9751"/>
                  </a:lnTo>
                  <a:lnTo>
                    <a:pt x="11299" y="10394"/>
                  </a:lnTo>
                  <a:lnTo>
                    <a:pt x="8537" y="7715"/>
                  </a:lnTo>
                  <a:close/>
                  <a:moveTo>
                    <a:pt x="6525" y="7715"/>
                  </a:moveTo>
                  <a:lnTo>
                    <a:pt x="3667" y="10466"/>
                  </a:lnTo>
                  <a:lnTo>
                    <a:pt x="1334" y="9859"/>
                  </a:lnTo>
                  <a:lnTo>
                    <a:pt x="2608" y="7715"/>
                  </a:lnTo>
                  <a:close/>
                  <a:moveTo>
                    <a:pt x="7954" y="8299"/>
                  </a:moveTo>
                  <a:lnTo>
                    <a:pt x="10799" y="11049"/>
                  </a:lnTo>
                  <a:lnTo>
                    <a:pt x="10168" y="13323"/>
                  </a:lnTo>
                  <a:lnTo>
                    <a:pt x="7954" y="12085"/>
                  </a:lnTo>
                  <a:lnTo>
                    <a:pt x="7954" y="8299"/>
                  </a:lnTo>
                  <a:close/>
                  <a:moveTo>
                    <a:pt x="7120" y="8299"/>
                  </a:moveTo>
                  <a:lnTo>
                    <a:pt x="7120" y="12192"/>
                  </a:lnTo>
                  <a:lnTo>
                    <a:pt x="7108" y="12192"/>
                  </a:lnTo>
                  <a:lnTo>
                    <a:pt x="5013"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8" y="4132"/>
                  </a:lnTo>
                  <a:lnTo>
                    <a:pt x="0" y="4346"/>
                  </a:lnTo>
                  <a:lnTo>
                    <a:pt x="441" y="5084"/>
                  </a:lnTo>
                  <a:lnTo>
                    <a:pt x="1822" y="7406"/>
                  </a:lnTo>
                  <a:lnTo>
                    <a:pt x="477"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8"/>
            <p:cNvSpPr/>
            <p:nvPr/>
          </p:nvSpPr>
          <p:spPr>
            <a:xfrm>
              <a:off x="4380600" y="3769350"/>
              <a:ext cx="376250" cy="365250"/>
            </a:xfrm>
            <a:custGeom>
              <a:avLst/>
              <a:gdLst/>
              <a:ahLst/>
              <a:cxnLst/>
              <a:rect l="l" t="t" r="r" b="b"/>
              <a:pathLst>
                <a:path w="15050" h="14610" extrusionOk="0">
                  <a:moveTo>
                    <a:pt x="4894" y="1274"/>
                  </a:moveTo>
                  <a:lnTo>
                    <a:pt x="7108" y="2512"/>
                  </a:lnTo>
                  <a:lnTo>
                    <a:pt x="7108" y="6311"/>
                  </a:lnTo>
                  <a:lnTo>
                    <a:pt x="4263" y="3560"/>
                  </a:lnTo>
                  <a:lnTo>
                    <a:pt x="4894"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86" y="4846"/>
                  </a:lnTo>
                  <a:lnTo>
                    <a:pt x="3751" y="4215"/>
                  </a:lnTo>
                  <a:close/>
                  <a:moveTo>
                    <a:pt x="11395" y="4132"/>
                  </a:moveTo>
                  <a:lnTo>
                    <a:pt x="13728" y="4751"/>
                  </a:lnTo>
                  <a:lnTo>
                    <a:pt x="12454" y="6894"/>
                  </a:lnTo>
                  <a:lnTo>
                    <a:pt x="8537" y="6894"/>
                  </a:lnTo>
                  <a:lnTo>
                    <a:pt x="11395" y="4132"/>
                  </a:lnTo>
                  <a:close/>
                  <a:moveTo>
                    <a:pt x="12549" y="7704"/>
                  </a:moveTo>
                  <a:lnTo>
                    <a:pt x="13776" y="9751"/>
                  </a:lnTo>
                  <a:lnTo>
                    <a:pt x="11299" y="10382"/>
                  </a:lnTo>
                  <a:lnTo>
                    <a:pt x="8537" y="7704"/>
                  </a:lnTo>
                  <a:close/>
                  <a:moveTo>
                    <a:pt x="6525" y="7704"/>
                  </a:moveTo>
                  <a:lnTo>
                    <a:pt x="3667" y="10466"/>
                  </a:lnTo>
                  <a:lnTo>
                    <a:pt x="1334" y="9847"/>
                  </a:lnTo>
                  <a:lnTo>
                    <a:pt x="2608" y="7704"/>
                  </a:lnTo>
                  <a:close/>
                  <a:moveTo>
                    <a:pt x="7954" y="8287"/>
                  </a:moveTo>
                  <a:lnTo>
                    <a:pt x="10799" y="11037"/>
                  </a:lnTo>
                  <a:lnTo>
                    <a:pt x="10168" y="13323"/>
                  </a:lnTo>
                  <a:lnTo>
                    <a:pt x="7954" y="12085"/>
                  </a:lnTo>
                  <a:lnTo>
                    <a:pt x="7954" y="8287"/>
                  </a:lnTo>
                  <a:close/>
                  <a:moveTo>
                    <a:pt x="7120" y="8287"/>
                  </a:moveTo>
                  <a:lnTo>
                    <a:pt x="7120" y="12192"/>
                  </a:lnTo>
                  <a:lnTo>
                    <a:pt x="7108" y="12192"/>
                  </a:lnTo>
                  <a:lnTo>
                    <a:pt x="5013"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8" y="4120"/>
                  </a:lnTo>
                  <a:lnTo>
                    <a:pt x="0" y="4346"/>
                  </a:lnTo>
                  <a:lnTo>
                    <a:pt x="441" y="5072"/>
                  </a:lnTo>
                  <a:lnTo>
                    <a:pt x="1822" y="7394"/>
                  </a:lnTo>
                  <a:lnTo>
                    <a:pt x="477"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8"/>
            <p:cNvSpPr/>
            <p:nvPr/>
          </p:nvSpPr>
          <p:spPr>
            <a:xfrm>
              <a:off x="4380300" y="3403825"/>
              <a:ext cx="376550" cy="365550"/>
            </a:xfrm>
            <a:custGeom>
              <a:avLst/>
              <a:gdLst/>
              <a:ahLst/>
              <a:cxnLst/>
              <a:rect l="l" t="t" r="r" b="b"/>
              <a:pathLst>
                <a:path w="15062" h="14622" extrusionOk="0">
                  <a:moveTo>
                    <a:pt x="4906" y="1286"/>
                  </a:moveTo>
                  <a:lnTo>
                    <a:pt x="7120" y="2525"/>
                  </a:lnTo>
                  <a:lnTo>
                    <a:pt x="7120" y="6311"/>
                  </a:lnTo>
                  <a:lnTo>
                    <a:pt x="4275" y="3560"/>
                  </a:lnTo>
                  <a:lnTo>
                    <a:pt x="4906" y="1286"/>
                  </a:lnTo>
                  <a:close/>
                  <a:moveTo>
                    <a:pt x="10061" y="1239"/>
                  </a:moveTo>
                  <a:lnTo>
                    <a:pt x="10716" y="3632"/>
                  </a:lnTo>
                  <a:lnTo>
                    <a:pt x="7954" y="6311"/>
                  </a:lnTo>
                  <a:lnTo>
                    <a:pt x="7954" y="2417"/>
                  </a:lnTo>
                  <a:lnTo>
                    <a:pt x="7966" y="2417"/>
                  </a:lnTo>
                  <a:lnTo>
                    <a:pt x="10061" y="1239"/>
                  </a:lnTo>
                  <a:close/>
                  <a:moveTo>
                    <a:pt x="3763" y="4215"/>
                  </a:moveTo>
                  <a:lnTo>
                    <a:pt x="6537" y="6894"/>
                  </a:lnTo>
                  <a:lnTo>
                    <a:pt x="2513" y="6894"/>
                  </a:lnTo>
                  <a:lnTo>
                    <a:pt x="1310" y="4858"/>
                  </a:lnTo>
                  <a:lnTo>
                    <a:pt x="3763" y="4215"/>
                  </a:lnTo>
                  <a:close/>
                  <a:moveTo>
                    <a:pt x="11407" y="4144"/>
                  </a:moveTo>
                  <a:lnTo>
                    <a:pt x="13740" y="4751"/>
                  </a:lnTo>
                  <a:lnTo>
                    <a:pt x="12466" y="6894"/>
                  </a:lnTo>
                  <a:lnTo>
                    <a:pt x="8549" y="6894"/>
                  </a:lnTo>
                  <a:lnTo>
                    <a:pt x="11407" y="4144"/>
                  </a:lnTo>
                  <a:close/>
                  <a:moveTo>
                    <a:pt x="12561" y="7716"/>
                  </a:moveTo>
                  <a:lnTo>
                    <a:pt x="13788" y="9752"/>
                  </a:lnTo>
                  <a:lnTo>
                    <a:pt x="11311" y="10395"/>
                  </a:lnTo>
                  <a:lnTo>
                    <a:pt x="8549" y="7716"/>
                  </a:lnTo>
                  <a:close/>
                  <a:moveTo>
                    <a:pt x="6537" y="7728"/>
                  </a:moveTo>
                  <a:lnTo>
                    <a:pt x="3679" y="10478"/>
                  </a:lnTo>
                  <a:lnTo>
                    <a:pt x="1346" y="9871"/>
                  </a:lnTo>
                  <a:lnTo>
                    <a:pt x="2620" y="7728"/>
                  </a:lnTo>
                  <a:close/>
                  <a:moveTo>
                    <a:pt x="7966" y="8299"/>
                  </a:moveTo>
                  <a:lnTo>
                    <a:pt x="10811" y="11049"/>
                  </a:lnTo>
                  <a:lnTo>
                    <a:pt x="10180" y="13323"/>
                  </a:lnTo>
                  <a:lnTo>
                    <a:pt x="7966" y="12085"/>
                  </a:lnTo>
                  <a:lnTo>
                    <a:pt x="7966" y="8299"/>
                  </a:lnTo>
                  <a:close/>
                  <a:moveTo>
                    <a:pt x="7132" y="8299"/>
                  </a:moveTo>
                  <a:lnTo>
                    <a:pt x="7132" y="12192"/>
                  </a:lnTo>
                  <a:lnTo>
                    <a:pt x="7120" y="12192"/>
                  </a:lnTo>
                  <a:lnTo>
                    <a:pt x="5025" y="13371"/>
                  </a:lnTo>
                  <a:lnTo>
                    <a:pt x="4358" y="10978"/>
                  </a:lnTo>
                  <a:lnTo>
                    <a:pt x="7132" y="8299"/>
                  </a:lnTo>
                  <a:close/>
                  <a:moveTo>
                    <a:pt x="10597" y="0"/>
                  </a:moveTo>
                  <a:lnTo>
                    <a:pt x="9835" y="417"/>
                  </a:lnTo>
                  <a:lnTo>
                    <a:pt x="7442" y="1763"/>
                  </a:lnTo>
                  <a:lnTo>
                    <a:pt x="5132" y="465"/>
                  </a:lnTo>
                  <a:lnTo>
                    <a:pt x="4382" y="48"/>
                  </a:lnTo>
                  <a:lnTo>
                    <a:pt x="4156" y="870"/>
                  </a:lnTo>
                  <a:lnTo>
                    <a:pt x="3441" y="3453"/>
                  </a:lnTo>
                  <a:lnTo>
                    <a:pt x="858" y="4132"/>
                  </a:lnTo>
                  <a:lnTo>
                    <a:pt x="0" y="4346"/>
                  </a:lnTo>
                  <a:lnTo>
                    <a:pt x="453" y="5084"/>
                  </a:lnTo>
                  <a:lnTo>
                    <a:pt x="1834" y="7406"/>
                  </a:lnTo>
                  <a:lnTo>
                    <a:pt x="489" y="9644"/>
                  </a:lnTo>
                  <a:lnTo>
                    <a:pt x="60" y="10383"/>
                  </a:lnTo>
                  <a:lnTo>
                    <a:pt x="905" y="10597"/>
                  </a:lnTo>
                  <a:lnTo>
                    <a:pt x="3572" y="11299"/>
                  </a:lnTo>
                  <a:lnTo>
                    <a:pt x="4263" y="13800"/>
                  </a:lnTo>
                  <a:lnTo>
                    <a:pt x="4477" y="14621"/>
                  </a:lnTo>
                  <a:lnTo>
                    <a:pt x="5239" y="14205"/>
                  </a:lnTo>
                  <a:lnTo>
                    <a:pt x="7632" y="12859"/>
                  </a:lnTo>
                  <a:lnTo>
                    <a:pt x="9942" y="14157"/>
                  </a:lnTo>
                  <a:lnTo>
                    <a:pt x="10704" y="14574"/>
                  </a:lnTo>
                  <a:lnTo>
                    <a:pt x="10930" y="13752"/>
                  </a:lnTo>
                  <a:lnTo>
                    <a:pt x="11645" y="11168"/>
                  </a:lnTo>
                  <a:lnTo>
                    <a:pt x="14216" y="10502"/>
                  </a:lnTo>
                  <a:lnTo>
                    <a:pt x="15062" y="10275"/>
                  </a:lnTo>
                  <a:lnTo>
                    <a:pt x="14633" y="9549"/>
                  </a:lnTo>
                  <a:lnTo>
                    <a:pt x="13252" y="7227"/>
                  </a:lnTo>
                  <a:lnTo>
                    <a:pt x="14586" y="4977"/>
                  </a:lnTo>
                  <a:lnTo>
                    <a:pt x="15014" y="4251"/>
                  </a:lnTo>
                  <a:lnTo>
                    <a:pt x="14169" y="4025"/>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8"/>
            <p:cNvSpPr/>
            <p:nvPr/>
          </p:nvSpPr>
          <p:spPr>
            <a:xfrm>
              <a:off x="4380900" y="1211600"/>
              <a:ext cx="375950" cy="365525"/>
            </a:xfrm>
            <a:custGeom>
              <a:avLst/>
              <a:gdLst/>
              <a:ahLst/>
              <a:cxnLst/>
              <a:rect l="l" t="t" r="r" b="b"/>
              <a:pathLst>
                <a:path w="15038" h="14621" extrusionOk="0">
                  <a:moveTo>
                    <a:pt x="4882" y="1298"/>
                  </a:moveTo>
                  <a:lnTo>
                    <a:pt x="7096" y="2536"/>
                  </a:lnTo>
                  <a:lnTo>
                    <a:pt x="7096" y="6334"/>
                  </a:lnTo>
                  <a:lnTo>
                    <a:pt x="4251" y="3572"/>
                  </a:lnTo>
                  <a:lnTo>
                    <a:pt x="4882" y="1298"/>
                  </a:lnTo>
                  <a:close/>
                  <a:moveTo>
                    <a:pt x="10037" y="1250"/>
                  </a:moveTo>
                  <a:lnTo>
                    <a:pt x="10692" y="3655"/>
                  </a:lnTo>
                  <a:lnTo>
                    <a:pt x="7930" y="6334"/>
                  </a:lnTo>
                  <a:lnTo>
                    <a:pt x="7930" y="2429"/>
                  </a:lnTo>
                  <a:lnTo>
                    <a:pt x="7942" y="2429"/>
                  </a:lnTo>
                  <a:lnTo>
                    <a:pt x="10037" y="1250"/>
                  </a:lnTo>
                  <a:close/>
                  <a:moveTo>
                    <a:pt x="3739" y="4227"/>
                  </a:moveTo>
                  <a:lnTo>
                    <a:pt x="6513" y="6906"/>
                  </a:lnTo>
                  <a:lnTo>
                    <a:pt x="2489" y="6906"/>
                  </a:lnTo>
                  <a:lnTo>
                    <a:pt x="1274" y="4870"/>
                  </a:lnTo>
                  <a:lnTo>
                    <a:pt x="3739"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55" y="10501"/>
                  </a:lnTo>
                  <a:lnTo>
                    <a:pt x="1322" y="9882"/>
                  </a:lnTo>
                  <a:lnTo>
                    <a:pt x="2596" y="7739"/>
                  </a:lnTo>
                  <a:close/>
                  <a:moveTo>
                    <a:pt x="7942" y="8311"/>
                  </a:moveTo>
                  <a:lnTo>
                    <a:pt x="10787" y="11061"/>
                  </a:lnTo>
                  <a:lnTo>
                    <a:pt x="10156" y="13335"/>
                  </a:lnTo>
                  <a:lnTo>
                    <a:pt x="7942" y="12097"/>
                  </a:lnTo>
                  <a:lnTo>
                    <a:pt x="7942" y="8311"/>
                  </a:lnTo>
                  <a:close/>
                  <a:moveTo>
                    <a:pt x="7096" y="8311"/>
                  </a:moveTo>
                  <a:lnTo>
                    <a:pt x="7096" y="12204"/>
                  </a:lnTo>
                  <a:lnTo>
                    <a:pt x="5001" y="13383"/>
                  </a:lnTo>
                  <a:lnTo>
                    <a:pt x="4322" y="10989"/>
                  </a:lnTo>
                  <a:lnTo>
                    <a:pt x="7096" y="8311"/>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82"/>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27"/>
                  </a:lnTo>
                  <a:lnTo>
                    <a:pt x="14562" y="4977"/>
                  </a:lnTo>
                  <a:lnTo>
                    <a:pt x="15002"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8"/>
            <p:cNvSpPr/>
            <p:nvPr/>
          </p:nvSpPr>
          <p:spPr>
            <a:xfrm>
              <a:off x="4380600" y="4499800"/>
              <a:ext cx="376250" cy="365250"/>
            </a:xfrm>
            <a:custGeom>
              <a:avLst/>
              <a:gdLst/>
              <a:ahLst/>
              <a:cxnLst/>
              <a:rect l="l" t="t" r="r" b="b"/>
              <a:pathLst>
                <a:path w="15050" h="14610" extrusionOk="0">
                  <a:moveTo>
                    <a:pt x="4894" y="1286"/>
                  </a:moveTo>
                  <a:lnTo>
                    <a:pt x="7108" y="2524"/>
                  </a:lnTo>
                  <a:lnTo>
                    <a:pt x="7108" y="6322"/>
                  </a:lnTo>
                  <a:lnTo>
                    <a:pt x="4263" y="3572"/>
                  </a:lnTo>
                  <a:lnTo>
                    <a:pt x="4894"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54" y="6882"/>
                  </a:lnTo>
                  <a:lnTo>
                    <a:pt x="8537" y="6882"/>
                  </a:lnTo>
                  <a:lnTo>
                    <a:pt x="11395" y="4132"/>
                  </a:lnTo>
                  <a:close/>
                  <a:moveTo>
                    <a:pt x="12573" y="7715"/>
                  </a:moveTo>
                  <a:lnTo>
                    <a:pt x="13788" y="9763"/>
                  </a:lnTo>
                  <a:lnTo>
                    <a:pt x="11323" y="10394"/>
                  </a:lnTo>
                  <a:lnTo>
                    <a:pt x="8549"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13"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8" y="4120"/>
                  </a:lnTo>
                  <a:lnTo>
                    <a:pt x="0" y="4334"/>
                  </a:lnTo>
                  <a:lnTo>
                    <a:pt x="441" y="5072"/>
                  </a:lnTo>
                  <a:lnTo>
                    <a:pt x="1822" y="7394"/>
                  </a:lnTo>
                  <a:lnTo>
                    <a:pt x="477"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8"/>
            <p:cNvSpPr/>
            <p:nvPr/>
          </p:nvSpPr>
          <p:spPr>
            <a:xfrm>
              <a:off x="7027350"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38" y="1251"/>
                  </a:moveTo>
                  <a:lnTo>
                    <a:pt x="10704" y="3656"/>
                  </a:lnTo>
                  <a:lnTo>
                    <a:pt x="7930" y="6335"/>
                  </a:lnTo>
                  <a:lnTo>
                    <a:pt x="7930" y="2429"/>
                  </a:lnTo>
                  <a:lnTo>
                    <a:pt x="7942" y="2429"/>
                  </a:lnTo>
                  <a:lnTo>
                    <a:pt x="10038"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57" y="13324"/>
                  </a:lnTo>
                  <a:lnTo>
                    <a:pt x="7942" y="12085"/>
                  </a:lnTo>
                  <a:lnTo>
                    <a:pt x="7942" y="8299"/>
                  </a:lnTo>
                  <a:close/>
                  <a:moveTo>
                    <a:pt x="7133" y="8287"/>
                  </a:moveTo>
                  <a:lnTo>
                    <a:pt x="7133" y="12193"/>
                  </a:lnTo>
                  <a:lnTo>
                    <a:pt x="7109" y="12193"/>
                  </a:lnTo>
                  <a:lnTo>
                    <a:pt x="5013" y="13371"/>
                  </a:lnTo>
                  <a:lnTo>
                    <a:pt x="4358" y="10966"/>
                  </a:lnTo>
                  <a:lnTo>
                    <a:pt x="7133" y="8287"/>
                  </a:lnTo>
                  <a:close/>
                  <a:moveTo>
                    <a:pt x="10573"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38" y="10276"/>
                  </a:lnTo>
                  <a:lnTo>
                    <a:pt x="14610" y="9549"/>
                  </a:lnTo>
                  <a:lnTo>
                    <a:pt x="13229"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8"/>
            <p:cNvSpPr/>
            <p:nvPr/>
          </p:nvSpPr>
          <p:spPr>
            <a:xfrm>
              <a:off x="7027350"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38" y="1251"/>
                  </a:moveTo>
                  <a:lnTo>
                    <a:pt x="10704" y="3644"/>
                  </a:lnTo>
                  <a:lnTo>
                    <a:pt x="7930" y="6323"/>
                  </a:lnTo>
                  <a:lnTo>
                    <a:pt x="7930" y="2430"/>
                  </a:lnTo>
                  <a:lnTo>
                    <a:pt x="7942" y="2430"/>
                  </a:lnTo>
                  <a:lnTo>
                    <a:pt x="10038"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8"/>
            <p:cNvSpPr/>
            <p:nvPr/>
          </p:nvSpPr>
          <p:spPr>
            <a:xfrm>
              <a:off x="7027350"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38" y="1251"/>
                  </a:moveTo>
                  <a:lnTo>
                    <a:pt x="10704" y="3656"/>
                  </a:lnTo>
                  <a:lnTo>
                    <a:pt x="7930" y="6335"/>
                  </a:lnTo>
                  <a:lnTo>
                    <a:pt x="7930" y="2430"/>
                  </a:lnTo>
                  <a:lnTo>
                    <a:pt x="7942" y="2430"/>
                  </a:lnTo>
                  <a:lnTo>
                    <a:pt x="10038"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6" y="14622"/>
                  </a:lnTo>
                  <a:lnTo>
                    <a:pt x="5228" y="14205"/>
                  </a:lnTo>
                  <a:lnTo>
                    <a:pt x="7621" y="12860"/>
                  </a:lnTo>
                  <a:lnTo>
                    <a:pt x="9930"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8"/>
            <p:cNvSpPr/>
            <p:nvPr/>
          </p:nvSpPr>
          <p:spPr>
            <a:xfrm>
              <a:off x="7027350" y="846375"/>
              <a:ext cx="376275" cy="365250"/>
            </a:xfrm>
            <a:custGeom>
              <a:avLst/>
              <a:gdLst/>
              <a:ahLst/>
              <a:cxnLst/>
              <a:rect l="l" t="t" r="r" b="b"/>
              <a:pathLst>
                <a:path w="15051" h="14610" extrusionOk="0">
                  <a:moveTo>
                    <a:pt x="10038" y="1250"/>
                  </a:moveTo>
                  <a:lnTo>
                    <a:pt x="10704" y="3643"/>
                  </a:lnTo>
                  <a:lnTo>
                    <a:pt x="7930" y="6322"/>
                  </a:lnTo>
                  <a:lnTo>
                    <a:pt x="7930" y="2429"/>
                  </a:lnTo>
                  <a:lnTo>
                    <a:pt x="7942" y="2429"/>
                  </a:lnTo>
                  <a:lnTo>
                    <a:pt x="10038"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85"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6" y="14609"/>
                  </a:lnTo>
                  <a:lnTo>
                    <a:pt x="5228" y="14192"/>
                  </a:lnTo>
                  <a:lnTo>
                    <a:pt x="7621" y="12859"/>
                  </a:lnTo>
                  <a:lnTo>
                    <a:pt x="9930"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7" y="4012"/>
                  </a:lnTo>
                  <a:lnTo>
                    <a:pt x="11490" y="3322"/>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8"/>
            <p:cNvSpPr/>
            <p:nvPr/>
          </p:nvSpPr>
          <p:spPr>
            <a:xfrm>
              <a:off x="7027350"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38" y="1250"/>
                  </a:moveTo>
                  <a:lnTo>
                    <a:pt x="10704" y="3655"/>
                  </a:lnTo>
                  <a:lnTo>
                    <a:pt x="7930" y="6334"/>
                  </a:lnTo>
                  <a:lnTo>
                    <a:pt x="7930" y="2429"/>
                  </a:lnTo>
                  <a:lnTo>
                    <a:pt x="7942" y="2429"/>
                  </a:lnTo>
                  <a:lnTo>
                    <a:pt x="10038"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489"/>
                  </a:lnTo>
                  <a:lnTo>
                    <a:pt x="15050" y="10275"/>
                  </a:lnTo>
                  <a:lnTo>
                    <a:pt x="14610" y="9537"/>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8"/>
            <p:cNvSpPr/>
            <p:nvPr/>
          </p:nvSpPr>
          <p:spPr>
            <a:xfrm>
              <a:off x="7027350"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38" y="1251"/>
                  </a:moveTo>
                  <a:lnTo>
                    <a:pt x="10704" y="3644"/>
                  </a:lnTo>
                  <a:lnTo>
                    <a:pt x="7930" y="6323"/>
                  </a:lnTo>
                  <a:lnTo>
                    <a:pt x="7930" y="2430"/>
                  </a:lnTo>
                  <a:lnTo>
                    <a:pt x="7942" y="2430"/>
                  </a:lnTo>
                  <a:lnTo>
                    <a:pt x="10038"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6" y="14610"/>
                  </a:lnTo>
                  <a:lnTo>
                    <a:pt x="5228" y="14193"/>
                  </a:lnTo>
                  <a:lnTo>
                    <a:pt x="7621" y="12860"/>
                  </a:lnTo>
                  <a:lnTo>
                    <a:pt x="9930"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8"/>
            <p:cNvSpPr/>
            <p:nvPr/>
          </p:nvSpPr>
          <p:spPr>
            <a:xfrm>
              <a:off x="70273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38" y="1239"/>
                  </a:moveTo>
                  <a:lnTo>
                    <a:pt x="10704" y="3632"/>
                  </a:lnTo>
                  <a:lnTo>
                    <a:pt x="7930" y="6311"/>
                  </a:lnTo>
                  <a:lnTo>
                    <a:pt x="7930" y="2417"/>
                  </a:lnTo>
                  <a:lnTo>
                    <a:pt x="7942" y="2417"/>
                  </a:lnTo>
                  <a:lnTo>
                    <a:pt x="10038" y="1239"/>
                  </a:lnTo>
                  <a:close/>
                  <a:moveTo>
                    <a:pt x="3751" y="4215"/>
                  </a:moveTo>
                  <a:lnTo>
                    <a:pt x="6513" y="6894"/>
                  </a:lnTo>
                  <a:lnTo>
                    <a:pt x="2501" y="6894"/>
                  </a:lnTo>
                  <a:lnTo>
                    <a:pt x="1298"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9"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8"/>
            <p:cNvSpPr/>
            <p:nvPr/>
          </p:nvSpPr>
          <p:spPr>
            <a:xfrm>
              <a:off x="6648150"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25"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2" y="10502"/>
                  </a:lnTo>
                  <a:lnTo>
                    <a:pt x="15050" y="10275"/>
                  </a:lnTo>
                  <a:lnTo>
                    <a:pt x="14609" y="9549"/>
                  </a:lnTo>
                  <a:lnTo>
                    <a:pt x="13228" y="7227"/>
                  </a:lnTo>
                  <a:lnTo>
                    <a:pt x="14573"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8"/>
            <p:cNvSpPr/>
            <p:nvPr/>
          </p:nvSpPr>
          <p:spPr>
            <a:xfrm>
              <a:off x="6268925" y="3038600"/>
              <a:ext cx="376275" cy="365250"/>
            </a:xfrm>
            <a:custGeom>
              <a:avLst/>
              <a:gdLst/>
              <a:ahLst/>
              <a:cxnLst/>
              <a:rect l="l" t="t" r="r" b="b"/>
              <a:pathLst>
                <a:path w="15051" h="14610" extrusionOk="0">
                  <a:moveTo>
                    <a:pt x="10049" y="1239"/>
                  </a:moveTo>
                  <a:lnTo>
                    <a:pt x="10704" y="3632"/>
                  </a:lnTo>
                  <a:lnTo>
                    <a:pt x="7942" y="6311"/>
                  </a:lnTo>
                  <a:lnTo>
                    <a:pt x="7942" y="2405"/>
                  </a:lnTo>
                  <a:lnTo>
                    <a:pt x="7954" y="2405"/>
                  </a:lnTo>
                  <a:lnTo>
                    <a:pt x="10049" y="1239"/>
                  </a:lnTo>
                  <a:close/>
                  <a:moveTo>
                    <a:pt x="4906" y="1298"/>
                  </a:moveTo>
                  <a:lnTo>
                    <a:pt x="7120" y="2525"/>
                  </a:lnTo>
                  <a:lnTo>
                    <a:pt x="7120" y="6323"/>
                  </a:lnTo>
                  <a:lnTo>
                    <a:pt x="4275" y="3572"/>
                  </a:lnTo>
                  <a:lnTo>
                    <a:pt x="4906" y="1298"/>
                  </a:lnTo>
                  <a:close/>
                  <a:moveTo>
                    <a:pt x="3751" y="4215"/>
                  </a:moveTo>
                  <a:lnTo>
                    <a:pt x="6525" y="6894"/>
                  </a:lnTo>
                  <a:lnTo>
                    <a:pt x="2501" y="6894"/>
                  </a:lnTo>
                  <a:lnTo>
                    <a:pt x="1286" y="4846"/>
                  </a:lnTo>
                  <a:lnTo>
                    <a:pt x="3751" y="4215"/>
                  </a:lnTo>
                  <a:close/>
                  <a:moveTo>
                    <a:pt x="11395" y="4132"/>
                  </a:moveTo>
                  <a:lnTo>
                    <a:pt x="13728" y="4751"/>
                  </a:lnTo>
                  <a:lnTo>
                    <a:pt x="12443" y="6894"/>
                  </a:lnTo>
                  <a:lnTo>
                    <a:pt x="8537" y="6894"/>
                  </a:lnTo>
                  <a:lnTo>
                    <a:pt x="11395" y="4132"/>
                  </a:lnTo>
                  <a:close/>
                  <a:moveTo>
                    <a:pt x="12562" y="7704"/>
                  </a:moveTo>
                  <a:lnTo>
                    <a:pt x="13788" y="9752"/>
                  </a:lnTo>
                  <a:lnTo>
                    <a:pt x="11311" y="10383"/>
                  </a:lnTo>
                  <a:lnTo>
                    <a:pt x="8549" y="7704"/>
                  </a:lnTo>
                  <a:close/>
                  <a:moveTo>
                    <a:pt x="6537" y="7704"/>
                  </a:moveTo>
                  <a:lnTo>
                    <a:pt x="3680" y="10478"/>
                  </a:lnTo>
                  <a:lnTo>
                    <a:pt x="1346" y="9871"/>
                  </a:lnTo>
                  <a:lnTo>
                    <a:pt x="2620" y="7704"/>
                  </a:lnTo>
                  <a:close/>
                  <a:moveTo>
                    <a:pt x="7954" y="8287"/>
                  </a:moveTo>
                  <a:lnTo>
                    <a:pt x="10800" y="11038"/>
                  </a:lnTo>
                  <a:lnTo>
                    <a:pt x="10168" y="13324"/>
                  </a:lnTo>
                  <a:lnTo>
                    <a:pt x="7954" y="12085"/>
                  </a:lnTo>
                  <a:lnTo>
                    <a:pt x="7954" y="8287"/>
                  </a:lnTo>
                  <a:close/>
                  <a:moveTo>
                    <a:pt x="7132" y="8287"/>
                  </a:moveTo>
                  <a:lnTo>
                    <a:pt x="7132" y="12192"/>
                  </a:lnTo>
                  <a:lnTo>
                    <a:pt x="7120" y="12192"/>
                  </a:lnTo>
                  <a:lnTo>
                    <a:pt x="5025" y="13359"/>
                  </a:lnTo>
                  <a:lnTo>
                    <a:pt x="4370" y="10966"/>
                  </a:lnTo>
                  <a:lnTo>
                    <a:pt x="7132"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8"/>
            <p:cNvSpPr/>
            <p:nvPr/>
          </p:nvSpPr>
          <p:spPr>
            <a:xfrm>
              <a:off x="6268925"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34" y="9859"/>
                  </a:lnTo>
                  <a:lnTo>
                    <a:pt x="2608" y="7704"/>
                  </a:lnTo>
                  <a:close/>
                  <a:moveTo>
                    <a:pt x="7954" y="8300"/>
                  </a:moveTo>
                  <a:lnTo>
                    <a:pt x="10800"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8"/>
            <p:cNvSpPr/>
            <p:nvPr/>
          </p:nvSpPr>
          <p:spPr>
            <a:xfrm>
              <a:off x="6268925"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49" y="1239"/>
                  </a:moveTo>
                  <a:lnTo>
                    <a:pt x="10704" y="3632"/>
                  </a:lnTo>
                  <a:lnTo>
                    <a:pt x="7942" y="6311"/>
                  </a:lnTo>
                  <a:lnTo>
                    <a:pt x="7942" y="2417"/>
                  </a:lnTo>
                  <a:lnTo>
                    <a:pt x="7954" y="2417"/>
                  </a:lnTo>
                  <a:lnTo>
                    <a:pt x="10049" y="1239"/>
                  </a:lnTo>
                  <a:close/>
                  <a:moveTo>
                    <a:pt x="3751" y="4215"/>
                  </a:moveTo>
                  <a:lnTo>
                    <a:pt x="6525" y="6894"/>
                  </a:lnTo>
                  <a:lnTo>
                    <a:pt x="2501" y="6894"/>
                  </a:lnTo>
                  <a:lnTo>
                    <a:pt x="1298" y="4858"/>
                  </a:lnTo>
                  <a:lnTo>
                    <a:pt x="3751" y="4215"/>
                  </a:lnTo>
                  <a:close/>
                  <a:moveTo>
                    <a:pt x="11395" y="4144"/>
                  </a:moveTo>
                  <a:lnTo>
                    <a:pt x="13728" y="4751"/>
                  </a:lnTo>
                  <a:lnTo>
                    <a:pt x="12443" y="6894"/>
                  </a:lnTo>
                  <a:lnTo>
                    <a:pt x="8537" y="6894"/>
                  </a:lnTo>
                  <a:lnTo>
                    <a:pt x="11395" y="4144"/>
                  </a:lnTo>
                  <a:close/>
                  <a:moveTo>
                    <a:pt x="12550" y="7716"/>
                  </a:moveTo>
                  <a:lnTo>
                    <a:pt x="13776" y="9752"/>
                  </a:lnTo>
                  <a:lnTo>
                    <a:pt x="11300" y="10395"/>
                  </a:lnTo>
                  <a:lnTo>
                    <a:pt x="8537" y="7716"/>
                  </a:lnTo>
                  <a:close/>
                  <a:moveTo>
                    <a:pt x="6525" y="7728"/>
                  </a:moveTo>
                  <a:lnTo>
                    <a:pt x="3668" y="10478"/>
                  </a:lnTo>
                  <a:lnTo>
                    <a:pt x="1334" y="9871"/>
                  </a:lnTo>
                  <a:lnTo>
                    <a:pt x="2608" y="7728"/>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3"/>
                  </a:lnTo>
                  <a:lnTo>
                    <a:pt x="5120" y="465"/>
                  </a:lnTo>
                  <a:lnTo>
                    <a:pt x="4358" y="48"/>
                  </a:lnTo>
                  <a:lnTo>
                    <a:pt x="4144" y="870"/>
                  </a:lnTo>
                  <a:lnTo>
                    <a:pt x="3430" y="3453"/>
                  </a:lnTo>
                  <a:lnTo>
                    <a:pt x="858" y="4132"/>
                  </a:lnTo>
                  <a:lnTo>
                    <a:pt x="1" y="4346"/>
                  </a:lnTo>
                  <a:lnTo>
                    <a:pt x="441" y="5084"/>
                  </a:lnTo>
                  <a:lnTo>
                    <a:pt x="1822" y="7406"/>
                  </a:lnTo>
                  <a:lnTo>
                    <a:pt x="477" y="9644"/>
                  </a:lnTo>
                  <a:lnTo>
                    <a:pt x="48" y="10383"/>
                  </a:lnTo>
                  <a:lnTo>
                    <a:pt x="894" y="10597"/>
                  </a:lnTo>
                  <a:lnTo>
                    <a:pt x="3561" y="11299"/>
                  </a:lnTo>
                  <a:lnTo>
                    <a:pt x="4251" y="13800"/>
                  </a:lnTo>
                  <a:lnTo>
                    <a:pt x="4465" y="14621"/>
                  </a:lnTo>
                  <a:lnTo>
                    <a:pt x="5227" y="14205"/>
                  </a:lnTo>
                  <a:lnTo>
                    <a:pt x="7621" y="12859"/>
                  </a:lnTo>
                  <a:lnTo>
                    <a:pt x="9930" y="14157"/>
                  </a:lnTo>
                  <a:lnTo>
                    <a:pt x="10692" y="14574"/>
                  </a:lnTo>
                  <a:lnTo>
                    <a:pt x="10907" y="13752"/>
                  </a:lnTo>
                  <a:lnTo>
                    <a:pt x="11621" y="11168"/>
                  </a:lnTo>
                  <a:lnTo>
                    <a:pt x="14205" y="10502"/>
                  </a:lnTo>
                  <a:lnTo>
                    <a:pt x="15050" y="10275"/>
                  </a:lnTo>
                  <a:lnTo>
                    <a:pt x="14621" y="9549"/>
                  </a:lnTo>
                  <a:lnTo>
                    <a:pt x="13228" y="7227"/>
                  </a:lnTo>
                  <a:lnTo>
                    <a:pt x="14574"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8"/>
            <p:cNvSpPr/>
            <p:nvPr/>
          </p:nvSpPr>
          <p:spPr>
            <a:xfrm>
              <a:off x="6268925"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76" y="9763"/>
                  </a:lnTo>
                  <a:lnTo>
                    <a:pt x="11311" y="10406"/>
                  </a:lnTo>
                  <a:lnTo>
                    <a:pt x="8549" y="7727"/>
                  </a:lnTo>
                  <a:close/>
                  <a:moveTo>
                    <a:pt x="6525" y="7739"/>
                  </a:moveTo>
                  <a:lnTo>
                    <a:pt x="3668" y="10501"/>
                  </a:lnTo>
                  <a:lnTo>
                    <a:pt x="1334" y="9882"/>
                  </a:lnTo>
                  <a:lnTo>
                    <a:pt x="2608" y="7739"/>
                  </a:lnTo>
                  <a:close/>
                  <a:moveTo>
                    <a:pt x="7954" y="8311"/>
                  </a:moveTo>
                  <a:lnTo>
                    <a:pt x="10800"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8"/>
            <p:cNvSpPr/>
            <p:nvPr/>
          </p:nvSpPr>
          <p:spPr>
            <a:xfrm>
              <a:off x="6268925" y="4134575"/>
              <a:ext cx="376275" cy="365525"/>
            </a:xfrm>
            <a:custGeom>
              <a:avLst/>
              <a:gdLst/>
              <a:ahLst/>
              <a:cxnLst/>
              <a:rect l="l" t="t" r="r" b="b"/>
              <a:pathLst>
                <a:path w="15051" h="14621" extrusionOk="0">
                  <a:moveTo>
                    <a:pt x="4906" y="1286"/>
                  </a:moveTo>
                  <a:lnTo>
                    <a:pt x="7120" y="2512"/>
                  </a:lnTo>
                  <a:lnTo>
                    <a:pt x="7120" y="6310"/>
                  </a:lnTo>
                  <a:lnTo>
                    <a:pt x="4275" y="3560"/>
                  </a:lnTo>
                  <a:lnTo>
                    <a:pt x="4906" y="1286"/>
                  </a:lnTo>
                  <a:close/>
                  <a:moveTo>
                    <a:pt x="10049" y="1238"/>
                  </a:moveTo>
                  <a:lnTo>
                    <a:pt x="10704" y="3632"/>
                  </a:lnTo>
                  <a:lnTo>
                    <a:pt x="7942" y="6310"/>
                  </a:lnTo>
                  <a:lnTo>
                    <a:pt x="7942" y="2417"/>
                  </a:lnTo>
                  <a:lnTo>
                    <a:pt x="7954" y="2417"/>
                  </a:lnTo>
                  <a:lnTo>
                    <a:pt x="10049" y="1238"/>
                  </a:lnTo>
                  <a:close/>
                  <a:moveTo>
                    <a:pt x="11395" y="4132"/>
                  </a:moveTo>
                  <a:lnTo>
                    <a:pt x="13728" y="4739"/>
                  </a:lnTo>
                  <a:lnTo>
                    <a:pt x="12443" y="6882"/>
                  </a:lnTo>
                  <a:lnTo>
                    <a:pt x="8537" y="6882"/>
                  </a:lnTo>
                  <a:lnTo>
                    <a:pt x="11395" y="4132"/>
                  </a:lnTo>
                  <a:close/>
                  <a:moveTo>
                    <a:pt x="3751" y="4215"/>
                  </a:moveTo>
                  <a:lnTo>
                    <a:pt x="6525" y="6894"/>
                  </a:lnTo>
                  <a:lnTo>
                    <a:pt x="2501" y="6894"/>
                  </a:lnTo>
                  <a:lnTo>
                    <a:pt x="1286" y="4858"/>
                  </a:lnTo>
                  <a:lnTo>
                    <a:pt x="3751" y="4215"/>
                  </a:lnTo>
                  <a:close/>
                  <a:moveTo>
                    <a:pt x="12562" y="7715"/>
                  </a:moveTo>
                  <a:lnTo>
                    <a:pt x="13788" y="9751"/>
                  </a:lnTo>
                  <a:lnTo>
                    <a:pt x="11311" y="10394"/>
                  </a:lnTo>
                  <a:lnTo>
                    <a:pt x="8549" y="7715"/>
                  </a:lnTo>
                  <a:close/>
                  <a:moveTo>
                    <a:pt x="6525" y="7715"/>
                  </a:moveTo>
                  <a:lnTo>
                    <a:pt x="3668" y="10466"/>
                  </a:lnTo>
                  <a:lnTo>
                    <a:pt x="1334" y="9859"/>
                  </a:lnTo>
                  <a:lnTo>
                    <a:pt x="2608" y="7715"/>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2"/>
                  </a:lnTo>
                  <a:lnTo>
                    <a:pt x="5120" y="465"/>
                  </a:lnTo>
                  <a:lnTo>
                    <a:pt x="4358" y="48"/>
                  </a:lnTo>
                  <a:lnTo>
                    <a:pt x="4144" y="869"/>
                  </a:lnTo>
                  <a:lnTo>
                    <a:pt x="3430" y="3453"/>
                  </a:lnTo>
                  <a:lnTo>
                    <a:pt x="858" y="4132"/>
                  </a:lnTo>
                  <a:lnTo>
                    <a:pt x="1" y="4346"/>
                  </a:lnTo>
                  <a:lnTo>
                    <a:pt x="441" y="5084"/>
                  </a:lnTo>
                  <a:lnTo>
                    <a:pt x="1822" y="7406"/>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07" y="13752"/>
                  </a:lnTo>
                  <a:lnTo>
                    <a:pt x="11621" y="11168"/>
                  </a:lnTo>
                  <a:lnTo>
                    <a:pt x="14205" y="10501"/>
                  </a:lnTo>
                  <a:lnTo>
                    <a:pt x="15050" y="10275"/>
                  </a:lnTo>
                  <a:lnTo>
                    <a:pt x="14621" y="9549"/>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8"/>
            <p:cNvSpPr/>
            <p:nvPr/>
          </p:nvSpPr>
          <p:spPr>
            <a:xfrm>
              <a:off x="6268925"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98" y="4846"/>
                  </a:lnTo>
                  <a:lnTo>
                    <a:pt x="3751" y="4215"/>
                  </a:lnTo>
                  <a:close/>
                  <a:moveTo>
                    <a:pt x="11395" y="4132"/>
                  </a:moveTo>
                  <a:lnTo>
                    <a:pt x="13728" y="4751"/>
                  </a:lnTo>
                  <a:lnTo>
                    <a:pt x="12443" y="6894"/>
                  </a:lnTo>
                  <a:lnTo>
                    <a:pt x="8537" y="6894"/>
                  </a:lnTo>
                  <a:lnTo>
                    <a:pt x="11395" y="4132"/>
                  </a:lnTo>
                  <a:close/>
                  <a:moveTo>
                    <a:pt x="12562" y="7704"/>
                  </a:moveTo>
                  <a:lnTo>
                    <a:pt x="13788" y="9751"/>
                  </a:lnTo>
                  <a:lnTo>
                    <a:pt x="11311" y="10382"/>
                  </a:lnTo>
                  <a:lnTo>
                    <a:pt x="8549" y="7704"/>
                  </a:lnTo>
                  <a:close/>
                  <a:moveTo>
                    <a:pt x="6525" y="7704"/>
                  </a:moveTo>
                  <a:lnTo>
                    <a:pt x="3668" y="10466"/>
                  </a:lnTo>
                  <a:lnTo>
                    <a:pt x="1334" y="9847"/>
                  </a:lnTo>
                  <a:lnTo>
                    <a:pt x="2608" y="7704"/>
                  </a:lnTo>
                  <a:close/>
                  <a:moveTo>
                    <a:pt x="7954" y="8287"/>
                  </a:moveTo>
                  <a:lnTo>
                    <a:pt x="10800" y="11037"/>
                  </a:lnTo>
                  <a:lnTo>
                    <a:pt x="10168" y="13323"/>
                  </a:lnTo>
                  <a:lnTo>
                    <a:pt x="7954" y="12085"/>
                  </a:lnTo>
                  <a:lnTo>
                    <a:pt x="7954" y="8287"/>
                  </a:lnTo>
                  <a:close/>
                  <a:moveTo>
                    <a:pt x="7120" y="8287"/>
                  </a:moveTo>
                  <a:lnTo>
                    <a:pt x="7120" y="12192"/>
                  </a:lnTo>
                  <a:lnTo>
                    <a:pt x="7109"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2"/>
                  </a:lnTo>
                  <a:lnTo>
                    <a:pt x="7621" y="12859"/>
                  </a:lnTo>
                  <a:lnTo>
                    <a:pt x="9930" y="14157"/>
                  </a:lnTo>
                  <a:lnTo>
                    <a:pt x="10692" y="14573"/>
                  </a:lnTo>
                  <a:lnTo>
                    <a:pt x="10907" y="13752"/>
                  </a:lnTo>
                  <a:lnTo>
                    <a:pt x="11621" y="11156"/>
                  </a:lnTo>
                  <a:lnTo>
                    <a:pt x="14205" y="10490"/>
                  </a:lnTo>
                  <a:lnTo>
                    <a:pt x="15050" y="10263"/>
                  </a:lnTo>
                  <a:lnTo>
                    <a:pt x="14621" y="9537"/>
                  </a:lnTo>
                  <a:lnTo>
                    <a:pt x="13228"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8"/>
            <p:cNvSpPr/>
            <p:nvPr/>
          </p:nvSpPr>
          <p:spPr>
            <a:xfrm>
              <a:off x="6648150" y="2307850"/>
              <a:ext cx="376250" cy="365250"/>
            </a:xfrm>
            <a:custGeom>
              <a:avLst/>
              <a:gdLst/>
              <a:ahLst/>
              <a:cxnLst/>
              <a:rect l="l" t="t" r="r" b="b"/>
              <a:pathLst>
                <a:path w="15050" h="14610" extrusionOk="0">
                  <a:moveTo>
                    <a:pt x="4894" y="1298"/>
                  </a:moveTo>
                  <a:lnTo>
                    <a:pt x="7120" y="2525"/>
                  </a:lnTo>
                  <a:lnTo>
                    <a:pt x="7120" y="6323"/>
                  </a:lnTo>
                  <a:lnTo>
                    <a:pt x="4274" y="3573"/>
                  </a:lnTo>
                  <a:lnTo>
                    <a:pt x="4894"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25"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37" y="7728"/>
                  </a:moveTo>
                  <a:lnTo>
                    <a:pt x="3679" y="10478"/>
                  </a:lnTo>
                  <a:lnTo>
                    <a:pt x="1346" y="9871"/>
                  </a:lnTo>
                  <a:lnTo>
                    <a:pt x="2619" y="7728"/>
                  </a:lnTo>
                  <a:close/>
                  <a:moveTo>
                    <a:pt x="7942" y="8299"/>
                  </a:moveTo>
                  <a:lnTo>
                    <a:pt x="10787" y="11062"/>
                  </a:lnTo>
                  <a:lnTo>
                    <a:pt x="10168" y="13336"/>
                  </a:lnTo>
                  <a:lnTo>
                    <a:pt x="7942" y="12097"/>
                  </a:lnTo>
                  <a:lnTo>
                    <a:pt x="7942" y="8299"/>
                  </a:lnTo>
                  <a:close/>
                  <a:moveTo>
                    <a:pt x="7132" y="8299"/>
                  </a:moveTo>
                  <a:lnTo>
                    <a:pt x="7132" y="12205"/>
                  </a:lnTo>
                  <a:lnTo>
                    <a:pt x="7120" y="12205"/>
                  </a:lnTo>
                  <a:lnTo>
                    <a:pt x="5013" y="13383"/>
                  </a:lnTo>
                  <a:lnTo>
                    <a:pt x="4358" y="10978"/>
                  </a:lnTo>
                  <a:lnTo>
                    <a:pt x="7132" y="8299"/>
                  </a:lnTo>
                  <a:close/>
                  <a:moveTo>
                    <a:pt x="10585" y="1"/>
                  </a:moveTo>
                  <a:lnTo>
                    <a:pt x="9823" y="417"/>
                  </a:lnTo>
                  <a:lnTo>
                    <a:pt x="7430" y="1751"/>
                  </a:lnTo>
                  <a:lnTo>
                    <a:pt x="5120" y="465"/>
                  </a:lnTo>
                  <a:lnTo>
                    <a:pt x="4358" y="48"/>
                  </a:lnTo>
                  <a:lnTo>
                    <a:pt x="4143" y="858"/>
                  </a:lnTo>
                  <a:lnTo>
                    <a:pt x="3429" y="3453"/>
                  </a:lnTo>
                  <a:lnTo>
                    <a:pt x="845"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204"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8"/>
            <p:cNvSpPr/>
            <p:nvPr/>
          </p:nvSpPr>
          <p:spPr>
            <a:xfrm>
              <a:off x="6648150"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25" y="6906"/>
                  </a:lnTo>
                  <a:lnTo>
                    <a:pt x="11382" y="4156"/>
                  </a:lnTo>
                  <a:close/>
                  <a:moveTo>
                    <a:pt x="12561" y="7728"/>
                  </a:moveTo>
                  <a:lnTo>
                    <a:pt x="13788" y="9764"/>
                  </a:lnTo>
                  <a:lnTo>
                    <a:pt x="11311" y="10407"/>
                  </a:lnTo>
                  <a:lnTo>
                    <a:pt x="8549" y="7728"/>
                  </a:lnTo>
                  <a:close/>
                  <a:moveTo>
                    <a:pt x="6525" y="7704"/>
                  </a:moveTo>
                  <a:lnTo>
                    <a:pt x="3667" y="10478"/>
                  </a:lnTo>
                  <a:lnTo>
                    <a:pt x="1322" y="9859"/>
                  </a:lnTo>
                  <a:lnTo>
                    <a:pt x="2608" y="7704"/>
                  </a:lnTo>
                  <a:close/>
                  <a:moveTo>
                    <a:pt x="7942" y="8300"/>
                  </a:moveTo>
                  <a:lnTo>
                    <a:pt x="10787" y="11050"/>
                  </a:lnTo>
                  <a:lnTo>
                    <a:pt x="10168" y="13336"/>
                  </a:lnTo>
                  <a:lnTo>
                    <a:pt x="7942" y="12098"/>
                  </a:lnTo>
                  <a:lnTo>
                    <a:pt x="7942"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43" y="858"/>
                  </a:lnTo>
                  <a:lnTo>
                    <a:pt x="3429" y="3454"/>
                  </a:lnTo>
                  <a:lnTo>
                    <a:pt x="845"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204"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8"/>
            <p:cNvSpPr/>
            <p:nvPr/>
          </p:nvSpPr>
          <p:spPr>
            <a:xfrm>
              <a:off x="6648450" y="846675"/>
              <a:ext cx="376250" cy="365525"/>
            </a:xfrm>
            <a:custGeom>
              <a:avLst/>
              <a:gdLst/>
              <a:ahLst/>
              <a:cxnLst/>
              <a:rect l="l" t="t" r="r" b="b"/>
              <a:pathLst>
                <a:path w="15050" h="14621" extrusionOk="0">
                  <a:moveTo>
                    <a:pt x="10037" y="1238"/>
                  </a:moveTo>
                  <a:lnTo>
                    <a:pt x="10692" y="3631"/>
                  </a:lnTo>
                  <a:lnTo>
                    <a:pt x="7918" y="6310"/>
                  </a:lnTo>
                  <a:lnTo>
                    <a:pt x="7918" y="2417"/>
                  </a:lnTo>
                  <a:lnTo>
                    <a:pt x="7941" y="2417"/>
                  </a:lnTo>
                  <a:lnTo>
                    <a:pt x="10037" y="1238"/>
                  </a:lnTo>
                  <a:close/>
                  <a:moveTo>
                    <a:pt x="4870" y="1298"/>
                  </a:moveTo>
                  <a:lnTo>
                    <a:pt x="7084" y="2536"/>
                  </a:lnTo>
                  <a:lnTo>
                    <a:pt x="7084" y="6322"/>
                  </a:lnTo>
                  <a:lnTo>
                    <a:pt x="4251" y="3572"/>
                  </a:lnTo>
                  <a:lnTo>
                    <a:pt x="4870" y="1298"/>
                  </a:lnTo>
                  <a:close/>
                  <a:moveTo>
                    <a:pt x="3739" y="4215"/>
                  </a:moveTo>
                  <a:lnTo>
                    <a:pt x="6513" y="6894"/>
                  </a:lnTo>
                  <a:lnTo>
                    <a:pt x="2488" y="6894"/>
                  </a:lnTo>
                  <a:lnTo>
                    <a:pt x="1274" y="4858"/>
                  </a:lnTo>
                  <a:lnTo>
                    <a:pt x="3739" y="4215"/>
                  </a:lnTo>
                  <a:close/>
                  <a:moveTo>
                    <a:pt x="11359" y="4131"/>
                  </a:moveTo>
                  <a:lnTo>
                    <a:pt x="13692" y="4751"/>
                  </a:lnTo>
                  <a:lnTo>
                    <a:pt x="12430" y="6894"/>
                  </a:lnTo>
                  <a:lnTo>
                    <a:pt x="8513" y="6894"/>
                  </a:lnTo>
                  <a:lnTo>
                    <a:pt x="11359" y="4131"/>
                  </a:lnTo>
                  <a:close/>
                  <a:moveTo>
                    <a:pt x="12549" y="7715"/>
                  </a:moveTo>
                  <a:lnTo>
                    <a:pt x="13776" y="9751"/>
                  </a:lnTo>
                  <a:lnTo>
                    <a:pt x="11299" y="10394"/>
                  </a:lnTo>
                  <a:lnTo>
                    <a:pt x="8537" y="7715"/>
                  </a:lnTo>
                  <a:close/>
                  <a:moveTo>
                    <a:pt x="6513" y="7727"/>
                  </a:moveTo>
                  <a:lnTo>
                    <a:pt x="3655" y="10477"/>
                  </a:lnTo>
                  <a:lnTo>
                    <a:pt x="1310" y="9870"/>
                  </a:lnTo>
                  <a:lnTo>
                    <a:pt x="2596" y="7727"/>
                  </a:lnTo>
                  <a:close/>
                  <a:moveTo>
                    <a:pt x="7930" y="8287"/>
                  </a:moveTo>
                  <a:lnTo>
                    <a:pt x="10775" y="11049"/>
                  </a:lnTo>
                  <a:lnTo>
                    <a:pt x="10156" y="13323"/>
                  </a:lnTo>
                  <a:lnTo>
                    <a:pt x="7930" y="12085"/>
                  </a:lnTo>
                  <a:lnTo>
                    <a:pt x="7930" y="8287"/>
                  </a:lnTo>
                  <a:close/>
                  <a:moveTo>
                    <a:pt x="7108" y="8287"/>
                  </a:moveTo>
                  <a:lnTo>
                    <a:pt x="7108" y="12192"/>
                  </a:lnTo>
                  <a:lnTo>
                    <a:pt x="7084" y="12192"/>
                  </a:lnTo>
                  <a:lnTo>
                    <a:pt x="4989" y="13371"/>
                  </a:lnTo>
                  <a:lnTo>
                    <a:pt x="4334" y="10966"/>
                  </a:lnTo>
                  <a:lnTo>
                    <a:pt x="7108"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2" y="11168"/>
                  </a:lnTo>
                  <a:lnTo>
                    <a:pt x="14204" y="10489"/>
                  </a:lnTo>
                  <a:lnTo>
                    <a:pt x="15050" y="10275"/>
                  </a:lnTo>
                  <a:lnTo>
                    <a:pt x="14621" y="9537"/>
                  </a:lnTo>
                  <a:lnTo>
                    <a:pt x="13240" y="7215"/>
                  </a:lnTo>
                  <a:lnTo>
                    <a:pt x="14573" y="4965"/>
                  </a:lnTo>
                  <a:lnTo>
                    <a:pt x="14990" y="4227"/>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8"/>
            <p:cNvSpPr/>
            <p:nvPr/>
          </p:nvSpPr>
          <p:spPr>
            <a:xfrm>
              <a:off x="6648150"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16" y="3656"/>
                  </a:lnTo>
                  <a:lnTo>
                    <a:pt x="7953" y="6335"/>
                  </a:lnTo>
                  <a:lnTo>
                    <a:pt x="7953" y="2430"/>
                  </a:lnTo>
                  <a:lnTo>
                    <a:pt x="10049" y="1251"/>
                  </a:lnTo>
                  <a:close/>
                  <a:moveTo>
                    <a:pt x="11382" y="4144"/>
                  </a:moveTo>
                  <a:lnTo>
                    <a:pt x="13728" y="4751"/>
                  </a:lnTo>
                  <a:lnTo>
                    <a:pt x="12442" y="6895"/>
                  </a:lnTo>
                  <a:lnTo>
                    <a:pt x="8525"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42" y="8311"/>
                  </a:moveTo>
                  <a:lnTo>
                    <a:pt x="10787" y="11062"/>
                  </a:lnTo>
                  <a:lnTo>
                    <a:pt x="10168" y="13336"/>
                  </a:lnTo>
                  <a:lnTo>
                    <a:pt x="7942" y="12109"/>
                  </a:lnTo>
                  <a:lnTo>
                    <a:pt x="7942"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43" y="870"/>
                  </a:lnTo>
                  <a:lnTo>
                    <a:pt x="3429" y="3454"/>
                  </a:lnTo>
                  <a:lnTo>
                    <a:pt x="845"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204"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8"/>
            <p:cNvSpPr/>
            <p:nvPr/>
          </p:nvSpPr>
          <p:spPr>
            <a:xfrm>
              <a:off x="70273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38" y="1238"/>
                  </a:moveTo>
                  <a:lnTo>
                    <a:pt x="10704" y="3632"/>
                  </a:lnTo>
                  <a:lnTo>
                    <a:pt x="7930" y="6311"/>
                  </a:lnTo>
                  <a:lnTo>
                    <a:pt x="7930" y="2405"/>
                  </a:lnTo>
                  <a:lnTo>
                    <a:pt x="7942" y="2405"/>
                  </a:lnTo>
                  <a:lnTo>
                    <a:pt x="10038"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56" y="10466"/>
                  </a:lnTo>
                  <a:lnTo>
                    <a:pt x="1322" y="9847"/>
                  </a:lnTo>
                  <a:lnTo>
                    <a:pt x="2596"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38" y="10263"/>
                  </a:lnTo>
                  <a:lnTo>
                    <a:pt x="14610" y="9537"/>
                  </a:lnTo>
                  <a:lnTo>
                    <a:pt x="13229"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8"/>
            <p:cNvSpPr/>
            <p:nvPr/>
          </p:nvSpPr>
          <p:spPr>
            <a:xfrm>
              <a:off x="6648150"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25"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46" y="9859"/>
                  </a:lnTo>
                  <a:lnTo>
                    <a:pt x="2608" y="7716"/>
                  </a:lnTo>
                  <a:close/>
                  <a:moveTo>
                    <a:pt x="7953" y="8299"/>
                  </a:moveTo>
                  <a:lnTo>
                    <a:pt x="10787" y="11050"/>
                  </a:lnTo>
                  <a:lnTo>
                    <a:pt x="10168" y="13324"/>
                  </a:lnTo>
                  <a:lnTo>
                    <a:pt x="7942" y="12085"/>
                  </a:lnTo>
                  <a:lnTo>
                    <a:pt x="7942"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2" y="10502"/>
                  </a:lnTo>
                  <a:lnTo>
                    <a:pt x="15050" y="10276"/>
                  </a:lnTo>
                  <a:lnTo>
                    <a:pt x="14609" y="9549"/>
                  </a:lnTo>
                  <a:lnTo>
                    <a:pt x="13228" y="7228"/>
                  </a:lnTo>
                  <a:lnTo>
                    <a:pt x="14573"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8"/>
            <p:cNvSpPr/>
            <p:nvPr/>
          </p:nvSpPr>
          <p:spPr>
            <a:xfrm>
              <a:off x="7027350" y="4134575"/>
              <a:ext cx="375975" cy="365525"/>
            </a:xfrm>
            <a:custGeom>
              <a:avLst/>
              <a:gdLst/>
              <a:ahLst/>
              <a:cxnLst/>
              <a:rect l="l" t="t" r="r" b="b"/>
              <a:pathLst>
                <a:path w="15039" h="14621" extrusionOk="0">
                  <a:moveTo>
                    <a:pt x="4894" y="1286"/>
                  </a:moveTo>
                  <a:lnTo>
                    <a:pt x="7109" y="2512"/>
                  </a:lnTo>
                  <a:lnTo>
                    <a:pt x="7109" y="6310"/>
                  </a:lnTo>
                  <a:lnTo>
                    <a:pt x="4275" y="3560"/>
                  </a:lnTo>
                  <a:lnTo>
                    <a:pt x="4894" y="1286"/>
                  </a:lnTo>
                  <a:close/>
                  <a:moveTo>
                    <a:pt x="10038" y="1238"/>
                  </a:moveTo>
                  <a:lnTo>
                    <a:pt x="10704" y="3632"/>
                  </a:lnTo>
                  <a:lnTo>
                    <a:pt x="7930" y="6310"/>
                  </a:lnTo>
                  <a:lnTo>
                    <a:pt x="7930" y="2417"/>
                  </a:lnTo>
                  <a:lnTo>
                    <a:pt x="7942" y="2417"/>
                  </a:lnTo>
                  <a:lnTo>
                    <a:pt x="10038" y="1238"/>
                  </a:lnTo>
                  <a:close/>
                  <a:moveTo>
                    <a:pt x="11383" y="4132"/>
                  </a:moveTo>
                  <a:lnTo>
                    <a:pt x="13717" y="4739"/>
                  </a:lnTo>
                  <a:lnTo>
                    <a:pt x="12443" y="6882"/>
                  </a:lnTo>
                  <a:lnTo>
                    <a:pt x="8526" y="6882"/>
                  </a:lnTo>
                  <a:lnTo>
                    <a:pt x="11383" y="4132"/>
                  </a:lnTo>
                  <a:close/>
                  <a:moveTo>
                    <a:pt x="3751" y="4215"/>
                  </a:moveTo>
                  <a:lnTo>
                    <a:pt x="6513" y="6894"/>
                  </a:lnTo>
                  <a:lnTo>
                    <a:pt x="2501" y="6894"/>
                  </a:lnTo>
                  <a:lnTo>
                    <a:pt x="1298" y="4858"/>
                  </a:lnTo>
                  <a:lnTo>
                    <a:pt x="3751" y="4215"/>
                  </a:lnTo>
                  <a:close/>
                  <a:moveTo>
                    <a:pt x="12562" y="7715"/>
                  </a:moveTo>
                  <a:lnTo>
                    <a:pt x="13776" y="9751"/>
                  </a:lnTo>
                  <a:lnTo>
                    <a:pt x="11312" y="10394"/>
                  </a:lnTo>
                  <a:lnTo>
                    <a:pt x="8537"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38" y="10275"/>
                  </a:lnTo>
                  <a:lnTo>
                    <a:pt x="14610" y="9549"/>
                  </a:lnTo>
                  <a:lnTo>
                    <a:pt x="13229"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8"/>
            <p:cNvSpPr/>
            <p:nvPr/>
          </p:nvSpPr>
          <p:spPr>
            <a:xfrm>
              <a:off x="7027350"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38" y="1250"/>
                  </a:moveTo>
                  <a:lnTo>
                    <a:pt x="10704" y="3643"/>
                  </a:lnTo>
                  <a:lnTo>
                    <a:pt x="7930" y="6322"/>
                  </a:lnTo>
                  <a:lnTo>
                    <a:pt x="7930" y="2417"/>
                  </a:lnTo>
                  <a:lnTo>
                    <a:pt x="7942" y="2417"/>
                  </a:lnTo>
                  <a:lnTo>
                    <a:pt x="10038"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30"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38" y="10263"/>
                  </a:lnTo>
                  <a:lnTo>
                    <a:pt x="14610" y="9537"/>
                  </a:lnTo>
                  <a:lnTo>
                    <a:pt x="13229"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8"/>
            <p:cNvSpPr/>
            <p:nvPr/>
          </p:nvSpPr>
          <p:spPr>
            <a:xfrm>
              <a:off x="7027350" y="3038600"/>
              <a:ext cx="376275" cy="365250"/>
            </a:xfrm>
            <a:custGeom>
              <a:avLst/>
              <a:gdLst/>
              <a:ahLst/>
              <a:cxnLst/>
              <a:rect l="l" t="t" r="r" b="b"/>
              <a:pathLst>
                <a:path w="15051" h="14610" extrusionOk="0">
                  <a:moveTo>
                    <a:pt x="10038" y="1239"/>
                  </a:moveTo>
                  <a:lnTo>
                    <a:pt x="10704" y="3632"/>
                  </a:lnTo>
                  <a:lnTo>
                    <a:pt x="7930" y="6311"/>
                  </a:lnTo>
                  <a:lnTo>
                    <a:pt x="7930" y="2405"/>
                  </a:lnTo>
                  <a:lnTo>
                    <a:pt x="7942" y="2405"/>
                  </a:lnTo>
                  <a:lnTo>
                    <a:pt x="10038"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8"/>
            <p:cNvSpPr/>
            <p:nvPr/>
          </p:nvSpPr>
          <p:spPr>
            <a:xfrm>
              <a:off x="6648150"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98"/>
                  </a:moveTo>
                  <a:lnTo>
                    <a:pt x="7120" y="2525"/>
                  </a:lnTo>
                  <a:lnTo>
                    <a:pt x="7120" y="6323"/>
                  </a:lnTo>
                  <a:lnTo>
                    <a:pt x="4274" y="3572"/>
                  </a:lnTo>
                  <a:lnTo>
                    <a:pt x="4894" y="1298"/>
                  </a:lnTo>
                  <a:close/>
                  <a:moveTo>
                    <a:pt x="3751" y="4215"/>
                  </a:moveTo>
                  <a:lnTo>
                    <a:pt x="6525" y="6894"/>
                  </a:lnTo>
                  <a:lnTo>
                    <a:pt x="2500" y="6894"/>
                  </a:lnTo>
                  <a:lnTo>
                    <a:pt x="1286" y="4846"/>
                  </a:lnTo>
                  <a:lnTo>
                    <a:pt x="3751" y="4215"/>
                  </a:lnTo>
                  <a:close/>
                  <a:moveTo>
                    <a:pt x="11382" y="4132"/>
                  </a:moveTo>
                  <a:lnTo>
                    <a:pt x="13728" y="4751"/>
                  </a:lnTo>
                  <a:lnTo>
                    <a:pt x="12442" y="6894"/>
                  </a:lnTo>
                  <a:lnTo>
                    <a:pt x="8525" y="6894"/>
                  </a:lnTo>
                  <a:lnTo>
                    <a:pt x="11382" y="4132"/>
                  </a:lnTo>
                  <a:close/>
                  <a:moveTo>
                    <a:pt x="12561" y="7704"/>
                  </a:moveTo>
                  <a:lnTo>
                    <a:pt x="13764" y="9752"/>
                  </a:lnTo>
                  <a:lnTo>
                    <a:pt x="11311" y="10383"/>
                  </a:lnTo>
                  <a:lnTo>
                    <a:pt x="8549" y="7704"/>
                  </a:lnTo>
                  <a:close/>
                  <a:moveTo>
                    <a:pt x="6537" y="7704"/>
                  </a:moveTo>
                  <a:lnTo>
                    <a:pt x="3679" y="10478"/>
                  </a:lnTo>
                  <a:lnTo>
                    <a:pt x="1346" y="9871"/>
                  </a:lnTo>
                  <a:lnTo>
                    <a:pt x="2619" y="7704"/>
                  </a:lnTo>
                  <a:close/>
                  <a:moveTo>
                    <a:pt x="7942" y="8287"/>
                  </a:moveTo>
                  <a:lnTo>
                    <a:pt x="10787" y="11038"/>
                  </a:lnTo>
                  <a:lnTo>
                    <a:pt x="10168" y="13324"/>
                  </a:lnTo>
                  <a:lnTo>
                    <a:pt x="7942" y="12085"/>
                  </a:lnTo>
                  <a:lnTo>
                    <a:pt x="7942"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43" y="858"/>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204"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8"/>
            <p:cNvSpPr/>
            <p:nvPr/>
          </p:nvSpPr>
          <p:spPr>
            <a:xfrm>
              <a:off x="6268925" y="846675"/>
              <a:ext cx="376275" cy="365525"/>
            </a:xfrm>
            <a:custGeom>
              <a:avLst/>
              <a:gdLst/>
              <a:ahLst/>
              <a:cxnLst/>
              <a:rect l="l" t="t" r="r" b="b"/>
              <a:pathLst>
                <a:path w="15051"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13" y="7727"/>
                  </a:moveTo>
                  <a:lnTo>
                    <a:pt x="3668" y="10477"/>
                  </a:lnTo>
                  <a:lnTo>
                    <a:pt x="1310" y="9870"/>
                  </a:lnTo>
                  <a:lnTo>
                    <a:pt x="2596" y="7727"/>
                  </a:lnTo>
                  <a:close/>
                  <a:moveTo>
                    <a:pt x="7954" y="8287"/>
                  </a:moveTo>
                  <a:lnTo>
                    <a:pt x="10800"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8"/>
            <p:cNvSpPr/>
            <p:nvPr/>
          </p:nvSpPr>
          <p:spPr>
            <a:xfrm>
              <a:off x="6648150"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25" y="6906"/>
                  </a:lnTo>
                  <a:lnTo>
                    <a:pt x="11382" y="4155"/>
                  </a:lnTo>
                  <a:close/>
                  <a:moveTo>
                    <a:pt x="12561" y="7727"/>
                  </a:moveTo>
                  <a:lnTo>
                    <a:pt x="13788" y="9763"/>
                  </a:lnTo>
                  <a:lnTo>
                    <a:pt x="11311" y="10406"/>
                  </a:lnTo>
                  <a:lnTo>
                    <a:pt x="8549" y="7727"/>
                  </a:lnTo>
                  <a:close/>
                  <a:moveTo>
                    <a:pt x="6525" y="7739"/>
                  </a:moveTo>
                  <a:lnTo>
                    <a:pt x="3667" y="10501"/>
                  </a:lnTo>
                  <a:lnTo>
                    <a:pt x="1322" y="9882"/>
                  </a:lnTo>
                  <a:lnTo>
                    <a:pt x="2608" y="7739"/>
                  </a:lnTo>
                  <a:close/>
                  <a:moveTo>
                    <a:pt x="7942" y="8311"/>
                  </a:moveTo>
                  <a:lnTo>
                    <a:pt x="10787" y="11061"/>
                  </a:lnTo>
                  <a:lnTo>
                    <a:pt x="10168" y="13335"/>
                  </a:lnTo>
                  <a:lnTo>
                    <a:pt x="7942" y="12097"/>
                  </a:lnTo>
                  <a:lnTo>
                    <a:pt x="7942"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43" y="869"/>
                  </a:lnTo>
                  <a:lnTo>
                    <a:pt x="3429" y="3453"/>
                  </a:lnTo>
                  <a:lnTo>
                    <a:pt x="845"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8"/>
            <p:cNvSpPr/>
            <p:nvPr/>
          </p:nvSpPr>
          <p:spPr>
            <a:xfrm>
              <a:off x="6268925" y="1942325"/>
              <a:ext cx="376275" cy="365550"/>
            </a:xfrm>
            <a:custGeom>
              <a:avLst/>
              <a:gdLst/>
              <a:ahLst/>
              <a:cxnLst/>
              <a:rect l="l" t="t" r="r" b="b"/>
              <a:pathLst>
                <a:path w="15051" h="14622" extrusionOk="0">
                  <a:moveTo>
                    <a:pt x="4906" y="1299"/>
                  </a:moveTo>
                  <a:lnTo>
                    <a:pt x="7120" y="2537"/>
                  </a:lnTo>
                  <a:lnTo>
                    <a:pt x="7120" y="6335"/>
                  </a:lnTo>
                  <a:lnTo>
                    <a:pt x="4275" y="3573"/>
                  </a:lnTo>
                  <a:lnTo>
                    <a:pt x="4906"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34" y="9871"/>
                  </a:lnTo>
                  <a:lnTo>
                    <a:pt x="2608" y="7728"/>
                  </a:lnTo>
                  <a:close/>
                  <a:moveTo>
                    <a:pt x="7954" y="8311"/>
                  </a:moveTo>
                  <a:lnTo>
                    <a:pt x="10800" y="11062"/>
                  </a:lnTo>
                  <a:lnTo>
                    <a:pt x="10168" y="13336"/>
                  </a:lnTo>
                  <a:lnTo>
                    <a:pt x="7954" y="12109"/>
                  </a:lnTo>
                  <a:lnTo>
                    <a:pt x="7954" y="8311"/>
                  </a:lnTo>
                  <a:close/>
                  <a:moveTo>
                    <a:pt x="7132" y="8311"/>
                  </a:moveTo>
                  <a:lnTo>
                    <a:pt x="7132" y="12205"/>
                  </a:lnTo>
                  <a:lnTo>
                    <a:pt x="7120" y="12205"/>
                  </a:lnTo>
                  <a:lnTo>
                    <a:pt x="5025" y="13383"/>
                  </a:lnTo>
                  <a:lnTo>
                    <a:pt x="4370" y="10990"/>
                  </a:lnTo>
                  <a:lnTo>
                    <a:pt x="7132"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8"/>
            <p:cNvSpPr/>
            <p:nvPr/>
          </p:nvSpPr>
          <p:spPr>
            <a:xfrm>
              <a:off x="6268925" y="2307850"/>
              <a:ext cx="376275" cy="365250"/>
            </a:xfrm>
            <a:custGeom>
              <a:avLst/>
              <a:gdLst/>
              <a:ahLst/>
              <a:cxnLst/>
              <a:rect l="l" t="t" r="r" b="b"/>
              <a:pathLst>
                <a:path w="15051"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37" y="7728"/>
                  </a:moveTo>
                  <a:lnTo>
                    <a:pt x="3680" y="10478"/>
                  </a:lnTo>
                  <a:lnTo>
                    <a:pt x="1346" y="9871"/>
                  </a:lnTo>
                  <a:lnTo>
                    <a:pt x="2620" y="7728"/>
                  </a:lnTo>
                  <a:close/>
                  <a:moveTo>
                    <a:pt x="7954" y="8299"/>
                  </a:moveTo>
                  <a:lnTo>
                    <a:pt x="10800"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8"/>
            <p:cNvSpPr/>
            <p:nvPr/>
          </p:nvSpPr>
          <p:spPr>
            <a:xfrm>
              <a:off x="6268925" y="2673075"/>
              <a:ext cx="376275" cy="365550"/>
            </a:xfrm>
            <a:custGeom>
              <a:avLst/>
              <a:gdLst/>
              <a:ahLst/>
              <a:cxnLst/>
              <a:rect l="l" t="t" r="r" b="b"/>
              <a:pathLst>
                <a:path w="15051"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800"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4" y="10597"/>
                  </a:lnTo>
                  <a:lnTo>
                    <a:pt x="3561" y="11300"/>
                  </a:lnTo>
                  <a:lnTo>
                    <a:pt x="4251" y="13800"/>
                  </a:lnTo>
                  <a:lnTo>
                    <a:pt x="4465" y="14621"/>
                  </a:lnTo>
                  <a:lnTo>
                    <a:pt x="5227" y="14205"/>
                  </a:lnTo>
                  <a:lnTo>
                    <a:pt x="7621" y="12859"/>
                  </a:lnTo>
                  <a:lnTo>
                    <a:pt x="9930" y="14157"/>
                  </a:lnTo>
                  <a:lnTo>
                    <a:pt x="10692" y="14574"/>
                  </a:lnTo>
                  <a:lnTo>
                    <a:pt x="10907" y="13752"/>
                  </a:lnTo>
                  <a:lnTo>
                    <a:pt x="11621" y="11169"/>
                  </a:lnTo>
                  <a:lnTo>
                    <a:pt x="14205" y="10502"/>
                  </a:lnTo>
                  <a:lnTo>
                    <a:pt x="15050" y="10276"/>
                  </a:lnTo>
                  <a:lnTo>
                    <a:pt x="14621" y="9549"/>
                  </a:lnTo>
                  <a:lnTo>
                    <a:pt x="13228"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8"/>
            <p:cNvSpPr/>
            <p:nvPr/>
          </p:nvSpPr>
          <p:spPr>
            <a:xfrm>
              <a:off x="6648150"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25"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42" y="12085"/>
                  </a:lnTo>
                  <a:lnTo>
                    <a:pt x="7942"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2" y="10490"/>
                  </a:lnTo>
                  <a:lnTo>
                    <a:pt x="15050" y="10263"/>
                  </a:lnTo>
                  <a:lnTo>
                    <a:pt x="14609" y="9537"/>
                  </a:lnTo>
                  <a:lnTo>
                    <a:pt x="13228" y="7215"/>
                  </a:lnTo>
                  <a:lnTo>
                    <a:pt x="14573"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8"/>
            <p:cNvSpPr/>
            <p:nvPr/>
          </p:nvSpPr>
          <p:spPr>
            <a:xfrm>
              <a:off x="6648150" y="4134575"/>
              <a:ext cx="376250" cy="365525"/>
            </a:xfrm>
            <a:custGeom>
              <a:avLst/>
              <a:gdLst/>
              <a:ahLst/>
              <a:cxnLst/>
              <a:rect l="l" t="t" r="r" b="b"/>
              <a:pathLst>
                <a:path w="15050" h="14621" extrusionOk="0">
                  <a:moveTo>
                    <a:pt x="4894" y="1286"/>
                  </a:moveTo>
                  <a:lnTo>
                    <a:pt x="7120" y="2512"/>
                  </a:lnTo>
                  <a:lnTo>
                    <a:pt x="7120" y="6310"/>
                  </a:lnTo>
                  <a:lnTo>
                    <a:pt x="4274" y="3560"/>
                  </a:lnTo>
                  <a:lnTo>
                    <a:pt x="4894"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25"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2" y="10501"/>
                  </a:lnTo>
                  <a:lnTo>
                    <a:pt x="15050" y="10275"/>
                  </a:lnTo>
                  <a:lnTo>
                    <a:pt x="14609" y="9549"/>
                  </a:lnTo>
                  <a:lnTo>
                    <a:pt x="13228" y="7227"/>
                  </a:lnTo>
                  <a:lnTo>
                    <a:pt x="14573"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8"/>
            <p:cNvSpPr/>
            <p:nvPr/>
          </p:nvSpPr>
          <p:spPr>
            <a:xfrm>
              <a:off x="6648150"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86" y="4846"/>
                  </a:lnTo>
                  <a:lnTo>
                    <a:pt x="3751" y="4203"/>
                  </a:lnTo>
                  <a:close/>
                  <a:moveTo>
                    <a:pt x="11382" y="4132"/>
                  </a:moveTo>
                  <a:lnTo>
                    <a:pt x="13728" y="4739"/>
                  </a:lnTo>
                  <a:lnTo>
                    <a:pt x="12442" y="6882"/>
                  </a:lnTo>
                  <a:lnTo>
                    <a:pt x="8525"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42" y="12085"/>
                  </a:lnTo>
                  <a:lnTo>
                    <a:pt x="7942"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53"/>
                  </a:lnTo>
                  <a:lnTo>
                    <a:pt x="4358" y="36"/>
                  </a:lnTo>
                  <a:lnTo>
                    <a:pt x="4143" y="857"/>
                  </a:lnTo>
                  <a:lnTo>
                    <a:pt x="3429" y="3441"/>
                  </a:lnTo>
                  <a:lnTo>
                    <a:pt x="845" y="4120"/>
                  </a:lnTo>
                  <a:lnTo>
                    <a:pt x="0" y="4334"/>
                  </a:lnTo>
                  <a:lnTo>
                    <a:pt x="429" y="5072"/>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80" y="14561"/>
                  </a:lnTo>
                  <a:lnTo>
                    <a:pt x="10906" y="13752"/>
                  </a:lnTo>
                  <a:lnTo>
                    <a:pt x="11621" y="11156"/>
                  </a:lnTo>
                  <a:lnTo>
                    <a:pt x="14192" y="10489"/>
                  </a:lnTo>
                  <a:lnTo>
                    <a:pt x="15050" y="10263"/>
                  </a:lnTo>
                  <a:lnTo>
                    <a:pt x="14609" y="9537"/>
                  </a:lnTo>
                  <a:lnTo>
                    <a:pt x="13228" y="7215"/>
                  </a:lnTo>
                  <a:lnTo>
                    <a:pt x="14573" y="4965"/>
                  </a:lnTo>
                  <a:lnTo>
                    <a:pt x="15002" y="4239"/>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8"/>
            <p:cNvSpPr/>
            <p:nvPr/>
          </p:nvSpPr>
          <p:spPr>
            <a:xfrm>
              <a:off x="6268925" y="4499800"/>
              <a:ext cx="376275" cy="365250"/>
            </a:xfrm>
            <a:custGeom>
              <a:avLst/>
              <a:gdLst/>
              <a:ahLst/>
              <a:cxnLst/>
              <a:rect l="l" t="t" r="r" b="b"/>
              <a:pathLst>
                <a:path w="15051" h="14610" extrusionOk="0">
                  <a:moveTo>
                    <a:pt x="4906" y="1286"/>
                  </a:moveTo>
                  <a:lnTo>
                    <a:pt x="7120" y="2524"/>
                  </a:lnTo>
                  <a:lnTo>
                    <a:pt x="7120" y="6322"/>
                  </a:lnTo>
                  <a:lnTo>
                    <a:pt x="4275" y="3572"/>
                  </a:lnTo>
                  <a:lnTo>
                    <a:pt x="4906"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43" y="6882"/>
                  </a:lnTo>
                  <a:lnTo>
                    <a:pt x="8537" y="6882"/>
                  </a:lnTo>
                  <a:lnTo>
                    <a:pt x="11395" y="4132"/>
                  </a:lnTo>
                  <a:close/>
                  <a:moveTo>
                    <a:pt x="12562" y="7715"/>
                  </a:moveTo>
                  <a:lnTo>
                    <a:pt x="13788" y="9763"/>
                  </a:lnTo>
                  <a:lnTo>
                    <a:pt x="11311" y="10394"/>
                  </a:lnTo>
                  <a:lnTo>
                    <a:pt x="8549" y="7715"/>
                  </a:lnTo>
                  <a:close/>
                  <a:moveTo>
                    <a:pt x="6513" y="7715"/>
                  </a:moveTo>
                  <a:lnTo>
                    <a:pt x="3668" y="10478"/>
                  </a:lnTo>
                  <a:lnTo>
                    <a:pt x="1310" y="9858"/>
                  </a:lnTo>
                  <a:lnTo>
                    <a:pt x="2596" y="7715"/>
                  </a:lnTo>
                  <a:close/>
                  <a:moveTo>
                    <a:pt x="7954" y="8287"/>
                  </a:moveTo>
                  <a:lnTo>
                    <a:pt x="10800" y="11037"/>
                  </a:lnTo>
                  <a:lnTo>
                    <a:pt x="10168" y="13311"/>
                  </a:lnTo>
                  <a:lnTo>
                    <a:pt x="7954" y="12085"/>
                  </a:lnTo>
                  <a:lnTo>
                    <a:pt x="7954" y="8287"/>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41" y="5072"/>
                  </a:lnTo>
                  <a:lnTo>
                    <a:pt x="1822" y="7394"/>
                  </a:lnTo>
                  <a:lnTo>
                    <a:pt x="477" y="9632"/>
                  </a:lnTo>
                  <a:lnTo>
                    <a:pt x="48" y="10370"/>
                  </a:lnTo>
                  <a:lnTo>
                    <a:pt x="894" y="10597"/>
                  </a:lnTo>
                  <a:lnTo>
                    <a:pt x="3561" y="11287"/>
                  </a:lnTo>
                  <a:lnTo>
                    <a:pt x="4251" y="13788"/>
                  </a:lnTo>
                  <a:lnTo>
                    <a:pt x="4465" y="14609"/>
                  </a:lnTo>
                  <a:lnTo>
                    <a:pt x="5227" y="14192"/>
                  </a:lnTo>
                  <a:lnTo>
                    <a:pt x="7621" y="12859"/>
                  </a:lnTo>
                  <a:lnTo>
                    <a:pt x="9930" y="14145"/>
                  </a:lnTo>
                  <a:lnTo>
                    <a:pt x="10692" y="14561"/>
                  </a:lnTo>
                  <a:lnTo>
                    <a:pt x="10907" y="13752"/>
                  </a:lnTo>
                  <a:lnTo>
                    <a:pt x="11621" y="11156"/>
                  </a:lnTo>
                  <a:lnTo>
                    <a:pt x="14205" y="10489"/>
                  </a:lnTo>
                  <a:lnTo>
                    <a:pt x="15050" y="10263"/>
                  </a:lnTo>
                  <a:lnTo>
                    <a:pt x="14621" y="9537"/>
                  </a:lnTo>
                  <a:lnTo>
                    <a:pt x="13228"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8"/>
            <p:cNvSpPr/>
            <p:nvPr/>
          </p:nvSpPr>
          <p:spPr>
            <a:xfrm>
              <a:off x="9751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05" y="3656"/>
                  </a:lnTo>
                  <a:lnTo>
                    <a:pt x="7942" y="6335"/>
                  </a:lnTo>
                  <a:lnTo>
                    <a:pt x="7942" y="2429"/>
                  </a:lnTo>
                  <a:lnTo>
                    <a:pt x="7954" y="2429"/>
                  </a:lnTo>
                  <a:lnTo>
                    <a:pt x="10050" y="1251"/>
                  </a:lnTo>
                  <a:close/>
                  <a:moveTo>
                    <a:pt x="11395" y="4144"/>
                  </a:moveTo>
                  <a:lnTo>
                    <a:pt x="13729" y="4751"/>
                  </a:lnTo>
                  <a:lnTo>
                    <a:pt x="12443" y="6894"/>
                  </a:lnTo>
                  <a:lnTo>
                    <a:pt x="8526" y="6894"/>
                  </a:lnTo>
                  <a:lnTo>
                    <a:pt x="11395" y="4144"/>
                  </a:lnTo>
                  <a:close/>
                  <a:moveTo>
                    <a:pt x="3751" y="4227"/>
                  </a:moveTo>
                  <a:lnTo>
                    <a:pt x="6526" y="6906"/>
                  </a:lnTo>
                  <a:lnTo>
                    <a:pt x="2501" y="6906"/>
                  </a:lnTo>
                  <a:lnTo>
                    <a:pt x="1287" y="4870"/>
                  </a:lnTo>
                  <a:lnTo>
                    <a:pt x="3751" y="4227"/>
                  </a:lnTo>
                  <a:close/>
                  <a:moveTo>
                    <a:pt x="12562" y="7728"/>
                  </a:moveTo>
                  <a:lnTo>
                    <a:pt x="13788" y="9764"/>
                  </a:lnTo>
                  <a:lnTo>
                    <a:pt x="11312" y="10407"/>
                  </a:lnTo>
                  <a:lnTo>
                    <a:pt x="8550" y="7728"/>
                  </a:lnTo>
                  <a:close/>
                  <a:moveTo>
                    <a:pt x="6526" y="7716"/>
                  </a:moveTo>
                  <a:lnTo>
                    <a:pt x="3680" y="10466"/>
                  </a:lnTo>
                  <a:lnTo>
                    <a:pt x="1346" y="9859"/>
                  </a:lnTo>
                  <a:lnTo>
                    <a:pt x="2608" y="7716"/>
                  </a:lnTo>
                  <a:close/>
                  <a:moveTo>
                    <a:pt x="7954" y="8299"/>
                  </a:moveTo>
                  <a:lnTo>
                    <a:pt x="10800" y="11050"/>
                  </a:lnTo>
                  <a:lnTo>
                    <a:pt x="10169" y="13324"/>
                  </a:lnTo>
                  <a:lnTo>
                    <a:pt x="7954" y="12085"/>
                  </a:lnTo>
                  <a:lnTo>
                    <a:pt x="7954" y="8299"/>
                  </a:lnTo>
                  <a:close/>
                  <a:moveTo>
                    <a:pt x="7133" y="8287"/>
                  </a:moveTo>
                  <a:lnTo>
                    <a:pt x="7133" y="12193"/>
                  </a:lnTo>
                  <a:lnTo>
                    <a:pt x="7121" y="12193"/>
                  </a:lnTo>
                  <a:lnTo>
                    <a:pt x="5025" y="13371"/>
                  </a:lnTo>
                  <a:lnTo>
                    <a:pt x="4370" y="10966"/>
                  </a:lnTo>
                  <a:lnTo>
                    <a:pt x="7133" y="8287"/>
                  </a:lnTo>
                  <a:close/>
                  <a:moveTo>
                    <a:pt x="10586" y="1"/>
                  </a:moveTo>
                  <a:lnTo>
                    <a:pt x="9824" y="417"/>
                  </a:lnTo>
                  <a:lnTo>
                    <a:pt x="7430" y="1763"/>
                  </a:lnTo>
                  <a:lnTo>
                    <a:pt x="5121" y="465"/>
                  </a:lnTo>
                  <a:lnTo>
                    <a:pt x="4359" y="48"/>
                  </a:lnTo>
                  <a:lnTo>
                    <a:pt x="4144" y="870"/>
                  </a:lnTo>
                  <a:lnTo>
                    <a:pt x="3430" y="3453"/>
                  </a:lnTo>
                  <a:lnTo>
                    <a:pt x="846" y="4132"/>
                  </a:lnTo>
                  <a:lnTo>
                    <a:pt x="1" y="4346"/>
                  </a:lnTo>
                  <a:lnTo>
                    <a:pt x="430" y="5085"/>
                  </a:lnTo>
                  <a:lnTo>
                    <a:pt x="1823" y="7406"/>
                  </a:lnTo>
                  <a:lnTo>
                    <a:pt x="477" y="9645"/>
                  </a:lnTo>
                  <a:lnTo>
                    <a:pt x="49"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33" y="11169"/>
                  </a:lnTo>
                  <a:lnTo>
                    <a:pt x="14205" y="10502"/>
                  </a:lnTo>
                  <a:lnTo>
                    <a:pt x="15050" y="10276"/>
                  </a:lnTo>
                  <a:lnTo>
                    <a:pt x="14622" y="9549"/>
                  </a:lnTo>
                  <a:lnTo>
                    <a:pt x="13241"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8"/>
            <p:cNvSpPr/>
            <p:nvPr/>
          </p:nvSpPr>
          <p:spPr>
            <a:xfrm>
              <a:off x="975700" y="2307850"/>
              <a:ext cx="375975" cy="365250"/>
            </a:xfrm>
            <a:custGeom>
              <a:avLst/>
              <a:gdLst/>
              <a:ahLst/>
              <a:cxnLst/>
              <a:rect l="l" t="t" r="r" b="b"/>
              <a:pathLst>
                <a:path w="15039" h="14610" extrusionOk="0">
                  <a:moveTo>
                    <a:pt x="4882" y="1298"/>
                  </a:moveTo>
                  <a:lnTo>
                    <a:pt x="7097" y="2525"/>
                  </a:lnTo>
                  <a:lnTo>
                    <a:pt x="7097" y="6323"/>
                  </a:lnTo>
                  <a:lnTo>
                    <a:pt x="4251" y="3573"/>
                  </a:lnTo>
                  <a:lnTo>
                    <a:pt x="4882" y="1298"/>
                  </a:lnTo>
                  <a:close/>
                  <a:moveTo>
                    <a:pt x="10026" y="1251"/>
                  </a:moveTo>
                  <a:lnTo>
                    <a:pt x="10681" y="3644"/>
                  </a:lnTo>
                  <a:lnTo>
                    <a:pt x="7918" y="6323"/>
                  </a:lnTo>
                  <a:lnTo>
                    <a:pt x="7918" y="2430"/>
                  </a:lnTo>
                  <a:lnTo>
                    <a:pt x="7930" y="2430"/>
                  </a:lnTo>
                  <a:lnTo>
                    <a:pt x="10026" y="1251"/>
                  </a:lnTo>
                  <a:close/>
                  <a:moveTo>
                    <a:pt x="11371" y="4132"/>
                  </a:moveTo>
                  <a:lnTo>
                    <a:pt x="13705" y="4751"/>
                  </a:lnTo>
                  <a:lnTo>
                    <a:pt x="12419" y="6894"/>
                  </a:lnTo>
                  <a:lnTo>
                    <a:pt x="8502" y="6894"/>
                  </a:lnTo>
                  <a:lnTo>
                    <a:pt x="11371" y="4132"/>
                  </a:lnTo>
                  <a:close/>
                  <a:moveTo>
                    <a:pt x="3727" y="4227"/>
                  </a:moveTo>
                  <a:lnTo>
                    <a:pt x="6502" y="6906"/>
                  </a:lnTo>
                  <a:lnTo>
                    <a:pt x="2477" y="6906"/>
                  </a:lnTo>
                  <a:lnTo>
                    <a:pt x="1263" y="4870"/>
                  </a:lnTo>
                  <a:lnTo>
                    <a:pt x="3727" y="4227"/>
                  </a:lnTo>
                  <a:close/>
                  <a:moveTo>
                    <a:pt x="12538" y="7728"/>
                  </a:moveTo>
                  <a:lnTo>
                    <a:pt x="13752" y="9764"/>
                  </a:lnTo>
                  <a:lnTo>
                    <a:pt x="11288" y="10407"/>
                  </a:lnTo>
                  <a:lnTo>
                    <a:pt x="8526" y="7728"/>
                  </a:lnTo>
                  <a:close/>
                  <a:moveTo>
                    <a:pt x="6502" y="7728"/>
                  </a:moveTo>
                  <a:lnTo>
                    <a:pt x="3656" y="10478"/>
                  </a:lnTo>
                  <a:lnTo>
                    <a:pt x="1310" y="9871"/>
                  </a:lnTo>
                  <a:lnTo>
                    <a:pt x="2584" y="7728"/>
                  </a:lnTo>
                  <a:close/>
                  <a:moveTo>
                    <a:pt x="7930" y="8299"/>
                  </a:moveTo>
                  <a:lnTo>
                    <a:pt x="10764" y="11062"/>
                  </a:lnTo>
                  <a:lnTo>
                    <a:pt x="10145" y="13336"/>
                  </a:lnTo>
                  <a:lnTo>
                    <a:pt x="7930" y="12097"/>
                  </a:lnTo>
                  <a:lnTo>
                    <a:pt x="7930" y="8299"/>
                  </a:lnTo>
                  <a:close/>
                  <a:moveTo>
                    <a:pt x="7109" y="8299"/>
                  </a:moveTo>
                  <a:lnTo>
                    <a:pt x="7109" y="12205"/>
                  </a:lnTo>
                  <a:lnTo>
                    <a:pt x="7097" y="12205"/>
                  </a:lnTo>
                  <a:lnTo>
                    <a:pt x="5001" y="13383"/>
                  </a:lnTo>
                  <a:lnTo>
                    <a:pt x="4346" y="10978"/>
                  </a:lnTo>
                  <a:lnTo>
                    <a:pt x="7109" y="8299"/>
                  </a:lnTo>
                  <a:close/>
                  <a:moveTo>
                    <a:pt x="10573" y="1"/>
                  </a:moveTo>
                  <a:lnTo>
                    <a:pt x="9823" y="417"/>
                  </a:lnTo>
                  <a:lnTo>
                    <a:pt x="7418" y="1751"/>
                  </a:lnTo>
                  <a:lnTo>
                    <a:pt x="5120" y="465"/>
                  </a:lnTo>
                  <a:lnTo>
                    <a:pt x="4358" y="48"/>
                  </a:lnTo>
                  <a:lnTo>
                    <a:pt x="4132" y="858"/>
                  </a:lnTo>
                  <a:lnTo>
                    <a:pt x="3418" y="3453"/>
                  </a:lnTo>
                  <a:lnTo>
                    <a:pt x="846" y="4120"/>
                  </a:lnTo>
                  <a:lnTo>
                    <a:pt x="1" y="4346"/>
                  </a:lnTo>
                  <a:lnTo>
                    <a:pt x="429" y="5073"/>
                  </a:lnTo>
                  <a:lnTo>
                    <a:pt x="1810" y="7394"/>
                  </a:lnTo>
                  <a:lnTo>
                    <a:pt x="477" y="9645"/>
                  </a:lnTo>
                  <a:lnTo>
                    <a:pt x="36" y="10371"/>
                  </a:lnTo>
                  <a:lnTo>
                    <a:pt x="894" y="10597"/>
                  </a:lnTo>
                  <a:lnTo>
                    <a:pt x="3549" y="11300"/>
                  </a:lnTo>
                  <a:lnTo>
                    <a:pt x="4239" y="13800"/>
                  </a:lnTo>
                  <a:lnTo>
                    <a:pt x="4466" y="14610"/>
                  </a:lnTo>
                  <a:lnTo>
                    <a:pt x="5216" y="14193"/>
                  </a:lnTo>
                  <a:lnTo>
                    <a:pt x="7609" y="12859"/>
                  </a:lnTo>
                  <a:lnTo>
                    <a:pt x="9919" y="14145"/>
                  </a:lnTo>
                  <a:lnTo>
                    <a:pt x="10681" y="14574"/>
                  </a:lnTo>
                  <a:lnTo>
                    <a:pt x="10907" y="13752"/>
                  </a:lnTo>
                  <a:lnTo>
                    <a:pt x="11621" y="11157"/>
                  </a:lnTo>
                  <a:lnTo>
                    <a:pt x="14193" y="10490"/>
                  </a:lnTo>
                  <a:lnTo>
                    <a:pt x="15038" y="10264"/>
                  </a:lnTo>
                  <a:lnTo>
                    <a:pt x="14610" y="9538"/>
                  </a:lnTo>
                  <a:lnTo>
                    <a:pt x="13229" y="7216"/>
                  </a:lnTo>
                  <a:lnTo>
                    <a:pt x="14562" y="4966"/>
                  </a:lnTo>
                  <a:lnTo>
                    <a:pt x="15003" y="4239"/>
                  </a:lnTo>
                  <a:lnTo>
                    <a:pt x="14145" y="4013"/>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8"/>
            <p:cNvSpPr/>
            <p:nvPr/>
          </p:nvSpPr>
          <p:spPr>
            <a:xfrm>
              <a:off x="975100" y="1942325"/>
              <a:ext cx="376275" cy="365550"/>
            </a:xfrm>
            <a:custGeom>
              <a:avLst/>
              <a:gdLst/>
              <a:ahLst/>
              <a:cxnLst/>
              <a:rect l="l" t="t" r="r" b="b"/>
              <a:pathLst>
                <a:path w="15051" h="14622" extrusionOk="0">
                  <a:moveTo>
                    <a:pt x="4906" y="1299"/>
                  </a:moveTo>
                  <a:lnTo>
                    <a:pt x="7121" y="2537"/>
                  </a:lnTo>
                  <a:lnTo>
                    <a:pt x="7121" y="6335"/>
                  </a:lnTo>
                  <a:lnTo>
                    <a:pt x="4275" y="3573"/>
                  </a:lnTo>
                  <a:lnTo>
                    <a:pt x="4906"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26" y="6895"/>
                  </a:lnTo>
                  <a:lnTo>
                    <a:pt x="11395" y="4144"/>
                  </a:lnTo>
                  <a:close/>
                  <a:moveTo>
                    <a:pt x="3751" y="4228"/>
                  </a:moveTo>
                  <a:lnTo>
                    <a:pt x="6526" y="6906"/>
                  </a:lnTo>
                  <a:lnTo>
                    <a:pt x="2501" y="6906"/>
                  </a:lnTo>
                  <a:lnTo>
                    <a:pt x="1287" y="4870"/>
                  </a:lnTo>
                  <a:lnTo>
                    <a:pt x="3751" y="4228"/>
                  </a:lnTo>
                  <a:close/>
                  <a:moveTo>
                    <a:pt x="12562" y="7728"/>
                  </a:moveTo>
                  <a:lnTo>
                    <a:pt x="13788" y="9764"/>
                  </a:lnTo>
                  <a:lnTo>
                    <a:pt x="11312" y="10407"/>
                  </a:lnTo>
                  <a:lnTo>
                    <a:pt x="8550" y="7728"/>
                  </a:lnTo>
                  <a:close/>
                  <a:moveTo>
                    <a:pt x="6537" y="7728"/>
                  </a:moveTo>
                  <a:lnTo>
                    <a:pt x="3680" y="10478"/>
                  </a:lnTo>
                  <a:lnTo>
                    <a:pt x="1346" y="9871"/>
                  </a:lnTo>
                  <a:lnTo>
                    <a:pt x="2620" y="7728"/>
                  </a:lnTo>
                  <a:close/>
                  <a:moveTo>
                    <a:pt x="7954" y="8311"/>
                  </a:moveTo>
                  <a:lnTo>
                    <a:pt x="10788" y="11062"/>
                  </a:lnTo>
                  <a:lnTo>
                    <a:pt x="10169" y="13336"/>
                  </a:lnTo>
                  <a:lnTo>
                    <a:pt x="7954" y="12109"/>
                  </a:lnTo>
                  <a:lnTo>
                    <a:pt x="7954" y="8311"/>
                  </a:lnTo>
                  <a:close/>
                  <a:moveTo>
                    <a:pt x="7133" y="8311"/>
                  </a:moveTo>
                  <a:lnTo>
                    <a:pt x="7133" y="12205"/>
                  </a:lnTo>
                  <a:lnTo>
                    <a:pt x="7121" y="12205"/>
                  </a:lnTo>
                  <a:lnTo>
                    <a:pt x="5025" y="13383"/>
                  </a:lnTo>
                  <a:lnTo>
                    <a:pt x="4370" y="10990"/>
                  </a:lnTo>
                  <a:lnTo>
                    <a:pt x="7133" y="8311"/>
                  </a:lnTo>
                  <a:close/>
                  <a:moveTo>
                    <a:pt x="10586" y="1"/>
                  </a:moveTo>
                  <a:lnTo>
                    <a:pt x="9824" y="418"/>
                  </a:lnTo>
                  <a:lnTo>
                    <a:pt x="7430" y="1763"/>
                  </a:lnTo>
                  <a:lnTo>
                    <a:pt x="5121" y="465"/>
                  </a:lnTo>
                  <a:lnTo>
                    <a:pt x="4359" y="48"/>
                  </a:lnTo>
                  <a:lnTo>
                    <a:pt x="4144" y="870"/>
                  </a:lnTo>
                  <a:lnTo>
                    <a:pt x="3430" y="3454"/>
                  </a:lnTo>
                  <a:lnTo>
                    <a:pt x="846" y="4132"/>
                  </a:lnTo>
                  <a:lnTo>
                    <a:pt x="1" y="4347"/>
                  </a:lnTo>
                  <a:lnTo>
                    <a:pt x="430" y="5085"/>
                  </a:lnTo>
                  <a:lnTo>
                    <a:pt x="1823"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93" y="14574"/>
                  </a:lnTo>
                  <a:lnTo>
                    <a:pt x="10907"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8"/>
            <p:cNvSpPr/>
            <p:nvPr/>
          </p:nvSpPr>
          <p:spPr>
            <a:xfrm>
              <a:off x="975100" y="846675"/>
              <a:ext cx="376275" cy="365525"/>
            </a:xfrm>
            <a:custGeom>
              <a:avLst/>
              <a:gdLst/>
              <a:ahLst/>
              <a:cxnLst/>
              <a:rect l="l" t="t" r="r" b="b"/>
              <a:pathLst>
                <a:path w="15051" h="14621" extrusionOk="0">
                  <a:moveTo>
                    <a:pt x="10050" y="1238"/>
                  </a:moveTo>
                  <a:lnTo>
                    <a:pt x="10705" y="3631"/>
                  </a:lnTo>
                  <a:lnTo>
                    <a:pt x="7942" y="6310"/>
                  </a:lnTo>
                  <a:lnTo>
                    <a:pt x="7942" y="2417"/>
                  </a:lnTo>
                  <a:lnTo>
                    <a:pt x="7954" y="2417"/>
                  </a:lnTo>
                  <a:lnTo>
                    <a:pt x="10050" y="1238"/>
                  </a:lnTo>
                  <a:close/>
                  <a:moveTo>
                    <a:pt x="4906" y="1286"/>
                  </a:moveTo>
                  <a:lnTo>
                    <a:pt x="7121" y="2512"/>
                  </a:lnTo>
                  <a:lnTo>
                    <a:pt x="7121" y="6322"/>
                  </a:lnTo>
                  <a:lnTo>
                    <a:pt x="4275" y="3572"/>
                  </a:lnTo>
                  <a:lnTo>
                    <a:pt x="4906" y="1286"/>
                  </a:lnTo>
                  <a:close/>
                  <a:moveTo>
                    <a:pt x="3751" y="4215"/>
                  </a:moveTo>
                  <a:lnTo>
                    <a:pt x="6526" y="6894"/>
                  </a:lnTo>
                  <a:lnTo>
                    <a:pt x="2501" y="6894"/>
                  </a:lnTo>
                  <a:lnTo>
                    <a:pt x="1287" y="4858"/>
                  </a:lnTo>
                  <a:lnTo>
                    <a:pt x="3751" y="4215"/>
                  </a:lnTo>
                  <a:close/>
                  <a:moveTo>
                    <a:pt x="11395" y="4131"/>
                  </a:moveTo>
                  <a:lnTo>
                    <a:pt x="13729" y="4751"/>
                  </a:lnTo>
                  <a:lnTo>
                    <a:pt x="12467" y="6894"/>
                  </a:lnTo>
                  <a:lnTo>
                    <a:pt x="8550" y="6894"/>
                  </a:lnTo>
                  <a:lnTo>
                    <a:pt x="11395" y="4131"/>
                  </a:lnTo>
                  <a:close/>
                  <a:moveTo>
                    <a:pt x="12562" y="7715"/>
                  </a:moveTo>
                  <a:lnTo>
                    <a:pt x="13788" y="9751"/>
                  </a:lnTo>
                  <a:lnTo>
                    <a:pt x="11312" y="10394"/>
                  </a:lnTo>
                  <a:lnTo>
                    <a:pt x="8550" y="7715"/>
                  </a:lnTo>
                  <a:close/>
                  <a:moveTo>
                    <a:pt x="6526" y="7727"/>
                  </a:moveTo>
                  <a:lnTo>
                    <a:pt x="3680" y="10477"/>
                  </a:lnTo>
                  <a:lnTo>
                    <a:pt x="1334" y="9870"/>
                  </a:lnTo>
                  <a:lnTo>
                    <a:pt x="2608" y="7727"/>
                  </a:lnTo>
                  <a:close/>
                  <a:moveTo>
                    <a:pt x="7954" y="8287"/>
                  </a:moveTo>
                  <a:lnTo>
                    <a:pt x="10788" y="11049"/>
                  </a:lnTo>
                  <a:lnTo>
                    <a:pt x="10169" y="13323"/>
                  </a:lnTo>
                  <a:lnTo>
                    <a:pt x="7954" y="12085"/>
                  </a:lnTo>
                  <a:lnTo>
                    <a:pt x="7954" y="8287"/>
                  </a:lnTo>
                  <a:close/>
                  <a:moveTo>
                    <a:pt x="7133" y="8287"/>
                  </a:moveTo>
                  <a:lnTo>
                    <a:pt x="7133" y="12192"/>
                  </a:lnTo>
                  <a:lnTo>
                    <a:pt x="7121" y="12192"/>
                  </a:lnTo>
                  <a:lnTo>
                    <a:pt x="5025" y="13371"/>
                  </a:lnTo>
                  <a:lnTo>
                    <a:pt x="4370" y="10966"/>
                  </a:lnTo>
                  <a:lnTo>
                    <a:pt x="7133" y="8287"/>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70"/>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15"/>
                  </a:lnTo>
                  <a:lnTo>
                    <a:pt x="14574" y="4977"/>
                  </a:lnTo>
                  <a:lnTo>
                    <a:pt x="15003" y="4227"/>
                  </a:lnTo>
                  <a:lnTo>
                    <a:pt x="14157" y="4000"/>
                  </a:lnTo>
                  <a:lnTo>
                    <a:pt x="11490" y="3310"/>
                  </a:lnTo>
                  <a:lnTo>
                    <a:pt x="10812" y="798"/>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8"/>
            <p:cNvSpPr/>
            <p:nvPr/>
          </p:nvSpPr>
          <p:spPr>
            <a:xfrm>
              <a:off x="975100" y="1211600"/>
              <a:ext cx="376275" cy="365525"/>
            </a:xfrm>
            <a:custGeom>
              <a:avLst/>
              <a:gdLst/>
              <a:ahLst/>
              <a:cxnLst/>
              <a:rect l="l" t="t" r="r" b="b"/>
              <a:pathLst>
                <a:path w="15051" h="14621" extrusionOk="0">
                  <a:moveTo>
                    <a:pt x="4906" y="1298"/>
                  </a:moveTo>
                  <a:lnTo>
                    <a:pt x="7121" y="2536"/>
                  </a:lnTo>
                  <a:lnTo>
                    <a:pt x="7121" y="6334"/>
                  </a:lnTo>
                  <a:lnTo>
                    <a:pt x="4275" y="3572"/>
                  </a:lnTo>
                  <a:lnTo>
                    <a:pt x="4906" y="1298"/>
                  </a:lnTo>
                  <a:close/>
                  <a:moveTo>
                    <a:pt x="10050" y="1250"/>
                  </a:moveTo>
                  <a:lnTo>
                    <a:pt x="10705" y="3655"/>
                  </a:lnTo>
                  <a:lnTo>
                    <a:pt x="7942" y="6334"/>
                  </a:lnTo>
                  <a:lnTo>
                    <a:pt x="7942" y="2429"/>
                  </a:lnTo>
                  <a:lnTo>
                    <a:pt x="7954" y="2429"/>
                  </a:lnTo>
                  <a:lnTo>
                    <a:pt x="10050" y="1250"/>
                  </a:lnTo>
                  <a:close/>
                  <a:moveTo>
                    <a:pt x="3751" y="4227"/>
                  </a:moveTo>
                  <a:lnTo>
                    <a:pt x="6526" y="6906"/>
                  </a:lnTo>
                  <a:lnTo>
                    <a:pt x="2501" y="6906"/>
                  </a:lnTo>
                  <a:lnTo>
                    <a:pt x="1287" y="4870"/>
                  </a:lnTo>
                  <a:lnTo>
                    <a:pt x="3751" y="4227"/>
                  </a:lnTo>
                  <a:close/>
                  <a:moveTo>
                    <a:pt x="11395" y="4155"/>
                  </a:moveTo>
                  <a:lnTo>
                    <a:pt x="13729" y="4763"/>
                  </a:lnTo>
                  <a:lnTo>
                    <a:pt x="12443" y="6906"/>
                  </a:lnTo>
                  <a:lnTo>
                    <a:pt x="8526" y="6906"/>
                  </a:lnTo>
                  <a:lnTo>
                    <a:pt x="11395" y="4155"/>
                  </a:lnTo>
                  <a:close/>
                  <a:moveTo>
                    <a:pt x="12562" y="7727"/>
                  </a:moveTo>
                  <a:lnTo>
                    <a:pt x="13788" y="9763"/>
                  </a:lnTo>
                  <a:lnTo>
                    <a:pt x="11312" y="10406"/>
                  </a:lnTo>
                  <a:lnTo>
                    <a:pt x="8550" y="7727"/>
                  </a:lnTo>
                  <a:close/>
                  <a:moveTo>
                    <a:pt x="6537" y="7739"/>
                  </a:moveTo>
                  <a:lnTo>
                    <a:pt x="3680" y="10501"/>
                  </a:lnTo>
                  <a:lnTo>
                    <a:pt x="1346" y="9882"/>
                  </a:lnTo>
                  <a:lnTo>
                    <a:pt x="2620" y="7739"/>
                  </a:lnTo>
                  <a:close/>
                  <a:moveTo>
                    <a:pt x="7954" y="8311"/>
                  </a:moveTo>
                  <a:lnTo>
                    <a:pt x="10788" y="11061"/>
                  </a:lnTo>
                  <a:lnTo>
                    <a:pt x="10169" y="13335"/>
                  </a:lnTo>
                  <a:lnTo>
                    <a:pt x="7954" y="12097"/>
                  </a:lnTo>
                  <a:lnTo>
                    <a:pt x="7954" y="8311"/>
                  </a:lnTo>
                  <a:close/>
                  <a:moveTo>
                    <a:pt x="7133" y="8311"/>
                  </a:moveTo>
                  <a:lnTo>
                    <a:pt x="7133" y="12204"/>
                  </a:lnTo>
                  <a:lnTo>
                    <a:pt x="7121" y="12204"/>
                  </a:lnTo>
                  <a:lnTo>
                    <a:pt x="5025" y="13383"/>
                  </a:lnTo>
                  <a:lnTo>
                    <a:pt x="4370" y="10989"/>
                  </a:lnTo>
                  <a:lnTo>
                    <a:pt x="7133" y="8311"/>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8"/>
            <p:cNvSpPr/>
            <p:nvPr/>
          </p:nvSpPr>
          <p:spPr>
            <a:xfrm>
              <a:off x="975100" y="1577100"/>
              <a:ext cx="376275" cy="365250"/>
            </a:xfrm>
            <a:custGeom>
              <a:avLst/>
              <a:gdLst/>
              <a:ahLst/>
              <a:cxnLst/>
              <a:rect l="l" t="t" r="r" b="b"/>
              <a:pathLst>
                <a:path w="15051" h="14610" extrusionOk="0">
                  <a:moveTo>
                    <a:pt x="4906" y="1299"/>
                  </a:moveTo>
                  <a:lnTo>
                    <a:pt x="7121" y="2525"/>
                  </a:lnTo>
                  <a:lnTo>
                    <a:pt x="7121" y="6323"/>
                  </a:lnTo>
                  <a:lnTo>
                    <a:pt x="4275" y="3573"/>
                  </a:lnTo>
                  <a:lnTo>
                    <a:pt x="4906" y="1299"/>
                  </a:lnTo>
                  <a:close/>
                  <a:moveTo>
                    <a:pt x="10050" y="1251"/>
                  </a:moveTo>
                  <a:lnTo>
                    <a:pt x="10705" y="3644"/>
                  </a:lnTo>
                  <a:lnTo>
                    <a:pt x="7942" y="6323"/>
                  </a:lnTo>
                  <a:lnTo>
                    <a:pt x="7942" y="2430"/>
                  </a:lnTo>
                  <a:lnTo>
                    <a:pt x="7954" y="2430"/>
                  </a:lnTo>
                  <a:lnTo>
                    <a:pt x="10050" y="1251"/>
                  </a:lnTo>
                  <a:close/>
                  <a:moveTo>
                    <a:pt x="3751" y="4228"/>
                  </a:moveTo>
                  <a:lnTo>
                    <a:pt x="6526" y="6906"/>
                  </a:lnTo>
                  <a:lnTo>
                    <a:pt x="2501" y="6906"/>
                  </a:lnTo>
                  <a:lnTo>
                    <a:pt x="1287" y="4871"/>
                  </a:lnTo>
                  <a:lnTo>
                    <a:pt x="3751" y="4228"/>
                  </a:lnTo>
                  <a:close/>
                  <a:moveTo>
                    <a:pt x="11395" y="4156"/>
                  </a:moveTo>
                  <a:lnTo>
                    <a:pt x="13729" y="4763"/>
                  </a:lnTo>
                  <a:lnTo>
                    <a:pt x="12443" y="6906"/>
                  </a:lnTo>
                  <a:lnTo>
                    <a:pt x="8526" y="6906"/>
                  </a:lnTo>
                  <a:lnTo>
                    <a:pt x="11395" y="4156"/>
                  </a:lnTo>
                  <a:close/>
                  <a:moveTo>
                    <a:pt x="12562" y="7728"/>
                  </a:moveTo>
                  <a:lnTo>
                    <a:pt x="13776" y="9764"/>
                  </a:lnTo>
                  <a:lnTo>
                    <a:pt x="11312" y="10407"/>
                  </a:lnTo>
                  <a:lnTo>
                    <a:pt x="8550" y="7728"/>
                  </a:lnTo>
                  <a:close/>
                  <a:moveTo>
                    <a:pt x="6537" y="7704"/>
                  </a:moveTo>
                  <a:lnTo>
                    <a:pt x="3680" y="10478"/>
                  </a:lnTo>
                  <a:lnTo>
                    <a:pt x="1346" y="9859"/>
                  </a:lnTo>
                  <a:lnTo>
                    <a:pt x="2620" y="7704"/>
                  </a:lnTo>
                  <a:close/>
                  <a:moveTo>
                    <a:pt x="7954" y="8300"/>
                  </a:moveTo>
                  <a:lnTo>
                    <a:pt x="10788" y="11050"/>
                  </a:lnTo>
                  <a:lnTo>
                    <a:pt x="10169" y="13336"/>
                  </a:lnTo>
                  <a:lnTo>
                    <a:pt x="7954" y="12098"/>
                  </a:lnTo>
                  <a:lnTo>
                    <a:pt x="7954" y="8300"/>
                  </a:lnTo>
                  <a:close/>
                  <a:moveTo>
                    <a:pt x="7133" y="8300"/>
                  </a:moveTo>
                  <a:lnTo>
                    <a:pt x="7133" y="12205"/>
                  </a:lnTo>
                  <a:lnTo>
                    <a:pt x="7121" y="12205"/>
                  </a:lnTo>
                  <a:lnTo>
                    <a:pt x="5025" y="13383"/>
                  </a:lnTo>
                  <a:lnTo>
                    <a:pt x="4370" y="10978"/>
                  </a:lnTo>
                  <a:lnTo>
                    <a:pt x="7133" y="8300"/>
                  </a:lnTo>
                  <a:close/>
                  <a:moveTo>
                    <a:pt x="10586" y="1"/>
                  </a:moveTo>
                  <a:lnTo>
                    <a:pt x="9824" y="418"/>
                  </a:lnTo>
                  <a:lnTo>
                    <a:pt x="7430" y="1751"/>
                  </a:lnTo>
                  <a:lnTo>
                    <a:pt x="5121" y="465"/>
                  </a:lnTo>
                  <a:lnTo>
                    <a:pt x="4359" y="49"/>
                  </a:lnTo>
                  <a:lnTo>
                    <a:pt x="4144" y="858"/>
                  </a:lnTo>
                  <a:lnTo>
                    <a:pt x="3430" y="3454"/>
                  </a:lnTo>
                  <a:lnTo>
                    <a:pt x="846" y="4120"/>
                  </a:lnTo>
                  <a:lnTo>
                    <a:pt x="1" y="4347"/>
                  </a:lnTo>
                  <a:lnTo>
                    <a:pt x="430" y="5073"/>
                  </a:lnTo>
                  <a:lnTo>
                    <a:pt x="1823"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93" y="14574"/>
                  </a:lnTo>
                  <a:lnTo>
                    <a:pt x="10907" y="13753"/>
                  </a:lnTo>
                  <a:lnTo>
                    <a:pt x="11633" y="11157"/>
                  </a:lnTo>
                  <a:lnTo>
                    <a:pt x="14205" y="10490"/>
                  </a:lnTo>
                  <a:lnTo>
                    <a:pt x="15050" y="10264"/>
                  </a:lnTo>
                  <a:lnTo>
                    <a:pt x="14622" y="9538"/>
                  </a:lnTo>
                  <a:lnTo>
                    <a:pt x="13241"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8"/>
            <p:cNvSpPr/>
            <p:nvPr/>
          </p:nvSpPr>
          <p:spPr>
            <a:xfrm>
              <a:off x="975100" y="3403825"/>
              <a:ext cx="376275" cy="365550"/>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8"/>
            <p:cNvSpPr/>
            <p:nvPr/>
          </p:nvSpPr>
          <p:spPr>
            <a:xfrm>
              <a:off x="596200" y="3403825"/>
              <a:ext cx="375950" cy="365550"/>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8"/>
            <p:cNvSpPr/>
            <p:nvPr/>
          </p:nvSpPr>
          <p:spPr>
            <a:xfrm>
              <a:off x="2169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8"/>
            <p:cNvSpPr/>
            <p:nvPr/>
          </p:nvSpPr>
          <p:spPr>
            <a:xfrm>
              <a:off x="216975" y="1577100"/>
              <a:ext cx="376275" cy="365550"/>
            </a:xfrm>
            <a:custGeom>
              <a:avLst/>
              <a:gdLst/>
              <a:ahLst/>
              <a:cxnLst/>
              <a:rect l="l" t="t" r="r" b="b"/>
              <a:pathLst>
                <a:path w="15051" h="14622" extrusionOk="0">
                  <a:moveTo>
                    <a:pt x="4894" y="1299"/>
                  </a:moveTo>
                  <a:lnTo>
                    <a:pt x="7109" y="2525"/>
                  </a:lnTo>
                  <a:lnTo>
                    <a:pt x="7109" y="6323"/>
                  </a:lnTo>
                  <a:lnTo>
                    <a:pt x="4275" y="3573"/>
                  </a:lnTo>
                  <a:lnTo>
                    <a:pt x="4894"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55" y="6906"/>
                  </a:lnTo>
                  <a:lnTo>
                    <a:pt x="8537" y="6906"/>
                  </a:lnTo>
                  <a:lnTo>
                    <a:pt x="11383" y="4156"/>
                  </a:lnTo>
                  <a:close/>
                  <a:moveTo>
                    <a:pt x="12562" y="7728"/>
                  </a:moveTo>
                  <a:lnTo>
                    <a:pt x="13776" y="9764"/>
                  </a:lnTo>
                  <a:lnTo>
                    <a:pt x="11312" y="10407"/>
                  </a:lnTo>
                  <a:lnTo>
                    <a:pt x="8537" y="7728"/>
                  </a:lnTo>
                  <a:close/>
                  <a:moveTo>
                    <a:pt x="6537" y="7704"/>
                  </a:moveTo>
                  <a:lnTo>
                    <a:pt x="3680" y="10478"/>
                  </a:lnTo>
                  <a:lnTo>
                    <a:pt x="1334" y="9859"/>
                  </a:lnTo>
                  <a:lnTo>
                    <a:pt x="2620" y="7704"/>
                  </a:lnTo>
                  <a:close/>
                  <a:moveTo>
                    <a:pt x="7942" y="8300"/>
                  </a:moveTo>
                  <a:lnTo>
                    <a:pt x="10788" y="11050"/>
                  </a:lnTo>
                  <a:lnTo>
                    <a:pt x="10169" y="13336"/>
                  </a:lnTo>
                  <a:lnTo>
                    <a:pt x="7942" y="12098"/>
                  </a:lnTo>
                  <a:lnTo>
                    <a:pt x="7942" y="8300"/>
                  </a:lnTo>
                  <a:close/>
                  <a:moveTo>
                    <a:pt x="7133" y="8300"/>
                  </a:moveTo>
                  <a:lnTo>
                    <a:pt x="7133" y="12205"/>
                  </a:lnTo>
                  <a:lnTo>
                    <a:pt x="7109" y="12205"/>
                  </a:lnTo>
                  <a:lnTo>
                    <a:pt x="5013" y="13383"/>
                  </a:lnTo>
                  <a:lnTo>
                    <a:pt x="4358" y="10978"/>
                  </a:lnTo>
                  <a:lnTo>
                    <a:pt x="7133" y="8300"/>
                  </a:lnTo>
                  <a:close/>
                  <a:moveTo>
                    <a:pt x="10585" y="1"/>
                  </a:moveTo>
                  <a:lnTo>
                    <a:pt x="9823" y="418"/>
                  </a:lnTo>
                  <a:lnTo>
                    <a:pt x="7430" y="1751"/>
                  </a:lnTo>
                  <a:lnTo>
                    <a:pt x="5120" y="465"/>
                  </a:lnTo>
                  <a:lnTo>
                    <a:pt x="4358" y="49"/>
                  </a:lnTo>
                  <a:lnTo>
                    <a:pt x="4132" y="858"/>
                  </a:lnTo>
                  <a:lnTo>
                    <a:pt x="3418" y="3454"/>
                  </a:lnTo>
                  <a:lnTo>
                    <a:pt x="846" y="4132"/>
                  </a:lnTo>
                  <a:lnTo>
                    <a:pt x="1" y="4359"/>
                  </a:lnTo>
                  <a:lnTo>
                    <a:pt x="429" y="5085"/>
                  </a:lnTo>
                  <a:lnTo>
                    <a:pt x="1810" y="7407"/>
                  </a:lnTo>
                  <a:lnTo>
                    <a:pt x="477" y="9657"/>
                  </a:lnTo>
                  <a:lnTo>
                    <a:pt x="36" y="10383"/>
                  </a:lnTo>
                  <a:lnTo>
                    <a:pt x="894" y="10609"/>
                  </a:lnTo>
                  <a:lnTo>
                    <a:pt x="3561" y="11312"/>
                  </a:lnTo>
                  <a:lnTo>
                    <a:pt x="4239" y="13812"/>
                  </a:lnTo>
                  <a:lnTo>
                    <a:pt x="4466" y="14622"/>
                  </a:lnTo>
                  <a:lnTo>
                    <a:pt x="5228" y="14205"/>
                  </a:lnTo>
                  <a:lnTo>
                    <a:pt x="7621" y="12872"/>
                  </a:lnTo>
                  <a:lnTo>
                    <a:pt x="9930" y="14169"/>
                  </a:lnTo>
                  <a:lnTo>
                    <a:pt x="10681" y="14586"/>
                  </a:lnTo>
                  <a:lnTo>
                    <a:pt x="10907" y="13764"/>
                  </a:lnTo>
                  <a:lnTo>
                    <a:pt x="11621" y="11169"/>
                  </a:lnTo>
                  <a:lnTo>
                    <a:pt x="14193" y="10502"/>
                  </a:lnTo>
                  <a:lnTo>
                    <a:pt x="15050" y="10276"/>
                  </a:lnTo>
                  <a:lnTo>
                    <a:pt x="14610" y="9550"/>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8"/>
            <p:cNvSpPr/>
            <p:nvPr/>
          </p:nvSpPr>
          <p:spPr>
            <a:xfrm>
              <a:off x="216975" y="3403825"/>
              <a:ext cx="376275" cy="365550"/>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8"/>
            <p:cNvSpPr/>
            <p:nvPr/>
          </p:nvSpPr>
          <p:spPr>
            <a:xfrm>
              <a:off x="216975" y="1211600"/>
              <a:ext cx="376275" cy="365825"/>
            </a:xfrm>
            <a:custGeom>
              <a:avLst/>
              <a:gdLst/>
              <a:ahLst/>
              <a:cxnLst/>
              <a:rect l="l" t="t" r="r" b="b"/>
              <a:pathLst>
                <a:path w="15051" h="14633" extrusionOk="0">
                  <a:moveTo>
                    <a:pt x="4894" y="1298"/>
                  </a:moveTo>
                  <a:lnTo>
                    <a:pt x="7109" y="2536"/>
                  </a:lnTo>
                  <a:lnTo>
                    <a:pt x="7109" y="6334"/>
                  </a:lnTo>
                  <a:lnTo>
                    <a:pt x="4275" y="3572"/>
                  </a:lnTo>
                  <a:lnTo>
                    <a:pt x="4894" y="1298"/>
                  </a:lnTo>
                  <a:close/>
                  <a:moveTo>
                    <a:pt x="10050" y="1250"/>
                  </a:moveTo>
                  <a:lnTo>
                    <a:pt x="10704" y="3655"/>
                  </a:lnTo>
                  <a:lnTo>
                    <a:pt x="7930" y="6334"/>
                  </a:lnTo>
                  <a:lnTo>
                    <a:pt x="7930" y="2429"/>
                  </a:lnTo>
                  <a:lnTo>
                    <a:pt x="7942" y="2429"/>
                  </a:lnTo>
                  <a:lnTo>
                    <a:pt x="10050" y="1250"/>
                  </a:lnTo>
                  <a:close/>
                  <a:moveTo>
                    <a:pt x="3751" y="4227"/>
                  </a:moveTo>
                  <a:lnTo>
                    <a:pt x="6513" y="6906"/>
                  </a:lnTo>
                  <a:lnTo>
                    <a:pt x="2489" y="6906"/>
                  </a:lnTo>
                  <a:lnTo>
                    <a:pt x="1275" y="4870"/>
                  </a:lnTo>
                  <a:lnTo>
                    <a:pt x="3751" y="4227"/>
                  </a:lnTo>
                  <a:close/>
                  <a:moveTo>
                    <a:pt x="11383" y="4155"/>
                  </a:moveTo>
                  <a:lnTo>
                    <a:pt x="13717" y="4763"/>
                  </a:lnTo>
                  <a:lnTo>
                    <a:pt x="12455" y="6906"/>
                  </a:lnTo>
                  <a:lnTo>
                    <a:pt x="8537" y="6906"/>
                  </a:lnTo>
                  <a:lnTo>
                    <a:pt x="11383" y="4155"/>
                  </a:lnTo>
                  <a:close/>
                  <a:moveTo>
                    <a:pt x="12562" y="7727"/>
                  </a:moveTo>
                  <a:lnTo>
                    <a:pt x="13764" y="9763"/>
                  </a:lnTo>
                  <a:lnTo>
                    <a:pt x="11312" y="10406"/>
                  </a:lnTo>
                  <a:lnTo>
                    <a:pt x="8537" y="7727"/>
                  </a:lnTo>
                  <a:close/>
                  <a:moveTo>
                    <a:pt x="6537" y="7739"/>
                  </a:moveTo>
                  <a:lnTo>
                    <a:pt x="3680" y="10501"/>
                  </a:lnTo>
                  <a:lnTo>
                    <a:pt x="1334" y="9882"/>
                  </a:lnTo>
                  <a:lnTo>
                    <a:pt x="2620" y="7739"/>
                  </a:lnTo>
                  <a:close/>
                  <a:moveTo>
                    <a:pt x="7942" y="8311"/>
                  </a:moveTo>
                  <a:lnTo>
                    <a:pt x="10788" y="11061"/>
                  </a:lnTo>
                  <a:lnTo>
                    <a:pt x="10169" y="13335"/>
                  </a:lnTo>
                  <a:lnTo>
                    <a:pt x="7942" y="12097"/>
                  </a:lnTo>
                  <a:lnTo>
                    <a:pt x="7942" y="8311"/>
                  </a:lnTo>
                  <a:close/>
                  <a:moveTo>
                    <a:pt x="7109" y="8311"/>
                  </a:moveTo>
                  <a:lnTo>
                    <a:pt x="7109"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43"/>
                  </a:lnTo>
                  <a:lnTo>
                    <a:pt x="1" y="4370"/>
                  </a:lnTo>
                  <a:lnTo>
                    <a:pt x="429" y="5096"/>
                  </a:lnTo>
                  <a:lnTo>
                    <a:pt x="1810" y="7418"/>
                  </a:lnTo>
                  <a:lnTo>
                    <a:pt x="477" y="9668"/>
                  </a:lnTo>
                  <a:lnTo>
                    <a:pt x="36" y="10394"/>
                  </a:lnTo>
                  <a:lnTo>
                    <a:pt x="894" y="10620"/>
                  </a:lnTo>
                  <a:lnTo>
                    <a:pt x="3561" y="11311"/>
                  </a:lnTo>
                  <a:lnTo>
                    <a:pt x="4239" y="13811"/>
                  </a:lnTo>
                  <a:lnTo>
                    <a:pt x="4466" y="14633"/>
                  </a:lnTo>
                  <a:lnTo>
                    <a:pt x="5228" y="14216"/>
                  </a:lnTo>
                  <a:lnTo>
                    <a:pt x="7621" y="12883"/>
                  </a:lnTo>
                  <a:lnTo>
                    <a:pt x="9930" y="14168"/>
                  </a:lnTo>
                  <a:lnTo>
                    <a:pt x="10681" y="14585"/>
                  </a:lnTo>
                  <a:lnTo>
                    <a:pt x="10907" y="13776"/>
                  </a:lnTo>
                  <a:lnTo>
                    <a:pt x="11621" y="11180"/>
                  </a:lnTo>
                  <a:lnTo>
                    <a:pt x="14193" y="10513"/>
                  </a:lnTo>
                  <a:lnTo>
                    <a:pt x="15050" y="10287"/>
                  </a:lnTo>
                  <a:lnTo>
                    <a:pt x="14610" y="9561"/>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8"/>
            <p:cNvSpPr/>
            <p:nvPr/>
          </p:nvSpPr>
          <p:spPr>
            <a:xfrm>
              <a:off x="216975" y="4134575"/>
              <a:ext cx="376275" cy="365525"/>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8"/>
            <p:cNvSpPr/>
            <p:nvPr/>
          </p:nvSpPr>
          <p:spPr>
            <a:xfrm>
              <a:off x="216975" y="3769350"/>
              <a:ext cx="376275" cy="365250"/>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8"/>
            <p:cNvSpPr/>
            <p:nvPr/>
          </p:nvSpPr>
          <p:spPr>
            <a:xfrm>
              <a:off x="5965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25" y="1251"/>
                  </a:moveTo>
                  <a:lnTo>
                    <a:pt x="10680" y="3644"/>
                  </a:lnTo>
                  <a:lnTo>
                    <a:pt x="7918" y="6323"/>
                  </a:lnTo>
                  <a:lnTo>
                    <a:pt x="7918" y="2430"/>
                  </a:lnTo>
                  <a:lnTo>
                    <a:pt x="7930" y="2430"/>
                  </a:lnTo>
                  <a:lnTo>
                    <a:pt x="10025" y="1251"/>
                  </a:lnTo>
                  <a:close/>
                  <a:moveTo>
                    <a:pt x="11371" y="4132"/>
                  </a:moveTo>
                  <a:lnTo>
                    <a:pt x="13704" y="4751"/>
                  </a:lnTo>
                  <a:lnTo>
                    <a:pt x="12430" y="6894"/>
                  </a:lnTo>
                  <a:lnTo>
                    <a:pt x="8513" y="6894"/>
                  </a:lnTo>
                  <a:lnTo>
                    <a:pt x="11371" y="4132"/>
                  </a:lnTo>
                  <a:close/>
                  <a:moveTo>
                    <a:pt x="3739" y="4227"/>
                  </a:moveTo>
                  <a:lnTo>
                    <a:pt x="6501" y="6906"/>
                  </a:lnTo>
                  <a:lnTo>
                    <a:pt x="2489" y="6906"/>
                  </a:lnTo>
                  <a:lnTo>
                    <a:pt x="1262" y="4870"/>
                  </a:lnTo>
                  <a:lnTo>
                    <a:pt x="3739" y="4227"/>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299"/>
                  </a:moveTo>
                  <a:lnTo>
                    <a:pt x="10775"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2" y="10490"/>
                  </a:lnTo>
                  <a:lnTo>
                    <a:pt x="15050" y="10264"/>
                  </a:lnTo>
                  <a:lnTo>
                    <a:pt x="14609" y="9538"/>
                  </a:lnTo>
                  <a:lnTo>
                    <a:pt x="13228" y="7216"/>
                  </a:lnTo>
                  <a:lnTo>
                    <a:pt x="14573"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8"/>
            <p:cNvSpPr/>
            <p:nvPr/>
          </p:nvSpPr>
          <p:spPr>
            <a:xfrm>
              <a:off x="596200" y="1577100"/>
              <a:ext cx="375950" cy="365250"/>
            </a:xfrm>
            <a:custGeom>
              <a:avLst/>
              <a:gdLst/>
              <a:ahLst/>
              <a:cxnLst/>
              <a:rect l="l" t="t" r="r" b="b"/>
              <a:pathLst>
                <a:path w="15038" h="14610" extrusionOk="0">
                  <a:moveTo>
                    <a:pt x="4894" y="1299"/>
                  </a:moveTo>
                  <a:lnTo>
                    <a:pt x="7108" y="2525"/>
                  </a:lnTo>
                  <a:lnTo>
                    <a:pt x="7108" y="6323"/>
                  </a:lnTo>
                  <a:lnTo>
                    <a:pt x="4263" y="3573"/>
                  </a:lnTo>
                  <a:lnTo>
                    <a:pt x="4894" y="1299"/>
                  </a:lnTo>
                  <a:close/>
                  <a:moveTo>
                    <a:pt x="10037" y="1251"/>
                  </a:moveTo>
                  <a:lnTo>
                    <a:pt x="10692" y="3644"/>
                  </a:lnTo>
                  <a:lnTo>
                    <a:pt x="7930" y="6323"/>
                  </a:lnTo>
                  <a:lnTo>
                    <a:pt x="7930" y="2430"/>
                  </a:lnTo>
                  <a:lnTo>
                    <a:pt x="7942" y="2430"/>
                  </a:lnTo>
                  <a:lnTo>
                    <a:pt x="10037" y="1251"/>
                  </a:lnTo>
                  <a:close/>
                  <a:moveTo>
                    <a:pt x="3751" y="4228"/>
                  </a:moveTo>
                  <a:lnTo>
                    <a:pt x="6513" y="6906"/>
                  </a:lnTo>
                  <a:lnTo>
                    <a:pt x="2501" y="6906"/>
                  </a:lnTo>
                  <a:lnTo>
                    <a:pt x="1274" y="4871"/>
                  </a:lnTo>
                  <a:lnTo>
                    <a:pt x="3751"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67" y="10478"/>
                  </a:lnTo>
                  <a:lnTo>
                    <a:pt x="1334" y="9859"/>
                  </a:lnTo>
                  <a:lnTo>
                    <a:pt x="2620" y="7704"/>
                  </a:lnTo>
                  <a:close/>
                  <a:moveTo>
                    <a:pt x="7942" y="8300"/>
                  </a:moveTo>
                  <a:lnTo>
                    <a:pt x="10787" y="11050"/>
                  </a:lnTo>
                  <a:lnTo>
                    <a:pt x="10156" y="13336"/>
                  </a:lnTo>
                  <a:lnTo>
                    <a:pt x="7942" y="12098"/>
                  </a:lnTo>
                  <a:lnTo>
                    <a:pt x="7942" y="8300"/>
                  </a:lnTo>
                  <a:close/>
                  <a:moveTo>
                    <a:pt x="7120" y="8300"/>
                  </a:moveTo>
                  <a:lnTo>
                    <a:pt x="7120" y="12205"/>
                  </a:lnTo>
                  <a:lnTo>
                    <a:pt x="7108" y="12205"/>
                  </a:lnTo>
                  <a:lnTo>
                    <a:pt x="5013" y="13383"/>
                  </a:lnTo>
                  <a:lnTo>
                    <a:pt x="4358" y="10978"/>
                  </a:lnTo>
                  <a:lnTo>
                    <a:pt x="7120"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90"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8"/>
            <p:cNvSpPr/>
            <p:nvPr/>
          </p:nvSpPr>
          <p:spPr>
            <a:xfrm>
              <a:off x="596200" y="846675"/>
              <a:ext cx="376550" cy="365525"/>
            </a:xfrm>
            <a:custGeom>
              <a:avLst/>
              <a:gdLst/>
              <a:ahLst/>
              <a:cxnLst/>
              <a:rect l="l" t="t" r="r" b="b"/>
              <a:pathLst>
                <a:path w="15062" h="14621" extrusionOk="0">
                  <a:moveTo>
                    <a:pt x="10037" y="1238"/>
                  </a:moveTo>
                  <a:lnTo>
                    <a:pt x="10692" y="3631"/>
                  </a:lnTo>
                  <a:lnTo>
                    <a:pt x="7930" y="6310"/>
                  </a:lnTo>
                  <a:lnTo>
                    <a:pt x="7930" y="2417"/>
                  </a:lnTo>
                  <a:lnTo>
                    <a:pt x="7942" y="2417"/>
                  </a:lnTo>
                  <a:lnTo>
                    <a:pt x="10037" y="1238"/>
                  </a:lnTo>
                  <a:close/>
                  <a:moveTo>
                    <a:pt x="4894" y="1298"/>
                  </a:moveTo>
                  <a:lnTo>
                    <a:pt x="7108" y="2536"/>
                  </a:lnTo>
                  <a:lnTo>
                    <a:pt x="7108" y="6322"/>
                  </a:lnTo>
                  <a:lnTo>
                    <a:pt x="4263" y="3572"/>
                  </a:lnTo>
                  <a:lnTo>
                    <a:pt x="4894" y="1298"/>
                  </a:lnTo>
                  <a:close/>
                  <a:moveTo>
                    <a:pt x="3751" y="4215"/>
                  </a:moveTo>
                  <a:lnTo>
                    <a:pt x="6513" y="6894"/>
                  </a:lnTo>
                  <a:lnTo>
                    <a:pt x="2501" y="6894"/>
                  </a:lnTo>
                  <a:lnTo>
                    <a:pt x="1274" y="4858"/>
                  </a:lnTo>
                  <a:lnTo>
                    <a:pt x="3751" y="4215"/>
                  </a:lnTo>
                  <a:close/>
                  <a:moveTo>
                    <a:pt x="11383" y="4131"/>
                  </a:moveTo>
                  <a:lnTo>
                    <a:pt x="13716" y="4751"/>
                  </a:lnTo>
                  <a:lnTo>
                    <a:pt x="12454" y="6894"/>
                  </a:lnTo>
                  <a:lnTo>
                    <a:pt x="8537" y="6894"/>
                  </a:lnTo>
                  <a:lnTo>
                    <a:pt x="11383" y="4131"/>
                  </a:lnTo>
                  <a:close/>
                  <a:moveTo>
                    <a:pt x="12561" y="7715"/>
                  </a:moveTo>
                  <a:lnTo>
                    <a:pt x="13776" y="9751"/>
                  </a:lnTo>
                  <a:lnTo>
                    <a:pt x="11311" y="10394"/>
                  </a:lnTo>
                  <a:lnTo>
                    <a:pt x="8537" y="7715"/>
                  </a:lnTo>
                  <a:close/>
                  <a:moveTo>
                    <a:pt x="6513" y="7727"/>
                  </a:moveTo>
                  <a:lnTo>
                    <a:pt x="3667" y="10477"/>
                  </a:lnTo>
                  <a:lnTo>
                    <a:pt x="1334" y="9870"/>
                  </a:lnTo>
                  <a:lnTo>
                    <a:pt x="2620" y="7727"/>
                  </a:lnTo>
                  <a:close/>
                  <a:moveTo>
                    <a:pt x="7942" y="8287"/>
                  </a:moveTo>
                  <a:lnTo>
                    <a:pt x="10787" y="11049"/>
                  </a:lnTo>
                  <a:lnTo>
                    <a:pt x="10156" y="13323"/>
                  </a:lnTo>
                  <a:lnTo>
                    <a:pt x="7942" y="12085"/>
                  </a:lnTo>
                  <a:lnTo>
                    <a:pt x="7942" y="8287"/>
                  </a:lnTo>
                  <a:close/>
                  <a:moveTo>
                    <a:pt x="7120" y="8287"/>
                  </a:moveTo>
                  <a:lnTo>
                    <a:pt x="7120" y="12192"/>
                  </a:lnTo>
                  <a:lnTo>
                    <a:pt x="7108" y="12192"/>
                  </a:lnTo>
                  <a:lnTo>
                    <a:pt x="5013" y="13371"/>
                  </a:lnTo>
                  <a:lnTo>
                    <a:pt x="4358" y="10966"/>
                  </a:lnTo>
                  <a:lnTo>
                    <a:pt x="7120"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53" y="14621"/>
                  </a:lnTo>
                  <a:lnTo>
                    <a:pt x="5215" y="14204"/>
                  </a:lnTo>
                  <a:lnTo>
                    <a:pt x="7608" y="12859"/>
                  </a:lnTo>
                  <a:lnTo>
                    <a:pt x="9942" y="14145"/>
                  </a:lnTo>
                  <a:lnTo>
                    <a:pt x="10692" y="14561"/>
                  </a:lnTo>
                  <a:lnTo>
                    <a:pt x="10918" y="13740"/>
                  </a:lnTo>
                  <a:lnTo>
                    <a:pt x="11633" y="11144"/>
                  </a:lnTo>
                  <a:lnTo>
                    <a:pt x="14204" y="10477"/>
                  </a:lnTo>
                  <a:lnTo>
                    <a:pt x="15062" y="10251"/>
                  </a:lnTo>
                  <a:lnTo>
                    <a:pt x="14621" y="9525"/>
                  </a:lnTo>
                  <a:lnTo>
                    <a:pt x="13240" y="7203"/>
                  </a:lnTo>
                  <a:lnTo>
                    <a:pt x="14585" y="4953"/>
                  </a:lnTo>
                  <a:lnTo>
                    <a:pt x="15002" y="4227"/>
                  </a:lnTo>
                  <a:lnTo>
                    <a:pt x="14145" y="4000"/>
                  </a:lnTo>
                  <a:lnTo>
                    <a:pt x="11490" y="3310"/>
                  </a:lnTo>
                  <a:lnTo>
                    <a:pt x="10799"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8"/>
            <p:cNvSpPr/>
            <p:nvPr/>
          </p:nvSpPr>
          <p:spPr>
            <a:xfrm>
              <a:off x="5965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25" y="1251"/>
                  </a:moveTo>
                  <a:lnTo>
                    <a:pt x="10704" y="3656"/>
                  </a:lnTo>
                  <a:lnTo>
                    <a:pt x="7930" y="6335"/>
                  </a:lnTo>
                  <a:lnTo>
                    <a:pt x="7930" y="2430"/>
                  </a:lnTo>
                  <a:lnTo>
                    <a:pt x="10025" y="1251"/>
                  </a:lnTo>
                  <a:close/>
                  <a:moveTo>
                    <a:pt x="11371" y="4144"/>
                  </a:moveTo>
                  <a:lnTo>
                    <a:pt x="13704" y="4751"/>
                  </a:lnTo>
                  <a:lnTo>
                    <a:pt x="12430" y="6895"/>
                  </a:lnTo>
                  <a:lnTo>
                    <a:pt x="8513" y="6895"/>
                  </a:lnTo>
                  <a:lnTo>
                    <a:pt x="11371" y="4144"/>
                  </a:lnTo>
                  <a:close/>
                  <a:moveTo>
                    <a:pt x="3739" y="4228"/>
                  </a:moveTo>
                  <a:lnTo>
                    <a:pt x="6501" y="6906"/>
                  </a:lnTo>
                  <a:lnTo>
                    <a:pt x="2489" y="6906"/>
                  </a:lnTo>
                  <a:lnTo>
                    <a:pt x="1262" y="4870"/>
                  </a:lnTo>
                  <a:lnTo>
                    <a:pt x="3739" y="4228"/>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311"/>
                  </a:moveTo>
                  <a:lnTo>
                    <a:pt x="10775"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80" y="14574"/>
                  </a:lnTo>
                  <a:lnTo>
                    <a:pt x="10906" y="13753"/>
                  </a:lnTo>
                  <a:lnTo>
                    <a:pt x="11621" y="11169"/>
                  </a:lnTo>
                  <a:lnTo>
                    <a:pt x="14192" y="10502"/>
                  </a:lnTo>
                  <a:lnTo>
                    <a:pt x="15050" y="10276"/>
                  </a:lnTo>
                  <a:lnTo>
                    <a:pt x="14609" y="9550"/>
                  </a:lnTo>
                  <a:lnTo>
                    <a:pt x="13228" y="7228"/>
                  </a:lnTo>
                  <a:lnTo>
                    <a:pt x="14573"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8"/>
            <p:cNvSpPr/>
            <p:nvPr/>
          </p:nvSpPr>
          <p:spPr>
            <a:xfrm>
              <a:off x="975100" y="3769350"/>
              <a:ext cx="376275" cy="365250"/>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8"/>
            <p:cNvSpPr/>
            <p:nvPr/>
          </p:nvSpPr>
          <p:spPr>
            <a:xfrm>
              <a:off x="5962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51" y="4227"/>
                  </a:moveTo>
                  <a:lnTo>
                    <a:pt x="6513" y="6906"/>
                  </a:lnTo>
                  <a:lnTo>
                    <a:pt x="2501" y="6906"/>
                  </a:lnTo>
                  <a:lnTo>
                    <a:pt x="1274" y="4870"/>
                  </a:lnTo>
                  <a:lnTo>
                    <a:pt x="3751"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20" y="8287"/>
                  </a:moveTo>
                  <a:lnTo>
                    <a:pt x="7120" y="12193"/>
                  </a:lnTo>
                  <a:lnTo>
                    <a:pt x="7108" y="12193"/>
                  </a:lnTo>
                  <a:lnTo>
                    <a:pt x="5013" y="13371"/>
                  </a:lnTo>
                  <a:lnTo>
                    <a:pt x="4358" y="10966"/>
                  </a:lnTo>
                  <a:lnTo>
                    <a:pt x="7120"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53"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8"/>
            <p:cNvSpPr/>
            <p:nvPr/>
          </p:nvSpPr>
          <p:spPr>
            <a:xfrm>
              <a:off x="975100" y="4134575"/>
              <a:ext cx="376275" cy="365525"/>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8"/>
            <p:cNvSpPr/>
            <p:nvPr/>
          </p:nvSpPr>
          <p:spPr>
            <a:xfrm>
              <a:off x="975100" y="4499800"/>
              <a:ext cx="376275" cy="365250"/>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8"/>
            <p:cNvSpPr/>
            <p:nvPr/>
          </p:nvSpPr>
          <p:spPr>
            <a:xfrm>
              <a:off x="9751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8"/>
            <p:cNvSpPr/>
            <p:nvPr/>
          </p:nvSpPr>
          <p:spPr>
            <a:xfrm>
              <a:off x="5962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8"/>
            <p:cNvSpPr/>
            <p:nvPr/>
          </p:nvSpPr>
          <p:spPr>
            <a:xfrm>
              <a:off x="216975" y="846675"/>
              <a:ext cx="376575" cy="365525"/>
            </a:xfrm>
            <a:custGeom>
              <a:avLst/>
              <a:gdLst/>
              <a:ahLst/>
              <a:cxnLst/>
              <a:rect l="l" t="t" r="r" b="b"/>
              <a:pathLst>
                <a:path w="15063" h="14621" extrusionOk="0">
                  <a:moveTo>
                    <a:pt x="10050" y="1238"/>
                  </a:moveTo>
                  <a:lnTo>
                    <a:pt x="10704" y="3631"/>
                  </a:lnTo>
                  <a:lnTo>
                    <a:pt x="7930" y="6310"/>
                  </a:lnTo>
                  <a:lnTo>
                    <a:pt x="7930" y="2417"/>
                  </a:lnTo>
                  <a:lnTo>
                    <a:pt x="7942" y="2417"/>
                  </a:lnTo>
                  <a:lnTo>
                    <a:pt x="10050" y="1238"/>
                  </a:lnTo>
                  <a:close/>
                  <a:moveTo>
                    <a:pt x="4894" y="1274"/>
                  </a:moveTo>
                  <a:lnTo>
                    <a:pt x="7109" y="2536"/>
                  </a:lnTo>
                  <a:lnTo>
                    <a:pt x="7109" y="6322"/>
                  </a:lnTo>
                  <a:lnTo>
                    <a:pt x="4275" y="3560"/>
                  </a:lnTo>
                  <a:lnTo>
                    <a:pt x="4894" y="1274"/>
                  </a:lnTo>
                  <a:close/>
                  <a:moveTo>
                    <a:pt x="3751" y="4215"/>
                  </a:moveTo>
                  <a:lnTo>
                    <a:pt x="6513" y="6894"/>
                  </a:lnTo>
                  <a:lnTo>
                    <a:pt x="2489" y="6894"/>
                  </a:lnTo>
                  <a:lnTo>
                    <a:pt x="1275" y="4858"/>
                  </a:lnTo>
                  <a:lnTo>
                    <a:pt x="3751" y="4215"/>
                  </a:lnTo>
                  <a:close/>
                  <a:moveTo>
                    <a:pt x="11383" y="4131"/>
                  </a:moveTo>
                  <a:lnTo>
                    <a:pt x="13717" y="4751"/>
                  </a:lnTo>
                  <a:lnTo>
                    <a:pt x="12455" y="6894"/>
                  </a:lnTo>
                  <a:lnTo>
                    <a:pt x="8537" y="6894"/>
                  </a:lnTo>
                  <a:lnTo>
                    <a:pt x="11383" y="4131"/>
                  </a:lnTo>
                  <a:close/>
                  <a:moveTo>
                    <a:pt x="12562" y="7715"/>
                  </a:moveTo>
                  <a:lnTo>
                    <a:pt x="13776" y="9751"/>
                  </a:lnTo>
                  <a:lnTo>
                    <a:pt x="11312" y="10394"/>
                  </a:lnTo>
                  <a:lnTo>
                    <a:pt x="8537" y="7715"/>
                  </a:lnTo>
                  <a:close/>
                  <a:moveTo>
                    <a:pt x="6513" y="7727"/>
                  </a:moveTo>
                  <a:lnTo>
                    <a:pt x="3680" y="10477"/>
                  </a:lnTo>
                  <a:lnTo>
                    <a:pt x="1322" y="9870"/>
                  </a:lnTo>
                  <a:lnTo>
                    <a:pt x="2608"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8" y="10966"/>
                  </a:lnTo>
                  <a:lnTo>
                    <a:pt x="7133" y="8287"/>
                  </a:lnTo>
                  <a:close/>
                  <a:moveTo>
                    <a:pt x="10585" y="0"/>
                  </a:moveTo>
                  <a:lnTo>
                    <a:pt x="9823" y="417"/>
                  </a:lnTo>
                  <a:lnTo>
                    <a:pt x="7430" y="1762"/>
                  </a:lnTo>
                  <a:lnTo>
                    <a:pt x="5120" y="476"/>
                  </a:lnTo>
                  <a:lnTo>
                    <a:pt x="4358" y="60"/>
                  </a:lnTo>
                  <a:lnTo>
                    <a:pt x="4132" y="881"/>
                  </a:lnTo>
                  <a:lnTo>
                    <a:pt x="3418" y="3465"/>
                  </a:lnTo>
                  <a:lnTo>
                    <a:pt x="846" y="4120"/>
                  </a:lnTo>
                  <a:lnTo>
                    <a:pt x="1" y="4346"/>
                  </a:lnTo>
                  <a:lnTo>
                    <a:pt x="429" y="5072"/>
                  </a:lnTo>
                  <a:lnTo>
                    <a:pt x="1810" y="7394"/>
                  </a:lnTo>
                  <a:lnTo>
                    <a:pt x="477" y="9644"/>
                  </a:lnTo>
                  <a:lnTo>
                    <a:pt x="36" y="10370"/>
                  </a:lnTo>
                  <a:lnTo>
                    <a:pt x="894" y="10597"/>
                  </a:lnTo>
                  <a:lnTo>
                    <a:pt x="3561" y="11299"/>
                  </a:lnTo>
                  <a:lnTo>
                    <a:pt x="4239" y="13799"/>
                  </a:lnTo>
                  <a:lnTo>
                    <a:pt x="4466" y="14621"/>
                  </a:lnTo>
                  <a:lnTo>
                    <a:pt x="5228" y="14204"/>
                  </a:lnTo>
                  <a:lnTo>
                    <a:pt x="7621" y="12859"/>
                  </a:lnTo>
                  <a:lnTo>
                    <a:pt x="9942" y="14145"/>
                  </a:lnTo>
                  <a:lnTo>
                    <a:pt x="10704" y="14561"/>
                  </a:lnTo>
                  <a:lnTo>
                    <a:pt x="10919" y="13740"/>
                  </a:lnTo>
                  <a:lnTo>
                    <a:pt x="11633" y="11168"/>
                  </a:lnTo>
                  <a:lnTo>
                    <a:pt x="14217" y="10489"/>
                  </a:lnTo>
                  <a:lnTo>
                    <a:pt x="15062" y="10275"/>
                  </a:lnTo>
                  <a:lnTo>
                    <a:pt x="14633" y="9537"/>
                  </a:lnTo>
                  <a:lnTo>
                    <a:pt x="13240" y="7215"/>
                  </a:lnTo>
                  <a:lnTo>
                    <a:pt x="14586" y="4965"/>
                  </a:lnTo>
                  <a:lnTo>
                    <a:pt x="15003" y="4227"/>
                  </a:lnTo>
                  <a:lnTo>
                    <a:pt x="14169" y="4024"/>
                  </a:lnTo>
                  <a:lnTo>
                    <a:pt x="11502"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8"/>
            <p:cNvSpPr/>
            <p:nvPr/>
          </p:nvSpPr>
          <p:spPr>
            <a:xfrm>
              <a:off x="596200" y="1211600"/>
              <a:ext cx="375950" cy="365825"/>
            </a:xfrm>
            <a:custGeom>
              <a:avLst/>
              <a:gdLst/>
              <a:ahLst/>
              <a:cxnLst/>
              <a:rect l="l" t="t" r="r" b="b"/>
              <a:pathLst>
                <a:path w="15038" h="14633" extrusionOk="0">
                  <a:moveTo>
                    <a:pt x="4894" y="1298"/>
                  </a:moveTo>
                  <a:lnTo>
                    <a:pt x="7108" y="2536"/>
                  </a:lnTo>
                  <a:lnTo>
                    <a:pt x="7108" y="6334"/>
                  </a:lnTo>
                  <a:lnTo>
                    <a:pt x="4263" y="3572"/>
                  </a:lnTo>
                  <a:lnTo>
                    <a:pt x="4894" y="1298"/>
                  </a:lnTo>
                  <a:close/>
                  <a:moveTo>
                    <a:pt x="10037" y="1250"/>
                  </a:moveTo>
                  <a:lnTo>
                    <a:pt x="10692" y="3655"/>
                  </a:lnTo>
                  <a:lnTo>
                    <a:pt x="7930" y="6334"/>
                  </a:lnTo>
                  <a:lnTo>
                    <a:pt x="7930" y="2429"/>
                  </a:lnTo>
                  <a:lnTo>
                    <a:pt x="7942" y="2429"/>
                  </a:lnTo>
                  <a:lnTo>
                    <a:pt x="10037" y="1250"/>
                  </a:lnTo>
                  <a:close/>
                  <a:moveTo>
                    <a:pt x="3751" y="4227"/>
                  </a:moveTo>
                  <a:lnTo>
                    <a:pt x="6513" y="6906"/>
                  </a:lnTo>
                  <a:lnTo>
                    <a:pt x="2501" y="6906"/>
                  </a:lnTo>
                  <a:lnTo>
                    <a:pt x="1274" y="4870"/>
                  </a:lnTo>
                  <a:lnTo>
                    <a:pt x="3751"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67" y="10501"/>
                  </a:lnTo>
                  <a:lnTo>
                    <a:pt x="1334" y="9882"/>
                  </a:lnTo>
                  <a:lnTo>
                    <a:pt x="2620" y="7739"/>
                  </a:lnTo>
                  <a:close/>
                  <a:moveTo>
                    <a:pt x="7942" y="8311"/>
                  </a:moveTo>
                  <a:lnTo>
                    <a:pt x="10787" y="11061"/>
                  </a:lnTo>
                  <a:lnTo>
                    <a:pt x="10156" y="13335"/>
                  </a:lnTo>
                  <a:lnTo>
                    <a:pt x="7942" y="12097"/>
                  </a:lnTo>
                  <a:lnTo>
                    <a:pt x="7942" y="8311"/>
                  </a:lnTo>
                  <a:close/>
                  <a:moveTo>
                    <a:pt x="7120" y="8311"/>
                  </a:moveTo>
                  <a:lnTo>
                    <a:pt x="7120" y="12204"/>
                  </a:lnTo>
                  <a:lnTo>
                    <a:pt x="7108" y="12204"/>
                  </a:lnTo>
                  <a:lnTo>
                    <a:pt x="5013" y="13383"/>
                  </a:lnTo>
                  <a:lnTo>
                    <a:pt x="4358" y="10989"/>
                  </a:lnTo>
                  <a:lnTo>
                    <a:pt x="7120" y="8311"/>
                  </a:lnTo>
                  <a:close/>
                  <a:moveTo>
                    <a:pt x="10573" y="0"/>
                  </a:moveTo>
                  <a:lnTo>
                    <a:pt x="9823" y="417"/>
                  </a:lnTo>
                  <a:lnTo>
                    <a:pt x="7418" y="1762"/>
                  </a:lnTo>
                  <a:lnTo>
                    <a:pt x="5120" y="464"/>
                  </a:lnTo>
                  <a:lnTo>
                    <a:pt x="4358" y="48"/>
                  </a:lnTo>
                  <a:lnTo>
                    <a:pt x="4132" y="881"/>
                  </a:lnTo>
                  <a:lnTo>
                    <a:pt x="3417" y="3477"/>
                  </a:lnTo>
                  <a:lnTo>
                    <a:pt x="846" y="4143"/>
                  </a:lnTo>
                  <a:lnTo>
                    <a:pt x="0" y="4370"/>
                  </a:lnTo>
                  <a:lnTo>
                    <a:pt x="429" y="5096"/>
                  </a:lnTo>
                  <a:lnTo>
                    <a:pt x="1810" y="7418"/>
                  </a:lnTo>
                  <a:lnTo>
                    <a:pt x="476" y="9668"/>
                  </a:lnTo>
                  <a:lnTo>
                    <a:pt x="36" y="10394"/>
                  </a:lnTo>
                  <a:lnTo>
                    <a:pt x="893" y="10620"/>
                  </a:lnTo>
                  <a:lnTo>
                    <a:pt x="3548" y="11311"/>
                  </a:lnTo>
                  <a:lnTo>
                    <a:pt x="4239" y="13811"/>
                  </a:lnTo>
                  <a:lnTo>
                    <a:pt x="4453" y="14633"/>
                  </a:lnTo>
                  <a:lnTo>
                    <a:pt x="5215" y="14216"/>
                  </a:lnTo>
                  <a:lnTo>
                    <a:pt x="7608" y="12883"/>
                  </a:lnTo>
                  <a:lnTo>
                    <a:pt x="9918" y="14168"/>
                  </a:lnTo>
                  <a:lnTo>
                    <a:pt x="10680" y="14585"/>
                  </a:lnTo>
                  <a:lnTo>
                    <a:pt x="10906" y="13776"/>
                  </a:lnTo>
                  <a:lnTo>
                    <a:pt x="11621" y="11180"/>
                  </a:lnTo>
                  <a:lnTo>
                    <a:pt x="14192" y="10513"/>
                  </a:lnTo>
                  <a:lnTo>
                    <a:pt x="15038" y="10287"/>
                  </a:lnTo>
                  <a:lnTo>
                    <a:pt x="14609" y="9561"/>
                  </a:lnTo>
                  <a:lnTo>
                    <a:pt x="13228" y="7227"/>
                  </a:lnTo>
                  <a:lnTo>
                    <a:pt x="14562" y="4977"/>
                  </a:lnTo>
                  <a:lnTo>
                    <a:pt x="15002" y="4251"/>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8"/>
            <p:cNvSpPr/>
            <p:nvPr/>
          </p:nvSpPr>
          <p:spPr>
            <a:xfrm>
              <a:off x="216975" y="1942325"/>
              <a:ext cx="376275" cy="365850"/>
            </a:xfrm>
            <a:custGeom>
              <a:avLst/>
              <a:gdLst/>
              <a:ahLst/>
              <a:cxnLst/>
              <a:rect l="l" t="t" r="r" b="b"/>
              <a:pathLst>
                <a:path w="15051" h="14634" extrusionOk="0">
                  <a:moveTo>
                    <a:pt x="4894" y="1299"/>
                  </a:moveTo>
                  <a:lnTo>
                    <a:pt x="7109" y="2537"/>
                  </a:lnTo>
                  <a:lnTo>
                    <a:pt x="7109" y="6335"/>
                  </a:lnTo>
                  <a:lnTo>
                    <a:pt x="4275" y="3573"/>
                  </a:lnTo>
                  <a:lnTo>
                    <a:pt x="4894" y="1299"/>
                  </a:lnTo>
                  <a:close/>
                  <a:moveTo>
                    <a:pt x="10050" y="1251"/>
                  </a:moveTo>
                  <a:lnTo>
                    <a:pt x="10704" y="3656"/>
                  </a:lnTo>
                  <a:lnTo>
                    <a:pt x="7930" y="6335"/>
                  </a:lnTo>
                  <a:lnTo>
                    <a:pt x="7930" y="2430"/>
                  </a:lnTo>
                  <a:lnTo>
                    <a:pt x="7942" y="2430"/>
                  </a:lnTo>
                  <a:lnTo>
                    <a:pt x="10050" y="1251"/>
                  </a:lnTo>
                  <a:close/>
                  <a:moveTo>
                    <a:pt x="3751" y="4228"/>
                  </a:moveTo>
                  <a:lnTo>
                    <a:pt x="6513" y="6906"/>
                  </a:lnTo>
                  <a:lnTo>
                    <a:pt x="2501" y="6906"/>
                  </a:lnTo>
                  <a:lnTo>
                    <a:pt x="1275" y="4870"/>
                  </a:lnTo>
                  <a:lnTo>
                    <a:pt x="3751" y="4228"/>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37" y="7728"/>
                  </a:moveTo>
                  <a:lnTo>
                    <a:pt x="3680" y="10478"/>
                  </a:lnTo>
                  <a:lnTo>
                    <a:pt x="1334" y="9871"/>
                  </a:lnTo>
                  <a:lnTo>
                    <a:pt x="2620" y="7728"/>
                  </a:lnTo>
                  <a:close/>
                  <a:moveTo>
                    <a:pt x="7942" y="8311"/>
                  </a:moveTo>
                  <a:lnTo>
                    <a:pt x="10788" y="11062"/>
                  </a:lnTo>
                  <a:lnTo>
                    <a:pt x="10169" y="13336"/>
                  </a:lnTo>
                  <a:lnTo>
                    <a:pt x="7942" y="12109"/>
                  </a:lnTo>
                  <a:lnTo>
                    <a:pt x="7942" y="8311"/>
                  </a:lnTo>
                  <a:close/>
                  <a:moveTo>
                    <a:pt x="7133" y="8311"/>
                  </a:moveTo>
                  <a:lnTo>
                    <a:pt x="7133" y="12205"/>
                  </a:lnTo>
                  <a:lnTo>
                    <a:pt x="7109" y="12205"/>
                  </a:lnTo>
                  <a:lnTo>
                    <a:pt x="5013" y="13383"/>
                  </a:lnTo>
                  <a:lnTo>
                    <a:pt x="4358" y="10990"/>
                  </a:lnTo>
                  <a:lnTo>
                    <a:pt x="7133" y="8311"/>
                  </a:lnTo>
                  <a:close/>
                  <a:moveTo>
                    <a:pt x="10585" y="1"/>
                  </a:moveTo>
                  <a:lnTo>
                    <a:pt x="9823" y="418"/>
                  </a:lnTo>
                  <a:lnTo>
                    <a:pt x="7430" y="1763"/>
                  </a:lnTo>
                  <a:lnTo>
                    <a:pt x="5120" y="465"/>
                  </a:lnTo>
                  <a:lnTo>
                    <a:pt x="4358" y="48"/>
                  </a:lnTo>
                  <a:lnTo>
                    <a:pt x="4132" y="870"/>
                  </a:lnTo>
                  <a:lnTo>
                    <a:pt x="3418" y="3454"/>
                  </a:lnTo>
                  <a:lnTo>
                    <a:pt x="846" y="4144"/>
                  </a:lnTo>
                  <a:lnTo>
                    <a:pt x="1" y="4370"/>
                  </a:lnTo>
                  <a:lnTo>
                    <a:pt x="429" y="5097"/>
                  </a:lnTo>
                  <a:lnTo>
                    <a:pt x="1810" y="7418"/>
                  </a:lnTo>
                  <a:lnTo>
                    <a:pt x="477" y="9669"/>
                  </a:lnTo>
                  <a:lnTo>
                    <a:pt x="36" y="10395"/>
                  </a:lnTo>
                  <a:lnTo>
                    <a:pt x="894" y="10621"/>
                  </a:lnTo>
                  <a:lnTo>
                    <a:pt x="3561" y="11312"/>
                  </a:lnTo>
                  <a:lnTo>
                    <a:pt x="4239" y="13812"/>
                  </a:lnTo>
                  <a:lnTo>
                    <a:pt x="4466" y="14634"/>
                  </a:lnTo>
                  <a:lnTo>
                    <a:pt x="5228" y="14217"/>
                  </a:lnTo>
                  <a:lnTo>
                    <a:pt x="7621" y="12883"/>
                  </a:lnTo>
                  <a:lnTo>
                    <a:pt x="9930" y="14169"/>
                  </a:lnTo>
                  <a:lnTo>
                    <a:pt x="10681" y="14586"/>
                  </a:lnTo>
                  <a:lnTo>
                    <a:pt x="10907" y="13776"/>
                  </a:lnTo>
                  <a:lnTo>
                    <a:pt x="11621" y="11181"/>
                  </a:lnTo>
                  <a:lnTo>
                    <a:pt x="14193" y="10514"/>
                  </a:lnTo>
                  <a:lnTo>
                    <a:pt x="15050" y="10288"/>
                  </a:lnTo>
                  <a:lnTo>
                    <a:pt x="14610" y="9562"/>
                  </a:lnTo>
                  <a:lnTo>
                    <a:pt x="13240" y="7228"/>
                  </a:lnTo>
                  <a:lnTo>
                    <a:pt x="14586" y="4978"/>
                  </a:lnTo>
                  <a:lnTo>
                    <a:pt x="15014" y="4251"/>
                  </a:lnTo>
                  <a:lnTo>
                    <a:pt x="14169" y="4025"/>
                  </a:lnTo>
                  <a:lnTo>
                    <a:pt x="11502"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8"/>
            <p:cNvSpPr/>
            <p:nvPr/>
          </p:nvSpPr>
          <p:spPr>
            <a:xfrm>
              <a:off x="216975" y="2307850"/>
              <a:ext cx="376275" cy="365250"/>
            </a:xfrm>
            <a:custGeom>
              <a:avLst/>
              <a:gdLst/>
              <a:ahLst/>
              <a:cxnLst/>
              <a:rect l="l" t="t" r="r" b="b"/>
              <a:pathLst>
                <a:path w="15051" h="14610" extrusionOk="0">
                  <a:moveTo>
                    <a:pt x="4894" y="1275"/>
                  </a:moveTo>
                  <a:lnTo>
                    <a:pt x="7109" y="2513"/>
                  </a:lnTo>
                  <a:lnTo>
                    <a:pt x="7109" y="6323"/>
                  </a:lnTo>
                  <a:lnTo>
                    <a:pt x="4275" y="3561"/>
                  </a:lnTo>
                  <a:lnTo>
                    <a:pt x="4894" y="1275"/>
                  </a:lnTo>
                  <a:close/>
                  <a:moveTo>
                    <a:pt x="10050" y="1251"/>
                  </a:moveTo>
                  <a:lnTo>
                    <a:pt x="10704" y="3644"/>
                  </a:lnTo>
                  <a:lnTo>
                    <a:pt x="7930" y="6323"/>
                  </a:lnTo>
                  <a:lnTo>
                    <a:pt x="7930" y="2430"/>
                  </a:lnTo>
                  <a:lnTo>
                    <a:pt x="7942" y="2430"/>
                  </a:lnTo>
                  <a:lnTo>
                    <a:pt x="10050" y="1251"/>
                  </a:lnTo>
                  <a:close/>
                  <a:moveTo>
                    <a:pt x="3751" y="4227"/>
                  </a:moveTo>
                  <a:lnTo>
                    <a:pt x="6513" y="6906"/>
                  </a:lnTo>
                  <a:lnTo>
                    <a:pt x="2501" y="6906"/>
                  </a:lnTo>
                  <a:lnTo>
                    <a:pt x="1275" y="4870"/>
                  </a:lnTo>
                  <a:lnTo>
                    <a:pt x="3751" y="4227"/>
                  </a:lnTo>
                  <a:close/>
                  <a:moveTo>
                    <a:pt x="11383" y="4132"/>
                  </a:moveTo>
                  <a:lnTo>
                    <a:pt x="13717" y="4751"/>
                  </a:lnTo>
                  <a:lnTo>
                    <a:pt x="12455" y="6906"/>
                  </a:lnTo>
                  <a:lnTo>
                    <a:pt x="8537" y="6906"/>
                  </a:lnTo>
                  <a:lnTo>
                    <a:pt x="11383" y="4132"/>
                  </a:lnTo>
                  <a:close/>
                  <a:moveTo>
                    <a:pt x="12562" y="7728"/>
                  </a:moveTo>
                  <a:lnTo>
                    <a:pt x="13776" y="9764"/>
                  </a:lnTo>
                  <a:lnTo>
                    <a:pt x="11312" y="10407"/>
                  </a:lnTo>
                  <a:lnTo>
                    <a:pt x="8537" y="7728"/>
                  </a:lnTo>
                  <a:close/>
                  <a:moveTo>
                    <a:pt x="6513" y="7728"/>
                  </a:moveTo>
                  <a:lnTo>
                    <a:pt x="3680" y="10478"/>
                  </a:lnTo>
                  <a:lnTo>
                    <a:pt x="1322" y="9871"/>
                  </a:lnTo>
                  <a:lnTo>
                    <a:pt x="2608" y="7728"/>
                  </a:lnTo>
                  <a:close/>
                  <a:moveTo>
                    <a:pt x="7942" y="8299"/>
                  </a:moveTo>
                  <a:lnTo>
                    <a:pt x="10788" y="11062"/>
                  </a:lnTo>
                  <a:lnTo>
                    <a:pt x="10169" y="13336"/>
                  </a:lnTo>
                  <a:lnTo>
                    <a:pt x="7942" y="12097"/>
                  </a:lnTo>
                  <a:lnTo>
                    <a:pt x="7942" y="8299"/>
                  </a:lnTo>
                  <a:close/>
                  <a:moveTo>
                    <a:pt x="7133" y="8299"/>
                  </a:moveTo>
                  <a:lnTo>
                    <a:pt x="7133" y="12205"/>
                  </a:lnTo>
                  <a:lnTo>
                    <a:pt x="7109" y="12205"/>
                  </a:lnTo>
                  <a:lnTo>
                    <a:pt x="5013" y="13383"/>
                  </a:lnTo>
                  <a:lnTo>
                    <a:pt x="4358" y="10978"/>
                  </a:lnTo>
                  <a:lnTo>
                    <a:pt x="7133" y="8299"/>
                  </a:lnTo>
                  <a:close/>
                  <a:moveTo>
                    <a:pt x="10597" y="1"/>
                  </a:moveTo>
                  <a:lnTo>
                    <a:pt x="9835" y="417"/>
                  </a:lnTo>
                  <a:lnTo>
                    <a:pt x="7442" y="1751"/>
                  </a:lnTo>
                  <a:lnTo>
                    <a:pt x="5132" y="465"/>
                  </a:lnTo>
                  <a:lnTo>
                    <a:pt x="4370" y="48"/>
                  </a:lnTo>
                  <a:lnTo>
                    <a:pt x="4144" y="858"/>
                  </a:lnTo>
                  <a:lnTo>
                    <a:pt x="3430" y="3453"/>
                  </a:lnTo>
                  <a:lnTo>
                    <a:pt x="846" y="4120"/>
                  </a:lnTo>
                  <a:lnTo>
                    <a:pt x="1" y="4346"/>
                  </a:lnTo>
                  <a:lnTo>
                    <a:pt x="429" y="5073"/>
                  </a:lnTo>
                  <a:lnTo>
                    <a:pt x="1810" y="7394"/>
                  </a:lnTo>
                  <a:lnTo>
                    <a:pt x="477" y="9645"/>
                  </a:lnTo>
                  <a:lnTo>
                    <a:pt x="36"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40" y="7216"/>
                  </a:lnTo>
                  <a:lnTo>
                    <a:pt x="14586" y="4966"/>
                  </a:lnTo>
                  <a:lnTo>
                    <a:pt x="15014" y="4239"/>
                  </a:lnTo>
                  <a:lnTo>
                    <a:pt x="14169" y="4013"/>
                  </a:lnTo>
                  <a:lnTo>
                    <a:pt x="11502" y="3322"/>
                  </a:lnTo>
                  <a:lnTo>
                    <a:pt x="10823" y="822"/>
                  </a:lnTo>
                  <a:lnTo>
                    <a:pt x="1059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8"/>
            <p:cNvSpPr/>
            <p:nvPr/>
          </p:nvSpPr>
          <p:spPr>
            <a:xfrm>
              <a:off x="216975" y="2673075"/>
              <a:ext cx="376275" cy="365550"/>
            </a:xfrm>
            <a:custGeom>
              <a:avLst/>
              <a:gdLst/>
              <a:ahLst/>
              <a:cxnLst/>
              <a:rect l="l" t="t" r="r" b="b"/>
              <a:pathLst>
                <a:path w="15051"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3751" y="4227"/>
                  </a:moveTo>
                  <a:lnTo>
                    <a:pt x="6513" y="6906"/>
                  </a:lnTo>
                  <a:lnTo>
                    <a:pt x="2501" y="6906"/>
                  </a:lnTo>
                  <a:lnTo>
                    <a:pt x="1275" y="4870"/>
                  </a:lnTo>
                  <a:lnTo>
                    <a:pt x="3751" y="4227"/>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13" y="7716"/>
                  </a:moveTo>
                  <a:lnTo>
                    <a:pt x="3680" y="10478"/>
                  </a:lnTo>
                  <a:lnTo>
                    <a:pt x="1334" y="9871"/>
                  </a:lnTo>
                  <a:lnTo>
                    <a:pt x="2608" y="7716"/>
                  </a:lnTo>
                  <a:close/>
                  <a:moveTo>
                    <a:pt x="7942" y="8299"/>
                  </a:moveTo>
                  <a:lnTo>
                    <a:pt x="10788" y="11050"/>
                  </a:lnTo>
                  <a:lnTo>
                    <a:pt x="10169" y="13324"/>
                  </a:lnTo>
                  <a:lnTo>
                    <a:pt x="7942" y="12085"/>
                  </a:lnTo>
                  <a:lnTo>
                    <a:pt x="7942" y="8299"/>
                  </a:lnTo>
                  <a:close/>
                  <a:moveTo>
                    <a:pt x="7133" y="8311"/>
                  </a:moveTo>
                  <a:lnTo>
                    <a:pt x="7133" y="12193"/>
                  </a:lnTo>
                  <a:lnTo>
                    <a:pt x="7109" y="12193"/>
                  </a:lnTo>
                  <a:lnTo>
                    <a:pt x="5013" y="13383"/>
                  </a:lnTo>
                  <a:lnTo>
                    <a:pt x="4358" y="10990"/>
                  </a:lnTo>
                  <a:lnTo>
                    <a:pt x="7133" y="8311"/>
                  </a:lnTo>
                  <a:close/>
                  <a:moveTo>
                    <a:pt x="10585"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50" y="10276"/>
                  </a:lnTo>
                  <a:lnTo>
                    <a:pt x="14610" y="9549"/>
                  </a:lnTo>
                  <a:lnTo>
                    <a:pt x="13229" y="7228"/>
                  </a:lnTo>
                  <a:lnTo>
                    <a:pt x="14562" y="4977"/>
                  </a:lnTo>
                  <a:lnTo>
                    <a:pt x="15003" y="4251"/>
                  </a:lnTo>
                  <a:lnTo>
                    <a:pt x="14157" y="4025"/>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8"/>
            <p:cNvSpPr/>
            <p:nvPr/>
          </p:nvSpPr>
          <p:spPr>
            <a:xfrm>
              <a:off x="596200" y="3769350"/>
              <a:ext cx="375950" cy="365250"/>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8"/>
            <p:cNvSpPr/>
            <p:nvPr/>
          </p:nvSpPr>
          <p:spPr>
            <a:xfrm>
              <a:off x="596200" y="4134575"/>
              <a:ext cx="375950" cy="365525"/>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8"/>
            <p:cNvSpPr/>
            <p:nvPr/>
          </p:nvSpPr>
          <p:spPr>
            <a:xfrm>
              <a:off x="596200" y="4499800"/>
              <a:ext cx="375950" cy="365250"/>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8"/>
            <p:cNvSpPr/>
            <p:nvPr/>
          </p:nvSpPr>
          <p:spPr>
            <a:xfrm>
              <a:off x="216975" y="4499800"/>
              <a:ext cx="376275" cy="365250"/>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36" name="Google Shape;336;p8"/>
          <p:cNvSpPr txBox="1">
            <a:spLocks noGrp="1"/>
          </p:cNvSpPr>
          <p:nvPr>
            <p:ph type="title"/>
          </p:nvPr>
        </p:nvSpPr>
        <p:spPr>
          <a:xfrm>
            <a:off x="2048475" y="1217900"/>
            <a:ext cx="5047500" cy="1837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r>
              <a:rPr lang="ar-SA" smtClean="0"/>
              <a:t>انقر لتحرير نمط العنوان الرئيسي</a:t>
            </a:r>
            <a:endParaRPr/>
          </a:p>
        </p:txBody>
      </p:sp>
      <p:sp>
        <p:nvSpPr>
          <p:cNvPr id="337" name="Google Shape;337;p8"/>
          <p:cNvSpPr txBox="1">
            <a:spLocks noGrp="1"/>
          </p:cNvSpPr>
          <p:nvPr>
            <p:ph type="subTitle" idx="1"/>
          </p:nvPr>
        </p:nvSpPr>
        <p:spPr>
          <a:xfrm>
            <a:off x="2066875" y="3605050"/>
            <a:ext cx="50292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200"/>
              <a:buNone/>
              <a:defRPr sz="1200">
                <a:solidFill>
                  <a:schemeClr val="lt1"/>
                </a:solidFill>
              </a:defRPr>
            </a:lvl2pPr>
            <a:lvl3pPr lvl="2" rtl="0">
              <a:lnSpc>
                <a:spcPct val="100000"/>
              </a:lnSpc>
              <a:spcBef>
                <a:spcPts val="0"/>
              </a:spcBef>
              <a:spcAft>
                <a:spcPts val="0"/>
              </a:spcAft>
              <a:buClr>
                <a:schemeClr val="lt1"/>
              </a:buClr>
              <a:buSzPts val="1200"/>
              <a:buNone/>
              <a:defRPr sz="1200">
                <a:solidFill>
                  <a:schemeClr val="lt1"/>
                </a:solidFill>
              </a:defRPr>
            </a:lvl3pPr>
            <a:lvl4pPr lvl="3" rtl="0">
              <a:lnSpc>
                <a:spcPct val="100000"/>
              </a:lnSpc>
              <a:spcBef>
                <a:spcPts val="0"/>
              </a:spcBef>
              <a:spcAft>
                <a:spcPts val="0"/>
              </a:spcAft>
              <a:buClr>
                <a:schemeClr val="lt1"/>
              </a:buClr>
              <a:buSzPts val="1200"/>
              <a:buNone/>
              <a:defRPr sz="1200">
                <a:solidFill>
                  <a:schemeClr val="lt1"/>
                </a:solidFill>
              </a:defRPr>
            </a:lvl4pPr>
            <a:lvl5pPr lvl="4" rtl="0">
              <a:lnSpc>
                <a:spcPct val="100000"/>
              </a:lnSpc>
              <a:spcBef>
                <a:spcPts val="0"/>
              </a:spcBef>
              <a:spcAft>
                <a:spcPts val="0"/>
              </a:spcAft>
              <a:buClr>
                <a:schemeClr val="lt1"/>
              </a:buClr>
              <a:buSzPts val="1200"/>
              <a:buNone/>
              <a:defRPr sz="1200">
                <a:solidFill>
                  <a:schemeClr val="lt1"/>
                </a:solidFill>
              </a:defRPr>
            </a:lvl5pPr>
            <a:lvl6pPr lvl="5" rtl="0">
              <a:lnSpc>
                <a:spcPct val="100000"/>
              </a:lnSpc>
              <a:spcBef>
                <a:spcPts val="0"/>
              </a:spcBef>
              <a:spcAft>
                <a:spcPts val="0"/>
              </a:spcAft>
              <a:buClr>
                <a:schemeClr val="lt1"/>
              </a:buClr>
              <a:buSzPts val="1200"/>
              <a:buNone/>
              <a:defRPr sz="1200">
                <a:solidFill>
                  <a:schemeClr val="lt1"/>
                </a:solidFill>
              </a:defRPr>
            </a:lvl6pPr>
            <a:lvl7pPr lvl="6" rtl="0">
              <a:lnSpc>
                <a:spcPct val="100000"/>
              </a:lnSpc>
              <a:spcBef>
                <a:spcPts val="0"/>
              </a:spcBef>
              <a:spcAft>
                <a:spcPts val="0"/>
              </a:spcAft>
              <a:buClr>
                <a:schemeClr val="lt1"/>
              </a:buClr>
              <a:buSzPts val="1200"/>
              <a:buNone/>
              <a:defRPr sz="1200">
                <a:solidFill>
                  <a:schemeClr val="lt1"/>
                </a:solidFill>
              </a:defRPr>
            </a:lvl7pPr>
            <a:lvl8pPr lvl="7" rtl="0">
              <a:lnSpc>
                <a:spcPct val="100000"/>
              </a:lnSpc>
              <a:spcBef>
                <a:spcPts val="0"/>
              </a:spcBef>
              <a:spcAft>
                <a:spcPts val="0"/>
              </a:spcAft>
              <a:buClr>
                <a:schemeClr val="lt1"/>
              </a:buClr>
              <a:buSzPts val="1200"/>
              <a:buNone/>
              <a:defRPr sz="1200">
                <a:solidFill>
                  <a:schemeClr val="lt1"/>
                </a:solidFill>
              </a:defRPr>
            </a:lvl8pPr>
            <a:lvl9pPr lvl="8" rtl="0">
              <a:lnSpc>
                <a:spcPct val="100000"/>
              </a:lnSpc>
              <a:spcBef>
                <a:spcPts val="0"/>
              </a:spcBef>
              <a:spcAft>
                <a:spcPts val="0"/>
              </a:spcAft>
              <a:buClr>
                <a:schemeClr val="lt1"/>
              </a:buClr>
              <a:buSzPts val="1200"/>
              <a:buNone/>
              <a:defRPr sz="1200">
                <a:solidFill>
                  <a:schemeClr val="lt1"/>
                </a:solidFill>
              </a:defRPr>
            </a:lvl9pPr>
          </a:lstStyle>
          <a:p>
            <a:r>
              <a:rPr lang="ar-SA" smtClean="0"/>
              <a:t>انقر لتحرير نمط العنوان الثانوي الرئيسي</a:t>
            </a:r>
            <a:endParaRPr/>
          </a:p>
        </p:txBody>
      </p:sp>
    </p:spTree>
    <p:extLst>
      <p:ext uri="{BB962C8B-B14F-4D97-AF65-F5344CB8AC3E}">
        <p14:creationId xmlns:p14="http://schemas.microsoft.com/office/powerpoint/2010/main" val="3998708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theme" Target="../theme/theme2.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chemeClr val="accent6"/>
            </a:gs>
            <a:gs pos="100000">
              <a:srgbClr val="FEEADB"/>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1pPr>
            <a:lvl2pPr lvl="1">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2pPr>
            <a:lvl3pPr lvl="2">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3pPr>
            <a:lvl4pPr lvl="3">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4pPr>
            <a:lvl5pPr lvl="4">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5pPr>
            <a:lvl6pPr lvl="5">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6pPr>
            <a:lvl7pPr lvl="6">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7pPr>
            <a:lvl8pPr lvl="7">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8pPr>
            <a:lvl9pPr lvl="8">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1pPr>
            <a:lvl2pPr marL="914400" lvl="1"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2pPr>
            <a:lvl3pPr marL="1371600" lvl="2"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3pPr>
            <a:lvl4pPr marL="1828800" lvl="3"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4pPr>
            <a:lvl5pPr marL="2286000" lvl="4"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5pPr>
            <a:lvl6pPr marL="2743200" lvl="5"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6pPr>
            <a:lvl7pPr marL="3200400" lvl="6"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7pPr>
            <a:lvl8pPr marL="3657600" lvl="7"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8pPr>
            <a:lvl9pPr marL="4114800" lvl="8"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5" r:id="rId2"/>
    <p:sldLayoutId id="2147483656" r:id="rId3"/>
    <p:sldLayoutId id="2147483657" r:id="rId4"/>
    <p:sldLayoutId id="2147483658" r:id="rId5"/>
    <p:sldLayoutId id="2147483659" r:id="rId6"/>
    <p:sldLayoutId id="2147483664" r:id="rId7"/>
    <p:sldLayoutId id="2147483668" r:id="rId8"/>
    <p:sldLayoutId id="2147483672" r:id="rId9"/>
    <p:sldLayoutId id="2147483673" r:id="rId10"/>
  </p:sldLayoutIdLst>
  <p:hf sldNum="0" hdr="0" ftr="0" dt="0"/>
  <p:txStyles>
    <p:titleStyle>
      <a:defPPr marR="0" lvl="0" algn="l" rtl="0">
        <a:lnSpc>
          <a:spcPct val="100000"/>
        </a:lnSpc>
        <a:spcBef>
          <a:spcPts val="0"/>
        </a:spcBef>
        <a:spcAft>
          <a:spcPts val="0"/>
        </a:spcAft>
      </a:defPPr>
      <a:lvl1pPr marR="0" lvl="0"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accent6"/>
            </a:gs>
            <a:gs pos="100000">
              <a:srgbClr val="FEEADB"/>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1pPr>
            <a:lvl2pPr lvl="1">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2pPr>
            <a:lvl3pPr lvl="2">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3pPr>
            <a:lvl4pPr lvl="3">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4pPr>
            <a:lvl5pPr lvl="4">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5pPr>
            <a:lvl6pPr lvl="5">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6pPr>
            <a:lvl7pPr lvl="6">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7pPr>
            <a:lvl8pPr lvl="7">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8pPr>
            <a:lvl9pPr lvl="8">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1pPr>
            <a:lvl2pPr marL="914400" lvl="1"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2pPr>
            <a:lvl3pPr marL="1371600" lvl="2"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3pPr>
            <a:lvl4pPr marL="1828800" lvl="3"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4pPr>
            <a:lvl5pPr marL="2286000" lvl="4"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5pPr>
            <a:lvl6pPr marL="2743200" lvl="5"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6pPr>
            <a:lvl7pPr marL="3200400" lvl="6"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7pPr>
            <a:lvl8pPr marL="3657600" lvl="7"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8pPr>
            <a:lvl9pPr marL="4114800" lvl="8"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9pPr>
          </a:lstStyle>
          <a:p>
            <a:endParaRPr/>
          </a:p>
        </p:txBody>
      </p:sp>
    </p:spTree>
    <p:extLst>
      <p:ext uri="{BB962C8B-B14F-4D97-AF65-F5344CB8AC3E}">
        <p14:creationId xmlns:p14="http://schemas.microsoft.com/office/powerpoint/2010/main" val="128439266"/>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2.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4.png"/><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media" Target="../media/media4.m4a"/><Relationship Id="rId7" Type="http://schemas.openxmlformats.org/officeDocument/2006/relationships/image" Target="../media/image6.png"/><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34"/>
        <p:cNvGrpSpPr/>
        <p:nvPr/>
      </p:nvGrpSpPr>
      <p:grpSpPr>
        <a:xfrm>
          <a:off x="0" y="0"/>
          <a:ext cx="0" cy="0"/>
          <a:chOff x="0" y="0"/>
          <a:chExt cx="0" cy="0"/>
        </a:xfrm>
      </p:grpSpPr>
      <p:grpSp>
        <p:nvGrpSpPr>
          <p:cNvPr id="72" name="Google Shape;1035;p26">
            <a:extLst>
              <a:ext uri="{FF2B5EF4-FFF2-40B4-BE49-F238E27FC236}">
                <a16:creationId xmlns:a16="http://schemas.microsoft.com/office/drawing/2014/main" id="{F46B82ED-36BA-4883-AF42-009BBA8C6367}"/>
              </a:ext>
            </a:extLst>
          </p:cNvPr>
          <p:cNvGrpSpPr/>
          <p:nvPr/>
        </p:nvGrpSpPr>
        <p:grpSpPr>
          <a:xfrm>
            <a:off x="997007" y="483524"/>
            <a:ext cx="7149986" cy="4176452"/>
            <a:chOff x="997007" y="483524"/>
            <a:chExt cx="7149986" cy="4176452"/>
          </a:xfrm>
        </p:grpSpPr>
        <p:sp>
          <p:nvSpPr>
            <p:cNvPr id="73" name="Google Shape;1036;p26">
              <a:extLst>
                <a:ext uri="{FF2B5EF4-FFF2-40B4-BE49-F238E27FC236}">
                  <a16:creationId xmlns:a16="http://schemas.microsoft.com/office/drawing/2014/main" id="{AD6D7F6A-2008-4203-9BC6-E0FBA148A116}"/>
                </a:ext>
              </a:extLst>
            </p:cNvPr>
            <p:cNvSpPr/>
            <p:nvPr/>
          </p:nvSpPr>
          <p:spPr>
            <a:xfrm>
              <a:off x="1103283" y="541486"/>
              <a:ext cx="6937434" cy="4061206"/>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a:effectLst>
              <a:outerShdw blurRad="257175" dist="180975" dir="5520000" algn="bl" rotWithShape="0">
                <a:srgbClr val="CEA37C">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 name="Google Shape;1037;p26">
              <a:extLst>
                <a:ext uri="{FF2B5EF4-FFF2-40B4-BE49-F238E27FC236}">
                  <a16:creationId xmlns:a16="http://schemas.microsoft.com/office/drawing/2014/main" id="{CA060726-C343-4FE8-8DB0-AF66000CDBBC}"/>
                </a:ext>
              </a:extLst>
            </p:cNvPr>
            <p:cNvGrpSpPr/>
            <p:nvPr/>
          </p:nvGrpSpPr>
          <p:grpSpPr>
            <a:xfrm>
              <a:off x="1184751" y="540069"/>
              <a:ext cx="6822196" cy="4063363"/>
              <a:chOff x="5930800" y="-1718525"/>
              <a:chExt cx="2767625" cy="1649025"/>
            </a:xfrm>
          </p:grpSpPr>
          <p:sp>
            <p:nvSpPr>
              <p:cNvPr id="82" name="Google Shape;1038;p26">
                <a:extLst>
                  <a:ext uri="{FF2B5EF4-FFF2-40B4-BE49-F238E27FC236}">
                    <a16:creationId xmlns:a16="http://schemas.microsoft.com/office/drawing/2014/main" id="{91BDB252-AAA1-41DB-A86B-6C2B7A23C321}"/>
                  </a:ext>
                </a:extLst>
              </p:cNvPr>
              <p:cNvSpPr/>
              <p:nvPr/>
            </p:nvSpPr>
            <p:spPr>
              <a:xfrm>
                <a:off x="6389475" y="-1500650"/>
                <a:ext cx="311975" cy="305425"/>
              </a:xfrm>
              <a:custGeom>
                <a:avLst/>
                <a:gdLst/>
                <a:ahLst/>
                <a:cxnLst/>
                <a:rect l="l" t="t" r="r" b="b"/>
                <a:pathLst>
                  <a:path w="12479" h="12217" extrusionOk="0">
                    <a:moveTo>
                      <a:pt x="4084" y="1084"/>
                    </a:moveTo>
                    <a:lnTo>
                      <a:pt x="5942" y="2132"/>
                    </a:lnTo>
                    <a:lnTo>
                      <a:pt x="5942" y="5299"/>
                    </a:lnTo>
                    <a:lnTo>
                      <a:pt x="3561"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8" y="6454"/>
                    </a:lnTo>
                    <a:close/>
                    <a:moveTo>
                      <a:pt x="6644" y="6954"/>
                    </a:moveTo>
                    <a:lnTo>
                      <a:pt x="9026" y="9252"/>
                    </a:lnTo>
                    <a:lnTo>
                      <a:pt x="8502" y="11157"/>
                    </a:lnTo>
                    <a:lnTo>
                      <a:pt x="6644" y="10121"/>
                    </a:lnTo>
                    <a:lnTo>
                      <a:pt x="6644" y="6954"/>
                    </a:lnTo>
                    <a:close/>
                    <a:moveTo>
                      <a:pt x="5942" y="6930"/>
                    </a:moveTo>
                    <a:lnTo>
                      <a:pt x="5942" y="10204"/>
                    </a:lnTo>
                    <a:lnTo>
                      <a:pt x="4192"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1" y="3632"/>
                    </a:lnTo>
                    <a:lnTo>
                      <a:pt x="382" y="4239"/>
                    </a:lnTo>
                    <a:lnTo>
                      <a:pt x="1536" y="6192"/>
                    </a:lnTo>
                    <a:lnTo>
                      <a:pt x="417" y="8061"/>
                    </a:lnTo>
                    <a:lnTo>
                      <a:pt x="48" y="8680"/>
                    </a:lnTo>
                    <a:lnTo>
                      <a:pt x="751" y="8859"/>
                    </a:lnTo>
                    <a:lnTo>
                      <a:pt x="2977" y="9430"/>
                    </a:lnTo>
                    <a:lnTo>
                      <a:pt x="3561" y="11538"/>
                    </a:lnTo>
                    <a:lnTo>
                      <a:pt x="3751" y="12216"/>
                    </a:lnTo>
                    <a:lnTo>
                      <a:pt x="4382" y="11859"/>
                    </a:lnTo>
                    <a:lnTo>
                      <a:pt x="6394" y="10740"/>
                    </a:lnTo>
                    <a:lnTo>
                      <a:pt x="8323" y="11835"/>
                    </a:lnTo>
                    <a:lnTo>
                      <a:pt x="8954" y="12192"/>
                    </a:lnTo>
                    <a:lnTo>
                      <a:pt x="9145" y="11502"/>
                    </a:lnTo>
                    <a:lnTo>
                      <a:pt x="9740" y="9335"/>
                    </a:lnTo>
                    <a:lnTo>
                      <a:pt x="11895" y="8763"/>
                    </a:lnTo>
                    <a:lnTo>
                      <a:pt x="12478" y="8621"/>
                    </a:lnTo>
                    <a:lnTo>
                      <a:pt x="12478" y="8359"/>
                    </a:lnTo>
                    <a:lnTo>
                      <a:pt x="12240" y="7978"/>
                    </a:lnTo>
                    <a:lnTo>
                      <a:pt x="11073" y="6025"/>
                    </a:lnTo>
                    <a:lnTo>
                      <a:pt x="12193"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39;p26">
                <a:extLst>
                  <a:ext uri="{FF2B5EF4-FFF2-40B4-BE49-F238E27FC236}">
                    <a16:creationId xmlns:a16="http://schemas.microsoft.com/office/drawing/2014/main" id="{87C3E504-F334-4E43-AA0E-7B9C0726DDF4}"/>
                  </a:ext>
                </a:extLst>
              </p:cNvPr>
              <p:cNvSpPr/>
              <p:nvPr/>
            </p:nvSpPr>
            <p:spPr>
              <a:xfrm>
                <a:off x="6469850" y="-1717650"/>
                <a:ext cx="231600" cy="217325"/>
              </a:xfrm>
              <a:custGeom>
                <a:avLst/>
                <a:gdLst/>
                <a:ahLst/>
                <a:cxnLst/>
                <a:rect l="l" t="t" r="r" b="b"/>
                <a:pathLst>
                  <a:path w="9264" h="8693" extrusionOk="0">
                    <a:moveTo>
                      <a:pt x="9251" y="1"/>
                    </a:moveTo>
                    <a:cubicBezTo>
                      <a:pt x="8692" y="49"/>
                      <a:pt x="8192" y="132"/>
                      <a:pt x="7704" y="263"/>
                    </a:cubicBezTo>
                    <a:lnTo>
                      <a:pt x="8263" y="418"/>
                    </a:lnTo>
                    <a:lnTo>
                      <a:pt x="7192" y="2215"/>
                    </a:lnTo>
                    <a:lnTo>
                      <a:pt x="4644" y="2215"/>
                    </a:lnTo>
                    <a:cubicBezTo>
                      <a:pt x="4453" y="2430"/>
                      <a:pt x="4275" y="2668"/>
                      <a:pt x="4108" y="2906"/>
                    </a:cubicBezTo>
                    <a:lnTo>
                      <a:pt x="7299" y="2906"/>
                    </a:lnTo>
                    <a:lnTo>
                      <a:pt x="8311" y="4609"/>
                    </a:lnTo>
                    <a:lnTo>
                      <a:pt x="6239" y="5144"/>
                    </a:lnTo>
                    <a:lnTo>
                      <a:pt x="4036" y="3001"/>
                    </a:lnTo>
                    <a:cubicBezTo>
                      <a:pt x="4025" y="3025"/>
                      <a:pt x="4013" y="3037"/>
                      <a:pt x="3989" y="3061"/>
                    </a:cubicBezTo>
                    <a:cubicBezTo>
                      <a:pt x="3870" y="3239"/>
                      <a:pt x="3751" y="3442"/>
                      <a:pt x="3655" y="3620"/>
                    </a:cubicBezTo>
                    <a:lnTo>
                      <a:pt x="5811" y="5704"/>
                    </a:lnTo>
                    <a:lnTo>
                      <a:pt x="5287" y="7609"/>
                    </a:lnTo>
                    <a:lnTo>
                      <a:pt x="3429" y="6561"/>
                    </a:lnTo>
                    <a:lnTo>
                      <a:pt x="3429" y="4037"/>
                    </a:lnTo>
                    <a:cubicBezTo>
                      <a:pt x="3024" y="4823"/>
                      <a:pt x="2822" y="5525"/>
                      <a:pt x="2727" y="5906"/>
                    </a:cubicBezTo>
                    <a:lnTo>
                      <a:pt x="2727" y="6656"/>
                    </a:lnTo>
                    <a:lnTo>
                      <a:pt x="977" y="7633"/>
                    </a:lnTo>
                    <a:lnTo>
                      <a:pt x="691" y="6597"/>
                    </a:lnTo>
                    <a:cubicBezTo>
                      <a:pt x="453" y="6633"/>
                      <a:pt x="215" y="6704"/>
                      <a:pt x="0" y="6764"/>
                    </a:cubicBezTo>
                    <a:lnTo>
                      <a:pt x="346" y="8002"/>
                    </a:lnTo>
                    <a:lnTo>
                      <a:pt x="536" y="8692"/>
                    </a:lnTo>
                    <a:lnTo>
                      <a:pt x="1167" y="8335"/>
                    </a:lnTo>
                    <a:lnTo>
                      <a:pt x="3179" y="7216"/>
                    </a:lnTo>
                    <a:lnTo>
                      <a:pt x="5108" y="8300"/>
                    </a:lnTo>
                    <a:lnTo>
                      <a:pt x="5739" y="8657"/>
                    </a:lnTo>
                    <a:lnTo>
                      <a:pt x="5930" y="7978"/>
                    </a:lnTo>
                    <a:lnTo>
                      <a:pt x="6525" y="5799"/>
                    </a:lnTo>
                    <a:lnTo>
                      <a:pt x="8680" y="5240"/>
                    </a:lnTo>
                    <a:lnTo>
                      <a:pt x="9263" y="5085"/>
                    </a:lnTo>
                    <a:lnTo>
                      <a:pt x="9263" y="4835"/>
                    </a:lnTo>
                    <a:lnTo>
                      <a:pt x="9025" y="4454"/>
                    </a:lnTo>
                    <a:lnTo>
                      <a:pt x="7858" y="2501"/>
                    </a:lnTo>
                    <a:lnTo>
                      <a:pt x="8978" y="620"/>
                    </a:lnTo>
                    <a:lnTo>
                      <a:pt x="9251" y="144"/>
                    </a:lnTo>
                    <a:lnTo>
                      <a:pt x="9251"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40;p26">
                <a:extLst>
                  <a:ext uri="{FF2B5EF4-FFF2-40B4-BE49-F238E27FC236}">
                    <a16:creationId xmlns:a16="http://schemas.microsoft.com/office/drawing/2014/main" id="{B83E4E0D-2232-490A-9E39-F1CEF2C89977}"/>
                  </a:ext>
                </a:extLst>
              </p:cNvPr>
              <p:cNvSpPr/>
              <p:nvPr/>
            </p:nvSpPr>
            <p:spPr>
              <a:xfrm>
                <a:off x="6160275" y="-1414625"/>
                <a:ext cx="225650" cy="220875"/>
              </a:xfrm>
              <a:custGeom>
                <a:avLst/>
                <a:gdLst/>
                <a:ahLst/>
                <a:cxnLst/>
                <a:rect l="l" t="t" r="r" b="b"/>
                <a:pathLst>
                  <a:path w="9026" h="8835" extrusionOk="0">
                    <a:moveTo>
                      <a:pt x="6990" y="3013"/>
                    </a:moveTo>
                    <a:lnTo>
                      <a:pt x="8002" y="4727"/>
                    </a:lnTo>
                    <a:lnTo>
                      <a:pt x="5930" y="5263"/>
                    </a:lnTo>
                    <a:lnTo>
                      <a:pt x="3620" y="3013"/>
                    </a:lnTo>
                    <a:close/>
                    <a:moveTo>
                      <a:pt x="3120" y="3513"/>
                    </a:moveTo>
                    <a:lnTo>
                      <a:pt x="5501" y="5811"/>
                    </a:lnTo>
                    <a:lnTo>
                      <a:pt x="4978" y="7716"/>
                    </a:lnTo>
                    <a:lnTo>
                      <a:pt x="3120" y="6680"/>
                    </a:lnTo>
                    <a:lnTo>
                      <a:pt x="3120" y="3513"/>
                    </a:lnTo>
                    <a:close/>
                    <a:moveTo>
                      <a:pt x="8549" y="0"/>
                    </a:moveTo>
                    <a:lnTo>
                      <a:pt x="8549" y="12"/>
                    </a:lnTo>
                    <a:lnTo>
                      <a:pt x="8240" y="12"/>
                    </a:lnTo>
                    <a:cubicBezTo>
                      <a:pt x="7585" y="12"/>
                      <a:pt x="6966" y="48"/>
                      <a:pt x="6394" y="143"/>
                    </a:cubicBezTo>
                    <a:lnTo>
                      <a:pt x="7954" y="548"/>
                    </a:lnTo>
                    <a:lnTo>
                      <a:pt x="6883" y="2346"/>
                    </a:lnTo>
                    <a:lnTo>
                      <a:pt x="3608" y="2346"/>
                    </a:lnTo>
                    <a:lnTo>
                      <a:pt x="5751" y="262"/>
                    </a:lnTo>
                    <a:lnTo>
                      <a:pt x="5751" y="262"/>
                    </a:lnTo>
                    <a:cubicBezTo>
                      <a:pt x="5228" y="381"/>
                      <a:pt x="4739" y="536"/>
                      <a:pt x="4275" y="727"/>
                    </a:cubicBezTo>
                    <a:lnTo>
                      <a:pt x="3096" y="1870"/>
                    </a:lnTo>
                    <a:lnTo>
                      <a:pt x="3096" y="1370"/>
                    </a:lnTo>
                    <a:cubicBezTo>
                      <a:pt x="2442" y="1810"/>
                      <a:pt x="1882" y="2382"/>
                      <a:pt x="1418" y="3048"/>
                    </a:cubicBezTo>
                    <a:lnTo>
                      <a:pt x="1894" y="3048"/>
                    </a:lnTo>
                    <a:lnTo>
                      <a:pt x="822" y="4084"/>
                    </a:lnTo>
                    <a:cubicBezTo>
                      <a:pt x="596" y="4584"/>
                      <a:pt x="417" y="5084"/>
                      <a:pt x="298" y="5561"/>
                    </a:cubicBezTo>
                    <a:lnTo>
                      <a:pt x="2382" y="3537"/>
                    </a:lnTo>
                    <a:lnTo>
                      <a:pt x="2382" y="6811"/>
                    </a:lnTo>
                    <a:lnTo>
                      <a:pt x="632" y="7799"/>
                    </a:lnTo>
                    <a:lnTo>
                      <a:pt x="179" y="6156"/>
                    </a:lnTo>
                    <a:cubicBezTo>
                      <a:pt x="48" y="6918"/>
                      <a:pt x="1" y="7573"/>
                      <a:pt x="1" y="8049"/>
                    </a:cubicBezTo>
                    <a:lnTo>
                      <a:pt x="1" y="8168"/>
                    </a:lnTo>
                    <a:lnTo>
                      <a:pt x="179" y="8835"/>
                    </a:lnTo>
                    <a:lnTo>
                      <a:pt x="810" y="8478"/>
                    </a:lnTo>
                    <a:lnTo>
                      <a:pt x="2823" y="7358"/>
                    </a:lnTo>
                    <a:lnTo>
                      <a:pt x="4751" y="8454"/>
                    </a:lnTo>
                    <a:lnTo>
                      <a:pt x="5382" y="8811"/>
                    </a:lnTo>
                    <a:lnTo>
                      <a:pt x="5573" y="8120"/>
                    </a:lnTo>
                    <a:lnTo>
                      <a:pt x="6168" y="5954"/>
                    </a:lnTo>
                    <a:lnTo>
                      <a:pt x="8323" y="5382"/>
                    </a:lnTo>
                    <a:lnTo>
                      <a:pt x="9026" y="5203"/>
                    </a:lnTo>
                    <a:lnTo>
                      <a:pt x="8669" y="4596"/>
                    </a:lnTo>
                    <a:lnTo>
                      <a:pt x="7537" y="2596"/>
                    </a:lnTo>
                    <a:lnTo>
                      <a:pt x="8657" y="727"/>
                    </a:lnTo>
                    <a:lnTo>
                      <a:pt x="9014" y="108"/>
                    </a:lnTo>
                    <a:lnTo>
                      <a:pt x="8549"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41;p26">
                <a:extLst>
                  <a:ext uri="{FF2B5EF4-FFF2-40B4-BE49-F238E27FC236}">
                    <a16:creationId xmlns:a16="http://schemas.microsoft.com/office/drawing/2014/main" id="{0C377990-5503-4AE9-9BA5-ABE998BCD08F}"/>
                  </a:ext>
                </a:extLst>
              </p:cNvPr>
              <p:cNvSpPr/>
              <p:nvPr/>
            </p:nvSpPr>
            <p:spPr>
              <a:xfrm>
                <a:off x="7018425" y="-1500650"/>
                <a:ext cx="311675" cy="305425"/>
              </a:xfrm>
              <a:custGeom>
                <a:avLst/>
                <a:gdLst/>
                <a:ahLst/>
                <a:cxnLst/>
                <a:rect l="l" t="t" r="r" b="b"/>
                <a:pathLst>
                  <a:path w="12467" h="12217" extrusionOk="0">
                    <a:moveTo>
                      <a:pt x="4072" y="1084"/>
                    </a:moveTo>
                    <a:lnTo>
                      <a:pt x="5942" y="2132"/>
                    </a:lnTo>
                    <a:lnTo>
                      <a:pt x="5942" y="5299"/>
                    </a:lnTo>
                    <a:lnTo>
                      <a:pt x="3560" y="2989"/>
                    </a:lnTo>
                    <a:lnTo>
                      <a:pt x="4072" y="1084"/>
                    </a:lnTo>
                    <a:close/>
                    <a:moveTo>
                      <a:pt x="8394" y="1036"/>
                    </a:moveTo>
                    <a:lnTo>
                      <a:pt x="8942" y="3049"/>
                    </a:lnTo>
                    <a:lnTo>
                      <a:pt x="6632" y="5299"/>
                    </a:lnTo>
                    <a:lnTo>
                      <a:pt x="6632" y="2025"/>
                    </a:lnTo>
                    <a:lnTo>
                      <a:pt x="8394" y="1036"/>
                    </a:lnTo>
                    <a:close/>
                    <a:moveTo>
                      <a:pt x="3120" y="3525"/>
                    </a:moveTo>
                    <a:lnTo>
                      <a:pt x="5430" y="5775"/>
                    </a:lnTo>
                    <a:lnTo>
                      <a:pt x="2072" y="5775"/>
                    </a:lnTo>
                    <a:lnTo>
                      <a:pt x="1060" y="4061"/>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5430" y="6454"/>
                    </a:moveTo>
                    <a:lnTo>
                      <a:pt x="3048" y="8763"/>
                    </a:lnTo>
                    <a:lnTo>
                      <a:pt x="1084" y="8252"/>
                    </a:lnTo>
                    <a:lnTo>
                      <a:pt x="2156" y="6454"/>
                    </a:lnTo>
                    <a:close/>
                    <a:moveTo>
                      <a:pt x="6632" y="6954"/>
                    </a:moveTo>
                    <a:lnTo>
                      <a:pt x="9014" y="9252"/>
                    </a:lnTo>
                    <a:lnTo>
                      <a:pt x="8502" y="11157"/>
                    </a:lnTo>
                    <a:lnTo>
                      <a:pt x="6632" y="10121"/>
                    </a:lnTo>
                    <a:lnTo>
                      <a:pt x="6632" y="6954"/>
                    </a:lnTo>
                    <a:close/>
                    <a:moveTo>
                      <a:pt x="5942" y="6930"/>
                    </a:moveTo>
                    <a:lnTo>
                      <a:pt x="5942" y="10204"/>
                    </a:lnTo>
                    <a:lnTo>
                      <a:pt x="4180" y="11192"/>
                    </a:lnTo>
                    <a:lnTo>
                      <a:pt x="3632" y="9180"/>
                    </a:lnTo>
                    <a:lnTo>
                      <a:pt x="5942" y="6930"/>
                    </a:lnTo>
                    <a:close/>
                    <a:moveTo>
                      <a:pt x="8835" y="1"/>
                    </a:moveTo>
                    <a:lnTo>
                      <a:pt x="8216" y="358"/>
                    </a:lnTo>
                    <a:lnTo>
                      <a:pt x="6204" y="1465"/>
                    </a:lnTo>
                    <a:lnTo>
                      <a:pt x="4275" y="382"/>
                    </a:lnTo>
                    <a:lnTo>
                      <a:pt x="3644" y="24"/>
                    </a:lnTo>
                    <a:lnTo>
                      <a:pt x="3453" y="715"/>
                    </a:lnTo>
                    <a:lnTo>
                      <a:pt x="2858" y="2882"/>
                    </a:lnTo>
                    <a:lnTo>
                      <a:pt x="703" y="3453"/>
                    </a:lnTo>
                    <a:lnTo>
                      <a:pt x="0" y="3632"/>
                    </a:lnTo>
                    <a:lnTo>
                      <a:pt x="370" y="4239"/>
                    </a:lnTo>
                    <a:lnTo>
                      <a:pt x="1536" y="6192"/>
                    </a:lnTo>
                    <a:lnTo>
                      <a:pt x="417" y="8061"/>
                    </a:lnTo>
                    <a:lnTo>
                      <a:pt x="48" y="8680"/>
                    </a:lnTo>
                    <a:lnTo>
                      <a:pt x="739" y="8859"/>
                    </a:lnTo>
                    <a:lnTo>
                      <a:pt x="2977" y="9430"/>
                    </a:lnTo>
                    <a:lnTo>
                      <a:pt x="3560" y="11538"/>
                    </a:lnTo>
                    <a:lnTo>
                      <a:pt x="3751" y="12216"/>
                    </a:lnTo>
                    <a:lnTo>
                      <a:pt x="4370" y="11859"/>
                    </a:lnTo>
                    <a:lnTo>
                      <a:pt x="6382" y="10740"/>
                    </a:lnTo>
                    <a:lnTo>
                      <a:pt x="8323" y="11835"/>
                    </a:lnTo>
                    <a:lnTo>
                      <a:pt x="8942" y="12192"/>
                    </a:lnTo>
                    <a:lnTo>
                      <a:pt x="9133" y="11502"/>
                    </a:lnTo>
                    <a:lnTo>
                      <a:pt x="9728" y="9335"/>
                    </a:lnTo>
                    <a:lnTo>
                      <a:pt x="11895" y="8763"/>
                    </a:lnTo>
                    <a:lnTo>
                      <a:pt x="12466" y="8621"/>
                    </a:lnTo>
                    <a:lnTo>
                      <a:pt x="12466" y="8359"/>
                    </a:lnTo>
                    <a:lnTo>
                      <a:pt x="12228" y="7978"/>
                    </a:lnTo>
                    <a:lnTo>
                      <a:pt x="11073" y="6025"/>
                    </a:lnTo>
                    <a:lnTo>
                      <a:pt x="12192" y="4156"/>
                    </a:lnTo>
                    <a:lnTo>
                      <a:pt x="12454" y="3691"/>
                    </a:lnTo>
                    <a:lnTo>
                      <a:pt x="12454" y="3513"/>
                    </a:lnTo>
                    <a:lnTo>
                      <a:pt x="11847" y="3346"/>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42;p26">
                <a:extLst>
                  <a:ext uri="{FF2B5EF4-FFF2-40B4-BE49-F238E27FC236}">
                    <a16:creationId xmlns:a16="http://schemas.microsoft.com/office/drawing/2014/main" id="{A326D425-1001-46C3-9C00-9F2E1F95D5E7}"/>
                  </a:ext>
                </a:extLst>
              </p:cNvPr>
              <p:cNvSpPr/>
              <p:nvPr/>
            </p:nvSpPr>
            <p:spPr>
              <a:xfrm>
                <a:off x="7018125" y="-1717950"/>
                <a:ext cx="311675" cy="217325"/>
              </a:xfrm>
              <a:custGeom>
                <a:avLst/>
                <a:gdLst/>
                <a:ahLst/>
                <a:cxnLst/>
                <a:rect l="l" t="t" r="r" b="b"/>
                <a:pathLst>
                  <a:path w="12467" h="8693" extrusionOk="0">
                    <a:moveTo>
                      <a:pt x="10514" y="2918"/>
                    </a:moveTo>
                    <a:lnTo>
                      <a:pt x="11526" y="4621"/>
                    </a:lnTo>
                    <a:lnTo>
                      <a:pt x="9466" y="5156"/>
                    </a:lnTo>
                    <a:lnTo>
                      <a:pt x="7156" y="2918"/>
                    </a:lnTo>
                    <a:close/>
                    <a:moveTo>
                      <a:pt x="5442" y="2918"/>
                    </a:moveTo>
                    <a:lnTo>
                      <a:pt x="3060" y="5216"/>
                    </a:lnTo>
                    <a:lnTo>
                      <a:pt x="1096" y="4716"/>
                    </a:lnTo>
                    <a:lnTo>
                      <a:pt x="2168" y="2918"/>
                    </a:lnTo>
                    <a:close/>
                    <a:moveTo>
                      <a:pt x="6644" y="3406"/>
                    </a:moveTo>
                    <a:lnTo>
                      <a:pt x="9026" y="5716"/>
                    </a:lnTo>
                    <a:lnTo>
                      <a:pt x="8514" y="7621"/>
                    </a:lnTo>
                    <a:lnTo>
                      <a:pt x="6644" y="6573"/>
                    </a:lnTo>
                    <a:lnTo>
                      <a:pt x="6644" y="3406"/>
                    </a:lnTo>
                    <a:close/>
                    <a:moveTo>
                      <a:pt x="5954" y="3394"/>
                    </a:moveTo>
                    <a:lnTo>
                      <a:pt x="5954" y="6668"/>
                    </a:lnTo>
                    <a:lnTo>
                      <a:pt x="4192" y="7645"/>
                    </a:lnTo>
                    <a:lnTo>
                      <a:pt x="3644" y="5633"/>
                    </a:lnTo>
                    <a:lnTo>
                      <a:pt x="5954" y="3394"/>
                    </a:lnTo>
                    <a:close/>
                    <a:moveTo>
                      <a:pt x="417" y="1"/>
                    </a:moveTo>
                    <a:lnTo>
                      <a:pt x="1" y="96"/>
                    </a:lnTo>
                    <a:lnTo>
                      <a:pt x="370" y="715"/>
                    </a:lnTo>
                    <a:lnTo>
                      <a:pt x="1525" y="2656"/>
                    </a:lnTo>
                    <a:lnTo>
                      <a:pt x="417" y="4537"/>
                    </a:lnTo>
                    <a:lnTo>
                      <a:pt x="36" y="5144"/>
                    </a:lnTo>
                    <a:lnTo>
                      <a:pt x="739" y="5323"/>
                    </a:lnTo>
                    <a:lnTo>
                      <a:pt x="2977" y="5906"/>
                    </a:lnTo>
                    <a:lnTo>
                      <a:pt x="3549" y="8002"/>
                    </a:lnTo>
                    <a:lnTo>
                      <a:pt x="3751" y="8693"/>
                    </a:lnTo>
                    <a:lnTo>
                      <a:pt x="4370" y="8335"/>
                    </a:lnTo>
                    <a:lnTo>
                      <a:pt x="6382" y="7216"/>
                    </a:lnTo>
                    <a:lnTo>
                      <a:pt x="8311" y="8300"/>
                    </a:lnTo>
                    <a:lnTo>
                      <a:pt x="8942" y="8657"/>
                    </a:lnTo>
                    <a:lnTo>
                      <a:pt x="9133" y="7978"/>
                    </a:lnTo>
                    <a:lnTo>
                      <a:pt x="9728" y="5799"/>
                    </a:lnTo>
                    <a:lnTo>
                      <a:pt x="11883" y="5240"/>
                    </a:lnTo>
                    <a:lnTo>
                      <a:pt x="12466" y="5085"/>
                    </a:lnTo>
                    <a:lnTo>
                      <a:pt x="12466" y="4835"/>
                    </a:lnTo>
                    <a:lnTo>
                      <a:pt x="12228" y="4442"/>
                    </a:lnTo>
                    <a:lnTo>
                      <a:pt x="11073" y="2501"/>
                    </a:lnTo>
                    <a:lnTo>
                      <a:pt x="12181" y="620"/>
                    </a:lnTo>
                    <a:lnTo>
                      <a:pt x="12466" y="156"/>
                    </a:lnTo>
                    <a:lnTo>
                      <a:pt x="12466" y="1"/>
                    </a:lnTo>
                    <a:lnTo>
                      <a:pt x="9776" y="1"/>
                    </a:lnTo>
                    <a:lnTo>
                      <a:pt x="11490" y="442"/>
                    </a:lnTo>
                    <a:lnTo>
                      <a:pt x="10419" y="2239"/>
                    </a:lnTo>
                    <a:lnTo>
                      <a:pt x="7144" y="2239"/>
                    </a:lnTo>
                    <a:lnTo>
                      <a:pt x="9442" y="1"/>
                    </a:lnTo>
                    <a:lnTo>
                      <a:pt x="8454" y="1"/>
                    </a:lnTo>
                    <a:lnTo>
                      <a:pt x="6632" y="1751"/>
                    </a:lnTo>
                    <a:lnTo>
                      <a:pt x="6632" y="1"/>
                    </a:lnTo>
                    <a:lnTo>
                      <a:pt x="5930" y="1"/>
                    </a:lnTo>
                    <a:lnTo>
                      <a:pt x="5930" y="1751"/>
                    </a:lnTo>
                    <a:lnTo>
                      <a:pt x="4120" y="1"/>
                    </a:lnTo>
                    <a:lnTo>
                      <a:pt x="3120" y="1"/>
                    </a:lnTo>
                    <a:lnTo>
                      <a:pt x="5430" y="2239"/>
                    </a:lnTo>
                    <a:lnTo>
                      <a:pt x="2060" y="2239"/>
                    </a:lnTo>
                    <a:lnTo>
                      <a:pt x="1048" y="537"/>
                    </a:lnTo>
                    <a:lnTo>
                      <a:pt x="3120"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43;p26">
                <a:extLst>
                  <a:ext uri="{FF2B5EF4-FFF2-40B4-BE49-F238E27FC236}">
                    <a16:creationId xmlns:a16="http://schemas.microsoft.com/office/drawing/2014/main" id="{7A15E29A-1085-4BFE-801B-8B782A70865B}"/>
                  </a:ext>
                </a:extLst>
              </p:cNvPr>
              <p:cNvSpPr/>
              <p:nvPr/>
            </p:nvSpPr>
            <p:spPr>
              <a:xfrm>
                <a:off x="67005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4" y="11145"/>
                    </a:lnTo>
                    <a:lnTo>
                      <a:pt x="6656" y="10109"/>
                    </a:lnTo>
                    <a:lnTo>
                      <a:pt x="6656" y="6942"/>
                    </a:lnTo>
                    <a:close/>
                    <a:moveTo>
                      <a:pt x="5954" y="6918"/>
                    </a:moveTo>
                    <a:lnTo>
                      <a:pt x="5954" y="10192"/>
                    </a:lnTo>
                    <a:lnTo>
                      <a:pt x="4204"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7" y="6192"/>
                    </a:lnTo>
                    <a:lnTo>
                      <a:pt x="417" y="8073"/>
                    </a:lnTo>
                    <a:lnTo>
                      <a:pt x="48" y="8680"/>
                    </a:lnTo>
                    <a:lnTo>
                      <a:pt x="751" y="8859"/>
                    </a:lnTo>
                    <a:lnTo>
                      <a:pt x="2977" y="9442"/>
                    </a:lnTo>
                    <a:lnTo>
                      <a:pt x="3561"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44;p26">
                <a:extLst>
                  <a:ext uri="{FF2B5EF4-FFF2-40B4-BE49-F238E27FC236}">
                    <a16:creationId xmlns:a16="http://schemas.microsoft.com/office/drawing/2014/main" id="{1DCF5F4F-C04C-4B6A-8F7C-9D30C5BBE93C}"/>
                  </a:ext>
                </a:extLst>
              </p:cNvPr>
              <p:cNvSpPr/>
              <p:nvPr/>
            </p:nvSpPr>
            <p:spPr>
              <a:xfrm>
                <a:off x="6700525" y="-1718525"/>
                <a:ext cx="314650" cy="217600"/>
              </a:xfrm>
              <a:custGeom>
                <a:avLst/>
                <a:gdLst/>
                <a:ahLst/>
                <a:cxnLst/>
                <a:rect l="l" t="t" r="r" b="b"/>
                <a:pathLst>
                  <a:path w="12586" h="8704" extrusionOk="0">
                    <a:moveTo>
                      <a:pt x="10526" y="2941"/>
                    </a:moveTo>
                    <a:lnTo>
                      <a:pt x="11538" y="4644"/>
                    </a:lnTo>
                    <a:lnTo>
                      <a:pt x="9466" y="5179"/>
                    </a:lnTo>
                    <a:lnTo>
                      <a:pt x="7168"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4" y="7668"/>
                    </a:lnTo>
                    <a:lnTo>
                      <a:pt x="3656" y="5656"/>
                    </a:lnTo>
                    <a:lnTo>
                      <a:pt x="5954" y="3417"/>
                    </a:lnTo>
                    <a:close/>
                    <a:moveTo>
                      <a:pt x="394" y="0"/>
                    </a:moveTo>
                    <a:lnTo>
                      <a:pt x="1" y="107"/>
                    </a:lnTo>
                    <a:lnTo>
                      <a:pt x="358" y="726"/>
                    </a:lnTo>
                    <a:lnTo>
                      <a:pt x="1525" y="2667"/>
                    </a:lnTo>
                    <a:lnTo>
                      <a:pt x="405" y="4548"/>
                    </a:lnTo>
                    <a:lnTo>
                      <a:pt x="36" y="5156"/>
                    </a:lnTo>
                    <a:lnTo>
                      <a:pt x="739" y="5334"/>
                    </a:lnTo>
                    <a:lnTo>
                      <a:pt x="2965" y="5918"/>
                    </a:lnTo>
                    <a:lnTo>
                      <a:pt x="3549" y="8013"/>
                    </a:lnTo>
                    <a:lnTo>
                      <a:pt x="3739" y="8704"/>
                    </a:lnTo>
                    <a:lnTo>
                      <a:pt x="4370" y="8346"/>
                    </a:lnTo>
                    <a:lnTo>
                      <a:pt x="6370" y="7227"/>
                    </a:lnTo>
                    <a:lnTo>
                      <a:pt x="8311" y="8311"/>
                    </a:lnTo>
                    <a:lnTo>
                      <a:pt x="8930" y="8668"/>
                    </a:lnTo>
                    <a:lnTo>
                      <a:pt x="9133" y="7989"/>
                    </a:lnTo>
                    <a:lnTo>
                      <a:pt x="9728" y="5810"/>
                    </a:lnTo>
                    <a:lnTo>
                      <a:pt x="11883" y="5251"/>
                    </a:lnTo>
                    <a:lnTo>
                      <a:pt x="12586" y="5072"/>
                    </a:lnTo>
                    <a:lnTo>
                      <a:pt x="12228" y="4453"/>
                    </a:lnTo>
                    <a:lnTo>
                      <a:pt x="11062" y="2512"/>
                    </a:lnTo>
                    <a:lnTo>
                      <a:pt x="12181" y="631"/>
                    </a:lnTo>
                    <a:lnTo>
                      <a:pt x="12538" y="24"/>
                    </a:lnTo>
                    <a:lnTo>
                      <a:pt x="12478" y="0"/>
                    </a:lnTo>
                    <a:lnTo>
                      <a:pt x="9752"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45;p26">
                <a:extLst>
                  <a:ext uri="{FF2B5EF4-FFF2-40B4-BE49-F238E27FC236}">
                    <a16:creationId xmlns:a16="http://schemas.microsoft.com/office/drawing/2014/main" id="{F58D5C13-4BD8-4480-B881-A0EA890EB950}"/>
                  </a:ext>
                </a:extLst>
              </p:cNvPr>
              <p:cNvSpPr/>
              <p:nvPr/>
            </p:nvSpPr>
            <p:spPr>
              <a:xfrm>
                <a:off x="7647075" y="-1500650"/>
                <a:ext cx="311975" cy="305425"/>
              </a:xfrm>
              <a:custGeom>
                <a:avLst/>
                <a:gdLst/>
                <a:ahLst/>
                <a:cxnLst/>
                <a:rect l="l" t="t" r="r" b="b"/>
                <a:pathLst>
                  <a:path w="12479" h="12217" extrusionOk="0">
                    <a:moveTo>
                      <a:pt x="4084" y="1084"/>
                    </a:moveTo>
                    <a:lnTo>
                      <a:pt x="5942" y="2132"/>
                    </a:lnTo>
                    <a:lnTo>
                      <a:pt x="5942" y="5299"/>
                    </a:lnTo>
                    <a:lnTo>
                      <a:pt x="3560"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7" y="6454"/>
                    </a:lnTo>
                    <a:close/>
                    <a:moveTo>
                      <a:pt x="6644" y="6954"/>
                    </a:moveTo>
                    <a:lnTo>
                      <a:pt x="9025" y="9252"/>
                    </a:lnTo>
                    <a:lnTo>
                      <a:pt x="8502" y="11157"/>
                    </a:lnTo>
                    <a:lnTo>
                      <a:pt x="6644" y="10121"/>
                    </a:lnTo>
                    <a:lnTo>
                      <a:pt x="6644" y="6954"/>
                    </a:lnTo>
                    <a:close/>
                    <a:moveTo>
                      <a:pt x="5942" y="6930"/>
                    </a:moveTo>
                    <a:lnTo>
                      <a:pt x="5942" y="10204"/>
                    </a:lnTo>
                    <a:lnTo>
                      <a:pt x="4191"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0" y="3632"/>
                    </a:lnTo>
                    <a:lnTo>
                      <a:pt x="381" y="4239"/>
                    </a:lnTo>
                    <a:lnTo>
                      <a:pt x="1536" y="6192"/>
                    </a:lnTo>
                    <a:lnTo>
                      <a:pt x="417" y="8061"/>
                    </a:lnTo>
                    <a:lnTo>
                      <a:pt x="48" y="8680"/>
                    </a:lnTo>
                    <a:lnTo>
                      <a:pt x="751" y="8859"/>
                    </a:lnTo>
                    <a:lnTo>
                      <a:pt x="2977" y="9430"/>
                    </a:lnTo>
                    <a:lnTo>
                      <a:pt x="3560" y="11538"/>
                    </a:lnTo>
                    <a:lnTo>
                      <a:pt x="3751" y="12216"/>
                    </a:lnTo>
                    <a:lnTo>
                      <a:pt x="4382" y="11859"/>
                    </a:lnTo>
                    <a:lnTo>
                      <a:pt x="6394" y="10740"/>
                    </a:lnTo>
                    <a:lnTo>
                      <a:pt x="8323" y="11835"/>
                    </a:lnTo>
                    <a:lnTo>
                      <a:pt x="8954" y="12192"/>
                    </a:lnTo>
                    <a:lnTo>
                      <a:pt x="9144" y="11502"/>
                    </a:lnTo>
                    <a:lnTo>
                      <a:pt x="9740" y="9335"/>
                    </a:lnTo>
                    <a:lnTo>
                      <a:pt x="11895" y="8763"/>
                    </a:lnTo>
                    <a:lnTo>
                      <a:pt x="12478" y="8621"/>
                    </a:lnTo>
                    <a:lnTo>
                      <a:pt x="12478" y="8359"/>
                    </a:lnTo>
                    <a:lnTo>
                      <a:pt x="12240" y="7978"/>
                    </a:lnTo>
                    <a:lnTo>
                      <a:pt x="11073" y="6025"/>
                    </a:lnTo>
                    <a:lnTo>
                      <a:pt x="12192"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46;p26">
                <a:extLst>
                  <a:ext uri="{FF2B5EF4-FFF2-40B4-BE49-F238E27FC236}">
                    <a16:creationId xmlns:a16="http://schemas.microsoft.com/office/drawing/2014/main" id="{0C6D6819-0457-42F9-B75B-B76C91F7DD26}"/>
                  </a:ext>
                </a:extLst>
              </p:cNvPr>
              <p:cNvSpPr/>
              <p:nvPr/>
            </p:nvSpPr>
            <p:spPr>
              <a:xfrm>
                <a:off x="7646775" y="-1718525"/>
                <a:ext cx="311975" cy="217600"/>
              </a:xfrm>
              <a:custGeom>
                <a:avLst/>
                <a:gdLst/>
                <a:ahLst/>
                <a:cxnLst/>
                <a:rect l="l" t="t" r="r" b="b"/>
                <a:pathLst>
                  <a:path w="12479" h="8704" extrusionOk="0">
                    <a:moveTo>
                      <a:pt x="10526" y="2941"/>
                    </a:moveTo>
                    <a:lnTo>
                      <a:pt x="11538" y="4644"/>
                    </a:lnTo>
                    <a:lnTo>
                      <a:pt x="9466" y="5179"/>
                    </a:lnTo>
                    <a:lnTo>
                      <a:pt x="7156"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3" y="7668"/>
                    </a:lnTo>
                    <a:lnTo>
                      <a:pt x="3644" y="5656"/>
                    </a:lnTo>
                    <a:lnTo>
                      <a:pt x="5954" y="3417"/>
                    </a:lnTo>
                    <a:close/>
                    <a:moveTo>
                      <a:pt x="417" y="0"/>
                    </a:moveTo>
                    <a:lnTo>
                      <a:pt x="1" y="107"/>
                    </a:lnTo>
                    <a:lnTo>
                      <a:pt x="370" y="726"/>
                    </a:lnTo>
                    <a:lnTo>
                      <a:pt x="1536" y="2667"/>
                    </a:lnTo>
                    <a:lnTo>
                      <a:pt x="417" y="4548"/>
                    </a:lnTo>
                    <a:lnTo>
                      <a:pt x="48" y="5156"/>
                    </a:lnTo>
                    <a:lnTo>
                      <a:pt x="751" y="5334"/>
                    </a:lnTo>
                    <a:lnTo>
                      <a:pt x="2977" y="5918"/>
                    </a:lnTo>
                    <a:lnTo>
                      <a:pt x="3561" y="8013"/>
                    </a:lnTo>
                    <a:lnTo>
                      <a:pt x="3751" y="8704"/>
                    </a:lnTo>
                    <a:lnTo>
                      <a:pt x="4382" y="8346"/>
                    </a:lnTo>
                    <a:lnTo>
                      <a:pt x="6382" y="7227"/>
                    </a:lnTo>
                    <a:lnTo>
                      <a:pt x="8323" y="8311"/>
                    </a:lnTo>
                    <a:lnTo>
                      <a:pt x="8942" y="8668"/>
                    </a:lnTo>
                    <a:lnTo>
                      <a:pt x="9145" y="7989"/>
                    </a:lnTo>
                    <a:lnTo>
                      <a:pt x="9740" y="5810"/>
                    </a:lnTo>
                    <a:lnTo>
                      <a:pt x="11895" y="5251"/>
                    </a:lnTo>
                    <a:lnTo>
                      <a:pt x="12478" y="5096"/>
                    </a:lnTo>
                    <a:lnTo>
                      <a:pt x="12478" y="4846"/>
                    </a:lnTo>
                    <a:lnTo>
                      <a:pt x="12240" y="4453"/>
                    </a:lnTo>
                    <a:lnTo>
                      <a:pt x="11073" y="2512"/>
                    </a:lnTo>
                    <a:lnTo>
                      <a:pt x="12193" y="631"/>
                    </a:lnTo>
                    <a:lnTo>
                      <a:pt x="12335" y="393"/>
                    </a:lnTo>
                    <a:cubicBezTo>
                      <a:pt x="11597" y="143"/>
                      <a:pt x="10764" y="0"/>
                      <a:pt x="9883" y="0"/>
                    </a:cubicBezTo>
                    <a:lnTo>
                      <a:pt x="9776"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47;p26">
                <a:extLst>
                  <a:ext uri="{FF2B5EF4-FFF2-40B4-BE49-F238E27FC236}">
                    <a16:creationId xmlns:a16="http://schemas.microsoft.com/office/drawing/2014/main" id="{51E2C65A-5538-4D49-8C55-53173C824835}"/>
                  </a:ext>
                </a:extLst>
              </p:cNvPr>
              <p:cNvSpPr/>
              <p:nvPr/>
            </p:nvSpPr>
            <p:spPr>
              <a:xfrm>
                <a:off x="7329475" y="-1500350"/>
                <a:ext cx="314650" cy="305425"/>
              </a:xfrm>
              <a:custGeom>
                <a:avLst/>
                <a:gdLst/>
                <a:ahLst/>
                <a:cxnLst/>
                <a:rect l="l" t="t" r="r" b="b"/>
                <a:pathLst>
                  <a:path w="12586" h="12217" extrusionOk="0">
                    <a:moveTo>
                      <a:pt x="4096" y="1072"/>
                    </a:moveTo>
                    <a:lnTo>
                      <a:pt x="5954" y="2120"/>
                    </a:lnTo>
                    <a:lnTo>
                      <a:pt x="5954" y="5287"/>
                    </a:lnTo>
                    <a:lnTo>
                      <a:pt x="3572" y="2977"/>
                    </a:lnTo>
                    <a:lnTo>
                      <a:pt x="4096" y="1072"/>
                    </a:lnTo>
                    <a:close/>
                    <a:moveTo>
                      <a:pt x="8406" y="1024"/>
                    </a:moveTo>
                    <a:lnTo>
                      <a:pt x="8954" y="3037"/>
                    </a:lnTo>
                    <a:lnTo>
                      <a:pt x="6656" y="5287"/>
                    </a:lnTo>
                    <a:lnTo>
                      <a:pt x="6656" y="2013"/>
                    </a:lnTo>
                    <a:lnTo>
                      <a:pt x="8406" y="1024"/>
                    </a:lnTo>
                    <a:close/>
                    <a:moveTo>
                      <a:pt x="3144" y="3513"/>
                    </a:moveTo>
                    <a:lnTo>
                      <a:pt x="5442"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5442" y="6442"/>
                    </a:moveTo>
                    <a:lnTo>
                      <a:pt x="3060" y="8751"/>
                    </a:lnTo>
                    <a:lnTo>
                      <a:pt x="1096" y="8240"/>
                    </a:lnTo>
                    <a:lnTo>
                      <a:pt x="2167" y="6442"/>
                    </a:lnTo>
                    <a:close/>
                    <a:moveTo>
                      <a:pt x="6656" y="6942"/>
                    </a:moveTo>
                    <a:lnTo>
                      <a:pt x="9037" y="9240"/>
                    </a:lnTo>
                    <a:lnTo>
                      <a:pt x="8513" y="11145"/>
                    </a:lnTo>
                    <a:lnTo>
                      <a:pt x="6656" y="10109"/>
                    </a:lnTo>
                    <a:lnTo>
                      <a:pt x="6656" y="6942"/>
                    </a:lnTo>
                    <a:close/>
                    <a:moveTo>
                      <a:pt x="5954" y="6918"/>
                    </a:moveTo>
                    <a:lnTo>
                      <a:pt x="5954" y="10192"/>
                    </a:lnTo>
                    <a:lnTo>
                      <a:pt x="4192" y="11180"/>
                    </a:lnTo>
                    <a:lnTo>
                      <a:pt x="3644" y="9168"/>
                    </a:lnTo>
                    <a:lnTo>
                      <a:pt x="5954" y="6918"/>
                    </a:lnTo>
                    <a:close/>
                    <a:moveTo>
                      <a:pt x="8835" y="0"/>
                    </a:moveTo>
                    <a:lnTo>
                      <a:pt x="8216" y="358"/>
                    </a:lnTo>
                    <a:lnTo>
                      <a:pt x="6204" y="1477"/>
                    </a:lnTo>
                    <a:lnTo>
                      <a:pt x="4275" y="381"/>
                    </a:lnTo>
                    <a:lnTo>
                      <a:pt x="3644" y="24"/>
                    </a:lnTo>
                    <a:lnTo>
                      <a:pt x="3453" y="715"/>
                    </a:lnTo>
                    <a:lnTo>
                      <a:pt x="2858" y="2882"/>
                    </a:lnTo>
                    <a:lnTo>
                      <a:pt x="703" y="3453"/>
                    </a:lnTo>
                    <a:lnTo>
                      <a:pt x="1" y="3632"/>
                    </a:lnTo>
                    <a:lnTo>
                      <a:pt x="370" y="4239"/>
                    </a:lnTo>
                    <a:lnTo>
                      <a:pt x="1525" y="6192"/>
                    </a:lnTo>
                    <a:lnTo>
                      <a:pt x="417" y="8073"/>
                    </a:lnTo>
                    <a:lnTo>
                      <a:pt x="36" y="8680"/>
                    </a:lnTo>
                    <a:lnTo>
                      <a:pt x="739" y="8859"/>
                    </a:lnTo>
                    <a:lnTo>
                      <a:pt x="2977" y="9442"/>
                    </a:lnTo>
                    <a:lnTo>
                      <a:pt x="3560" y="11538"/>
                    </a:lnTo>
                    <a:lnTo>
                      <a:pt x="3751" y="12216"/>
                    </a:lnTo>
                    <a:lnTo>
                      <a:pt x="4370" y="11859"/>
                    </a:lnTo>
                    <a:lnTo>
                      <a:pt x="6382" y="10752"/>
                    </a:lnTo>
                    <a:lnTo>
                      <a:pt x="8323" y="11835"/>
                    </a:lnTo>
                    <a:lnTo>
                      <a:pt x="8942" y="12192"/>
                    </a:lnTo>
                    <a:lnTo>
                      <a:pt x="9133" y="11502"/>
                    </a:lnTo>
                    <a:lnTo>
                      <a:pt x="9728" y="9335"/>
                    </a:lnTo>
                    <a:lnTo>
                      <a:pt x="11895" y="8763"/>
                    </a:lnTo>
                    <a:lnTo>
                      <a:pt x="12585" y="8585"/>
                    </a:lnTo>
                    <a:lnTo>
                      <a:pt x="12228" y="7978"/>
                    </a:lnTo>
                    <a:lnTo>
                      <a:pt x="11073" y="6025"/>
                    </a:lnTo>
                    <a:lnTo>
                      <a:pt x="12193" y="4156"/>
                    </a:lnTo>
                    <a:lnTo>
                      <a:pt x="12550" y="3537"/>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48;p26">
                <a:extLst>
                  <a:ext uri="{FF2B5EF4-FFF2-40B4-BE49-F238E27FC236}">
                    <a16:creationId xmlns:a16="http://schemas.microsoft.com/office/drawing/2014/main" id="{01B086D3-F545-408F-AD5E-82BD1A746686}"/>
                  </a:ext>
                </a:extLst>
              </p:cNvPr>
              <p:cNvSpPr/>
              <p:nvPr/>
            </p:nvSpPr>
            <p:spPr>
              <a:xfrm>
                <a:off x="7329175" y="-1718525"/>
                <a:ext cx="314350" cy="217600"/>
              </a:xfrm>
              <a:custGeom>
                <a:avLst/>
                <a:gdLst/>
                <a:ahLst/>
                <a:cxnLst/>
                <a:rect l="l" t="t" r="r" b="b"/>
                <a:pathLst>
                  <a:path w="12574" h="8704" extrusionOk="0">
                    <a:moveTo>
                      <a:pt x="10538" y="2941"/>
                    </a:moveTo>
                    <a:lnTo>
                      <a:pt x="11550" y="4644"/>
                    </a:lnTo>
                    <a:lnTo>
                      <a:pt x="9478" y="5179"/>
                    </a:lnTo>
                    <a:lnTo>
                      <a:pt x="7168" y="2941"/>
                    </a:lnTo>
                    <a:close/>
                    <a:moveTo>
                      <a:pt x="5454" y="2941"/>
                    </a:moveTo>
                    <a:lnTo>
                      <a:pt x="3072" y="5239"/>
                    </a:lnTo>
                    <a:lnTo>
                      <a:pt x="1108" y="4739"/>
                    </a:lnTo>
                    <a:lnTo>
                      <a:pt x="2179" y="2941"/>
                    </a:lnTo>
                    <a:close/>
                    <a:moveTo>
                      <a:pt x="6668" y="3429"/>
                    </a:moveTo>
                    <a:lnTo>
                      <a:pt x="9049" y="5739"/>
                    </a:lnTo>
                    <a:lnTo>
                      <a:pt x="8525" y="7644"/>
                    </a:lnTo>
                    <a:lnTo>
                      <a:pt x="6668" y="6596"/>
                    </a:lnTo>
                    <a:lnTo>
                      <a:pt x="6668" y="3429"/>
                    </a:lnTo>
                    <a:close/>
                    <a:moveTo>
                      <a:pt x="5966" y="3417"/>
                    </a:moveTo>
                    <a:lnTo>
                      <a:pt x="5966" y="6691"/>
                    </a:lnTo>
                    <a:lnTo>
                      <a:pt x="4204" y="7668"/>
                    </a:lnTo>
                    <a:lnTo>
                      <a:pt x="3656" y="5656"/>
                    </a:lnTo>
                    <a:lnTo>
                      <a:pt x="5966" y="3417"/>
                    </a:lnTo>
                    <a:close/>
                    <a:moveTo>
                      <a:pt x="417" y="0"/>
                    </a:moveTo>
                    <a:lnTo>
                      <a:pt x="1" y="107"/>
                    </a:lnTo>
                    <a:lnTo>
                      <a:pt x="358" y="726"/>
                    </a:lnTo>
                    <a:lnTo>
                      <a:pt x="1513" y="2667"/>
                    </a:lnTo>
                    <a:lnTo>
                      <a:pt x="394" y="4548"/>
                    </a:lnTo>
                    <a:lnTo>
                      <a:pt x="24" y="5156"/>
                    </a:lnTo>
                    <a:lnTo>
                      <a:pt x="727" y="5334"/>
                    </a:lnTo>
                    <a:lnTo>
                      <a:pt x="2953" y="5918"/>
                    </a:lnTo>
                    <a:lnTo>
                      <a:pt x="3537" y="8013"/>
                    </a:lnTo>
                    <a:lnTo>
                      <a:pt x="3727" y="8704"/>
                    </a:lnTo>
                    <a:lnTo>
                      <a:pt x="4358" y="8346"/>
                    </a:lnTo>
                    <a:lnTo>
                      <a:pt x="6370" y="7227"/>
                    </a:lnTo>
                    <a:lnTo>
                      <a:pt x="8299" y="8311"/>
                    </a:lnTo>
                    <a:lnTo>
                      <a:pt x="8930" y="8668"/>
                    </a:lnTo>
                    <a:lnTo>
                      <a:pt x="9121" y="7989"/>
                    </a:lnTo>
                    <a:lnTo>
                      <a:pt x="9716" y="5810"/>
                    </a:lnTo>
                    <a:lnTo>
                      <a:pt x="11871" y="5251"/>
                    </a:lnTo>
                    <a:lnTo>
                      <a:pt x="12574" y="5072"/>
                    </a:lnTo>
                    <a:lnTo>
                      <a:pt x="12216" y="4453"/>
                    </a:lnTo>
                    <a:lnTo>
                      <a:pt x="11050" y="2512"/>
                    </a:lnTo>
                    <a:lnTo>
                      <a:pt x="12169" y="631"/>
                    </a:lnTo>
                    <a:lnTo>
                      <a:pt x="12526" y="24"/>
                    </a:lnTo>
                    <a:lnTo>
                      <a:pt x="12466" y="0"/>
                    </a:lnTo>
                    <a:lnTo>
                      <a:pt x="9740" y="0"/>
                    </a:lnTo>
                    <a:lnTo>
                      <a:pt x="11502" y="453"/>
                    </a:lnTo>
                    <a:lnTo>
                      <a:pt x="10430" y="2250"/>
                    </a:lnTo>
                    <a:lnTo>
                      <a:pt x="7156" y="2250"/>
                    </a:lnTo>
                    <a:lnTo>
                      <a:pt x="9466" y="0"/>
                    </a:lnTo>
                    <a:lnTo>
                      <a:pt x="8466" y="0"/>
                    </a:lnTo>
                    <a:lnTo>
                      <a:pt x="6644" y="1762"/>
                    </a:lnTo>
                    <a:lnTo>
                      <a:pt x="6644" y="0"/>
                    </a:lnTo>
                    <a:lnTo>
                      <a:pt x="5942" y="0"/>
                    </a:lnTo>
                    <a:lnTo>
                      <a:pt x="5942" y="1762"/>
                    </a:lnTo>
                    <a:lnTo>
                      <a:pt x="4132" y="0"/>
                    </a:lnTo>
                    <a:lnTo>
                      <a:pt x="3132" y="0"/>
                    </a:lnTo>
                    <a:lnTo>
                      <a:pt x="5442"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49;p26">
                <a:extLst>
                  <a:ext uri="{FF2B5EF4-FFF2-40B4-BE49-F238E27FC236}">
                    <a16:creationId xmlns:a16="http://schemas.microsoft.com/office/drawing/2014/main" id="{BEAF06A3-F980-4893-9A52-F223E1611710}"/>
                  </a:ext>
                </a:extLst>
              </p:cNvPr>
              <p:cNvSpPr/>
              <p:nvPr/>
            </p:nvSpPr>
            <p:spPr>
              <a:xfrm>
                <a:off x="8276625" y="-1411950"/>
                <a:ext cx="173250" cy="217625"/>
              </a:xfrm>
              <a:custGeom>
                <a:avLst/>
                <a:gdLst/>
                <a:ahLst/>
                <a:cxnLst/>
                <a:rect l="l" t="t" r="r" b="b"/>
                <a:pathLst>
                  <a:path w="6930" h="8705" extrusionOk="0">
                    <a:moveTo>
                      <a:pt x="5406" y="2906"/>
                    </a:moveTo>
                    <a:lnTo>
                      <a:pt x="3024" y="5215"/>
                    </a:lnTo>
                    <a:lnTo>
                      <a:pt x="1060" y="4704"/>
                    </a:lnTo>
                    <a:lnTo>
                      <a:pt x="2131" y="2906"/>
                    </a:lnTo>
                    <a:close/>
                    <a:moveTo>
                      <a:pt x="381" y="1"/>
                    </a:moveTo>
                    <a:lnTo>
                      <a:pt x="0" y="108"/>
                    </a:lnTo>
                    <a:lnTo>
                      <a:pt x="381" y="727"/>
                    </a:lnTo>
                    <a:lnTo>
                      <a:pt x="1536" y="2668"/>
                    </a:lnTo>
                    <a:lnTo>
                      <a:pt x="417" y="4549"/>
                    </a:lnTo>
                    <a:lnTo>
                      <a:pt x="48" y="5156"/>
                    </a:lnTo>
                    <a:lnTo>
                      <a:pt x="750" y="5335"/>
                    </a:lnTo>
                    <a:lnTo>
                      <a:pt x="2977" y="5918"/>
                    </a:lnTo>
                    <a:lnTo>
                      <a:pt x="3560" y="8013"/>
                    </a:lnTo>
                    <a:lnTo>
                      <a:pt x="3751" y="8704"/>
                    </a:lnTo>
                    <a:lnTo>
                      <a:pt x="4382" y="8347"/>
                    </a:lnTo>
                    <a:lnTo>
                      <a:pt x="6394" y="7228"/>
                    </a:lnTo>
                    <a:lnTo>
                      <a:pt x="6930" y="7525"/>
                    </a:lnTo>
                    <a:cubicBezTo>
                      <a:pt x="6906" y="7287"/>
                      <a:pt x="6894" y="7001"/>
                      <a:pt x="6870" y="6704"/>
                    </a:cubicBezTo>
                    <a:lnTo>
                      <a:pt x="6632" y="6573"/>
                    </a:lnTo>
                    <a:lnTo>
                      <a:pt x="6632" y="5394"/>
                    </a:lnTo>
                    <a:cubicBezTo>
                      <a:pt x="6477" y="4799"/>
                      <a:pt x="6251" y="4168"/>
                      <a:pt x="5930" y="3561"/>
                    </a:cubicBezTo>
                    <a:lnTo>
                      <a:pt x="5930" y="6680"/>
                    </a:lnTo>
                    <a:lnTo>
                      <a:pt x="4167" y="7656"/>
                    </a:lnTo>
                    <a:lnTo>
                      <a:pt x="3620" y="5644"/>
                    </a:lnTo>
                    <a:lnTo>
                      <a:pt x="5882" y="3465"/>
                    </a:lnTo>
                    <a:cubicBezTo>
                      <a:pt x="5822" y="3358"/>
                      <a:pt x="5763" y="3239"/>
                      <a:pt x="5691" y="3132"/>
                    </a:cubicBezTo>
                    <a:cubicBezTo>
                      <a:pt x="5477" y="2799"/>
                      <a:pt x="5251" y="2501"/>
                      <a:pt x="5001" y="2239"/>
                    </a:cubicBezTo>
                    <a:lnTo>
                      <a:pt x="2072" y="2239"/>
                    </a:lnTo>
                    <a:lnTo>
                      <a:pt x="1060" y="524"/>
                    </a:lnTo>
                    <a:lnTo>
                      <a:pt x="1881" y="322"/>
                    </a:lnTo>
                    <a:cubicBezTo>
                      <a:pt x="1405" y="191"/>
                      <a:pt x="917" y="60"/>
                      <a:pt x="38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50;p26">
                <a:extLst>
                  <a:ext uri="{FF2B5EF4-FFF2-40B4-BE49-F238E27FC236}">
                    <a16:creationId xmlns:a16="http://schemas.microsoft.com/office/drawing/2014/main" id="{400CC96C-22A3-45A4-AB20-492CAB5C00D1}"/>
                  </a:ext>
                </a:extLst>
              </p:cNvPr>
              <p:cNvSpPr/>
              <p:nvPr/>
            </p:nvSpPr>
            <p:spPr>
              <a:xfrm>
                <a:off x="79581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3" y="11145"/>
                    </a:lnTo>
                    <a:lnTo>
                      <a:pt x="6656" y="10109"/>
                    </a:lnTo>
                    <a:lnTo>
                      <a:pt x="6656" y="6942"/>
                    </a:lnTo>
                    <a:close/>
                    <a:moveTo>
                      <a:pt x="5954" y="6918"/>
                    </a:moveTo>
                    <a:lnTo>
                      <a:pt x="5954" y="10192"/>
                    </a:lnTo>
                    <a:lnTo>
                      <a:pt x="4203"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6" y="6192"/>
                    </a:lnTo>
                    <a:lnTo>
                      <a:pt x="417" y="8073"/>
                    </a:lnTo>
                    <a:lnTo>
                      <a:pt x="48" y="8680"/>
                    </a:lnTo>
                    <a:lnTo>
                      <a:pt x="751" y="8859"/>
                    </a:lnTo>
                    <a:lnTo>
                      <a:pt x="2977" y="9442"/>
                    </a:lnTo>
                    <a:lnTo>
                      <a:pt x="3560"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51;p26">
                <a:extLst>
                  <a:ext uri="{FF2B5EF4-FFF2-40B4-BE49-F238E27FC236}">
                    <a16:creationId xmlns:a16="http://schemas.microsoft.com/office/drawing/2014/main" id="{6A909849-5DBE-4C7A-88EC-726E03DA28EB}"/>
                  </a:ext>
                </a:extLst>
              </p:cNvPr>
              <p:cNvSpPr/>
              <p:nvPr/>
            </p:nvSpPr>
            <p:spPr>
              <a:xfrm>
                <a:off x="7959025" y="-1704850"/>
                <a:ext cx="229225" cy="204225"/>
              </a:xfrm>
              <a:custGeom>
                <a:avLst/>
                <a:gdLst/>
                <a:ahLst/>
                <a:cxnLst/>
                <a:rect l="l" t="t" r="r" b="b"/>
                <a:pathLst>
                  <a:path w="9169" h="8169" extrusionOk="0">
                    <a:moveTo>
                      <a:pt x="203" y="1"/>
                    </a:moveTo>
                    <a:lnTo>
                      <a:pt x="322" y="191"/>
                    </a:lnTo>
                    <a:lnTo>
                      <a:pt x="1489" y="2144"/>
                    </a:lnTo>
                    <a:lnTo>
                      <a:pt x="369" y="4013"/>
                    </a:lnTo>
                    <a:lnTo>
                      <a:pt x="0" y="4620"/>
                    </a:lnTo>
                    <a:lnTo>
                      <a:pt x="691" y="4799"/>
                    </a:lnTo>
                    <a:lnTo>
                      <a:pt x="2929" y="5382"/>
                    </a:lnTo>
                    <a:lnTo>
                      <a:pt x="3513" y="7478"/>
                    </a:lnTo>
                    <a:lnTo>
                      <a:pt x="3703" y="8169"/>
                    </a:lnTo>
                    <a:lnTo>
                      <a:pt x="4322" y="7811"/>
                    </a:lnTo>
                    <a:lnTo>
                      <a:pt x="6334" y="6692"/>
                    </a:lnTo>
                    <a:lnTo>
                      <a:pt x="8275" y="7776"/>
                    </a:lnTo>
                    <a:lnTo>
                      <a:pt x="8894" y="8133"/>
                    </a:lnTo>
                    <a:lnTo>
                      <a:pt x="9085" y="7454"/>
                    </a:lnTo>
                    <a:lnTo>
                      <a:pt x="9168" y="7204"/>
                    </a:lnTo>
                    <a:cubicBezTo>
                      <a:pt x="8989" y="7037"/>
                      <a:pt x="8775" y="6895"/>
                      <a:pt x="8561" y="6764"/>
                    </a:cubicBezTo>
                    <a:lnTo>
                      <a:pt x="8466" y="7085"/>
                    </a:lnTo>
                    <a:lnTo>
                      <a:pt x="6703" y="6097"/>
                    </a:lnTo>
                    <a:cubicBezTo>
                      <a:pt x="6453" y="6049"/>
                      <a:pt x="6191" y="6002"/>
                      <a:pt x="5906" y="5978"/>
                    </a:cubicBezTo>
                    <a:lnTo>
                      <a:pt x="5906" y="6144"/>
                    </a:lnTo>
                    <a:lnTo>
                      <a:pt x="4144" y="7121"/>
                    </a:lnTo>
                    <a:lnTo>
                      <a:pt x="3596" y="5121"/>
                    </a:lnTo>
                    <a:lnTo>
                      <a:pt x="4251" y="4478"/>
                    </a:lnTo>
                    <a:cubicBezTo>
                      <a:pt x="4179" y="4263"/>
                      <a:pt x="4072" y="4025"/>
                      <a:pt x="3965" y="3787"/>
                    </a:cubicBezTo>
                    <a:lnTo>
                      <a:pt x="3036" y="4704"/>
                    </a:lnTo>
                    <a:lnTo>
                      <a:pt x="1072" y="4192"/>
                    </a:lnTo>
                    <a:lnTo>
                      <a:pt x="2143" y="2394"/>
                    </a:lnTo>
                    <a:lnTo>
                      <a:pt x="3155" y="2394"/>
                    </a:lnTo>
                    <a:cubicBezTo>
                      <a:pt x="2977" y="2156"/>
                      <a:pt x="2798" y="1918"/>
                      <a:pt x="2620" y="1703"/>
                    </a:cubicBezTo>
                    <a:lnTo>
                      <a:pt x="2048" y="1703"/>
                    </a:lnTo>
                    <a:lnTo>
                      <a:pt x="1405" y="632"/>
                    </a:lnTo>
                    <a:cubicBezTo>
                      <a:pt x="1036" y="382"/>
                      <a:pt x="631" y="156"/>
                      <a:pt x="203"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52;p26">
                <a:extLst>
                  <a:ext uri="{FF2B5EF4-FFF2-40B4-BE49-F238E27FC236}">
                    <a16:creationId xmlns:a16="http://schemas.microsoft.com/office/drawing/2014/main" id="{ABCEF375-D1BA-447C-A3EA-47246D27838A}"/>
                  </a:ext>
                </a:extLst>
              </p:cNvPr>
              <p:cNvSpPr/>
              <p:nvPr/>
            </p:nvSpPr>
            <p:spPr>
              <a:xfrm>
                <a:off x="5930800" y="-894325"/>
                <a:ext cx="141700" cy="225350"/>
              </a:xfrm>
              <a:custGeom>
                <a:avLst/>
                <a:gdLst/>
                <a:ahLst/>
                <a:cxnLst/>
                <a:rect l="l" t="t" r="r" b="b"/>
                <a:pathLst>
                  <a:path w="5668" h="9014" extrusionOk="0">
                    <a:moveTo>
                      <a:pt x="2036" y="0"/>
                    </a:moveTo>
                    <a:lnTo>
                      <a:pt x="1417" y="358"/>
                    </a:lnTo>
                    <a:lnTo>
                      <a:pt x="0" y="1143"/>
                    </a:lnTo>
                    <a:cubicBezTo>
                      <a:pt x="155" y="1310"/>
                      <a:pt x="286" y="1489"/>
                      <a:pt x="429" y="1703"/>
                    </a:cubicBezTo>
                    <a:lnTo>
                      <a:pt x="1607" y="1048"/>
                    </a:lnTo>
                    <a:lnTo>
                      <a:pt x="2155" y="3048"/>
                    </a:lnTo>
                    <a:lnTo>
                      <a:pt x="1476" y="3727"/>
                    </a:lnTo>
                    <a:cubicBezTo>
                      <a:pt x="1488" y="3751"/>
                      <a:pt x="1500" y="3787"/>
                      <a:pt x="1500" y="3810"/>
                    </a:cubicBezTo>
                    <a:cubicBezTo>
                      <a:pt x="1584" y="4025"/>
                      <a:pt x="1655" y="4215"/>
                      <a:pt x="1738" y="4418"/>
                    </a:cubicBezTo>
                    <a:lnTo>
                      <a:pt x="2727" y="3465"/>
                    </a:lnTo>
                    <a:lnTo>
                      <a:pt x="4691" y="3977"/>
                    </a:lnTo>
                    <a:lnTo>
                      <a:pt x="3620" y="5775"/>
                    </a:lnTo>
                    <a:lnTo>
                      <a:pt x="2322" y="5775"/>
                    </a:lnTo>
                    <a:cubicBezTo>
                      <a:pt x="2429" y="6001"/>
                      <a:pt x="2548" y="6239"/>
                      <a:pt x="2667" y="6466"/>
                    </a:cubicBezTo>
                    <a:lnTo>
                      <a:pt x="3703" y="6466"/>
                    </a:lnTo>
                    <a:lnTo>
                      <a:pt x="4715" y="8180"/>
                    </a:lnTo>
                    <a:lnTo>
                      <a:pt x="3822" y="8418"/>
                    </a:lnTo>
                    <a:cubicBezTo>
                      <a:pt x="3977" y="8621"/>
                      <a:pt x="4108" y="8811"/>
                      <a:pt x="4262" y="9014"/>
                    </a:cubicBezTo>
                    <a:lnTo>
                      <a:pt x="5096" y="8799"/>
                    </a:lnTo>
                    <a:lnTo>
                      <a:pt x="5667" y="8656"/>
                    </a:lnTo>
                    <a:lnTo>
                      <a:pt x="5667" y="8394"/>
                    </a:lnTo>
                    <a:lnTo>
                      <a:pt x="5429" y="8013"/>
                    </a:lnTo>
                    <a:lnTo>
                      <a:pt x="4274" y="6061"/>
                    </a:lnTo>
                    <a:lnTo>
                      <a:pt x="5394" y="4191"/>
                    </a:lnTo>
                    <a:lnTo>
                      <a:pt x="5656" y="3727"/>
                    </a:lnTo>
                    <a:lnTo>
                      <a:pt x="5656" y="3549"/>
                    </a:lnTo>
                    <a:lnTo>
                      <a:pt x="5048" y="3382"/>
                    </a:lnTo>
                    <a:lnTo>
                      <a:pt x="2810" y="2787"/>
                    </a:lnTo>
                    <a:lnTo>
                      <a:pt x="2238" y="691"/>
                    </a:lnTo>
                    <a:lnTo>
                      <a:pt x="203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53;p26">
                <a:extLst>
                  <a:ext uri="{FF2B5EF4-FFF2-40B4-BE49-F238E27FC236}">
                    <a16:creationId xmlns:a16="http://schemas.microsoft.com/office/drawing/2014/main" id="{8ECA2A65-CAC6-46DF-902B-D53F2A44E4E9}"/>
                  </a:ext>
                </a:extLst>
              </p:cNvPr>
              <p:cNvSpPr/>
              <p:nvPr/>
            </p:nvSpPr>
            <p:spPr>
              <a:xfrm>
                <a:off x="5932275" y="-1120850"/>
                <a:ext cx="139925" cy="225350"/>
              </a:xfrm>
              <a:custGeom>
                <a:avLst/>
                <a:gdLst/>
                <a:ahLst/>
                <a:cxnLst/>
                <a:rect l="l" t="t" r="r" b="b"/>
                <a:pathLst>
                  <a:path w="5597" h="9014" extrusionOk="0">
                    <a:moveTo>
                      <a:pt x="4275" y="1"/>
                    </a:moveTo>
                    <a:cubicBezTo>
                      <a:pt x="4120" y="191"/>
                      <a:pt x="3977" y="394"/>
                      <a:pt x="3822" y="596"/>
                    </a:cubicBezTo>
                    <a:lnTo>
                      <a:pt x="4620" y="799"/>
                    </a:lnTo>
                    <a:lnTo>
                      <a:pt x="3537" y="2608"/>
                    </a:lnTo>
                    <a:lnTo>
                      <a:pt x="2608" y="2608"/>
                    </a:lnTo>
                    <a:cubicBezTo>
                      <a:pt x="2489" y="2835"/>
                      <a:pt x="2382" y="3049"/>
                      <a:pt x="2263" y="3287"/>
                    </a:cubicBezTo>
                    <a:lnTo>
                      <a:pt x="3632" y="3287"/>
                    </a:lnTo>
                    <a:lnTo>
                      <a:pt x="4644" y="5001"/>
                    </a:lnTo>
                    <a:lnTo>
                      <a:pt x="2572" y="5537"/>
                    </a:lnTo>
                    <a:lnTo>
                      <a:pt x="1667" y="4656"/>
                    </a:lnTo>
                    <a:cubicBezTo>
                      <a:pt x="1584" y="4871"/>
                      <a:pt x="1501" y="5073"/>
                      <a:pt x="1429" y="5287"/>
                    </a:cubicBezTo>
                    <a:cubicBezTo>
                      <a:pt x="1417" y="5311"/>
                      <a:pt x="1417" y="5335"/>
                      <a:pt x="1406" y="5359"/>
                    </a:cubicBezTo>
                    <a:lnTo>
                      <a:pt x="2144" y="6085"/>
                    </a:lnTo>
                    <a:lnTo>
                      <a:pt x="1620" y="7990"/>
                    </a:lnTo>
                    <a:lnTo>
                      <a:pt x="417" y="7311"/>
                    </a:lnTo>
                    <a:cubicBezTo>
                      <a:pt x="286" y="7514"/>
                      <a:pt x="132" y="7692"/>
                      <a:pt x="1" y="7859"/>
                    </a:cubicBezTo>
                    <a:lnTo>
                      <a:pt x="1441" y="8657"/>
                    </a:lnTo>
                    <a:lnTo>
                      <a:pt x="2072" y="9014"/>
                    </a:lnTo>
                    <a:lnTo>
                      <a:pt x="2263" y="8335"/>
                    </a:lnTo>
                    <a:lnTo>
                      <a:pt x="2858" y="6156"/>
                    </a:lnTo>
                    <a:lnTo>
                      <a:pt x="5013" y="5597"/>
                    </a:lnTo>
                    <a:lnTo>
                      <a:pt x="5597" y="5442"/>
                    </a:lnTo>
                    <a:lnTo>
                      <a:pt x="5597" y="5192"/>
                    </a:lnTo>
                    <a:lnTo>
                      <a:pt x="5358" y="4811"/>
                    </a:lnTo>
                    <a:lnTo>
                      <a:pt x="4203" y="2858"/>
                    </a:lnTo>
                    <a:lnTo>
                      <a:pt x="5311" y="977"/>
                    </a:lnTo>
                    <a:lnTo>
                      <a:pt x="5585" y="525"/>
                    </a:lnTo>
                    <a:lnTo>
                      <a:pt x="5585" y="346"/>
                    </a:lnTo>
                    <a:lnTo>
                      <a:pt x="4977" y="179"/>
                    </a:lnTo>
                    <a:lnTo>
                      <a:pt x="4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54;p26">
                <a:extLst>
                  <a:ext uri="{FF2B5EF4-FFF2-40B4-BE49-F238E27FC236}">
                    <a16:creationId xmlns:a16="http://schemas.microsoft.com/office/drawing/2014/main" id="{FB138ACA-F6CE-44E3-B805-586A4697C5B4}"/>
                  </a:ext>
                </a:extLst>
              </p:cNvPr>
              <p:cNvSpPr/>
              <p:nvPr/>
            </p:nvSpPr>
            <p:spPr>
              <a:xfrm>
                <a:off x="6389475" y="-894325"/>
                <a:ext cx="311975" cy="305725"/>
              </a:xfrm>
              <a:custGeom>
                <a:avLst/>
                <a:gdLst/>
                <a:ahLst/>
                <a:cxnLst/>
                <a:rect l="l" t="t" r="r" b="b"/>
                <a:pathLst>
                  <a:path w="12479" h="12229" extrusionOk="0">
                    <a:moveTo>
                      <a:pt x="4084" y="1084"/>
                    </a:moveTo>
                    <a:lnTo>
                      <a:pt x="5942" y="2132"/>
                    </a:lnTo>
                    <a:lnTo>
                      <a:pt x="5942" y="5299"/>
                    </a:lnTo>
                    <a:lnTo>
                      <a:pt x="3561"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8" y="6466"/>
                    </a:lnTo>
                    <a:close/>
                    <a:moveTo>
                      <a:pt x="6644" y="6954"/>
                    </a:moveTo>
                    <a:lnTo>
                      <a:pt x="9026" y="9264"/>
                    </a:lnTo>
                    <a:lnTo>
                      <a:pt x="8502" y="11169"/>
                    </a:lnTo>
                    <a:lnTo>
                      <a:pt x="6644" y="10121"/>
                    </a:lnTo>
                    <a:lnTo>
                      <a:pt x="6644" y="6954"/>
                    </a:lnTo>
                    <a:close/>
                    <a:moveTo>
                      <a:pt x="5942" y="6942"/>
                    </a:moveTo>
                    <a:lnTo>
                      <a:pt x="5942" y="10216"/>
                    </a:lnTo>
                    <a:lnTo>
                      <a:pt x="4192"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478" y="8621"/>
                    </a:lnTo>
                    <a:lnTo>
                      <a:pt x="12478" y="8371"/>
                    </a:lnTo>
                    <a:lnTo>
                      <a:pt x="12240" y="7978"/>
                    </a:lnTo>
                    <a:lnTo>
                      <a:pt x="11073" y="6037"/>
                    </a:lnTo>
                    <a:lnTo>
                      <a:pt x="12193"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55;p26">
                <a:extLst>
                  <a:ext uri="{FF2B5EF4-FFF2-40B4-BE49-F238E27FC236}">
                    <a16:creationId xmlns:a16="http://schemas.microsoft.com/office/drawing/2014/main" id="{ED053326-1225-4B67-B798-09A612209584}"/>
                  </a:ext>
                </a:extLst>
              </p:cNvPr>
              <p:cNvSpPr/>
              <p:nvPr/>
            </p:nvSpPr>
            <p:spPr>
              <a:xfrm>
                <a:off x="6389475" y="-1200025"/>
                <a:ext cx="311675" cy="305425"/>
              </a:xfrm>
              <a:custGeom>
                <a:avLst/>
                <a:gdLst/>
                <a:ahLst/>
                <a:cxnLst/>
                <a:rect l="l" t="t" r="r" b="b"/>
                <a:pathLst>
                  <a:path w="12467" h="12217" extrusionOk="0">
                    <a:moveTo>
                      <a:pt x="4084" y="1072"/>
                    </a:moveTo>
                    <a:lnTo>
                      <a:pt x="5942" y="2108"/>
                    </a:lnTo>
                    <a:lnTo>
                      <a:pt x="5942" y="5275"/>
                    </a:lnTo>
                    <a:lnTo>
                      <a:pt x="3561"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8" y="6454"/>
                    </a:lnTo>
                    <a:close/>
                    <a:moveTo>
                      <a:pt x="6644" y="6942"/>
                    </a:moveTo>
                    <a:lnTo>
                      <a:pt x="9026" y="9252"/>
                    </a:lnTo>
                    <a:lnTo>
                      <a:pt x="8502" y="11157"/>
                    </a:lnTo>
                    <a:lnTo>
                      <a:pt x="6644" y="10121"/>
                    </a:lnTo>
                    <a:lnTo>
                      <a:pt x="6644" y="6942"/>
                    </a:lnTo>
                    <a:close/>
                    <a:moveTo>
                      <a:pt x="5942" y="6930"/>
                    </a:moveTo>
                    <a:lnTo>
                      <a:pt x="5942" y="10204"/>
                    </a:lnTo>
                    <a:lnTo>
                      <a:pt x="4192" y="11193"/>
                    </a:lnTo>
                    <a:lnTo>
                      <a:pt x="3632"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58" y="4239"/>
                    </a:lnTo>
                    <a:lnTo>
                      <a:pt x="1525" y="6192"/>
                    </a:lnTo>
                    <a:lnTo>
                      <a:pt x="405" y="8061"/>
                    </a:lnTo>
                    <a:lnTo>
                      <a:pt x="36" y="8680"/>
                    </a:lnTo>
                    <a:lnTo>
                      <a:pt x="739"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56;p26">
                <a:extLst>
                  <a:ext uri="{FF2B5EF4-FFF2-40B4-BE49-F238E27FC236}">
                    <a16:creationId xmlns:a16="http://schemas.microsoft.com/office/drawing/2014/main" id="{0ACDC577-C791-4401-940D-20FD1DC18814}"/>
                  </a:ext>
                </a:extLst>
              </p:cNvPr>
              <p:cNvSpPr/>
              <p:nvPr/>
            </p:nvSpPr>
            <p:spPr>
              <a:xfrm>
                <a:off x="60718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56" y="6454"/>
                    </a:lnTo>
                    <a:close/>
                    <a:moveTo>
                      <a:pt x="5442" y="6454"/>
                    </a:moveTo>
                    <a:lnTo>
                      <a:pt x="3061" y="8751"/>
                    </a:lnTo>
                    <a:lnTo>
                      <a:pt x="1096" y="8251"/>
                    </a:lnTo>
                    <a:lnTo>
                      <a:pt x="2168" y="6454"/>
                    </a:lnTo>
                    <a:close/>
                    <a:moveTo>
                      <a:pt x="6656" y="6942"/>
                    </a:moveTo>
                    <a:lnTo>
                      <a:pt x="9037" y="9252"/>
                    </a:lnTo>
                    <a:lnTo>
                      <a:pt x="8514"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1" y="11538"/>
                    </a:lnTo>
                    <a:lnTo>
                      <a:pt x="3751" y="12228"/>
                    </a:lnTo>
                    <a:lnTo>
                      <a:pt x="4370" y="11871"/>
                    </a:lnTo>
                    <a:lnTo>
                      <a:pt x="6382" y="10752"/>
                    </a:lnTo>
                    <a:lnTo>
                      <a:pt x="8323" y="11835"/>
                    </a:lnTo>
                    <a:lnTo>
                      <a:pt x="8942" y="12192"/>
                    </a:lnTo>
                    <a:lnTo>
                      <a:pt x="9133" y="11514"/>
                    </a:lnTo>
                    <a:lnTo>
                      <a:pt x="9728" y="9335"/>
                    </a:lnTo>
                    <a:lnTo>
                      <a:pt x="11895" y="8775"/>
                    </a:lnTo>
                    <a:lnTo>
                      <a:pt x="12586"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57;p26">
                <a:extLst>
                  <a:ext uri="{FF2B5EF4-FFF2-40B4-BE49-F238E27FC236}">
                    <a16:creationId xmlns:a16="http://schemas.microsoft.com/office/drawing/2014/main" id="{D08033AF-D4A1-43F1-9A68-AD1381CD2F13}"/>
                  </a:ext>
                </a:extLst>
              </p:cNvPr>
              <p:cNvSpPr/>
              <p:nvPr/>
            </p:nvSpPr>
            <p:spPr>
              <a:xfrm>
                <a:off x="60721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30" y="6454"/>
                    </a:moveTo>
                    <a:lnTo>
                      <a:pt x="3049" y="8764"/>
                    </a:lnTo>
                    <a:lnTo>
                      <a:pt x="1084" y="8252"/>
                    </a:lnTo>
                    <a:lnTo>
                      <a:pt x="2156" y="6454"/>
                    </a:lnTo>
                    <a:close/>
                    <a:moveTo>
                      <a:pt x="6644" y="6942"/>
                    </a:moveTo>
                    <a:lnTo>
                      <a:pt x="9025" y="9252"/>
                    </a:lnTo>
                    <a:lnTo>
                      <a:pt x="8502"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1"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5" y="11502"/>
                    </a:lnTo>
                    <a:lnTo>
                      <a:pt x="9740" y="9335"/>
                    </a:lnTo>
                    <a:lnTo>
                      <a:pt x="11895" y="8764"/>
                    </a:lnTo>
                    <a:lnTo>
                      <a:pt x="12597" y="8585"/>
                    </a:lnTo>
                    <a:lnTo>
                      <a:pt x="12228" y="7978"/>
                    </a:lnTo>
                    <a:lnTo>
                      <a:pt x="11073" y="6025"/>
                    </a:lnTo>
                    <a:lnTo>
                      <a:pt x="12193"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58;p26">
                <a:extLst>
                  <a:ext uri="{FF2B5EF4-FFF2-40B4-BE49-F238E27FC236}">
                    <a16:creationId xmlns:a16="http://schemas.microsoft.com/office/drawing/2014/main" id="{D0A00C3B-AFA5-48D9-BA83-A4095848DFDB}"/>
                  </a:ext>
                </a:extLst>
              </p:cNvPr>
              <p:cNvSpPr/>
              <p:nvPr/>
            </p:nvSpPr>
            <p:spPr>
              <a:xfrm>
                <a:off x="7018425" y="-894325"/>
                <a:ext cx="311675" cy="305725"/>
              </a:xfrm>
              <a:custGeom>
                <a:avLst/>
                <a:gdLst/>
                <a:ahLst/>
                <a:cxnLst/>
                <a:rect l="l" t="t" r="r" b="b"/>
                <a:pathLst>
                  <a:path w="12467" h="12229" extrusionOk="0">
                    <a:moveTo>
                      <a:pt x="4072" y="1084"/>
                    </a:moveTo>
                    <a:lnTo>
                      <a:pt x="5942" y="2132"/>
                    </a:lnTo>
                    <a:lnTo>
                      <a:pt x="5942" y="5299"/>
                    </a:lnTo>
                    <a:lnTo>
                      <a:pt x="3560"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3"/>
                    </a:lnTo>
                    <a:lnTo>
                      <a:pt x="1084" y="8263"/>
                    </a:lnTo>
                    <a:lnTo>
                      <a:pt x="2156" y="6466"/>
                    </a:lnTo>
                    <a:close/>
                    <a:moveTo>
                      <a:pt x="6632" y="6954"/>
                    </a:moveTo>
                    <a:lnTo>
                      <a:pt x="9014" y="9264"/>
                    </a:lnTo>
                    <a:lnTo>
                      <a:pt x="8502" y="11169"/>
                    </a:lnTo>
                    <a:lnTo>
                      <a:pt x="6632" y="10121"/>
                    </a:lnTo>
                    <a:lnTo>
                      <a:pt x="6632" y="6954"/>
                    </a:lnTo>
                    <a:close/>
                    <a:moveTo>
                      <a:pt x="5942" y="6942"/>
                    </a:moveTo>
                    <a:lnTo>
                      <a:pt x="5942" y="10216"/>
                    </a:lnTo>
                    <a:lnTo>
                      <a:pt x="4180" y="11192"/>
                    </a:lnTo>
                    <a:lnTo>
                      <a:pt x="3632" y="9180"/>
                    </a:lnTo>
                    <a:lnTo>
                      <a:pt x="5942" y="6942"/>
                    </a:lnTo>
                    <a:close/>
                    <a:moveTo>
                      <a:pt x="8835" y="0"/>
                    </a:moveTo>
                    <a:lnTo>
                      <a:pt x="8216" y="358"/>
                    </a:lnTo>
                    <a:lnTo>
                      <a:pt x="6204" y="1477"/>
                    </a:lnTo>
                    <a:lnTo>
                      <a:pt x="4275" y="393"/>
                    </a:lnTo>
                    <a:lnTo>
                      <a:pt x="3644" y="36"/>
                    </a:lnTo>
                    <a:lnTo>
                      <a:pt x="3453" y="715"/>
                    </a:lnTo>
                    <a:lnTo>
                      <a:pt x="2858" y="2894"/>
                    </a:lnTo>
                    <a:lnTo>
                      <a:pt x="703" y="3453"/>
                    </a:lnTo>
                    <a:lnTo>
                      <a:pt x="0" y="3632"/>
                    </a:lnTo>
                    <a:lnTo>
                      <a:pt x="370" y="4251"/>
                    </a:lnTo>
                    <a:lnTo>
                      <a:pt x="1536" y="6192"/>
                    </a:lnTo>
                    <a:lnTo>
                      <a:pt x="417" y="8073"/>
                    </a:lnTo>
                    <a:lnTo>
                      <a:pt x="48"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466" y="8621"/>
                    </a:lnTo>
                    <a:lnTo>
                      <a:pt x="12466" y="8371"/>
                    </a:lnTo>
                    <a:lnTo>
                      <a:pt x="12228" y="7978"/>
                    </a:lnTo>
                    <a:lnTo>
                      <a:pt x="11073" y="6037"/>
                    </a:lnTo>
                    <a:lnTo>
                      <a:pt x="12192" y="4156"/>
                    </a:lnTo>
                    <a:lnTo>
                      <a:pt x="12454" y="3691"/>
                    </a:lnTo>
                    <a:lnTo>
                      <a:pt x="12454" y="3513"/>
                    </a:lnTo>
                    <a:lnTo>
                      <a:pt x="11847" y="3346"/>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59;p26">
                <a:extLst>
                  <a:ext uri="{FF2B5EF4-FFF2-40B4-BE49-F238E27FC236}">
                    <a16:creationId xmlns:a16="http://schemas.microsoft.com/office/drawing/2014/main" id="{0FFAD885-0990-4C10-B72B-BE554F9D50C3}"/>
                  </a:ext>
                </a:extLst>
              </p:cNvPr>
              <p:cNvSpPr/>
              <p:nvPr/>
            </p:nvSpPr>
            <p:spPr>
              <a:xfrm>
                <a:off x="7018425" y="-1200025"/>
                <a:ext cx="311375" cy="305425"/>
              </a:xfrm>
              <a:custGeom>
                <a:avLst/>
                <a:gdLst/>
                <a:ahLst/>
                <a:cxnLst/>
                <a:rect l="l" t="t" r="r" b="b"/>
                <a:pathLst>
                  <a:path w="12455" h="12217" extrusionOk="0">
                    <a:moveTo>
                      <a:pt x="4072" y="1072"/>
                    </a:moveTo>
                    <a:lnTo>
                      <a:pt x="5942" y="2108"/>
                    </a:lnTo>
                    <a:lnTo>
                      <a:pt x="5942" y="5275"/>
                    </a:lnTo>
                    <a:lnTo>
                      <a:pt x="3560" y="2977"/>
                    </a:lnTo>
                    <a:lnTo>
                      <a:pt x="4072" y="1072"/>
                    </a:lnTo>
                    <a:close/>
                    <a:moveTo>
                      <a:pt x="8394" y="1037"/>
                    </a:moveTo>
                    <a:lnTo>
                      <a:pt x="8942" y="3049"/>
                    </a:lnTo>
                    <a:lnTo>
                      <a:pt x="6632" y="5299"/>
                    </a:lnTo>
                    <a:lnTo>
                      <a:pt x="6632" y="2025"/>
                    </a:lnTo>
                    <a:lnTo>
                      <a:pt x="8394" y="1037"/>
                    </a:lnTo>
                    <a:close/>
                    <a:moveTo>
                      <a:pt x="3120" y="3525"/>
                    </a:moveTo>
                    <a:lnTo>
                      <a:pt x="5430" y="5775"/>
                    </a:lnTo>
                    <a:lnTo>
                      <a:pt x="2072" y="5775"/>
                    </a:lnTo>
                    <a:lnTo>
                      <a:pt x="1060" y="4061"/>
                    </a:lnTo>
                    <a:lnTo>
                      <a:pt x="3120" y="3525"/>
                    </a:lnTo>
                    <a:close/>
                    <a:moveTo>
                      <a:pt x="9514" y="3466"/>
                    </a:moveTo>
                    <a:lnTo>
                      <a:pt x="11478" y="3966"/>
                    </a:lnTo>
                    <a:lnTo>
                      <a:pt x="10407" y="5775"/>
                    </a:lnTo>
                    <a:lnTo>
                      <a:pt x="7132" y="5775"/>
                    </a:lnTo>
                    <a:lnTo>
                      <a:pt x="9514" y="3466"/>
                    </a:lnTo>
                    <a:close/>
                    <a:moveTo>
                      <a:pt x="10502" y="6454"/>
                    </a:moveTo>
                    <a:lnTo>
                      <a:pt x="11514" y="8168"/>
                    </a:lnTo>
                    <a:lnTo>
                      <a:pt x="9454" y="8704"/>
                    </a:lnTo>
                    <a:lnTo>
                      <a:pt x="7144" y="6454"/>
                    </a:lnTo>
                    <a:close/>
                    <a:moveTo>
                      <a:pt x="5430" y="6454"/>
                    </a:moveTo>
                    <a:lnTo>
                      <a:pt x="3048" y="8764"/>
                    </a:lnTo>
                    <a:lnTo>
                      <a:pt x="1084" y="8252"/>
                    </a:lnTo>
                    <a:lnTo>
                      <a:pt x="2156" y="6454"/>
                    </a:lnTo>
                    <a:close/>
                    <a:moveTo>
                      <a:pt x="6632" y="6942"/>
                    </a:moveTo>
                    <a:lnTo>
                      <a:pt x="9014" y="9252"/>
                    </a:lnTo>
                    <a:lnTo>
                      <a:pt x="8502" y="11157"/>
                    </a:lnTo>
                    <a:lnTo>
                      <a:pt x="6632" y="10121"/>
                    </a:lnTo>
                    <a:lnTo>
                      <a:pt x="6632" y="6942"/>
                    </a:lnTo>
                    <a:close/>
                    <a:moveTo>
                      <a:pt x="5942" y="6930"/>
                    </a:moveTo>
                    <a:lnTo>
                      <a:pt x="5942" y="10204"/>
                    </a:lnTo>
                    <a:lnTo>
                      <a:pt x="4180" y="11193"/>
                    </a:lnTo>
                    <a:lnTo>
                      <a:pt x="3632" y="9181"/>
                    </a:lnTo>
                    <a:lnTo>
                      <a:pt x="5942" y="6930"/>
                    </a:lnTo>
                    <a:close/>
                    <a:moveTo>
                      <a:pt x="8835" y="1"/>
                    </a:moveTo>
                    <a:lnTo>
                      <a:pt x="8216" y="358"/>
                    </a:lnTo>
                    <a:lnTo>
                      <a:pt x="6204" y="1465"/>
                    </a:lnTo>
                    <a:lnTo>
                      <a:pt x="4275" y="382"/>
                    </a:lnTo>
                    <a:lnTo>
                      <a:pt x="3644" y="25"/>
                    </a:lnTo>
                    <a:lnTo>
                      <a:pt x="3453" y="715"/>
                    </a:lnTo>
                    <a:lnTo>
                      <a:pt x="2858" y="2882"/>
                    </a:lnTo>
                    <a:lnTo>
                      <a:pt x="703" y="3454"/>
                    </a:lnTo>
                    <a:lnTo>
                      <a:pt x="0" y="3632"/>
                    </a:lnTo>
                    <a:lnTo>
                      <a:pt x="358" y="4239"/>
                    </a:lnTo>
                    <a:lnTo>
                      <a:pt x="1513" y="6192"/>
                    </a:lnTo>
                    <a:lnTo>
                      <a:pt x="405" y="8061"/>
                    </a:lnTo>
                    <a:lnTo>
                      <a:pt x="24" y="8680"/>
                    </a:lnTo>
                    <a:lnTo>
                      <a:pt x="727" y="8847"/>
                    </a:lnTo>
                    <a:lnTo>
                      <a:pt x="2965" y="9431"/>
                    </a:lnTo>
                    <a:lnTo>
                      <a:pt x="3537" y="11526"/>
                    </a:lnTo>
                    <a:lnTo>
                      <a:pt x="3739" y="12217"/>
                    </a:lnTo>
                    <a:lnTo>
                      <a:pt x="4358" y="11859"/>
                    </a:lnTo>
                    <a:lnTo>
                      <a:pt x="6370" y="10740"/>
                    </a:lnTo>
                    <a:lnTo>
                      <a:pt x="8299" y="11836"/>
                    </a:lnTo>
                    <a:lnTo>
                      <a:pt x="8930" y="12193"/>
                    </a:lnTo>
                    <a:lnTo>
                      <a:pt x="9121" y="11502"/>
                    </a:lnTo>
                    <a:lnTo>
                      <a:pt x="9716" y="9323"/>
                    </a:lnTo>
                    <a:lnTo>
                      <a:pt x="11871" y="8764"/>
                    </a:lnTo>
                    <a:lnTo>
                      <a:pt x="12454" y="8609"/>
                    </a:lnTo>
                    <a:lnTo>
                      <a:pt x="12454" y="8359"/>
                    </a:lnTo>
                    <a:lnTo>
                      <a:pt x="12216" y="7978"/>
                    </a:lnTo>
                    <a:lnTo>
                      <a:pt x="11061" y="6025"/>
                    </a:lnTo>
                    <a:lnTo>
                      <a:pt x="12169" y="4144"/>
                    </a:lnTo>
                    <a:lnTo>
                      <a:pt x="12454" y="3704"/>
                    </a:lnTo>
                    <a:lnTo>
                      <a:pt x="12454" y="3525"/>
                    </a:lnTo>
                    <a:lnTo>
                      <a:pt x="11847" y="3358"/>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60;p26">
                <a:extLst>
                  <a:ext uri="{FF2B5EF4-FFF2-40B4-BE49-F238E27FC236}">
                    <a16:creationId xmlns:a16="http://schemas.microsoft.com/office/drawing/2014/main" id="{ECE706DF-69AB-4FC5-A4FF-0A51E6FEE62C}"/>
                  </a:ext>
                </a:extLst>
              </p:cNvPr>
              <p:cNvSpPr/>
              <p:nvPr/>
            </p:nvSpPr>
            <p:spPr>
              <a:xfrm>
                <a:off x="67005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4" y="11157"/>
                    </a:lnTo>
                    <a:lnTo>
                      <a:pt x="6656" y="10109"/>
                    </a:lnTo>
                    <a:lnTo>
                      <a:pt x="6656" y="6942"/>
                    </a:lnTo>
                    <a:close/>
                    <a:moveTo>
                      <a:pt x="5954" y="6930"/>
                    </a:moveTo>
                    <a:lnTo>
                      <a:pt x="5954" y="10204"/>
                    </a:lnTo>
                    <a:lnTo>
                      <a:pt x="4204"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7"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61;p26">
                <a:extLst>
                  <a:ext uri="{FF2B5EF4-FFF2-40B4-BE49-F238E27FC236}">
                    <a16:creationId xmlns:a16="http://schemas.microsoft.com/office/drawing/2014/main" id="{CFE9A67F-287C-4D85-9536-241D6A728BC3}"/>
                  </a:ext>
                </a:extLst>
              </p:cNvPr>
              <p:cNvSpPr/>
              <p:nvPr/>
            </p:nvSpPr>
            <p:spPr>
              <a:xfrm>
                <a:off x="670082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406" y="1037"/>
                    </a:moveTo>
                    <a:lnTo>
                      <a:pt x="8954" y="3049"/>
                    </a:lnTo>
                    <a:lnTo>
                      <a:pt x="6644" y="5299"/>
                    </a:lnTo>
                    <a:lnTo>
                      <a:pt x="6644" y="2025"/>
                    </a:lnTo>
                    <a:lnTo>
                      <a:pt x="8406"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56"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2" y="11193"/>
                    </a:lnTo>
                    <a:lnTo>
                      <a:pt x="3644"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82" y="4239"/>
                    </a:lnTo>
                    <a:lnTo>
                      <a:pt x="1536" y="6192"/>
                    </a:lnTo>
                    <a:lnTo>
                      <a:pt x="417" y="8061"/>
                    </a:lnTo>
                    <a:lnTo>
                      <a:pt x="48" y="8680"/>
                    </a:lnTo>
                    <a:lnTo>
                      <a:pt x="751" y="8859"/>
                    </a:lnTo>
                    <a:lnTo>
                      <a:pt x="2977" y="9431"/>
                    </a:lnTo>
                    <a:lnTo>
                      <a:pt x="3560" y="11538"/>
                    </a:lnTo>
                    <a:lnTo>
                      <a:pt x="3751" y="12217"/>
                    </a:lnTo>
                    <a:lnTo>
                      <a:pt x="4382" y="11859"/>
                    </a:lnTo>
                    <a:lnTo>
                      <a:pt x="6394" y="10740"/>
                    </a:lnTo>
                    <a:lnTo>
                      <a:pt x="8323" y="11836"/>
                    </a:lnTo>
                    <a:lnTo>
                      <a:pt x="8954" y="12193"/>
                    </a:lnTo>
                    <a:lnTo>
                      <a:pt x="9145" y="11502"/>
                    </a:lnTo>
                    <a:lnTo>
                      <a:pt x="9740" y="9335"/>
                    </a:lnTo>
                    <a:lnTo>
                      <a:pt x="11895" y="8764"/>
                    </a:lnTo>
                    <a:lnTo>
                      <a:pt x="12597" y="8585"/>
                    </a:lnTo>
                    <a:lnTo>
                      <a:pt x="12240" y="7978"/>
                    </a:lnTo>
                    <a:lnTo>
                      <a:pt x="11085" y="6025"/>
                    </a:lnTo>
                    <a:lnTo>
                      <a:pt x="12193" y="4156"/>
                    </a:lnTo>
                    <a:lnTo>
                      <a:pt x="12550" y="3537"/>
                    </a:lnTo>
                    <a:lnTo>
                      <a:pt x="11859"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2;p26">
                <a:extLst>
                  <a:ext uri="{FF2B5EF4-FFF2-40B4-BE49-F238E27FC236}">
                    <a16:creationId xmlns:a16="http://schemas.microsoft.com/office/drawing/2014/main" id="{7F17D6E1-51B2-40BE-B00A-519BC077291B}"/>
                  </a:ext>
                </a:extLst>
              </p:cNvPr>
              <p:cNvSpPr/>
              <p:nvPr/>
            </p:nvSpPr>
            <p:spPr>
              <a:xfrm>
                <a:off x="7647075" y="-894325"/>
                <a:ext cx="311975" cy="305725"/>
              </a:xfrm>
              <a:custGeom>
                <a:avLst/>
                <a:gdLst/>
                <a:ahLst/>
                <a:cxnLst/>
                <a:rect l="l" t="t" r="r" b="b"/>
                <a:pathLst>
                  <a:path w="12479" h="12229" extrusionOk="0">
                    <a:moveTo>
                      <a:pt x="4084" y="1084"/>
                    </a:moveTo>
                    <a:lnTo>
                      <a:pt x="5942" y="2132"/>
                    </a:lnTo>
                    <a:lnTo>
                      <a:pt x="5942" y="5299"/>
                    </a:lnTo>
                    <a:lnTo>
                      <a:pt x="3560"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7" y="6466"/>
                    </a:lnTo>
                    <a:close/>
                    <a:moveTo>
                      <a:pt x="6644" y="6954"/>
                    </a:moveTo>
                    <a:lnTo>
                      <a:pt x="9025" y="9264"/>
                    </a:lnTo>
                    <a:lnTo>
                      <a:pt x="8502" y="11169"/>
                    </a:lnTo>
                    <a:lnTo>
                      <a:pt x="6644" y="10121"/>
                    </a:lnTo>
                    <a:lnTo>
                      <a:pt x="6644" y="6954"/>
                    </a:lnTo>
                    <a:close/>
                    <a:moveTo>
                      <a:pt x="5942" y="6942"/>
                    </a:moveTo>
                    <a:lnTo>
                      <a:pt x="5942" y="10216"/>
                    </a:lnTo>
                    <a:lnTo>
                      <a:pt x="4191"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0" y="3632"/>
                    </a:lnTo>
                    <a:lnTo>
                      <a:pt x="381"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4" y="11514"/>
                    </a:lnTo>
                    <a:lnTo>
                      <a:pt x="9740" y="9335"/>
                    </a:lnTo>
                    <a:lnTo>
                      <a:pt x="11895" y="8775"/>
                    </a:lnTo>
                    <a:lnTo>
                      <a:pt x="12478" y="8621"/>
                    </a:lnTo>
                    <a:lnTo>
                      <a:pt x="12478" y="8371"/>
                    </a:lnTo>
                    <a:lnTo>
                      <a:pt x="12240" y="7978"/>
                    </a:lnTo>
                    <a:lnTo>
                      <a:pt x="11073" y="6037"/>
                    </a:lnTo>
                    <a:lnTo>
                      <a:pt x="12192"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63;p26">
                <a:extLst>
                  <a:ext uri="{FF2B5EF4-FFF2-40B4-BE49-F238E27FC236}">
                    <a16:creationId xmlns:a16="http://schemas.microsoft.com/office/drawing/2014/main" id="{83259A32-CBA1-4FBC-B0EC-881194BDFD0F}"/>
                  </a:ext>
                </a:extLst>
              </p:cNvPr>
              <p:cNvSpPr/>
              <p:nvPr/>
            </p:nvSpPr>
            <p:spPr>
              <a:xfrm>
                <a:off x="7647075" y="-1200025"/>
                <a:ext cx="311675" cy="305425"/>
              </a:xfrm>
              <a:custGeom>
                <a:avLst/>
                <a:gdLst/>
                <a:ahLst/>
                <a:cxnLst/>
                <a:rect l="l" t="t" r="r" b="b"/>
                <a:pathLst>
                  <a:path w="12467" h="12217" extrusionOk="0">
                    <a:moveTo>
                      <a:pt x="4084" y="1072"/>
                    </a:moveTo>
                    <a:lnTo>
                      <a:pt x="5942" y="2108"/>
                    </a:lnTo>
                    <a:lnTo>
                      <a:pt x="5942" y="5275"/>
                    </a:lnTo>
                    <a:lnTo>
                      <a:pt x="3560"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1"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58" y="4239"/>
                    </a:lnTo>
                    <a:lnTo>
                      <a:pt x="1524" y="6192"/>
                    </a:lnTo>
                    <a:lnTo>
                      <a:pt x="405" y="8061"/>
                    </a:lnTo>
                    <a:lnTo>
                      <a:pt x="36" y="8680"/>
                    </a:lnTo>
                    <a:lnTo>
                      <a:pt x="727"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64;p26">
                <a:extLst>
                  <a:ext uri="{FF2B5EF4-FFF2-40B4-BE49-F238E27FC236}">
                    <a16:creationId xmlns:a16="http://schemas.microsoft.com/office/drawing/2014/main" id="{6086D0CC-67B4-48A6-804C-947941B3D596}"/>
                  </a:ext>
                </a:extLst>
              </p:cNvPr>
              <p:cNvSpPr/>
              <p:nvPr/>
            </p:nvSpPr>
            <p:spPr>
              <a:xfrm>
                <a:off x="73294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56" y="6454"/>
                    </a:lnTo>
                    <a:close/>
                    <a:moveTo>
                      <a:pt x="5442" y="6454"/>
                    </a:moveTo>
                    <a:lnTo>
                      <a:pt x="3060" y="8751"/>
                    </a:lnTo>
                    <a:lnTo>
                      <a:pt x="1096" y="8251"/>
                    </a:lnTo>
                    <a:lnTo>
                      <a:pt x="2167" y="6454"/>
                    </a:lnTo>
                    <a:close/>
                    <a:moveTo>
                      <a:pt x="6656" y="6942"/>
                    </a:moveTo>
                    <a:lnTo>
                      <a:pt x="9037" y="9252"/>
                    </a:lnTo>
                    <a:lnTo>
                      <a:pt x="8513"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585"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65;p26">
                <a:extLst>
                  <a:ext uri="{FF2B5EF4-FFF2-40B4-BE49-F238E27FC236}">
                    <a16:creationId xmlns:a16="http://schemas.microsoft.com/office/drawing/2014/main" id="{379D2D64-161F-4CA4-AE29-70333DC92049}"/>
                  </a:ext>
                </a:extLst>
              </p:cNvPr>
              <p:cNvSpPr/>
              <p:nvPr/>
            </p:nvSpPr>
            <p:spPr>
              <a:xfrm>
                <a:off x="73297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6" y="5775"/>
                    </a:lnTo>
                    <a:lnTo>
                      <a:pt x="7132" y="5775"/>
                    </a:lnTo>
                    <a:lnTo>
                      <a:pt x="9514" y="3466"/>
                    </a:lnTo>
                    <a:close/>
                    <a:moveTo>
                      <a:pt x="10514" y="6454"/>
                    </a:moveTo>
                    <a:lnTo>
                      <a:pt x="11526" y="8168"/>
                    </a:lnTo>
                    <a:lnTo>
                      <a:pt x="9454" y="8704"/>
                    </a:lnTo>
                    <a:lnTo>
                      <a:pt x="7144" y="6454"/>
                    </a:lnTo>
                    <a:close/>
                    <a:moveTo>
                      <a:pt x="5430" y="6454"/>
                    </a:moveTo>
                    <a:lnTo>
                      <a:pt x="3048" y="8764"/>
                    </a:lnTo>
                    <a:lnTo>
                      <a:pt x="1084" y="8252"/>
                    </a:lnTo>
                    <a:lnTo>
                      <a:pt x="2155" y="6454"/>
                    </a:lnTo>
                    <a:close/>
                    <a:moveTo>
                      <a:pt x="6644" y="6942"/>
                    </a:moveTo>
                    <a:lnTo>
                      <a:pt x="9025" y="9252"/>
                    </a:lnTo>
                    <a:lnTo>
                      <a:pt x="8501"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4" y="11502"/>
                    </a:lnTo>
                    <a:lnTo>
                      <a:pt x="9740" y="9335"/>
                    </a:lnTo>
                    <a:lnTo>
                      <a:pt x="11895" y="8764"/>
                    </a:lnTo>
                    <a:lnTo>
                      <a:pt x="12597" y="8585"/>
                    </a:lnTo>
                    <a:lnTo>
                      <a:pt x="12228" y="7978"/>
                    </a:lnTo>
                    <a:lnTo>
                      <a:pt x="11073" y="6025"/>
                    </a:lnTo>
                    <a:lnTo>
                      <a:pt x="12192"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66;p26">
                <a:extLst>
                  <a:ext uri="{FF2B5EF4-FFF2-40B4-BE49-F238E27FC236}">
                    <a16:creationId xmlns:a16="http://schemas.microsoft.com/office/drawing/2014/main" id="{BB86BABE-8284-4D44-A905-BBF7150A37F4}"/>
                  </a:ext>
                </a:extLst>
              </p:cNvPr>
              <p:cNvSpPr/>
              <p:nvPr/>
            </p:nvSpPr>
            <p:spPr>
              <a:xfrm>
                <a:off x="8276025" y="-894325"/>
                <a:ext cx="311675" cy="305725"/>
              </a:xfrm>
              <a:custGeom>
                <a:avLst/>
                <a:gdLst/>
                <a:ahLst/>
                <a:cxnLst/>
                <a:rect l="l" t="t" r="r" b="b"/>
                <a:pathLst>
                  <a:path w="12467" h="12229" extrusionOk="0">
                    <a:moveTo>
                      <a:pt x="4072" y="1084"/>
                    </a:moveTo>
                    <a:lnTo>
                      <a:pt x="5930" y="2132"/>
                    </a:lnTo>
                    <a:lnTo>
                      <a:pt x="5930" y="5299"/>
                    </a:lnTo>
                    <a:lnTo>
                      <a:pt x="3548"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02" y="3465"/>
                    </a:moveTo>
                    <a:lnTo>
                      <a:pt x="11466" y="3977"/>
                    </a:lnTo>
                    <a:lnTo>
                      <a:pt x="10395" y="5775"/>
                    </a:lnTo>
                    <a:lnTo>
                      <a:pt x="7120" y="5775"/>
                    </a:lnTo>
                    <a:lnTo>
                      <a:pt x="9502" y="3465"/>
                    </a:lnTo>
                    <a:close/>
                    <a:moveTo>
                      <a:pt x="10502" y="6466"/>
                    </a:moveTo>
                    <a:lnTo>
                      <a:pt x="11514" y="8168"/>
                    </a:lnTo>
                    <a:lnTo>
                      <a:pt x="9442" y="8704"/>
                    </a:lnTo>
                    <a:lnTo>
                      <a:pt x="7144" y="6466"/>
                    </a:lnTo>
                    <a:close/>
                    <a:moveTo>
                      <a:pt x="5430" y="6466"/>
                    </a:moveTo>
                    <a:lnTo>
                      <a:pt x="3048" y="8763"/>
                    </a:lnTo>
                    <a:lnTo>
                      <a:pt x="1084" y="8263"/>
                    </a:lnTo>
                    <a:lnTo>
                      <a:pt x="2155" y="6466"/>
                    </a:lnTo>
                    <a:close/>
                    <a:moveTo>
                      <a:pt x="6632" y="6954"/>
                    </a:moveTo>
                    <a:lnTo>
                      <a:pt x="9013" y="9264"/>
                    </a:lnTo>
                    <a:lnTo>
                      <a:pt x="8501" y="11169"/>
                    </a:lnTo>
                    <a:lnTo>
                      <a:pt x="6632" y="10121"/>
                    </a:lnTo>
                    <a:lnTo>
                      <a:pt x="6632" y="6954"/>
                    </a:lnTo>
                    <a:close/>
                    <a:moveTo>
                      <a:pt x="5930" y="6942"/>
                    </a:moveTo>
                    <a:lnTo>
                      <a:pt x="5930" y="10216"/>
                    </a:lnTo>
                    <a:lnTo>
                      <a:pt x="4179" y="11192"/>
                    </a:lnTo>
                    <a:lnTo>
                      <a:pt x="3632" y="9180"/>
                    </a:lnTo>
                    <a:lnTo>
                      <a:pt x="5930" y="6942"/>
                    </a:lnTo>
                    <a:close/>
                    <a:moveTo>
                      <a:pt x="8835" y="0"/>
                    </a:moveTo>
                    <a:lnTo>
                      <a:pt x="8216" y="358"/>
                    </a:lnTo>
                    <a:lnTo>
                      <a:pt x="6204" y="1477"/>
                    </a:lnTo>
                    <a:lnTo>
                      <a:pt x="4275" y="393"/>
                    </a:lnTo>
                    <a:lnTo>
                      <a:pt x="3644" y="36"/>
                    </a:lnTo>
                    <a:lnTo>
                      <a:pt x="3453" y="715"/>
                    </a:lnTo>
                    <a:lnTo>
                      <a:pt x="2858" y="2894"/>
                    </a:lnTo>
                    <a:lnTo>
                      <a:pt x="703" y="3453"/>
                    </a:lnTo>
                    <a:lnTo>
                      <a:pt x="0" y="3632"/>
                    </a:lnTo>
                    <a:lnTo>
                      <a:pt x="369" y="4251"/>
                    </a:lnTo>
                    <a:lnTo>
                      <a:pt x="1536" y="6192"/>
                    </a:lnTo>
                    <a:lnTo>
                      <a:pt x="417" y="8073"/>
                    </a:lnTo>
                    <a:lnTo>
                      <a:pt x="48" y="8680"/>
                    </a:lnTo>
                    <a:lnTo>
                      <a:pt x="739" y="8859"/>
                    </a:lnTo>
                    <a:lnTo>
                      <a:pt x="2977" y="9442"/>
                    </a:lnTo>
                    <a:lnTo>
                      <a:pt x="3560" y="11538"/>
                    </a:lnTo>
                    <a:lnTo>
                      <a:pt x="3751" y="12228"/>
                    </a:lnTo>
                    <a:lnTo>
                      <a:pt x="4370" y="11871"/>
                    </a:lnTo>
                    <a:lnTo>
                      <a:pt x="6382" y="10752"/>
                    </a:lnTo>
                    <a:lnTo>
                      <a:pt x="8180" y="11764"/>
                    </a:lnTo>
                    <a:cubicBezTo>
                      <a:pt x="8525" y="11692"/>
                      <a:pt x="8859" y="11550"/>
                      <a:pt x="9180" y="11395"/>
                    </a:cubicBezTo>
                    <a:lnTo>
                      <a:pt x="9752" y="9335"/>
                    </a:lnTo>
                    <a:lnTo>
                      <a:pt x="11907" y="8775"/>
                    </a:lnTo>
                    <a:lnTo>
                      <a:pt x="12133" y="8716"/>
                    </a:lnTo>
                    <a:cubicBezTo>
                      <a:pt x="12228" y="8573"/>
                      <a:pt x="12335" y="8430"/>
                      <a:pt x="12431" y="8275"/>
                    </a:cubicBezTo>
                    <a:lnTo>
                      <a:pt x="12252" y="7966"/>
                    </a:lnTo>
                    <a:lnTo>
                      <a:pt x="11085" y="6013"/>
                    </a:lnTo>
                    <a:lnTo>
                      <a:pt x="12204" y="4144"/>
                    </a:lnTo>
                    <a:lnTo>
                      <a:pt x="12466" y="3680"/>
                    </a:lnTo>
                    <a:lnTo>
                      <a:pt x="12466" y="3501"/>
                    </a:lnTo>
                    <a:lnTo>
                      <a:pt x="11859" y="3334"/>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67;p26">
                <a:extLst>
                  <a:ext uri="{FF2B5EF4-FFF2-40B4-BE49-F238E27FC236}">
                    <a16:creationId xmlns:a16="http://schemas.microsoft.com/office/drawing/2014/main" id="{D0EDE0BF-7C95-40D8-9200-0F04733500DD}"/>
                  </a:ext>
                </a:extLst>
              </p:cNvPr>
              <p:cNvSpPr/>
              <p:nvPr/>
            </p:nvSpPr>
            <p:spPr>
              <a:xfrm>
                <a:off x="8276625" y="-1199425"/>
                <a:ext cx="311950" cy="304825"/>
              </a:xfrm>
              <a:custGeom>
                <a:avLst/>
                <a:gdLst/>
                <a:ahLst/>
                <a:cxnLst/>
                <a:rect l="l" t="t" r="r" b="b"/>
                <a:pathLst>
                  <a:path w="12478" h="12193" extrusionOk="0">
                    <a:moveTo>
                      <a:pt x="4048" y="1048"/>
                    </a:moveTo>
                    <a:lnTo>
                      <a:pt x="5906" y="2084"/>
                    </a:lnTo>
                    <a:lnTo>
                      <a:pt x="5906" y="5251"/>
                    </a:lnTo>
                    <a:lnTo>
                      <a:pt x="3524" y="2953"/>
                    </a:lnTo>
                    <a:lnTo>
                      <a:pt x="4048" y="1048"/>
                    </a:lnTo>
                    <a:close/>
                    <a:moveTo>
                      <a:pt x="8370" y="1013"/>
                    </a:moveTo>
                    <a:lnTo>
                      <a:pt x="8918" y="3025"/>
                    </a:lnTo>
                    <a:lnTo>
                      <a:pt x="6608" y="5275"/>
                    </a:lnTo>
                    <a:lnTo>
                      <a:pt x="6608" y="2001"/>
                    </a:lnTo>
                    <a:lnTo>
                      <a:pt x="8370" y="1013"/>
                    </a:lnTo>
                    <a:close/>
                    <a:moveTo>
                      <a:pt x="3096" y="3501"/>
                    </a:moveTo>
                    <a:lnTo>
                      <a:pt x="5406" y="5751"/>
                    </a:lnTo>
                    <a:lnTo>
                      <a:pt x="2048" y="5751"/>
                    </a:lnTo>
                    <a:lnTo>
                      <a:pt x="1036" y="4037"/>
                    </a:lnTo>
                    <a:lnTo>
                      <a:pt x="3096" y="3501"/>
                    </a:lnTo>
                    <a:close/>
                    <a:moveTo>
                      <a:pt x="9478" y="3442"/>
                    </a:moveTo>
                    <a:lnTo>
                      <a:pt x="11442" y="3942"/>
                    </a:lnTo>
                    <a:lnTo>
                      <a:pt x="10371" y="5751"/>
                    </a:lnTo>
                    <a:lnTo>
                      <a:pt x="7096" y="5751"/>
                    </a:lnTo>
                    <a:lnTo>
                      <a:pt x="9478" y="3442"/>
                    </a:lnTo>
                    <a:close/>
                    <a:moveTo>
                      <a:pt x="10478" y="6430"/>
                    </a:moveTo>
                    <a:lnTo>
                      <a:pt x="11490" y="8144"/>
                    </a:lnTo>
                    <a:lnTo>
                      <a:pt x="9418" y="8680"/>
                    </a:lnTo>
                    <a:lnTo>
                      <a:pt x="7120" y="6430"/>
                    </a:lnTo>
                    <a:close/>
                    <a:moveTo>
                      <a:pt x="5406" y="6430"/>
                    </a:moveTo>
                    <a:lnTo>
                      <a:pt x="3024" y="8740"/>
                    </a:lnTo>
                    <a:lnTo>
                      <a:pt x="1060" y="8228"/>
                    </a:lnTo>
                    <a:lnTo>
                      <a:pt x="2131" y="6430"/>
                    </a:lnTo>
                    <a:close/>
                    <a:moveTo>
                      <a:pt x="6608" y="6918"/>
                    </a:moveTo>
                    <a:lnTo>
                      <a:pt x="8989" y="9228"/>
                    </a:lnTo>
                    <a:lnTo>
                      <a:pt x="8477" y="11133"/>
                    </a:lnTo>
                    <a:lnTo>
                      <a:pt x="6608" y="10097"/>
                    </a:lnTo>
                    <a:lnTo>
                      <a:pt x="6608" y="6918"/>
                    </a:lnTo>
                    <a:close/>
                    <a:moveTo>
                      <a:pt x="5906" y="6906"/>
                    </a:moveTo>
                    <a:lnTo>
                      <a:pt x="5906" y="10180"/>
                    </a:lnTo>
                    <a:lnTo>
                      <a:pt x="4155" y="11169"/>
                    </a:lnTo>
                    <a:lnTo>
                      <a:pt x="3608" y="9157"/>
                    </a:lnTo>
                    <a:lnTo>
                      <a:pt x="5906" y="6906"/>
                    </a:lnTo>
                    <a:close/>
                    <a:moveTo>
                      <a:pt x="3655" y="1"/>
                    </a:moveTo>
                    <a:lnTo>
                      <a:pt x="3453" y="691"/>
                    </a:lnTo>
                    <a:lnTo>
                      <a:pt x="2858" y="2858"/>
                    </a:lnTo>
                    <a:lnTo>
                      <a:pt x="703" y="3430"/>
                    </a:lnTo>
                    <a:lnTo>
                      <a:pt x="0" y="3608"/>
                    </a:lnTo>
                    <a:lnTo>
                      <a:pt x="381" y="4215"/>
                    </a:lnTo>
                    <a:lnTo>
                      <a:pt x="1536" y="6168"/>
                    </a:lnTo>
                    <a:lnTo>
                      <a:pt x="417" y="8037"/>
                    </a:lnTo>
                    <a:lnTo>
                      <a:pt x="48" y="8656"/>
                    </a:lnTo>
                    <a:lnTo>
                      <a:pt x="750" y="8835"/>
                    </a:lnTo>
                    <a:lnTo>
                      <a:pt x="2977" y="9407"/>
                    </a:lnTo>
                    <a:lnTo>
                      <a:pt x="3560" y="11514"/>
                    </a:lnTo>
                    <a:lnTo>
                      <a:pt x="3751" y="12193"/>
                    </a:lnTo>
                    <a:lnTo>
                      <a:pt x="4382" y="11835"/>
                    </a:lnTo>
                    <a:lnTo>
                      <a:pt x="6394" y="10716"/>
                    </a:lnTo>
                    <a:lnTo>
                      <a:pt x="8323" y="11812"/>
                    </a:lnTo>
                    <a:lnTo>
                      <a:pt x="8954" y="12169"/>
                    </a:lnTo>
                    <a:lnTo>
                      <a:pt x="9144" y="11478"/>
                    </a:lnTo>
                    <a:lnTo>
                      <a:pt x="9740" y="9311"/>
                    </a:lnTo>
                    <a:lnTo>
                      <a:pt x="11895" y="8740"/>
                    </a:lnTo>
                    <a:lnTo>
                      <a:pt x="12478" y="8597"/>
                    </a:lnTo>
                    <a:lnTo>
                      <a:pt x="12478" y="8335"/>
                    </a:lnTo>
                    <a:lnTo>
                      <a:pt x="12240" y="7954"/>
                    </a:lnTo>
                    <a:lnTo>
                      <a:pt x="11073" y="6001"/>
                    </a:lnTo>
                    <a:lnTo>
                      <a:pt x="12192" y="4132"/>
                    </a:lnTo>
                    <a:lnTo>
                      <a:pt x="12323" y="3858"/>
                    </a:lnTo>
                    <a:cubicBezTo>
                      <a:pt x="12204" y="3692"/>
                      <a:pt x="12109" y="3525"/>
                      <a:pt x="11990" y="3382"/>
                    </a:cubicBezTo>
                    <a:lnTo>
                      <a:pt x="11835" y="3334"/>
                    </a:lnTo>
                    <a:lnTo>
                      <a:pt x="9609" y="2751"/>
                    </a:lnTo>
                    <a:lnTo>
                      <a:pt x="9073" y="786"/>
                    </a:lnTo>
                    <a:cubicBezTo>
                      <a:pt x="8727" y="632"/>
                      <a:pt x="8370" y="513"/>
                      <a:pt x="8013" y="429"/>
                    </a:cubicBezTo>
                    <a:lnTo>
                      <a:pt x="6215" y="1441"/>
                    </a:lnTo>
                    <a:lnTo>
                      <a:pt x="4275" y="358"/>
                    </a:lnTo>
                    <a:lnTo>
                      <a:pt x="365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68;p26">
                <a:extLst>
                  <a:ext uri="{FF2B5EF4-FFF2-40B4-BE49-F238E27FC236}">
                    <a16:creationId xmlns:a16="http://schemas.microsoft.com/office/drawing/2014/main" id="{2D81F5F7-6E66-4F7E-A656-4461D90490F4}"/>
                  </a:ext>
                </a:extLst>
              </p:cNvPr>
              <p:cNvSpPr/>
              <p:nvPr/>
            </p:nvSpPr>
            <p:spPr>
              <a:xfrm>
                <a:off x="79581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3" y="11157"/>
                    </a:lnTo>
                    <a:lnTo>
                      <a:pt x="6656" y="10109"/>
                    </a:lnTo>
                    <a:lnTo>
                      <a:pt x="6656" y="6942"/>
                    </a:lnTo>
                    <a:close/>
                    <a:moveTo>
                      <a:pt x="5954" y="6930"/>
                    </a:moveTo>
                    <a:lnTo>
                      <a:pt x="5954" y="10204"/>
                    </a:lnTo>
                    <a:lnTo>
                      <a:pt x="4203"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69;p26">
                <a:extLst>
                  <a:ext uri="{FF2B5EF4-FFF2-40B4-BE49-F238E27FC236}">
                    <a16:creationId xmlns:a16="http://schemas.microsoft.com/office/drawing/2014/main" id="{1A56F462-76F9-41C5-AD5B-466CD513C206}"/>
                  </a:ext>
                </a:extLst>
              </p:cNvPr>
              <p:cNvSpPr/>
              <p:nvPr/>
            </p:nvSpPr>
            <p:spPr>
              <a:xfrm>
                <a:off x="7958725" y="-1200025"/>
                <a:ext cx="314350" cy="305425"/>
              </a:xfrm>
              <a:custGeom>
                <a:avLst/>
                <a:gdLst/>
                <a:ahLst/>
                <a:cxnLst/>
                <a:rect l="l" t="t" r="r" b="b"/>
                <a:pathLst>
                  <a:path w="12574" h="12217" extrusionOk="0">
                    <a:moveTo>
                      <a:pt x="4072" y="1072"/>
                    </a:moveTo>
                    <a:lnTo>
                      <a:pt x="5930" y="2108"/>
                    </a:lnTo>
                    <a:lnTo>
                      <a:pt x="5930" y="5275"/>
                    </a:lnTo>
                    <a:lnTo>
                      <a:pt x="3548" y="2977"/>
                    </a:lnTo>
                    <a:lnTo>
                      <a:pt x="4072" y="1072"/>
                    </a:lnTo>
                    <a:close/>
                    <a:moveTo>
                      <a:pt x="8394" y="1037"/>
                    </a:moveTo>
                    <a:lnTo>
                      <a:pt x="8942" y="3049"/>
                    </a:lnTo>
                    <a:lnTo>
                      <a:pt x="6632" y="5299"/>
                    </a:lnTo>
                    <a:lnTo>
                      <a:pt x="6632" y="2025"/>
                    </a:lnTo>
                    <a:lnTo>
                      <a:pt x="8394" y="1037"/>
                    </a:lnTo>
                    <a:close/>
                    <a:moveTo>
                      <a:pt x="3120" y="3525"/>
                    </a:moveTo>
                    <a:lnTo>
                      <a:pt x="5430" y="5775"/>
                    </a:lnTo>
                    <a:lnTo>
                      <a:pt x="2060" y="5775"/>
                    </a:lnTo>
                    <a:lnTo>
                      <a:pt x="1048" y="4061"/>
                    </a:lnTo>
                    <a:lnTo>
                      <a:pt x="3120" y="3525"/>
                    </a:lnTo>
                    <a:close/>
                    <a:moveTo>
                      <a:pt x="9502" y="3466"/>
                    </a:moveTo>
                    <a:lnTo>
                      <a:pt x="11466" y="3966"/>
                    </a:lnTo>
                    <a:lnTo>
                      <a:pt x="10394" y="5775"/>
                    </a:lnTo>
                    <a:lnTo>
                      <a:pt x="7120" y="5775"/>
                    </a:lnTo>
                    <a:lnTo>
                      <a:pt x="9502" y="3466"/>
                    </a:lnTo>
                    <a:close/>
                    <a:moveTo>
                      <a:pt x="10502" y="6454"/>
                    </a:moveTo>
                    <a:lnTo>
                      <a:pt x="11514" y="8168"/>
                    </a:lnTo>
                    <a:lnTo>
                      <a:pt x="9442" y="8704"/>
                    </a:lnTo>
                    <a:lnTo>
                      <a:pt x="7144" y="6454"/>
                    </a:lnTo>
                    <a:close/>
                    <a:moveTo>
                      <a:pt x="5430" y="6454"/>
                    </a:moveTo>
                    <a:lnTo>
                      <a:pt x="3048" y="8764"/>
                    </a:lnTo>
                    <a:lnTo>
                      <a:pt x="1084" y="8252"/>
                    </a:lnTo>
                    <a:lnTo>
                      <a:pt x="2155" y="6454"/>
                    </a:lnTo>
                    <a:close/>
                    <a:moveTo>
                      <a:pt x="6632" y="6942"/>
                    </a:moveTo>
                    <a:lnTo>
                      <a:pt x="9013" y="9252"/>
                    </a:lnTo>
                    <a:lnTo>
                      <a:pt x="8489" y="11157"/>
                    </a:lnTo>
                    <a:lnTo>
                      <a:pt x="6632" y="10121"/>
                    </a:lnTo>
                    <a:lnTo>
                      <a:pt x="6632" y="6942"/>
                    </a:lnTo>
                    <a:close/>
                    <a:moveTo>
                      <a:pt x="5930" y="6930"/>
                    </a:moveTo>
                    <a:lnTo>
                      <a:pt x="5930" y="10204"/>
                    </a:lnTo>
                    <a:lnTo>
                      <a:pt x="4179" y="11193"/>
                    </a:lnTo>
                    <a:lnTo>
                      <a:pt x="3632" y="9181"/>
                    </a:lnTo>
                    <a:lnTo>
                      <a:pt x="5930" y="6930"/>
                    </a:lnTo>
                    <a:close/>
                    <a:moveTo>
                      <a:pt x="8835" y="1"/>
                    </a:moveTo>
                    <a:lnTo>
                      <a:pt x="8216" y="358"/>
                    </a:lnTo>
                    <a:lnTo>
                      <a:pt x="6203" y="1465"/>
                    </a:lnTo>
                    <a:lnTo>
                      <a:pt x="4263" y="382"/>
                    </a:lnTo>
                    <a:lnTo>
                      <a:pt x="3644" y="25"/>
                    </a:lnTo>
                    <a:lnTo>
                      <a:pt x="3453" y="715"/>
                    </a:lnTo>
                    <a:lnTo>
                      <a:pt x="2858" y="2882"/>
                    </a:lnTo>
                    <a:lnTo>
                      <a:pt x="691" y="3454"/>
                    </a:lnTo>
                    <a:lnTo>
                      <a:pt x="0" y="3632"/>
                    </a:lnTo>
                    <a:lnTo>
                      <a:pt x="358" y="4239"/>
                    </a:lnTo>
                    <a:lnTo>
                      <a:pt x="1512" y="6192"/>
                    </a:lnTo>
                    <a:lnTo>
                      <a:pt x="393" y="8061"/>
                    </a:lnTo>
                    <a:lnTo>
                      <a:pt x="24" y="8680"/>
                    </a:lnTo>
                    <a:lnTo>
                      <a:pt x="727" y="8859"/>
                    </a:lnTo>
                    <a:lnTo>
                      <a:pt x="2953" y="9431"/>
                    </a:lnTo>
                    <a:lnTo>
                      <a:pt x="3536" y="11538"/>
                    </a:lnTo>
                    <a:lnTo>
                      <a:pt x="3727" y="12217"/>
                    </a:lnTo>
                    <a:lnTo>
                      <a:pt x="4358" y="11859"/>
                    </a:lnTo>
                    <a:lnTo>
                      <a:pt x="6370" y="10740"/>
                    </a:lnTo>
                    <a:lnTo>
                      <a:pt x="8299" y="11836"/>
                    </a:lnTo>
                    <a:lnTo>
                      <a:pt x="8930" y="12193"/>
                    </a:lnTo>
                    <a:lnTo>
                      <a:pt x="9121" y="11502"/>
                    </a:lnTo>
                    <a:lnTo>
                      <a:pt x="9716" y="9335"/>
                    </a:lnTo>
                    <a:lnTo>
                      <a:pt x="11871" y="8764"/>
                    </a:lnTo>
                    <a:lnTo>
                      <a:pt x="12573" y="8585"/>
                    </a:lnTo>
                    <a:lnTo>
                      <a:pt x="12216" y="7978"/>
                    </a:lnTo>
                    <a:lnTo>
                      <a:pt x="11049" y="6025"/>
                    </a:lnTo>
                    <a:lnTo>
                      <a:pt x="12169" y="4156"/>
                    </a:lnTo>
                    <a:lnTo>
                      <a:pt x="12538" y="3537"/>
                    </a:lnTo>
                    <a:lnTo>
                      <a:pt x="11847" y="3358"/>
                    </a:lnTo>
                    <a:lnTo>
                      <a:pt x="9609" y="2775"/>
                    </a:lnTo>
                    <a:lnTo>
                      <a:pt x="9025"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70;p26">
                <a:extLst>
                  <a:ext uri="{FF2B5EF4-FFF2-40B4-BE49-F238E27FC236}">
                    <a16:creationId xmlns:a16="http://schemas.microsoft.com/office/drawing/2014/main" id="{824DAB09-C465-4A6F-91AC-9AC69FD7A7D7}"/>
                  </a:ext>
                </a:extLst>
              </p:cNvPr>
              <p:cNvSpPr/>
              <p:nvPr/>
            </p:nvSpPr>
            <p:spPr>
              <a:xfrm>
                <a:off x="8664750" y="-893425"/>
                <a:ext cx="32475" cy="47650"/>
              </a:xfrm>
              <a:custGeom>
                <a:avLst/>
                <a:gdLst/>
                <a:ahLst/>
                <a:cxnLst/>
                <a:rect l="l" t="t" r="r" b="b"/>
                <a:pathLst>
                  <a:path w="1299" h="1906" extrusionOk="0">
                    <a:moveTo>
                      <a:pt x="537" y="0"/>
                    </a:moveTo>
                    <a:lnTo>
                      <a:pt x="346" y="679"/>
                    </a:lnTo>
                    <a:lnTo>
                      <a:pt x="1" y="1905"/>
                    </a:lnTo>
                    <a:cubicBezTo>
                      <a:pt x="453" y="1250"/>
                      <a:pt x="894" y="774"/>
                      <a:pt x="1299" y="429"/>
                    </a:cubicBezTo>
                    <a:lnTo>
                      <a:pt x="1168" y="357"/>
                    </a:lnTo>
                    <a:lnTo>
                      <a:pt x="53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71;p26">
                <a:extLst>
                  <a:ext uri="{FF2B5EF4-FFF2-40B4-BE49-F238E27FC236}">
                    <a16:creationId xmlns:a16="http://schemas.microsoft.com/office/drawing/2014/main" id="{5C8E380F-20B9-40A3-8764-9C050F8A429B}"/>
                  </a:ext>
                </a:extLst>
              </p:cNvPr>
              <p:cNvSpPr/>
              <p:nvPr/>
            </p:nvSpPr>
            <p:spPr>
              <a:xfrm>
                <a:off x="8587075" y="-819900"/>
                <a:ext cx="64025" cy="72650"/>
              </a:xfrm>
              <a:custGeom>
                <a:avLst/>
                <a:gdLst/>
                <a:ahLst/>
                <a:cxnLst/>
                <a:rect l="l" t="t" r="r" b="b"/>
                <a:pathLst>
                  <a:path w="2561" h="2906" extrusionOk="0">
                    <a:moveTo>
                      <a:pt x="2560" y="0"/>
                    </a:moveTo>
                    <a:lnTo>
                      <a:pt x="703" y="476"/>
                    </a:lnTo>
                    <a:lnTo>
                      <a:pt x="0" y="655"/>
                    </a:lnTo>
                    <a:lnTo>
                      <a:pt x="370" y="1262"/>
                    </a:lnTo>
                    <a:lnTo>
                      <a:pt x="1334" y="2905"/>
                    </a:lnTo>
                    <a:cubicBezTo>
                      <a:pt x="1453" y="2655"/>
                      <a:pt x="1572" y="2381"/>
                      <a:pt x="1691" y="2131"/>
                    </a:cubicBezTo>
                    <a:lnTo>
                      <a:pt x="1072" y="1084"/>
                    </a:lnTo>
                    <a:lnTo>
                      <a:pt x="2227" y="786"/>
                    </a:lnTo>
                    <a:cubicBezTo>
                      <a:pt x="2334" y="512"/>
                      <a:pt x="2441" y="238"/>
                      <a:pt x="2560"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72;p26">
                <a:extLst>
                  <a:ext uri="{FF2B5EF4-FFF2-40B4-BE49-F238E27FC236}">
                    <a16:creationId xmlns:a16="http://schemas.microsoft.com/office/drawing/2014/main" id="{F13C25FF-A148-4BC5-BFF6-24055C4E3C8F}"/>
                  </a:ext>
                </a:extLst>
              </p:cNvPr>
              <p:cNvSpPr/>
              <p:nvPr/>
            </p:nvSpPr>
            <p:spPr>
              <a:xfrm>
                <a:off x="8668925" y="-936300"/>
                <a:ext cx="29500" cy="42000"/>
              </a:xfrm>
              <a:custGeom>
                <a:avLst/>
                <a:gdLst/>
                <a:ahLst/>
                <a:cxnLst/>
                <a:rect l="l" t="t" r="r" b="b"/>
                <a:pathLst>
                  <a:path w="1180" h="1680" extrusionOk="0">
                    <a:moveTo>
                      <a:pt x="1" y="1"/>
                    </a:moveTo>
                    <a:lnTo>
                      <a:pt x="286" y="1001"/>
                    </a:lnTo>
                    <a:lnTo>
                      <a:pt x="477" y="1679"/>
                    </a:lnTo>
                    <a:lnTo>
                      <a:pt x="1096" y="1322"/>
                    </a:lnTo>
                    <a:lnTo>
                      <a:pt x="1179" y="1275"/>
                    </a:lnTo>
                    <a:cubicBezTo>
                      <a:pt x="822" y="977"/>
                      <a:pt x="405" y="560"/>
                      <a:pt x="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73;p26">
                <a:extLst>
                  <a:ext uri="{FF2B5EF4-FFF2-40B4-BE49-F238E27FC236}">
                    <a16:creationId xmlns:a16="http://schemas.microsoft.com/office/drawing/2014/main" id="{A654DB0C-7735-4061-AAED-04762F9DF1F3}"/>
                  </a:ext>
                </a:extLst>
              </p:cNvPr>
              <p:cNvSpPr/>
              <p:nvPr/>
            </p:nvSpPr>
            <p:spPr>
              <a:xfrm>
                <a:off x="8587375" y="-1038975"/>
                <a:ext cx="63725" cy="72650"/>
              </a:xfrm>
              <a:custGeom>
                <a:avLst/>
                <a:gdLst/>
                <a:ahLst/>
                <a:cxnLst/>
                <a:rect l="l" t="t" r="r" b="b"/>
                <a:pathLst>
                  <a:path w="2549" h="2906" extrusionOk="0">
                    <a:moveTo>
                      <a:pt x="1346" y="0"/>
                    </a:moveTo>
                    <a:lnTo>
                      <a:pt x="369" y="1631"/>
                    </a:lnTo>
                    <a:lnTo>
                      <a:pt x="0" y="2250"/>
                    </a:lnTo>
                    <a:lnTo>
                      <a:pt x="703" y="2429"/>
                    </a:lnTo>
                    <a:lnTo>
                      <a:pt x="2548" y="2905"/>
                    </a:lnTo>
                    <a:cubicBezTo>
                      <a:pt x="2453" y="2667"/>
                      <a:pt x="2334" y="2393"/>
                      <a:pt x="2239" y="2107"/>
                    </a:cubicBezTo>
                    <a:lnTo>
                      <a:pt x="1084" y="1810"/>
                    </a:lnTo>
                    <a:lnTo>
                      <a:pt x="1703" y="774"/>
                    </a:lnTo>
                    <a:cubicBezTo>
                      <a:pt x="1584" y="524"/>
                      <a:pt x="1477" y="250"/>
                      <a:pt x="1346"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74;p26">
                <a:extLst>
                  <a:ext uri="{FF2B5EF4-FFF2-40B4-BE49-F238E27FC236}">
                    <a16:creationId xmlns:a16="http://schemas.microsoft.com/office/drawing/2014/main" id="{A091409E-A3D3-4819-8EEB-39E2E736890A}"/>
                  </a:ext>
                </a:extLst>
              </p:cNvPr>
              <p:cNvSpPr/>
              <p:nvPr/>
            </p:nvSpPr>
            <p:spPr>
              <a:xfrm>
                <a:off x="6467750" y="-287700"/>
                <a:ext cx="233400" cy="217300"/>
              </a:xfrm>
              <a:custGeom>
                <a:avLst/>
                <a:gdLst/>
                <a:ahLst/>
                <a:cxnLst/>
                <a:rect l="l" t="t" r="r" b="b"/>
                <a:pathLst>
                  <a:path w="9336" h="8692" extrusionOk="0">
                    <a:moveTo>
                      <a:pt x="5716" y="0"/>
                    </a:moveTo>
                    <a:lnTo>
                      <a:pt x="5085" y="358"/>
                    </a:lnTo>
                    <a:lnTo>
                      <a:pt x="3085" y="1465"/>
                    </a:lnTo>
                    <a:lnTo>
                      <a:pt x="1144" y="381"/>
                    </a:lnTo>
                    <a:lnTo>
                      <a:pt x="525" y="24"/>
                    </a:lnTo>
                    <a:lnTo>
                      <a:pt x="322" y="715"/>
                    </a:lnTo>
                    <a:lnTo>
                      <a:pt x="1" y="1917"/>
                    </a:lnTo>
                    <a:cubicBezTo>
                      <a:pt x="227" y="1977"/>
                      <a:pt x="441" y="2036"/>
                      <a:pt x="680" y="2084"/>
                    </a:cubicBezTo>
                    <a:lnTo>
                      <a:pt x="965" y="1060"/>
                    </a:lnTo>
                    <a:lnTo>
                      <a:pt x="2823" y="2096"/>
                    </a:lnTo>
                    <a:lnTo>
                      <a:pt x="2823" y="2786"/>
                    </a:lnTo>
                    <a:cubicBezTo>
                      <a:pt x="2930" y="3156"/>
                      <a:pt x="3144" y="3870"/>
                      <a:pt x="3525" y="4656"/>
                    </a:cubicBezTo>
                    <a:lnTo>
                      <a:pt x="3525" y="2013"/>
                    </a:lnTo>
                    <a:lnTo>
                      <a:pt x="5287" y="1024"/>
                    </a:lnTo>
                    <a:lnTo>
                      <a:pt x="5835" y="3036"/>
                    </a:lnTo>
                    <a:lnTo>
                      <a:pt x="3739" y="5072"/>
                    </a:lnTo>
                    <a:cubicBezTo>
                      <a:pt x="3835" y="5263"/>
                      <a:pt x="3954" y="5442"/>
                      <a:pt x="4073" y="5644"/>
                    </a:cubicBezTo>
                    <a:cubicBezTo>
                      <a:pt x="4097" y="5656"/>
                      <a:pt x="4097" y="5668"/>
                      <a:pt x="4109" y="5680"/>
                    </a:cubicBezTo>
                    <a:lnTo>
                      <a:pt x="6395" y="3465"/>
                    </a:lnTo>
                    <a:lnTo>
                      <a:pt x="8359" y="3977"/>
                    </a:lnTo>
                    <a:lnTo>
                      <a:pt x="7288" y="5775"/>
                    </a:lnTo>
                    <a:lnTo>
                      <a:pt x="4180" y="5775"/>
                    </a:lnTo>
                    <a:cubicBezTo>
                      <a:pt x="4347" y="6013"/>
                      <a:pt x="4525" y="6251"/>
                      <a:pt x="4716" y="6454"/>
                    </a:cubicBezTo>
                    <a:lnTo>
                      <a:pt x="7383" y="6454"/>
                    </a:lnTo>
                    <a:lnTo>
                      <a:pt x="8395" y="8168"/>
                    </a:lnTo>
                    <a:lnTo>
                      <a:pt x="7585" y="8382"/>
                    </a:lnTo>
                    <a:cubicBezTo>
                      <a:pt x="8061" y="8525"/>
                      <a:pt x="8573" y="8644"/>
                      <a:pt x="9109" y="8692"/>
                    </a:cubicBezTo>
                    <a:lnTo>
                      <a:pt x="9335" y="8632"/>
                    </a:lnTo>
                    <a:lnTo>
                      <a:pt x="9335" y="8382"/>
                    </a:lnTo>
                    <a:lnTo>
                      <a:pt x="9097" y="7989"/>
                    </a:lnTo>
                    <a:lnTo>
                      <a:pt x="7930" y="6037"/>
                    </a:lnTo>
                    <a:lnTo>
                      <a:pt x="9050" y="4168"/>
                    </a:lnTo>
                    <a:lnTo>
                      <a:pt x="9312" y="3703"/>
                    </a:lnTo>
                    <a:lnTo>
                      <a:pt x="9312" y="3525"/>
                    </a:lnTo>
                    <a:lnTo>
                      <a:pt x="8704" y="3358"/>
                    </a:lnTo>
                    <a:lnTo>
                      <a:pt x="6490" y="2775"/>
                    </a:lnTo>
                    <a:lnTo>
                      <a:pt x="5906" y="679"/>
                    </a:lnTo>
                    <a:lnTo>
                      <a:pt x="571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75;p26">
                <a:extLst>
                  <a:ext uri="{FF2B5EF4-FFF2-40B4-BE49-F238E27FC236}">
                    <a16:creationId xmlns:a16="http://schemas.microsoft.com/office/drawing/2014/main" id="{90C71B78-658A-4812-BBAE-8E9A5811C204}"/>
                  </a:ext>
                </a:extLst>
              </p:cNvPr>
              <p:cNvSpPr/>
              <p:nvPr/>
            </p:nvSpPr>
            <p:spPr>
              <a:xfrm>
                <a:off x="6389475" y="-593700"/>
                <a:ext cx="311675" cy="305725"/>
              </a:xfrm>
              <a:custGeom>
                <a:avLst/>
                <a:gdLst/>
                <a:ahLst/>
                <a:cxnLst/>
                <a:rect l="l" t="t" r="r" b="b"/>
                <a:pathLst>
                  <a:path w="12467" h="12229" extrusionOk="0">
                    <a:moveTo>
                      <a:pt x="4084" y="1072"/>
                    </a:moveTo>
                    <a:lnTo>
                      <a:pt x="5942" y="2120"/>
                    </a:lnTo>
                    <a:lnTo>
                      <a:pt x="5942" y="5287"/>
                    </a:lnTo>
                    <a:lnTo>
                      <a:pt x="3561"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8" y="6466"/>
                    </a:lnTo>
                    <a:close/>
                    <a:moveTo>
                      <a:pt x="6644" y="6954"/>
                    </a:moveTo>
                    <a:lnTo>
                      <a:pt x="9026" y="9264"/>
                    </a:lnTo>
                    <a:lnTo>
                      <a:pt x="8502" y="11169"/>
                    </a:lnTo>
                    <a:lnTo>
                      <a:pt x="6644" y="10121"/>
                    </a:lnTo>
                    <a:lnTo>
                      <a:pt x="6644" y="6954"/>
                    </a:lnTo>
                    <a:close/>
                    <a:moveTo>
                      <a:pt x="5942" y="6942"/>
                    </a:moveTo>
                    <a:lnTo>
                      <a:pt x="5942" y="10216"/>
                    </a:lnTo>
                    <a:lnTo>
                      <a:pt x="4192" y="11193"/>
                    </a:lnTo>
                    <a:lnTo>
                      <a:pt x="3632"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58" y="4239"/>
                    </a:lnTo>
                    <a:lnTo>
                      <a:pt x="1525" y="6192"/>
                    </a:lnTo>
                    <a:lnTo>
                      <a:pt x="405" y="8073"/>
                    </a:lnTo>
                    <a:lnTo>
                      <a:pt x="36" y="8680"/>
                    </a:lnTo>
                    <a:lnTo>
                      <a:pt x="739"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76;p26">
                <a:extLst>
                  <a:ext uri="{FF2B5EF4-FFF2-40B4-BE49-F238E27FC236}">
                    <a16:creationId xmlns:a16="http://schemas.microsoft.com/office/drawing/2014/main" id="{60103469-3BC8-4ED2-8184-E7F1F66C6143}"/>
                  </a:ext>
                </a:extLst>
              </p:cNvPr>
              <p:cNvSpPr/>
              <p:nvPr/>
            </p:nvSpPr>
            <p:spPr>
              <a:xfrm>
                <a:off x="6160875" y="-593400"/>
                <a:ext cx="225650" cy="219700"/>
              </a:xfrm>
              <a:custGeom>
                <a:avLst/>
                <a:gdLst/>
                <a:ahLst/>
                <a:cxnLst/>
                <a:rect l="l" t="t" r="r" b="b"/>
                <a:pathLst>
                  <a:path w="9026" h="8788" extrusionOk="0">
                    <a:moveTo>
                      <a:pt x="4846" y="1013"/>
                    </a:moveTo>
                    <a:lnTo>
                      <a:pt x="5394" y="3025"/>
                    </a:lnTo>
                    <a:lnTo>
                      <a:pt x="3096" y="5275"/>
                    </a:lnTo>
                    <a:lnTo>
                      <a:pt x="3096" y="2001"/>
                    </a:lnTo>
                    <a:lnTo>
                      <a:pt x="4846" y="1013"/>
                    </a:lnTo>
                    <a:close/>
                    <a:moveTo>
                      <a:pt x="5966" y="3453"/>
                    </a:moveTo>
                    <a:lnTo>
                      <a:pt x="7930" y="3965"/>
                    </a:lnTo>
                    <a:lnTo>
                      <a:pt x="6859" y="5763"/>
                    </a:lnTo>
                    <a:lnTo>
                      <a:pt x="3584" y="5763"/>
                    </a:lnTo>
                    <a:lnTo>
                      <a:pt x="5966" y="3453"/>
                    </a:lnTo>
                    <a:close/>
                    <a:moveTo>
                      <a:pt x="5275" y="1"/>
                    </a:moveTo>
                    <a:lnTo>
                      <a:pt x="4656" y="358"/>
                    </a:lnTo>
                    <a:lnTo>
                      <a:pt x="2644" y="1477"/>
                    </a:lnTo>
                    <a:lnTo>
                      <a:pt x="715" y="394"/>
                    </a:lnTo>
                    <a:lnTo>
                      <a:pt x="84" y="36"/>
                    </a:lnTo>
                    <a:lnTo>
                      <a:pt x="12" y="298"/>
                    </a:lnTo>
                    <a:cubicBezTo>
                      <a:pt x="12" y="405"/>
                      <a:pt x="1" y="584"/>
                      <a:pt x="1" y="810"/>
                    </a:cubicBezTo>
                    <a:cubicBezTo>
                      <a:pt x="1" y="1239"/>
                      <a:pt x="24" y="1822"/>
                      <a:pt x="132" y="2489"/>
                    </a:cubicBezTo>
                    <a:lnTo>
                      <a:pt x="513" y="1060"/>
                    </a:lnTo>
                    <a:lnTo>
                      <a:pt x="2382" y="2108"/>
                    </a:lnTo>
                    <a:lnTo>
                      <a:pt x="2382" y="5275"/>
                    </a:lnTo>
                    <a:lnTo>
                      <a:pt x="274" y="3239"/>
                    </a:lnTo>
                    <a:lnTo>
                      <a:pt x="274" y="3239"/>
                    </a:lnTo>
                    <a:cubicBezTo>
                      <a:pt x="393" y="3715"/>
                      <a:pt x="560" y="4204"/>
                      <a:pt x="786" y="4692"/>
                    </a:cubicBezTo>
                    <a:lnTo>
                      <a:pt x="1870" y="5751"/>
                    </a:lnTo>
                    <a:lnTo>
                      <a:pt x="1382" y="5751"/>
                    </a:lnTo>
                    <a:cubicBezTo>
                      <a:pt x="1846" y="6430"/>
                      <a:pt x="2406" y="7002"/>
                      <a:pt x="3072" y="7442"/>
                    </a:cubicBezTo>
                    <a:lnTo>
                      <a:pt x="3072" y="6906"/>
                    </a:lnTo>
                    <a:lnTo>
                      <a:pt x="4311" y="8097"/>
                    </a:lnTo>
                    <a:cubicBezTo>
                      <a:pt x="4763" y="8299"/>
                      <a:pt x="5251" y="8442"/>
                      <a:pt x="5775" y="8549"/>
                    </a:cubicBezTo>
                    <a:lnTo>
                      <a:pt x="3584" y="6418"/>
                    </a:lnTo>
                    <a:lnTo>
                      <a:pt x="6942" y="6418"/>
                    </a:lnTo>
                    <a:lnTo>
                      <a:pt x="7954" y="8133"/>
                    </a:lnTo>
                    <a:lnTo>
                      <a:pt x="6097" y="8609"/>
                    </a:lnTo>
                    <a:cubicBezTo>
                      <a:pt x="6740" y="8728"/>
                      <a:pt x="7418" y="8787"/>
                      <a:pt x="8156" y="8787"/>
                    </a:cubicBezTo>
                    <a:lnTo>
                      <a:pt x="8335" y="8740"/>
                    </a:lnTo>
                    <a:lnTo>
                      <a:pt x="9026" y="8561"/>
                    </a:lnTo>
                    <a:lnTo>
                      <a:pt x="8668" y="7954"/>
                    </a:lnTo>
                    <a:lnTo>
                      <a:pt x="7513" y="6037"/>
                    </a:lnTo>
                    <a:lnTo>
                      <a:pt x="8633" y="4156"/>
                    </a:lnTo>
                    <a:lnTo>
                      <a:pt x="8990" y="3549"/>
                    </a:lnTo>
                    <a:lnTo>
                      <a:pt x="8287" y="3370"/>
                    </a:lnTo>
                    <a:lnTo>
                      <a:pt x="6049" y="2787"/>
                    </a:lnTo>
                    <a:lnTo>
                      <a:pt x="5477" y="691"/>
                    </a:lnTo>
                    <a:lnTo>
                      <a:pt x="5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77;p26">
                <a:extLst>
                  <a:ext uri="{FF2B5EF4-FFF2-40B4-BE49-F238E27FC236}">
                    <a16:creationId xmlns:a16="http://schemas.microsoft.com/office/drawing/2014/main" id="{21135415-B358-4C2B-8AE8-B0EFA8D11663}"/>
                  </a:ext>
                </a:extLst>
              </p:cNvPr>
              <p:cNvSpPr/>
              <p:nvPr/>
            </p:nvSpPr>
            <p:spPr>
              <a:xfrm>
                <a:off x="7018425" y="-287700"/>
                <a:ext cx="311975" cy="217900"/>
              </a:xfrm>
              <a:custGeom>
                <a:avLst/>
                <a:gdLst/>
                <a:ahLst/>
                <a:cxnLst/>
                <a:rect l="l" t="t" r="r" b="b"/>
                <a:pathLst>
                  <a:path w="12479" h="8716" extrusionOk="0">
                    <a:moveTo>
                      <a:pt x="4072" y="1084"/>
                    </a:moveTo>
                    <a:lnTo>
                      <a:pt x="5942" y="2120"/>
                    </a:lnTo>
                    <a:lnTo>
                      <a:pt x="5942" y="5299"/>
                    </a:lnTo>
                    <a:lnTo>
                      <a:pt x="3560" y="2989"/>
                    </a:lnTo>
                    <a:lnTo>
                      <a:pt x="4072" y="1084"/>
                    </a:lnTo>
                    <a:close/>
                    <a:moveTo>
                      <a:pt x="8394" y="1036"/>
                    </a:moveTo>
                    <a:lnTo>
                      <a:pt x="8942" y="3048"/>
                    </a:lnTo>
                    <a:lnTo>
                      <a:pt x="6632" y="5299"/>
                    </a:lnTo>
                    <a:lnTo>
                      <a:pt x="6632" y="2024"/>
                    </a:lnTo>
                    <a:lnTo>
                      <a:pt x="8394" y="1036"/>
                    </a:lnTo>
                    <a:close/>
                    <a:moveTo>
                      <a:pt x="3120" y="3525"/>
                    </a:moveTo>
                    <a:lnTo>
                      <a:pt x="5430" y="5775"/>
                    </a:lnTo>
                    <a:lnTo>
                      <a:pt x="2072" y="5775"/>
                    </a:lnTo>
                    <a:lnTo>
                      <a:pt x="1060" y="4060"/>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8835" y="0"/>
                    </a:moveTo>
                    <a:lnTo>
                      <a:pt x="8216" y="358"/>
                    </a:lnTo>
                    <a:lnTo>
                      <a:pt x="6204" y="1465"/>
                    </a:lnTo>
                    <a:lnTo>
                      <a:pt x="4275" y="381"/>
                    </a:lnTo>
                    <a:lnTo>
                      <a:pt x="3644" y="24"/>
                    </a:lnTo>
                    <a:lnTo>
                      <a:pt x="3453" y="715"/>
                    </a:lnTo>
                    <a:lnTo>
                      <a:pt x="2858" y="2882"/>
                    </a:lnTo>
                    <a:lnTo>
                      <a:pt x="703" y="3453"/>
                    </a:lnTo>
                    <a:lnTo>
                      <a:pt x="0" y="3632"/>
                    </a:lnTo>
                    <a:lnTo>
                      <a:pt x="370" y="4239"/>
                    </a:lnTo>
                    <a:lnTo>
                      <a:pt x="1536" y="6192"/>
                    </a:lnTo>
                    <a:lnTo>
                      <a:pt x="417" y="8061"/>
                    </a:lnTo>
                    <a:lnTo>
                      <a:pt x="48" y="8680"/>
                    </a:lnTo>
                    <a:lnTo>
                      <a:pt x="203" y="8716"/>
                    </a:lnTo>
                    <a:lnTo>
                      <a:pt x="2929" y="8716"/>
                    </a:lnTo>
                    <a:lnTo>
                      <a:pt x="1108" y="8239"/>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478" y="8620"/>
                    </a:lnTo>
                    <a:lnTo>
                      <a:pt x="12478" y="8359"/>
                    </a:lnTo>
                    <a:lnTo>
                      <a:pt x="12252" y="7978"/>
                    </a:lnTo>
                    <a:lnTo>
                      <a:pt x="11085" y="6025"/>
                    </a:lnTo>
                    <a:lnTo>
                      <a:pt x="12204" y="4156"/>
                    </a:lnTo>
                    <a:lnTo>
                      <a:pt x="12466" y="3691"/>
                    </a:lnTo>
                    <a:lnTo>
                      <a:pt x="12466" y="3513"/>
                    </a:lnTo>
                    <a:lnTo>
                      <a:pt x="11859" y="3346"/>
                    </a:lnTo>
                    <a:lnTo>
                      <a:pt x="9609" y="2775"/>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78;p26">
                <a:extLst>
                  <a:ext uri="{FF2B5EF4-FFF2-40B4-BE49-F238E27FC236}">
                    <a16:creationId xmlns:a16="http://schemas.microsoft.com/office/drawing/2014/main" id="{9C85CE61-AE81-481F-85FB-5FE40B6B9658}"/>
                  </a:ext>
                </a:extLst>
              </p:cNvPr>
              <p:cNvSpPr/>
              <p:nvPr/>
            </p:nvSpPr>
            <p:spPr>
              <a:xfrm>
                <a:off x="7018425" y="-593700"/>
                <a:ext cx="311375" cy="305725"/>
              </a:xfrm>
              <a:custGeom>
                <a:avLst/>
                <a:gdLst/>
                <a:ahLst/>
                <a:cxnLst/>
                <a:rect l="l" t="t" r="r" b="b"/>
                <a:pathLst>
                  <a:path w="12455" h="12229" extrusionOk="0">
                    <a:moveTo>
                      <a:pt x="4072" y="1072"/>
                    </a:moveTo>
                    <a:lnTo>
                      <a:pt x="5942" y="2120"/>
                    </a:lnTo>
                    <a:lnTo>
                      <a:pt x="5942" y="5287"/>
                    </a:lnTo>
                    <a:lnTo>
                      <a:pt x="3560" y="2977"/>
                    </a:lnTo>
                    <a:lnTo>
                      <a:pt x="4072" y="1072"/>
                    </a:lnTo>
                    <a:close/>
                    <a:moveTo>
                      <a:pt x="8394" y="1049"/>
                    </a:moveTo>
                    <a:lnTo>
                      <a:pt x="8942" y="3049"/>
                    </a:lnTo>
                    <a:lnTo>
                      <a:pt x="6632" y="5299"/>
                    </a:lnTo>
                    <a:lnTo>
                      <a:pt x="6632" y="2025"/>
                    </a:lnTo>
                    <a:lnTo>
                      <a:pt x="8394" y="1049"/>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4"/>
                    </a:lnTo>
                    <a:lnTo>
                      <a:pt x="1084" y="8264"/>
                    </a:lnTo>
                    <a:lnTo>
                      <a:pt x="2156" y="6466"/>
                    </a:lnTo>
                    <a:close/>
                    <a:moveTo>
                      <a:pt x="6632" y="6954"/>
                    </a:moveTo>
                    <a:lnTo>
                      <a:pt x="9014" y="9264"/>
                    </a:lnTo>
                    <a:lnTo>
                      <a:pt x="8502" y="11169"/>
                    </a:lnTo>
                    <a:lnTo>
                      <a:pt x="6632" y="10121"/>
                    </a:lnTo>
                    <a:lnTo>
                      <a:pt x="6632" y="6954"/>
                    </a:lnTo>
                    <a:close/>
                    <a:moveTo>
                      <a:pt x="5942" y="6942"/>
                    </a:moveTo>
                    <a:lnTo>
                      <a:pt x="5942" y="10216"/>
                    </a:lnTo>
                    <a:lnTo>
                      <a:pt x="4180" y="11193"/>
                    </a:lnTo>
                    <a:lnTo>
                      <a:pt x="3632" y="9192"/>
                    </a:lnTo>
                    <a:lnTo>
                      <a:pt x="5942" y="6942"/>
                    </a:lnTo>
                    <a:close/>
                    <a:moveTo>
                      <a:pt x="8835" y="1"/>
                    </a:moveTo>
                    <a:lnTo>
                      <a:pt x="8216" y="358"/>
                    </a:lnTo>
                    <a:lnTo>
                      <a:pt x="6204" y="1477"/>
                    </a:lnTo>
                    <a:lnTo>
                      <a:pt x="4275" y="394"/>
                    </a:lnTo>
                    <a:lnTo>
                      <a:pt x="3644" y="36"/>
                    </a:lnTo>
                    <a:lnTo>
                      <a:pt x="3453" y="715"/>
                    </a:lnTo>
                    <a:lnTo>
                      <a:pt x="2858" y="2894"/>
                    </a:lnTo>
                    <a:lnTo>
                      <a:pt x="703" y="3454"/>
                    </a:lnTo>
                    <a:lnTo>
                      <a:pt x="0" y="3632"/>
                    </a:lnTo>
                    <a:lnTo>
                      <a:pt x="358" y="4239"/>
                    </a:lnTo>
                    <a:lnTo>
                      <a:pt x="1513" y="6192"/>
                    </a:lnTo>
                    <a:lnTo>
                      <a:pt x="405" y="8073"/>
                    </a:lnTo>
                    <a:lnTo>
                      <a:pt x="24" y="8680"/>
                    </a:lnTo>
                    <a:lnTo>
                      <a:pt x="727" y="8859"/>
                    </a:lnTo>
                    <a:lnTo>
                      <a:pt x="2965" y="9442"/>
                    </a:lnTo>
                    <a:lnTo>
                      <a:pt x="3537" y="11538"/>
                    </a:lnTo>
                    <a:lnTo>
                      <a:pt x="3739" y="12228"/>
                    </a:lnTo>
                    <a:lnTo>
                      <a:pt x="4358" y="11871"/>
                    </a:lnTo>
                    <a:lnTo>
                      <a:pt x="6370" y="10752"/>
                    </a:lnTo>
                    <a:lnTo>
                      <a:pt x="8299" y="11836"/>
                    </a:lnTo>
                    <a:lnTo>
                      <a:pt x="8930" y="12193"/>
                    </a:lnTo>
                    <a:lnTo>
                      <a:pt x="9121" y="11514"/>
                    </a:lnTo>
                    <a:lnTo>
                      <a:pt x="9716" y="9335"/>
                    </a:lnTo>
                    <a:lnTo>
                      <a:pt x="11871" y="8776"/>
                    </a:lnTo>
                    <a:lnTo>
                      <a:pt x="12454" y="8621"/>
                    </a:lnTo>
                    <a:lnTo>
                      <a:pt x="12454" y="8371"/>
                    </a:lnTo>
                    <a:lnTo>
                      <a:pt x="12216" y="7978"/>
                    </a:lnTo>
                    <a:lnTo>
                      <a:pt x="11061" y="6025"/>
                    </a:lnTo>
                    <a:lnTo>
                      <a:pt x="12169" y="4156"/>
                    </a:lnTo>
                    <a:lnTo>
                      <a:pt x="12454" y="3704"/>
                    </a:lnTo>
                    <a:lnTo>
                      <a:pt x="12454" y="3525"/>
                    </a:lnTo>
                    <a:lnTo>
                      <a:pt x="11847" y="3370"/>
                    </a:lnTo>
                    <a:lnTo>
                      <a:pt x="9609" y="2787"/>
                    </a:lnTo>
                    <a:lnTo>
                      <a:pt x="9037"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79;p26">
                <a:extLst>
                  <a:ext uri="{FF2B5EF4-FFF2-40B4-BE49-F238E27FC236}">
                    <a16:creationId xmlns:a16="http://schemas.microsoft.com/office/drawing/2014/main" id="{366E6EA0-E276-44C0-BF88-D804237EC107}"/>
                  </a:ext>
                </a:extLst>
              </p:cNvPr>
              <p:cNvSpPr/>
              <p:nvPr/>
            </p:nvSpPr>
            <p:spPr>
              <a:xfrm>
                <a:off x="6700525" y="-287400"/>
                <a:ext cx="316150" cy="217900"/>
              </a:xfrm>
              <a:custGeom>
                <a:avLst/>
                <a:gdLst/>
                <a:ahLst/>
                <a:cxnLst/>
                <a:rect l="l" t="t" r="r" b="b"/>
                <a:pathLst>
                  <a:path w="12646" h="8716" extrusionOk="0">
                    <a:moveTo>
                      <a:pt x="4096" y="1072"/>
                    </a:moveTo>
                    <a:lnTo>
                      <a:pt x="5954" y="2108"/>
                    </a:lnTo>
                    <a:lnTo>
                      <a:pt x="5954" y="5287"/>
                    </a:lnTo>
                    <a:lnTo>
                      <a:pt x="3572" y="2977"/>
                    </a:lnTo>
                    <a:lnTo>
                      <a:pt x="4096" y="1072"/>
                    </a:lnTo>
                    <a:close/>
                    <a:moveTo>
                      <a:pt x="8418" y="1024"/>
                    </a:moveTo>
                    <a:lnTo>
                      <a:pt x="8966" y="3036"/>
                    </a:lnTo>
                    <a:lnTo>
                      <a:pt x="6656" y="5287"/>
                    </a:lnTo>
                    <a:lnTo>
                      <a:pt x="6656" y="2012"/>
                    </a:lnTo>
                    <a:lnTo>
                      <a:pt x="8418" y="1024"/>
                    </a:lnTo>
                    <a:close/>
                    <a:moveTo>
                      <a:pt x="3144" y="3513"/>
                    </a:moveTo>
                    <a:lnTo>
                      <a:pt x="5454" y="5763"/>
                    </a:lnTo>
                    <a:lnTo>
                      <a:pt x="2084" y="5763"/>
                    </a:lnTo>
                    <a:lnTo>
                      <a:pt x="1072" y="4048"/>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8847" y="0"/>
                    </a:moveTo>
                    <a:lnTo>
                      <a:pt x="8216" y="357"/>
                    </a:lnTo>
                    <a:lnTo>
                      <a:pt x="6216" y="1477"/>
                    </a:lnTo>
                    <a:lnTo>
                      <a:pt x="4275" y="381"/>
                    </a:lnTo>
                    <a:lnTo>
                      <a:pt x="3656" y="24"/>
                    </a:lnTo>
                    <a:lnTo>
                      <a:pt x="3453" y="715"/>
                    </a:lnTo>
                    <a:lnTo>
                      <a:pt x="2858" y="2882"/>
                    </a:lnTo>
                    <a:lnTo>
                      <a:pt x="703" y="3453"/>
                    </a:lnTo>
                    <a:lnTo>
                      <a:pt x="1" y="3632"/>
                    </a:lnTo>
                    <a:lnTo>
                      <a:pt x="382" y="4239"/>
                    </a:lnTo>
                    <a:lnTo>
                      <a:pt x="1537" y="6192"/>
                    </a:lnTo>
                    <a:lnTo>
                      <a:pt x="417" y="8061"/>
                    </a:lnTo>
                    <a:lnTo>
                      <a:pt x="48" y="8680"/>
                    </a:lnTo>
                    <a:lnTo>
                      <a:pt x="167" y="8704"/>
                    </a:lnTo>
                    <a:cubicBezTo>
                      <a:pt x="334" y="8716"/>
                      <a:pt x="489" y="8716"/>
                      <a:pt x="655" y="8716"/>
                    </a:cubicBezTo>
                    <a:lnTo>
                      <a:pt x="2953" y="8716"/>
                    </a:lnTo>
                    <a:lnTo>
                      <a:pt x="1132" y="8239"/>
                    </a:lnTo>
                    <a:lnTo>
                      <a:pt x="2203" y="6442"/>
                    </a:lnTo>
                    <a:lnTo>
                      <a:pt x="5477" y="6442"/>
                    </a:lnTo>
                    <a:lnTo>
                      <a:pt x="3144" y="8716"/>
                    </a:lnTo>
                    <a:lnTo>
                      <a:pt x="4144" y="8716"/>
                    </a:lnTo>
                    <a:lnTo>
                      <a:pt x="5989" y="6930"/>
                    </a:lnTo>
                    <a:lnTo>
                      <a:pt x="5989" y="8716"/>
                    </a:lnTo>
                    <a:lnTo>
                      <a:pt x="6692" y="8716"/>
                    </a:lnTo>
                    <a:lnTo>
                      <a:pt x="6692" y="6930"/>
                    </a:lnTo>
                    <a:lnTo>
                      <a:pt x="8537" y="8716"/>
                    </a:lnTo>
                    <a:lnTo>
                      <a:pt x="12121" y="8716"/>
                    </a:lnTo>
                    <a:lnTo>
                      <a:pt x="12645" y="8585"/>
                    </a:lnTo>
                    <a:lnTo>
                      <a:pt x="12288" y="7977"/>
                    </a:lnTo>
                    <a:lnTo>
                      <a:pt x="11073" y="6025"/>
                    </a:lnTo>
                    <a:lnTo>
                      <a:pt x="12193" y="4156"/>
                    </a:lnTo>
                    <a:lnTo>
                      <a:pt x="12550" y="3536"/>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0;p26">
                <a:extLst>
                  <a:ext uri="{FF2B5EF4-FFF2-40B4-BE49-F238E27FC236}">
                    <a16:creationId xmlns:a16="http://schemas.microsoft.com/office/drawing/2014/main" id="{18FBA844-14CB-438A-9A02-733902FFC736}"/>
                  </a:ext>
                </a:extLst>
              </p:cNvPr>
              <p:cNvSpPr/>
              <p:nvPr/>
            </p:nvSpPr>
            <p:spPr>
              <a:xfrm>
                <a:off x="670082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406" y="1049"/>
                    </a:moveTo>
                    <a:lnTo>
                      <a:pt x="8954" y="3049"/>
                    </a:lnTo>
                    <a:lnTo>
                      <a:pt x="6644" y="5299"/>
                    </a:lnTo>
                    <a:lnTo>
                      <a:pt x="6644" y="2025"/>
                    </a:lnTo>
                    <a:lnTo>
                      <a:pt x="8406"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56"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2" y="11193"/>
                    </a:lnTo>
                    <a:lnTo>
                      <a:pt x="3644"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82" y="4239"/>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6"/>
                    </a:lnTo>
                    <a:lnTo>
                      <a:pt x="8954" y="12193"/>
                    </a:lnTo>
                    <a:lnTo>
                      <a:pt x="9145" y="11514"/>
                    </a:lnTo>
                    <a:lnTo>
                      <a:pt x="9740" y="9335"/>
                    </a:lnTo>
                    <a:lnTo>
                      <a:pt x="11895" y="8776"/>
                    </a:lnTo>
                    <a:lnTo>
                      <a:pt x="12597" y="8597"/>
                    </a:lnTo>
                    <a:lnTo>
                      <a:pt x="12240" y="7978"/>
                    </a:lnTo>
                    <a:lnTo>
                      <a:pt x="11085" y="6025"/>
                    </a:lnTo>
                    <a:lnTo>
                      <a:pt x="12193" y="4156"/>
                    </a:lnTo>
                    <a:lnTo>
                      <a:pt x="12550" y="3549"/>
                    </a:lnTo>
                    <a:lnTo>
                      <a:pt x="11859"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1;p26">
                <a:extLst>
                  <a:ext uri="{FF2B5EF4-FFF2-40B4-BE49-F238E27FC236}">
                    <a16:creationId xmlns:a16="http://schemas.microsoft.com/office/drawing/2014/main" id="{426B570A-8AE9-415E-9387-1F1CB592A07B}"/>
                  </a:ext>
                </a:extLst>
              </p:cNvPr>
              <p:cNvSpPr/>
              <p:nvPr/>
            </p:nvSpPr>
            <p:spPr>
              <a:xfrm>
                <a:off x="7647075" y="-287700"/>
                <a:ext cx="311975" cy="217900"/>
              </a:xfrm>
              <a:custGeom>
                <a:avLst/>
                <a:gdLst/>
                <a:ahLst/>
                <a:cxnLst/>
                <a:rect l="l" t="t" r="r" b="b"/>
                <a:pathLst>
                  <a:path w="12479" h="8716" extrusionOk="0">
                    <a:moveTo>
                      <a:pt x="4084" y="1084"/>
                    </a:moveTo>
                    <a:lnTo>
                      <a:pt x="5942" y="2120"/>
                    </a:lnTo>
                    <a:lnTo>
                      <a:pt x="5942" y="5299"/>
                    </a:lnTo>
                    <a:lnTo>
                      <a:pt x="3560" y="2989"/>
                    </a:lnTo>
                    <a:lnTo>
                      <a:pt x="4084" y="1084"/>
                    </a:lnTo>
                    <a:close/>
                    <a:moveTo>
                      <a:pt x="8394" y="1036"/>
                    </a:moveTo>
                    <a:lnTo>
                      <a:pt x="8954" y="3048"/>
                    </a:lnTo>
                    <a:lnTo>
                      <a:pt x="6644" y="5299"/>
                    </a:lnTo>
                    <a:lnTo>
                      <a:pt x="6644" y="2024"/>
                    </a:lnTo>
                    <a:lnTo>
                      <a:pt x="8394" y="1036"/>
                    </a:lnTo>
                    <a:close/>
                    <a:moveTo>
                      <a:pt x="3132" y="3525"/>
                    </a:moveTo>
                    <a:lnTo>
                      <a:pt x="5442" y="5775"/>
                    </a:lnTo>
                    <a:lnTo>
                      <a:pt x="2072" y="5775"/>
                    </a:lnTo>
                    <a:lnTo>
                      <a:pt x="1060" y="4060"/>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8847" y="0"/>
                    </a:moveTo>
                    <a:lnTo>
                      <a:pt x="8216" y="358"/>
                    </a:lnTo>
                    <a:lnTo>
                      <a:pt x="6216" y="1465"/>
                    </a:lnTo>
                    <a:lnTo>
                      <a:pt x="4275" y="381"/>
                    </a:lnTo>
                    <a:lnTo>
                      <a:pt x="3656" y="24"/>
                    </a:lnTo>
                    <a:lnTo>
                      <a:pt x="3453" y="715"/>
                    </a:lnTo>
                    <a:lnTo>
                      <a:pt x="2858" y="2882"/>
                    </a:lnTo>
                    <a:lnTo>
                      <a:pt x="703" y="3453"/>
                    </a:lnTo>
                    <a:lnTo>
                      <a:pt x="0" y="3632"/>
                    </a:lnTo>
                    <a:lnTo>
                      <a:pt x="381" y="4239"/>
                    </a:lnTo>
                    <a:lnTo>
                      <a:pt x="1536" y="6192"/>
                    </a:lnTo>
                    <a:lnTo>
                      <a:pt x="417" y="8061"/>
                    </a:lnTo>
                    <a:lnTo>
                      <a:pt x="48" y="8680"/>
                    </a:lnTo>
                    <a:lnTo>
                      <a:pt x="215" y="8716"/>
                    </a:lnTo>
                    <a:lnTo>
                      <a:pt x="2929" y="8716"/>
                    </a:lnTo>
                    <a:lnTo>
                      <a:pt x="1120" y="8239"/>
                    </a:lnTo>
                    <a:lnTo>
                      <a:pt x="2191" y="6442"/>
                    </a:lnTo>
                    <a:lnTo>
                      <a:pt x="5465" y="6442"/>
                    </a:lnTo>
                    <a:lnTo>
                      <a:pt x="3132" y="8716"/>
                    </a:lnTo>
                    <a:lnTo>
                      <a:pt x="4120" y="8716"/>
                    </a:lnTo>
                    <a:lnTo>
                      <a:pt x="5977" y="6930"/>
                    </a:lnTo>
                    <a:lnTo>
                      <a:pt x="5977" y="8716"/>
                    </a:lnTo>
                    <a:lnTo>
                      <a:pt x="6668" y="8716"/>
                    </a:lnTo>
                    <a:lnTo>
                      <a:pt x="6668" y="6930"/>
                    </a:lnTo>
                    <a:lnTo>
                      <a:pt x="8513" y="8716"/>
                    </a:lnTo>
                    <a:lnTo>
                      <a:pt x="9906" y="8716"/>
                    </a:lnTo>
                    <a:cubicBezTo>
                      <a:pt x="10823" y="8716"/>
                      <a:pt x="11669" y="8585"/>
                      <a:pt x="12443" y="8299"/>
                    </a:cubicBezTo>
                    <a:lnTo>
                      <a:pt x="12252" y="7978"/>
                    </a:lnTo>
                    <a:lnTo>
                      <a:pt x="11085" y="6025"/>
                    </a:lnTo>
                    <a:lnTo>
                      <a:pt x="12204" y="4156"/>
                    </a:lnTo>
                    <a:lnTo>
                      <a:pt x="12478" y="3691"/>
                    </a:lnTo>
                    <a:lnTo>
                      <a:pt x="12478" y="3513"/>
                    </a:lnTo>
                    <a:lnTo>
                      <a:pt x="11871" y="3346"/>
                    </a:lnTo>
                    <a:lnTo>
                      <a:pt x="9621" y="2775"/>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2;p26">
                <a:extLst>
                  <a:ext uri="{FF2B5EF4-FFF2-40B4-BE49-F238E27FC236}">
                    <a16:creationId xmlns:a16="http://schemas.microsoft.com/office/drawing/2014/main" id="{15F9B902-C023-49C5-954D-D5982977EADA}"/>
                  </a:ext>
                </a:extLst>
              </p:cNvPr>
              <p:cNvSpPr/>
              <p:nvPr/>
            </p:nvSpPr>
            <p:spPr>
              <a:xfrm>
                <a:off x="7647075" y="-593700"/>
                <a:ext cx="311675" cy="305725"/>
              </a:xfrm>
              <a:custGeom>
                <a:avLst/>
                <a:gdLst/>
                <a:ahLst/>
                <a:cxnLst/>
                <a:rect l="l" t="t" r="r" b="b"/>
                <a:pathLst>
                  <a:path w="12467" h="12229" extrusionOk="0">
                    <a:moveTo>
                      <a:pt x="4084" y="1072"/>
                    </a:moveTo>
                    <a:lnTo>
                      <a:pt x="5942" y="2120"/>
                    </a:lnTo>
                    <a:lnTo>
                      <a:pt x="5942" y="5287"/>
                    </a:lnTo>
                    <a:lnTo>
                      <a:pt x="3560"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1"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58" y="4239"/>
                    </a:lnTo>
                    <a:lnTo>
                      <a:pt x="1524" y="6192"/>
                    </a:lnTo>
                    <a:lnTo>
                      <a:pt x="405" y="8073"/>
                    </a:lnTo>
                    <a:lnTo>
                      <a:pt x="36" y="8680"/>
                    </a:lnTo>
                    <a:lnTo>
                      <a:pt x="727"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3;p26">
                <a:extLst>
                  <a:ext uri="{FF2B5EF4-FFF2-40B4-BE49-F238E27FC236}">
                    <a16:creationId xmlns:a16="http://schemas.microsoft.com/office/drawing/2014/main" id="{12E25147-C005-41DC-82BE-B84F66295FE4}"/>
                  </a:ext>
                </a:extLst>
              </p:cNvPr>
              <p:cNvSpPr/>
              <p:nvPr/>
            </p:nvSpPr>
            <p:spPr>
              <a:xfrm>
                <a:off x="7329475" y="-287400"/>
                <a:ext cx="315550" cy="217900"/>
              </a:xfrm>
              <a:custGeom>
                <a:avLst/>
                <a:gdLst/>
                <a:ahLst/>
                <a:cxnLst/>
                <a:rect l="l" t="t" r="r" b="b"/>
                <a:pathLst>
                  <a:path w="12622" h="8716" extrusionOk="0">
                    <a:moveTo>
                      <a:pt x="4096" y="1072"/>
                    </a:moveTo>
                    <a:lnTo>
                      <a:pt x="5954" y="2108"/>
                    </a:lnTo>
                    <a:lnTo>
                      <a:pt x="5954" y="5287"/>
                    </a:lnTo>
                    <a:lnTo>
                      <a:pt x="3572" y="2977"/>
                    </a:lnTo>
                    <a:lnTo>
                      <a:pt x="4096" y="1072"/>
                    </a:lnTo>
                    <a:close/>
                    <a:moveTo>
                      <a:pt x="8406" y="1024"/>
                    </a:moveTo>
                    <a:lnTo>
                      <a:pt x="8954" y="3036"/>
                    </a:lnTo>
                    <a:lnTo>
                      <a:pt x="6656" y="5287"/>
                    </a:lnTo>
                    <a:lnTo>
                      <a:pt x="6656" y="2012"/>
                    </a:lnTo>
                    <a:lnTo>
                      <a:pt x="8406" y="1024"/>
                    </a:lnTo>
                    <a:close/>
                    <a:moveTo>
                      <a:pt x="3144" y="3513"/>
                    </a:moveTo>
                    <a:lnTo>
                      <a:pt x="5442" y="5763"/>
                    </a:lnTo>
                    <a:lnTo>
                      <a:pt x="2084" y="5763"/>
                    </a:lnTo>
                    <a:lnTo>
                      <a:pt x="1072" y="4048"/>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8835" y="0"/>
                    </a:moveTo>
                    <a:lnTo>
                      <a:pt x="8216" y="357"/>
                    </a:lnTo>
                    <a:lnTo>
                      <a:pt x="6204" y="1477"/>
                    </a:lnTo>
                    <a:lnTo>
                      <a:pt x="4275" y="381"/>
                    </a:lnTo>
                    <a:lnTo>
                      <a:pt x="3644" y="24"/>
                    </a:lnTo>
                    <a:lnTo>
                      <a:pt x="3453" y="715"/>
                    </a:lnTo>
                    <a:lnTo>
                      <a:pt x="2858" y="2882"/>
                    </a:lnTo>
                    <a:lnTo>
                      <a:pt x="703" y="3453"/>
                    </a:lnTo>
                    <a:lnTo>
                      <a:pt x="1" y="3632"/>
                    </a:lnTo>
                    <a:lnTo>
                      <a:pt x="370" y="4239"/>
                    </a:lnTo>
                    <a:lnTo>
                      <a:pt x="1525" y="6192"/>
                    </a:lnTo>
                    <a:lnTo>
                      <a:pt x="417" y="8061"/>
                    </a:lnTo>
                    <a:lnTo>
                      <a:pt x="36" y="8680"/>
                    </a:lnTo>
                    <a:lnTo>
                      <a:pt x="203" y="8716"/>
                    </a:lnTo>
                    <a:lnTo>
                      <a:pt x="2929" y="8716"/>
                    </a:lnTo>
                    <a:lnTo>
                      <a:pt x="1108" y="8251"/>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621" y="8585"/>
                    </a:lnTo>
                    <a:lnTo>
                      <a:pt x="12264" y="7977"/>
                    </a:lnTo>
                    <a:lnTo>
                      <a:pt x="11073" y="6025"/>
                    </a:lnTo>
                    <a:lnTo>
                      <a:pt x="12193" y="4156"/>
                    </a:lnTo>
                    <a:lnTo>
                      <a:pt x="12550" y="3536"/>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4;p26">
                <a:extLst>
                  <a:ext uri="{FF2B5EF4-FFF2-40B4-BE49-F238E27FC236}">
                    <a16:creationId xmlns:a16="http://schemas.microsoft.com/office/drawing/2014/main" id="{E5FAC137-BED9-42B1-8E43-E67075A79085}"/>
                  </a:ext>
                </a:extLst>
              </p:cNvPr>
              <p:cNvSpPr/>
              <p:nvPr/>
            </p:nvSpPr>
            <p:spPr>
              <a:xfrm>
                <a:off x="732977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394" y="1049"/>
                    </a:moveTo>
                    <a:lnTo>
                      <a:pt x="8942" y="3049"/>
                    </a:lnTo>
                    <a:lnTo>
                      <a:pt x="6644" y="5299"/>
                    </a:lnTo>
                    <a:lnTo>
                      <a:pt x="6644" y="2025"/>
                    </a:lnTo>
                    <a:lnTo>
                      <a:pt x="8394" y="1049"/>
                    </a:lnTo>
                    <a:close/>
                    <a:moveTo>
                      <a:pt x="3132" y="3525"/>
                    </a:moveTo>
                    <a:lnTo>
                      <a:pt x="5430" y="5775"/>
                    </a:lnTo>
                    <a:lnTo>
                      <a:pt x="2072" y="5775"/>
                    </a:lnTo>
                    <a:lnTo>
                      <a:pt x="1060" y="4061"/>
                    </a:lnTo>
                    <a:lnTo>
                      <a:pt x="3132" y="3525"/>
                    </a:lnTo>
                    <a:close/>
                    <a:moveTo>
                      <a:pt x="9514" y="3465"/>
                    </a:moveTo>
                    <a:lnTo>
                      <a:pt x="11478" y="3977"/>
                    </a:lnTo>
                    <a:lnTo>
                      <a:pt x="10406" y="5775"/>
                    </a:lnTo>
                    <a:lnTo>
                      <a:pt x="7132" y="5775"/>
                    </a:lnTo>
                    <a:lnTo>
                      <a:pt x="9514" y="3465"/>
                    </a:lnTo>
                    <a:close/>
                    <a:moveTo>
                      <a:pt x="10514" y="6466"/>
                    </a:moveTo>
                    <a:lnTo>
                      <a:pt x="11526" y="8168"/>
                    </a:lnTo>
                    <a:lnTo>
                      <a:pt x="9454" y="8704"/>
                    </a:lnTo>
                    <a:lnTo>
                      <a:pt x="7144" y="6466"/>
                    </a:lnTo>
                    <a:close/>
                    <a:moveTo>
                      <a:pt x="5430" y="6466"/>
                    </a:moveTo>
                    <a:lnTo>
                      <a:pt x="3048" y="8764"/>
                    </a:lnTo>
                    <a:lnTo>
                      <a:pt x="1084" y="8264"/>
                    </a:lnTo>
                    <a:lnTo>
                      <a:pt x="2155" y="6466"/>
                    </a:lnTo>
                    <a:close/>
                    <a:moveTo>
                      <a:pt x="6644" y="6954"/>
                    </a:moveTo>
                    <a:lnTo>
                      <a:pt x="9025" y="9264"/>
                    </a:lnTo>
                    <a:lnTo>
                      <a:pt x="8501" y="11169"/>
                    </a:lnTo>
                    <a:lnTo>
                      <a:pt x="6644" y="10121"/>
                    </a:lnTo>
                    <a:lnTo>
                      <a:pt x="6644" y="6954"/>
                    </a:lnTo>
                    <a:close/>
                    <a:moveTo>
                      <a:pt x="5942" y="6942"/>
                    </a:moveTo>
                    <a:lnTo>
                      <a:pt x="5942" y="10216"/>
                    </a:lnTo>
                    <a:lnTo>
                      <a:pt x="4180"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70" y="4239"/>
                    </a:lnTo>
                    <a:lnTo>
                      <a:pt x="1536" y="6192"/>
                    </a:lnTo>
                    <a:lnTo>
                      <a:pt x="417" y="8073"/>
                    </a:lnTo>
                    <a:lnTo>
                      <a:pt x="48" y="8680"/>
                    </a:lnTo>
                    <a:lnTo>
                      <a:pt x="739" y="8859"/>
                    </a:lnTo>
                    <a:lnTo>
                      <a:pt x="2977" y="9442"/>
                    </a:lnTo>
                    <a:lnTo>
                      <a:pt x="3560" y="11538"/>
                    </a:lnTo>
                    <a:lnTo>
                      <a:pt x="3751" y="12228"/>
                    </a:lnTo>
                    <a:lnTo>
                      <a:pt x="4382" y="11871"/>
                    </a:lnTo>
                    <a:lnTo>
                      <a:pt x="6382" y="10752"/>
                    </a:lnTo>
                    <a:lnTo>
                      <a:pt x="8323" y="11836"/>
                    </a:lnTo>
                    <a:lnTo>
                      <a:pt x="8942" y="12193"/>
                    </a:lnTo>
                    <a:lnTo>
                      <a:pt x="9144" y="11514"/>
                    </a:lnTo>
                    <a:lnTo>
                      <a:pt x="9740" y="9335"/>
                    </a:lnTo>
                    <a:lnTo>
                      <a:pt x="11895" y="8776"/>
                    </a:lnTo>
                    <a:lnTo>
                      <a:pt x="12597" y="8597"/>
                    </a:lnTo>
                    <a:lnTo>
                      <a:pt x="12228" y="7978"/>
                    </a:lnTo>
                    <a:lnTo>
                      <a:pt x="11073" y="6025"/>
                    </a:lnTo>
                    <a:lnTo>
                      <a:pt x="12192" y="4156"/>
                    </a:lnTo>
                    <a:lnTo>
                      <a:pt x="12550" y="3549"/>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5;p26">
                <a:extLst>
                  <a:ext uri="{FF2B5EF4-FFF2-40B4-BE49-F238E27FC236}">
                    <a16:creationId xmlns:a16="http://schemas.microsoft.com/office/drawing/2014/main" id="{E9E8E8AB-40B2-4A8C-B200-FDB4D622D5A8}"/>
                  </a:ext>
                </a:extLst>
              </p:cNvPr>
              <p:cNvSpPr/>
              <p:nvPr/>
            </p:nvSpPr>
            <p:spPr>
              <a:xfrm>
                <a:off x="8276025" y="-593400"/>
                <a:ext cx="173550" cy="217625"/>
              </a:xfrm>
              <a:custGeom>
                <a:avLst/>
                <a:gdLst/>
                <a:ahLst/>
                <a:cxnLst/>
                <a:rect l="l" t="t" r="r" b="b"/>
                <a:pathLst>
                  <a:path w="6942" h="8705" extrusionOk="0">
                    <a:moveTo>
                      <a:pt x="3120" y="3513"/>
                    </a:moveTo>
                    <a:lnTo>
                      <a:pt x="5430" y="5763"/>
                    </a:lnTo>
                    <a:lnTo>
                      <a:pt x="2072" y="5763"/>
                    </a:lnTo>
                    <a:lnTo>
                      <a:pt x="1060" y="4049"/>
                    </a:lnTo>
                    <a:lnTo>
                      <a:pt x="3120" y="3513"/>
                    </a:lnTo>
                    <a:close/>
                    <a:moveTo>
                      <a:pt x="3644" y="1"/>
                    </a:moveTo>
                    <a:lnTo>
                      <a:pt x="3453" y="691"/>
                    </a:lnTo>
                    <a:lnTo>
                      <a:pt x="2858" y="2870"/>
                    </a:lnTo>
                    <a:lnTo>
                      <a:pt x="691" y="3430"/>
                    </a:lnTo>
                    <a:lnTo>
                      <a:pt x="0" y="3608"/>
                    </a:lnTo>
                    <a:lnTo>
                      <a:pt x="369" y="4215"/>
                    </a:lnTo>
                    <a:lnTo>
                      <a:pt x="1536" y="6168"/>
                    </a:lnTo>
                    <a:lnTo>
                      <a:pt x="417" y="8049"/>
                    </a:lnTo>
                    <a:lnTo>
                      <a:pt x="48" y="8657"/>
                    </a:lnTo>
                    <a:lnTo>
                      <a:pt x="239" y="8704"/>
                    </a:lnTo>
                    <a:cubicBezTo>
                      <a:pt x="786" y="8645"/>
                      <a:pt x="1310" y="8537"/>
                      <a:pt x="1786" y="8406"/>
                    </a:cubicBezTo>
                    <a:lnTo>
                      <a:pt x="1120" y="8228"/>
                    </a:lnTo>
                    <a:lnTo>
                      <a:pt x="2191" y="6418"/>
                    </a:lnTo>
                    <a:lnTo>
                      <a:pt x="5037" y="6418"/>
                    </a:lnTo>
                    <a:cubicBezTo>
                      <a:pt x="5275" y="6156"/>
                      <a:pt x="5501" y="5870"/>
                      <a:pt x="5703" y="5561"/>
                    </a:cubicBezTo>
                    <a:cubicBezTo>
                      <a:pt x="5775" y="5442"/>
                      <a:pt x="5834" y="5335"/>
                      <a:pt x="5906" y="5216"/>
                    </a:cubicBezTo>
                    <a:lnTo>
                      <a:pt x="3572" y="2953"/>
                    </a:lnTo>
                    <a:lnTo>
                      <a:pt x="4096" y="1048"/>
                    </a:lnTo>
                    <a:lnTo>
                      <a:pt x="5930" y="2108"/>
                    </a:lnTo>
                    <a:lnTo>
                      <a:pt x="5930" y="5144"/>
                    </a:lnTo>
                    <a:cubicBezTo>
                      <a:pt x="6263" y="4525"/>
                      <a:pt x="6489" y="3906"/>
                      <a:pt x="6632" y="3311"/>
                    </a:cubicBezTo>
                    <a:lnTo>
                      <a:pt x="6632" y="2001"/>
                    </a:lnTo>
                    <a:lnTo>
                      <a:pt x="6882" y="1846"/>
                    </a:lnTo>
                    <a:cubicBezTo>
                      <a:pt x="6918" y="1548"/>
                      <a:pt x="6930" y="1275"/>
                      <a:pt x="6942" y="1037"/>
                    </a:cubicBezTo>
                    <a:lnTo>
                      <a:pt x="6942" y="1037"/>
                    </a:lnTo>
                    <a:lnTo>
                      <a:pt x="6204" y="1453"/>
                    </a:lnTo>
                    <a:lnTo>
                      <a:pt x="4263" y="358"/>
                    </a:lnTo>
                    <a:lnTo>
                      <a:pt x="364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6;p26">
                <a:extLst>
                  <a:ext uri="{FF2B5EF4-FFF2-40B4-BE49-F238E27FC236}">
                    <a16:creationId xmlns:a16="http://schemas.microsoft.com/office/drawing/2014/main" id="{F70AAEEE-C6C8-47FC-96B1-963E779F0AB4}"/>
                  </a:ext>
                </a:extLst>
              </p:cNvPr>
              <p:cNvSpPr/>
              <p:nvPr/>
            </p:nvSpPr>
            <p:spPr>
              <a:xfrm>
                <a:off x="7958725" y="-287700"/>
                <a:ext cx="228325" cy="203925"/>
              </a:xfrm>
              <a:custGeom>
                <a:avLst/>
                <a:gdLst/>
                <a:ahLst/>
                <a:cxnLst/>
                <a:rect l="l" t="t" r="r" b="b"/>
                <a:pathLst>
                  <a:path w="9133" h="8157" extrusionOk="0">
                    <a:moveTo>
                      <a:pt x="8835" y="0"/>
                    </a:moveTo>
                    <a:lnTo>
                      <a:pt x="8216" y="358"/>
                    </a:lnTo>
                    <a:lnTo>
                      <a:pt x="6203" y="1465"/>
                    </a:lnTo>
                    <a:lnTo>
                      <a:pt x="4263" y="381"/>
                    </a:lnTo>
                    <a:lnTo>
                      <a:pt x="3644" y="24"/>
                    </a:lnTo>
                    <a:lnTo>
                      <a:pt x="3453" y="715"/>
                    </a:lnTo>
                    <a:lnTo>
                      <a:pt x="2858" y="2882"/>
                    </a:lnTo>
                    <a:lnTo>
                      <a:pt x="691" y="3453"/>
                    </a:lnTo>
                    <a:lnTo>
                      <a:pt x="0" y="3632"/>
                    </a:lnTo>
                    <a:lnTo>
                      <a:pt x="369" y="4239"/>
                    </a:lnTo>
                    <a:lnTo>
                      <a:pt x="1524" y="6192"/>
                    </a:lnTo>
                    <a:lnTo>
                      <a:pt x="417" y="8061"/>
                    </a:lnTo>
                    <a:lnTo>
                      <a:pt x="358" y="8156"/>
                    </a:lnTo>
                    <a:cubicBezTo>
                      <a:pt x="786" y="7966"/>
                      <a:pt x="1203" y="7739"/>
                      <a:pt x="1584" y="7454"/>
                    </a:cubicBezTo>
                    <a:lnTo>
                      <a:pt x="2179" y="6442"/>
                    </a:lnTo>
                    <a:lnTo>
                      <a:pt x="2691" y="6442"/>
                    </a:lnTo>
                    <a:cubicBezTo>
                      <a:pt x="2882" y="6239"/>
                      <a:pt x="3060" y="6001"/>
                      <a:pt x="3227" y="5751"/>
                    </a:cubicBezTo>
                    <a:lnTo>
                      <a:pt x="2096" y="5751"/>
                    </a:lnTo>
                    <a:lnTo>
                      <a:pt x="1084" y="4048"/>
                    </a:lnTo>
                    <a:lnTo>
                      <a:pt x="3155" y="3513"/>
                    </a:lnTo>
                    <a:lnTo>
                      <a:pt x="4025" y="4358"/>
                    </a:lnTo>
                    <a:cubicBezTo>
                      <a:pt x="4144" y="4120"/>
                      <a:pt x="4239" y="3882"/>
                      <a:pt x="4310" y="3667"/>
                    </a:cubicBezTo>
                    <a:lnTo>
                      <a:pt x="3584" y="2953"/>
                    </a:lnTo>
                    <a:lnTo>
                      <a:pt x="4108" y="1048"/>
                    </a:lnTo>
                    <a:lnTo>
                      <a:pt x="5965" y="2096"/>
                    </a:lnTo>
                    <a:lnTo>
                      <a:pt x="5965" y="2179"/>
                    </a:lnTo>
                    <a:cubicBezTo>
                      <a:pt x="6168" y="2179"/>
                      <a:pt x="6406" y="2155"/>
                      <a:pt x="6632" y="2108"/>
                    </a:cubicBezTo>
                    <a:lnTo>
                      <a:pt x="6632" y="2024"/>
                    </a:lnTo>
                    <a:lnTo>
                      <a:pt x="8394" y="1036"/>
                    </a:lnTo>
                    <a:lnTo>
                      <a:pt x="8513" y="1453"/>
                    </a:lnTo>
                    <a:cubicBezTo>
                      <a:pt x="8728" y="1334"/>
                      <a:pt x="8942" y="1203"/>
                      <a:pt x="9132" y="1048"/>
                    </a:cubicBezTo>
                    <a:lnTo>
                      <a:pt x="9025"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7;p26">
                <a:extLst>
                  <a:ext uri="{FF2B5EF4-FFF2-40B4-BE49-F238E27FC236}">
                    <a16:creationId xmlns:a16="http://schemas.microsoft.com/office/drawing/2014/main" id="{7FB332F1-1058-49A4-BF7C-C9090A8DF285}"/>
                  </a:ext>
                </a:extLst>
              </p:cNvPr>
              <p:cNvSpPr/>
              <p:nvPr/>
            </p:nvSpPr>
            <p:spPr>
              <a:xfrm>
                <a:off x="7958725" y="-593700"/>
                <a:ext cx="314350" cy="305725"/>
              </a:xfrm>
              <a:custGeom>
                <a:avLst/>
                <a:gdLst/>
                <a:ahLst/>
                <a:cxnLst/>
                <a:rect l="l" t="t" r="r" b="b"/>
                <a:pathLst>
                  <a:path w="12574" h="12229" extrusionOk="0">
                    <a:moveTo>
                      <a:pt x="4072" y="1072"/>
                    </a:moveTo>
                    <a:lnTo>
                      <a:pt x="5930" y="2120"/>
                    </a:lnTo>
                    <a:lnTo>
                      <a:pt x="5930" y="5287"/>
                    </a:lnTo>
                    <a:lnTo>
                      <a:pt x="3548" y="2977"/>
                    </a:lnTo>
                    <a:lnTo>
                      <a:pt x="4072" y="1072"/>
                    </a:lnTo>
                    <a:close/>
                    <a:moveTo>
                      <a:pt x="8394" y="1049"/>
                    </a:moveTo>
                    <a:lnTo>
                      <a:pt x="8942" y="3049"/>
                    </a:lnTo>
                    <a:lnTo>
                      <a:pt x="6632" y="5299"/>
                    </a:lnTo>
                    <a:lnTo>
                      <a:pt x="6632" y="2025"/>
                    </a:lnTo>
                    <a:lnTo>
                      <a:pt x="8394" y="1049"/>
                    </a:lnTo>
                    <a:close/>
                    <a:moveTo>
                      <a:pt x="3120" y="3525"/>
                    </a:moveTo>
                    <a:lnTo>
                      <a:pt x="5430" y="5775"/>
                    </a:lnTo>
                    <a:lnTo>
                      <a:pt x="2060" y="5775"/>
                    </a:lnTo>
                    <a:lnTo>
                      <a:pt x="1048" y="4061"/>
                    </a:lnTo>
                    <a:lnTo>
                      <a:pt x="3120" y="3525"/>
                    </a:lnTo>
                    <a:close/>
                    <a:moveTo>
                      <a:pt x="9502" y="3465"/>
                    </a:moveTo>
                    <a:lnTo>
                      <a:pt x="11466" y="3977"/>
                    </a:lnTo>
                    <a:lnTo>
                      <a:pt x="10394" y="5775"/>
                    </a:lnTo>
                    <a:lnTo>
                      <a:pt x="7120" y="5775"/>
                    </a:lnTo>
                    <a:lnTo>
                      <a:pt x="9502" y="3465"/>
                    </a:lnTo>
                    <a:close/>
                    <a:moveTo>
                      <a:pt x="10502" y="6466"/>
                    </a:moveTo>
                    <a:lnTo>
                      <a:pt x="11514" y="8168"/>
                    </a:lnTo>
                    <a:lnTo>
                      <a:pt x="9442" y="8704"/>
                    </a:lnTo>
                    <a:lnTo>
                      <a:pt x="7144" y="6466"/>
                    </a:lnTo>
                    <a:close/>
                    <a:moveTo>
                      <a:pt x="5430" y="6466"/>
                    </a:moveTo>
                    <a:lnTo>
                      <a:pt x="3048" y="8764"/>
                    </a:lnTo>
                    <a:lnTo>
                      <a:pt x="1084" y="8264"/>
                    </a:lnTo>
                    <a:lnTo>
                      <a:pt x="2155" y="6466"/>
                    </a:lnTo>
                    <a:close/>
                    <a:moveTo>
                      <a:pt x="6632" y="6954"/>
                    </a:moveTo>
                    <a:lnTo>
                      <a:pt x="9013" y="9264"/>
                    </a:lnTo>
                    <a:lnTo>
                      <a:pt x="8489" y="11169"/>
                    </a:lnTo>
                    <a:lnTo>
                      <a:pt x="6632" y="10121"/>
                    </a:lnTo>
                    <a:lnTo>
                      <a:pt x="6632" y="6954"/>
                    </a:lnTo>
                    <a:close/>
                    <a:moveTo>
                      <a:pt x="5930" y="6942"/>
                    </a:moveTo>
                    <a:lnTo>
                      <a:pt x="5930" y="10216"/>
                    </a:lnTo>
                    <a:lnTo>
                      <a:pt x="4179" y="11193"/>
                    </a:lnTo>
                    <a:lnTo>
                      <a:pt x="3632" y="9192"/>
                    </a:lnTo>
                    <a:lnTo>
                      <a:pt x="5930" y="6942"/>
                    </a:lnTo>
                    <a:close/>
                    <a:moveTo>
                      <a:pt x="8835" y="1"/>
                    </a:moveTo>
                    <a:lnTo>
                      <a:pt x="8216" y="358"/>
                    </a:lnTo>
                    <a:lnTo>
                      <a:pt x="6203" y="1477"/>
                    </a:lnTo>
                    <a:lnTo>
                      <a:pt x="4263" y="394"/>
                    </a:lnTo>
                    <a:lnTo>
                      <a:pt x="3644" y="36"/>
                    </a:lnTo>
                    <a:lnTo>
                      <a:pt x="3453" y="715"/>
                    </a:lnTo>
                    <a:lnTo>
                      <a:pt x="2858" y="2894"/>
                    </a:lnTo>
                    <a:lnTo>
                      <a:pt x="691" y="3454"/>
                    </a:lnTo>
                    <a:lnTo>
                      <a:pt x="0" y="3632"/>
                    </a:lnTo>
                    <a:lnTo>
                      <a:pt x="358" y="4239"/>
                    </a:lnTo>
                    <a:lnTo>
                      <a:pt x="1512" y="6192"/>
                    </a:lnTo>
                    <a:lnTo>
                      <a:pt x="393" y="8073"/>
                    </a:lnTo>
                    <a:lnTo>
                      <a:pt x="24" y="8680"/>
                    </a:lnTo>
                    <a:lnTo>
                      <a:pt x="727" y="8859"/>
                    </a:lnTo>
                    <a:lnTo>
                      <a:pt x="2953" y="9442"/>
                    </a:lnTo>
                    <a:lnTo>
                      <a:pt x="3536" y="11538"/>
                    </a:lnTo>
                    <a:lnTo>
                      <a:pt x="3727" y="12228"/>
                    </a:lnTo>
                    <a:lnTo>
                      <a:pt x="4358" y="11871"/>
                    </a:lnTo>
                    <a:lnTo>
                      <a:pt x="6370" y="10752"/>
                    </a:lnTo>
                    <a:lnTo>
                      <a:pt x="8299" y="11836"/>
                    </a:lnTo>
                    <a:lnTo>
                      <a:pt x="8930" y="12193"/>
                    </a:lnTo>
                    <a:lnTo>
                      <a:pt x="9121" y="11514"/>
                    </a:lnTo>
                    <a:lnTo>
                      <a:pt x="9716" y="9335"/>
                    </a:lnTo>
                    <a:lnTo>
                      <a:pt x="11871" y="8776"/>
                    </a:lnTo>
                    <a:lnTo>
                      <a:pt x="12573" y="8597"/>
                    </a:lnTo>
                    <a:lnTo>
                      <a:pt x="12216" y="7978"/>
                    </a:lnTo>
                    <a:lnTo>
                      <a:pt x="11049" y="6025"/>
                    </a:lnTo>
                    <a:lnTo>
                      <a:pt x="12169" y="4156"/>
                    </a:lnTo>
                    <a:lnTo>
                      <a:pt x="12538" y="3549"/>
                    </a:lnTo>
                    <a:lnTo>
                      <a:pt x="11847" y="3370"/>
                    </a:lnTo>
                    <a:lnTo>
                      <a:pt x="9609" y="2787"/>
                    </a:lnTo>
                    <a:lnTo>
                      <a:pt x="9025"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1088;p26">
              <a:extLst>
                <a:ext uri="{FF2B5EF4-FFF2-40B4-BE49-F238E27FC236}">
                  <a16:creationId xmlns:a16="http://schemas.microsoft.com/office/drawing/2014/main" id="{C824326B-8FDC-4E1C-84FA-0C6F34D93CF9}"/>
                </a:ext>
              </a:extLst>
            </p:cNvPr>
            <p:cNvGrpSpPr/>
            <p:nvPr/>
          </p:nvGrpSpPr>
          <p:grpSpPr>
            <a:xfrm>
              <a:off x="2999644" y="2503296"/>
              <a:ext cx="3144711" cy="2100136"/>
              <a:chOff x="2265450" y="-2416250"/>
              <a:chExt cx="1130825" cy="755200"/>
            </a:xfrm>
          </p:grpSpPr>
          <p:sp>
            <p:nvSpPr>
              <p:cNvPr id="77" name="Google Shape;1089;p26">
                <a:extLst>
                  <a:ext uri="{FF2B5EF4-FFF2-40B4-BE49-F238E27FC236}">
                    <a16:creationId xmlns:a16="http://schemas.microsoft.com/office/drawing/2014/main" id="{D2219B2C-B58B-49D0-AD74-607E6B8761FB}"/>
                  </a:ext>
                </a:extLst>
              </p:cNvPr>
              <p:cNvSpPr/>
              <p:nvPr/>
            </p:nvSpPr>
            <p:spPr>
              <a:xfrm>
                <a:off x="2480650" y="-2416250"/>
                <a:ext cx="701000" cy="755200"/>
              </a:xfrm>
              <a:custGeom>
                <a:avLst/>
                <a:gdLst/>
                <a:ahLst/>
                <a:cxnLst/>
                <a:rect l="l" t="t" r="r" b="b"/>
                <a:pathLst>
                  <a:path w="28040" h="30208" extrusionOk="0">
                    <a:moveTo>
                      <a:pt x="4477" y="18122"/>
                    </a:moveTo>
                    <a:lnTo>
                      <a:pt x="4477" y="18182"/>
                    </a:lnTo>
                    <a:cubicBezTo>
                      <a:pt x="4466" y="18146"/>
                      <a:pt x="4466" y="18134"/>
                      <a:pt x="4477" y="18122"/>
                    </a:cubicBezTo>
                    <a:close/>
                    <a:moveTo>
                      <a:pt x="24492" y="16753"/>
                    </a:moveTo>
                    <a:lnTo>
                      <a:pt x="24492" y="16753"/>
                    </a:lnTo>
                    <a:cubicBezTo>
                      <a:pt x="24480" y="16860"/>
                      <a:pt x="24468" y="17063"/>
                      <a:pt x="24468" y="17170"/>
                    </a:cubicBezTo>
                    <a:cubicBezTo>
                      <a:pt x="24373" y="17194"/>
                      <a:pt x="24313" y="17277"/>
                      <a:pt x="24313" y="17372"/>
                    </a:cubicBezTo>
                    <a:cubicBezTo>
                      <a:pt x="24313" y="17408"/>
                      <a:pt x="24313" y="17420"/>
                      <a:pt x="24337" y="17455"/>
                    </a:cubicBezTo>
                    <a:lnTo>
                      <a:pt x="24278" y="17455"/>
                    </a:lnTo>
                    <a:cubicBezTo>
                      <a:pt x="24289" y="17515"/>
                      <a:pt x="24349" y="17539"/>
                      <a:pt x="24385" y="17551"/>
                    </a:cubicBezTo>
                    <a:lnTo>
                      <a:pt x="24385" y="19158"/>
                    </a:lnTo>
                    <a:lnTo>
                      <a:pt x="24039" y="19158"/>
                    </a:lnTo>
                    <a:lnTo>
                      <a:pt x="24039" y="17039"/>
                    </a:lnTo>
                    <a:lnTo>
                      <a:pt x="24301" y="17074"/>
                    </a:lnTo>
                    <a:lnTo>
                      <a:pt x="24492" y="16753"/>
                    </a:lnTo>
                    <a:close/>
                    <a:moveTo>
                      <a:pt x="3513" y="16753"/>
                    </a:moveTo>
                    <a:lnTo>
                      <a:pt x="3692" y="17098"/>
                    </a:lnTo>
                    <a:lnTo>
                      <a:pt x="3954" y="17051"/>
                    </a:lnTo>
                    <a:lnTo>
                      <a:pt x="3954" y="19182"/>
                    </a:lnTo>
                    <a:lnTo>
                      <a:pt x="3620" y="19182"/>
                    </a:lnTo>
                    <a:lnTo>
                      <a:pt x="3620" y="17551"/>
                    </a:lnTo>
                    <a:cubicBezTo>
                      <a:pt x="3680" y="17539"/>
                      <a:pt x="3715" y="17515"/>
                      <a:pt x="3727" y="17455"/>
                    </a:cubicBezTo>
                    <a:lnTo>
                      <a:pt x="3680" y="17455"/>
                    </a:lnTo>
                    <a:cubicBezTo>
                      <a:pt x="3692" y="17420"/>
                      <a:pt x="3692" y="17408"/>
                      <a:pt x="3692" y="17372"/>
                    </a:cubicBezTo>
                    <a:cubicBezTo>
                      <a:pt x="3692" y="17289"/>
                      <a:pt x="3632" y="17194"/>
                      <a:pt x="3537" y="17170"/>
                    </a:cubicBezTo>
                    <a:cubicBezTo>
                      <a:pt x="3537" y="17063"/>
                      <a:pt x="3525" y="16860"/>
                      <a:pt x="3513" y="16753"/>
                    </a:cubicBezTo>
                    <a:close/>
                    <a:moveTo>
                      <a:pt x="477" y="17670"/>
                    </a:moveTo>
                    <a:lnTo>
                      <a:pt x="477" y="19563"/>
                    </a:lnTo>
                    <a:lnTo>
                      <a:pt x="429" y="19563"/>
                    </a:lnTo>
                    <a:lnTo>
                      <a:pt x="429" y="17694"/>
                    </a:lnTo>
                    <a:cubicBezTo>
                      <a:pt x="441" y="17694"/>
                      <a:pt x="465" y="17670"/>
                      <a:pt x="477" y="17670"/>
                    </a:cubicBezTo>
                    <a:close/>
                    <a:moveTo>
                      <a:pt x="27528" y="17670"/>
                    </a:moveTo>
                    <a:cubicBezTo>
                      <a:pt x="27552" y="17694"/>
                      <a:pt x="27564" y="17694"/>
                      <a:pt x="27576" y="17694"/>
                    </a:cubicBezTo>
                    <a:lnTo>
                      <a:pt x="27576" y="19575"/>
                    </a:lnTo>
                    <a:lnTo>
                      <a:pt x="27528" y="19575"/>
                    </a:lnTo>
                    <a:lnTo>
                      <a:pt x="27528" y="17670"/>
                    </a:lnTo>
                    <a:close/>
                    <a:moveTo>
                      <a:pt x="14002" y="1"/>
                    </a:moveTo>
                    <a:lnTo>
                      <a:pt x="13860" y="334"/>
                    </a:lnTo>
                    <a:cubicBezTo>
                      <a:pt x="13860" y="334"/>
                      <a:pt x="13871" y="370"/>
                      <a:pt x="13955" y="382"/>
                    </a:cubicBezTo>
                    <a:lnTo>
                      <a:pt x="13955" y="406"/>
                    </a:lnTo>
                    <a:cubicBezTo>
                      <a:pt x="13895" y="430"/>
                      <a:pt x="13871" y="489"/>
                      <a:pt x="13871" y="549"/>
                    </a:cubicBezTo>
                    <a:cubicBezTo>
                      <a:pt x="13871" y="608"/>
                      <a:pt x="13919" y="656"/>
                      <a:pt x="13955" y="680"/>
                    </a:cubicBezTo>
                    <a:lnTo>
                      <a:pt x="13955" y="846"/>
                    </a:lnTo>
                    <a:cubicBezTo>
                      <a:pt x="13776" y="822"/>
                      <a:pt x="13633" y="692"/>
                      <a:pt x="13598" y="513"/>
                    </a:cubicBezTo>
                    <a:cubicBezTo>
                      <a:pt x="13598" y="549"/>
                      <a:pt x="13586" y="561"/>
                      <a:pt x="13586" y="584"/>
                    </a:cubicBezTo>
                    <a:cubicBezTo>
                      <a:pt x="13586" y="799"/>
                      <a:pt x="13752" y="977"/>
                      <a:pt x="13943" y="989"/>
                    </a:cubicBezTo>
                    <a:lnTo>
                      <a:pt x="13943" y="1203"/>
                    </a:lnTo>
                    <a:cubicBezTo>
                      <a:pt x="13824" y="1227"/>
                      <a:pt x="13752" y="1323"/>
                      <a:pt x="13752" y="1442"/>
                    </a:cubicBezTo>
                    <a:cubicBezTo>
                      <a:pt x="13752" y="1561"/>
                      <a:pt x="13836" y="1644"/>
                      <a:pt x="13943" y="1680"/>
                    </a:cubicBezTo>
                    <a:lnTo>
                      <a:pt x="13943" y="1799"/>
                    </a:lnTo>
                    <a:cubicBezTo>
                      <a:pt x="13871" y="1811"/>
                      <a:pt x="13824" y="1823"/>
                      <a:pt x="13824" y="1858"/>
                    </a:cubicBezTo>
                    <a:cubicBezTo>
                      <a:pt x="13824" y="1882"/>
                      <a:pt x="13871" y="1894"/>
                      <a:pt x="13943" y="1918"/>
                    </a:cubicBezTo>
                    <a:lnTo>
                      <a:pt x="13943" y="2168"/>
                    </a:lnTo>
                    <a:cubicBezTo>
                      <a:pt x="13883" y="2180"/>
                      <a:pt x="13824" y="2192"/>
                      <a:pt x="13824" y="2227"/>
                    </a:cubicBezTo>
                    <a:cubicBezTo>
                      <a:pt x="13824" y="2227"/>
                      <a:pt x="13824" y="2239"/>
                      <a:pt x="13836" y="2239"/>
                    </a:cubicBezTo>
                    <a:cubicBezTo>
                      <a:pt x="13705" y="2299"/>
                      <a:pt x="13598" y="2430"/>
                      <a:pt x="13598" y="2597"/>
                    </a:cubicBezTo>
                    <a:cubicBezTo>
                      <a:pt x="13598" y="2787"/>
                      <a:pt x="13752" y="2954"/>
                      <a:pt x="13931" y="2989"/>
                    </a:cubicBezTo>
                    <a:lnTo>
                      <a:pt x="13931" y="3085"/>
                    </a:lnTo>
                    <a:cubicBezTo>
                      <a:pt x="13812" y="3120"/>
                      <a:pt x="13717" y="3228"/>
                      <a:pt x="13717" y="3359"/>
                    </a:cubicBezTo>
                    <a:cubicBezTo>
                      <a:pt x="13717" y="3489"/>
                      <a:pt x="13812" y="3597"/>
                      <a:pt x="13931" y="3620"/>
                    </a:cubicBezTo>
                    <a:lnTo>
                      <a:pt x="13931" y="3668"/>
                    </a:lnTo>
                    <a:cubicBezTo>
                      <a:pt x="13800" y="3704"/>
                      <a:pt x="13693" y="3823"/>
                      <a:pt x="13681" y="3954"/>
                    </a:cubicBezTo>
                    <a:lnTo>
                      <a:pt x="13645" y="3954"/>
                    </a:lnTo>
                    <a:cubicBezTo>
                      <a:pt x="13621" y="3954"/>
                      <a:pt x="13586" y="3978"/>
                      <a:pt x="13586" y="4013"/>
                    </a:cubicBezTo>
                    <a:cubicBezTo>
                      <a:pt x="13586" y="4037"/>
                      <a:pt x="13621" y="4073"/>
                      <a:pt x="13645" y="4073"/>
                    </a:cubicBezTo>
                    <a:cubicBezTo>
                      <a:pt x="13645" y="4073"/>
                      <a:pt x="13467" y="4097"/>
                      <a:pt x="13479" y="4192"/>
                    </a:cubicBezTo>
                    <a:cubicBezTo>
                      <a:pt x="13479" y="4192"/>
                      <a:pt x="13109" y="4323"/>
                      <a:pt x="13264" y="4371"/>
                    </a:cubicBezTo>
                    <a:lnTo>
                      <a:pt x="13348" y="4371"/>
                    </a:lnTo>
                    <a:lnTo>
                      <a:pt x="11990" y="5633"/>
                    </a:lnTo>
                    <a:cubicBezTo>
                      <a:pt x="11919" y="5645"/>
                      <a:pt x="11847" y="5680"/>
                      <a:pt x="11776" y="5704"/>
                    </a:cubicBezTo>
                    <a:cubicBezTo>
                      <a:pt x="11240" y="5942"/>
                      <a:pt x="11312" y="6264"/>
                      <a:pt x="11312" y="6264"/>
                    </a:cubicBezTo>
                    <a:cubicBezTo>
                      <a:pt x="11312" y="6264"/>
                      <a:pt x="5704" y="9121"/>
                      <a:pt x="8216" y="15134"/>
                    </a:cubicBezTo>
                    <a:lnTo>
                      <a:pt x="8216" y="15289"/>
                    </a:lnTo>
                    <a:cubicBezTo>
                      <a:pt x="7823" y="14634"/>
                      <a:pt x="7204" y="14324"/>
                      <a:pt x="7204" y="14324"/>
                    </a:cubicBezTo>
                    <a:cubicBezTo>
                      <a:pt x="7204" y="14324"/>
                      <a:pt x="7228" y="14217"/>
                      <a:pt x="7037" y="14134"/>
                    </a:cubicBezTo>
                    <a:cubicBezTo>
                      <a:pt x="7013" y="14122"/>
                      <a:pt x="6990" y="14122"/>
                      <a:pt x="6966" y="14098"/>
                    </a:cubicBezTo>
                    <a:lnTo>
                      <a:pt x="6490" y="13657"/>
                    </a:lnTo>
                    <a:lnTo>
                      <a:pt x="6513" y="13657"/>
                    </a:lnTo>
                    <a:cubicBezTo>
                      <a:pt x="6561" y="13646"/>
                      <a:pt x="6442" y="13598"/>
                      <a:pt x="6442" y="13598"/>
                    </a:cubicBezTo>
                    <a:cubicBezTo>
                      <a:pt x="6442" y="13562"/>
                      <a:pt x="6382" y="13550"/>
                      <a:pt x="6382" y="13550"/>
                    </a:cubicBezTo>
                    <a:cubicBezTo>
                      <a:pt x="6394" y="13550"/>
                      <a:pt x="6394" y="13538"/>
                      <a:pt x="6394" y="13538"/>
                    </a:cubicBezTo>
                    <a:cubicBezTo>
                      <a:pt x="6394" y="13526"/>
                      <a:pt x="6382" y="13526"/>
                      <a:pt x="6382" y="13526"/>
                    </a:cubicBezTo>
                    <a:lnTo>
                      <a:pt x="6371" y="13526"/>
                    </a:lnTo>
                    <a:cubicBezTo>
                      <a:pt x="6371" y="13479"/>
                      <a:pt x="6323" y="13431"/>
                      <a:pt x="6275" y="13419"/>
                    </a:cubicBezTo>
                    <a:lnTo>
                      <a:pt x="6275" y="13407"/>
                    </a:lnTo>
                    <a:cubicBezTo>
                      <a:pt x="6323" y="13384"/>
                      <a:pt x="6359" y="13360"/>
                      <a:pt x="6359" y="13312"/>
                    </a:cubicBezTo>
                    <a:cubicBezTo>
                      <a:pt x="6359" y="13265"/>
                      <a:pt x="6323" y="13229"/>
                      <a:pt x="6275" y="13229"/>
                    </a:cubicBezTo>
                    <a:lnTo>
                      <a:pt x="6275" y="13181"/>
                    </a:lnTo>
                    <a:cubicBezTo>
                      <a:pt x="6335" y="13169"/>
                      <a:pt x="6394" y="13122"/>
                      <a:pt x="6394" y="13050"/>
                    </a:cubicBezTo>
                    <a:cubicBezTo>
                      <a:pt x="6394" y="12991"/>
                      <a:pt x="6371" y="12943"/>
                      <a:pt x="6311" y="12907"/>
                    </a:cubicBezTo>
                    <a:cubicBezTo>
                      <a:pt x="6311" y="12895"/>
                      <a:pt x="6299" y="12895"/>
                      <a:pt x="6275" y="12895"/>
                    </a:cubicBezTo>
                    <a:lnTo>
                      <a:pt x="6275" y="12812"/>
                    </a:lnTo>
                    <a:cubicBezTo>
                      <a:pt x="6299" y="12812"/>
                      <a:pt x="6311" y="12788"/>
                      <a:pt x="6311" y="12788"/>
                    </a:cubicBezTo>
                    <a:cubicBezTo>
                      <a:pt x="6311" y="12776"/>
                      <a:pt x="6299" y="12776"/>
                      <a:pt x="6275" y="12776"/>
                    </a:cubicBezTo>
                    <a:lnTo>
                      <a:pt x="6275" y="12729"/>
                    </a:lnTo>
                    <a:cubicBezTo>
                      <a:pt x="6311" y="12717"/>
                      <a:pt x="6335" y="12693"/>
                      <a:pt x="6335" y="12657"/>
                    </a:cubicBezTo>
                    <a:cubicBezTo>
                      <a:pt x="6335" y="12610"/>
                      <a:pt x="6311" y="12586"/>
                      <a:pt x="6275" y="12586"/>
                    </a:cubicBezTo>
                    <a:lnTo>
                      <a:pt x="6275" y="12514"/>
                    </a:lnTo>
                    <a:cubicBezTo>
                      <a:pt x="6359" y="12491"/>
                      <a:pt x="6394" y="12431"/>
                      <a:pt x="6394" y="12372"/>
                    </a:cubicBezTo>
                    <a:lnTo>
                      <a:pt x="6394" y="12348"/>
                    </a:lnTo>
                    <a:cubicBezTo>
                      <a:pt x="6382" y="12407"/>
                      <a:pt x="6335" y="12455"/>
                      <a:pt x="6275" y="12467"/>
                    </a:cubicBezTo>
                    <a:lnTo>
                      <a:pt x="6275" y="12407"/>
                    </a:lnTo>
                    <a:cubicBezTo>
                      <a:pt x="6299" y="12395"/>
                      <a:pt x="6311" y="12395"/>
                      <a:pt x="6311" y="12360"/>
                    </a:cubicBezTo>
                    <a:cubicBezTo>
                      <a:pt x="6311" y="12336"/>
                      <a:pt x="6299" y="12336"/>
                      <a:pt x="6275" y="12312"/>
                    </a:cubicBezTo>
                    <a:lnTo>
                      <a:pt x="6275" y="12300"/>
                    </a:lnTo>
                    <a:cubicBezTo>
                      <a:pt x="6311" y="12300"/>
                      <a:pt x="6311" y="12288"/>
                      <a:pt x="6311" y="12288"/>
                    </a:cubicBezTo>
                    <a:lnTo>
                      <a:pt x="6251" y="12193"/>
                    </a:lnTo>
                    <a:lnTo>
                      <a:pt x="6192" y="12288"/>
                    </a:lnTo>
                    <a:cubicBezTo>
                      <a:pt x="6192" y="12288"/>
                      <a:pt x="6192" y="12300"/>
                      <a:pt x="6216" y="12300"/>
                    </a:cubicBezTo>
                    <a:lnTo>
                      <a:pt x="6216" y="12312"/>
                    </a:lnTo>
                    <a:cubicBezTo>
                      <a:pt x="6204" y="12336"/>
                      <a:pt x="6192" y="12336"/>
                      <a:pt x="6192" y="12360"/>
                    </a:cubicBezTo>
                    <a:cubicBezTo>
                      <a:pt x="6192" y="12372"/>
                      <a:pt x="6204" y="12395"/>
                      <a:pt x="6216" y="12407"/>
                    </a:cubicBezTo>
                    <a:lnTo>
                      <a:pt x="6216" y="12467"/>
                    </a:lnTo>
                    <a:cubicBezTo>
                      <a:pt x="6156" y="12455"/>
                      <a:pt x="6121" y="12407"/>
                      <a:pt x="6097" y="12348"/>
                    </a:cubicBezTo>
                    <a:lnTo>
                      <a:pt x="6097" y="12372"/>
                    </a:lnTo>
                    <a:cubicBezTo>
                      <a:pt x="6097" y="12455"/>
                      <a:pt x="6156" y="12514"/>
                      <a:pt x="6216" y="12514"/>
                    </a:cubicBezTo>
                    <a:lnTo>
                      <a:pt x="6216" y="12586"/>
                    </a:lnTo>
                    <a:cubicBezTo>
                      <a:pt x="6192" y="12598"/>
                      <a:pt x="6156" y="12633"/>
                      <a:pt x="6156" y="12657"/>
                    </a:cubicBezTo>
                    <a:cubicBezTo>
                      <a:pt x="6156" y="12705"/>
                      <a:pt x="6192" y="12729"/>
                      <a:pt x="6216" y="12729"/>
                    </a:cubicBezTo>
                    <a:lnTo>
                      <a:pt x="6216" y="12776"/>
                    </a:lnTo>
                    <a:cubicBezTo>
                      <a:pt x="6204" y="12776"/>
                      <a:pt x="6192" y="12788"/>
                      <a:pt x="6192" y="12788"/>
                    </a:cubicBezTo>
                    <a:cubicBezTo>
                      <a:pt x="6192" y="12812"/>
                      <a:pt x="6204" y="12812"/>
                      <a:pt x="6216" y="12812"/>
                    </a:cubicBezTo>
                    <a:lnTo>
                      <a:pt x="6216" y="12895"/>
                    </a:lnTo>
                    <a:cubicBezTo>
                      <a:pt x="6204" y="12895"/>
                      <a:pt x="6192" y="12907"/>
                      <a:pt x="6192" y="12907"/>
                    </a:cubicBezTo>
                    <a:cubicBezTo>
                      <a:pt x="6144" y="12931"/>
                      <a:pt x="6097" y="12991"/>
                      <a:pt x="6097" y="13050"/>
                    </a:cubicBezTo>
                    <a:cubicBezTo>
                      <a:pt x="6097" y="13122"/>
                      <a:pt x="6144" y="13169"/>
                      <a:pt x="6216" y="13181"/>
                    </a:cubicBezTo>
                    <a:lnTo>
                      <a:pt x="6216" y="13229"/>
                    </a:lnTo>
                    <a:cubicBezTo>
                      <a:pt x="6180" y="13241"/>
                      <a:pt x="6144" y="13265"/>
                      <a:pt x="6144" y="13312"/>
                    </a:cubicBezTo>
                    <a:cubicBezTo>
                      <a:pt x="6144" y="13360"/>
                      <a:pt x="6180" y="13407"/>
                      <a:pt x="6216" y="13407"/>
                    </a:cubicBezTo>
                    <a:lnTo>
                      <a:pt x="6216" y="13419"/>
                    </a:lnTo>
                    <a:cubicBezTo>
                      <a:pt x="6180" y="13431"/>
                      <a:pt x="6132" y="13467"/>
                      <a:pt x="6132" y="13526"/>
                    </a:cubicBezTo>
                    <a:lnTo>
                      <a:pt x="6109" y="13526"/>
                    </a:lnTo>
                    <a:cubicBezTo>
                      <a:pt x="6097" y="13526"/>
                      <a:pt x="6097" y="13538"/>
                      <a:pt x="6097" y="13538"/>
                    </a:cubicBezTo>
                    <a:cubicBezTo>
                      <a:pt x="6097" y="13550"/>
                      <a:pt x="6109" y="13550"/>
                      <a:pt x="6109" y="13550"/>
                    </a:cubicBezTo>
                    <a:cubicBezTo>
                      <a:pt x="6109" y="13550"/>
                      <a:pt x="6061" y="13562"/>
                      <a:pt x="6061" y="13598"/>
                    </a:cubicBezTo>
                    <a:cubicBezTo>
                      <a:pt x="6061" y="13598"/>
                      <a:pt x="5918" y="13646"/>
                      <a:pt x="5978" y="13657"/>
                    </a:cubicBezTo>
                    <a:lnTo>
                      <a:pt x="6013" y="13657"/>
                    </a:lnTo>
                    <a:lnTo>
                      <a:pt x="5537" y="14098"/>
                    </a:lnTo>
                    <a:cubicBezTo>
                      <a:pt x="5501" y="14098"/>
                      <a:pt x="5489" y="14122"/>
                      <a:pt x="5466" y="14134"/>
                    </a:cubicBezTo>
                    <a:cubicBezTo>
                      <a:pt x="5263" y="14217"/>
                      <a:pt x="5299" y="14324"/>
                      <a:pt x="5299" y="14324"/>
                    </a:cubicBezTo>
                    <a:cubicBezTo>
                      <a:pt x="5299" y="14324"/>
                      <a:pt x="3823" y="15086"/>
                      <a:pt x="3989" y="16634"/>
                    </a:cubicBezTo>
                    <a:lnTo>
                      <a:pt x="3501" y="16717"/>
                    </a:lnTo>
                    <a:cubicBezTo>
                      <a:pt x="3501" y="16693"/>
                      <a:pt x="3477" y="16682"/>
                      <a:pt x="3477" y="16682"/>
                    </a:cubicBezTo>
                    <a:cubicBezTo>
                      <a:pt x="3442" y="16682"/>
                      <a:pt x="3418" y="17015"/>
                      <a:pt x="3406" y="17170"/>
                    </a:cubicBezTo>
                    <a:cubicBezTo>
                      <a:pt x="3323" y="17194"/>
                      <a:pt x="3263" y="17277"/>
                      <a:pt x="3263" y="17372"/>
                    </a:cubicBezTo>
                    <a:cubicBezTo>
                      <a:pt x="3263" y="17408"/>
                      <a:pt x="3263" y="17420"/>
                      <a:pt x="3275" y="17455"/>
                    </a:cubicBezTo>
                    <a:lnTo>
                      <a:pt x="3215" y="17455"/>
                    </a:lnTo>
                    <a:cubicBezTo>
                      <a:pt x="3227" y="17515"/>
                      <a:pt x="3287" y="17539"/>
                      <a:pt x="3334" y="17551"/>
                    </a:cubicBezTo>
                    <a:lnTo>
                      <a:pt x="3334" y="19158"/>
                    </a:lnTo>
                    <a:lnTo>
                      <a:pt x="2263" y="19313"/>
                    </a:lnTo>
                    <a:lnTo>
                      <a:pt x="2263" y="19146"/>
                    </a:lnTo>
                    <a:lnTo>
                      <a:pt x="2501" y="18920"/>
                    </a:lnTo>
                    <a:lnTo>
                      <a:pt x="2275" y="18741"/>
                    </a:lnTo>
                    <a:lnTo>
                      <a:pt x="2275" y="18468"/>
                    </a:lnTo>
                    <a:lnTo>
                      <a:pt x="1632" y="17646"/>
                    </a:lnTo>
                    <a:lnTo>
                      <a:pt x="1632" y="16824"/>
                    </a:lnTo>
                    <a:cubicBezTo>
                      <a:pt x="1691" y="16813"/>
                      <a:pt x="1739" y="16777"/>
                      <a:pt x="1751" y="16717"/>
                    </a:cubicBezTo>
                    <a:lnTo>
                      <a:pt x="1679" y="16717"/>
                    </a:lnTo>
                    <a:cubicBezTo>
                      <a:pt x="1691" y="16693"/>
                      <a:pt x="1691" y="16682"/>
                      <a:pt x="1691" y="16646"/>
                    </a:cubicBezTo>
                    <a:cubicBezTo>
                      <a:pt x="1691" y="16563"/>
                      <a:pt x="1632" y="16467"/>
                      <a:pt x="1549" y="16443"/>
                    </a:cubicBezTo>
                    <a:cubicBezTo>
                      <a:pt x="1549" y="16289"/>
                      <a:pt x="1513" y="15943"/>
                      <a:pt x="1489" y="15943"/>
                    </a:cubicBezTo>
                    <a:cubicBezTo>
                      <a:pt x="1441" y="15943"/>
                      <a:pt x="1429" y="16289"/>
                      <a:pt x="1418" y="16443"/>
                    </a:cubicBezTo>
                    <a:cubicBezTo>
                      <a:pt x="1322" y="16467"/>
                      <a:pt x="1263" y="16539"/>
                      <a:pt x="1263" y="16646"/>
                    </a:cubicBezTo>
                    <a:cubicBezTo>
                      <a:pt x="1263" y="16682"/>
                      <a:pt x="1263" y="16693"/>
                      <a:pt x="1275" y="16717"/>
                    </a:cubicBezTo>
                    <a:lnTo>
                      <a:pt x="1215" y="16717"/>
                    </a:lnTo>
                    <a:cubicBezTo>
                      <a:pt x="1239" y="16777"/>
                      <a:pt x="1298" y="16813"/>
                      <a:pt x="1334" y="16824"/>
                    </a:cubicBezTo>
                    <a:lnTo>
                      <a:pt x="1334" y="17479"/>
                    </a:lnTo>
                    <a:lnTo>
                      <a:pt x="775" y="17479"/>
                    </a:lnTo>
                    <a:lnTo>
                      <a:pt x="775" y="15753"/>
                    </a:lnTo>
                    <a:cubicBezTo>
                      <a:pt x="834" y="15741"/>
                      <a:pt x="882" y="15705"/>
                      <a:pt x="894" y="15646"/>
                    </a:cubicBezTo>
                    <a:lnTo>
                      <a:pt x="834" y="15646"/>
                    </a:lnTo>
                    <a:cubicBezTo>
                      <a:pt x="846" y="15622"/>
                      <a:pt x="846" y="15610"/>
                      <a:pt x="846" y="15574"/>
                    </a:cubicBezTo>
                    <a:cubicBezTo>
                      <a:pt x="846" y="15491"/>
                      <a:pt x="787" y="15396"/>
                      <a:pt x="703" y="15372"/>
                    </a:cubicBezTo>
                    <a:cubicBezTo>
                      <a:pt x="703" y="15217"/>
                      <a:pt x="667" y="14872"/>
                      <a:pt x="644" y="14872"/>
                    </a:cubicBezTo>
                    <a:cubicBezTo>
                      <a:pt x="596" y="14872"/>
                      <a:pt x="584" y="15217"/>
                      <a:pt x="560" y="15372"/>
                    </a:cubicBezTo>
                    <a:cubicBezTo>
                      <a:pt x="477" y="15396"/>
                      <a:pt x="417" y="15467"/>
                      <a:pt x="417" y="15574"/>
                    </a:cubicBezTo>
                    <a:cubicBezTo>
                      <a:pt x="417" y="15610"/>
                      <a:pt x="417" y="15622"/>
                      <a:pt x="429" y="15646"/>
                    </a:cubicBezTo>
                    <a:lnTo>
                      <a:pt x="370" y="15646"/>
                    </a:lnTo>
                    <a:cubicBezTo>
                      <a:pt x="382" y="15705"/>
                      <a:pt x="441" y="15741"/>
                      <a:pt x="489" y="15753"/>
                    </a:cubicBezTo>
                    <a:lnTo>
                      <a:pt x="489" y="17396"/>
                    </a:lnTo>
                    <a:cubicBezTo>
                      <a:pt x="465" y="17348"/>
                      <a:pt x="417" y="17301"/>
                      <a:pt x="370" y="17289"/>
                    </a:cubicBezTo>
                    <a:cubicBezTo>
                      <a:pt x="370" y="17134"/>
                      <a:pt x="346" y="16801"/>
                      <a:pt x="310" y="16801"/>
                    </a:cubicBezTo>
                    <a:cubicBezTo>
                      <a:pt x="263" y="16801"/>
                      <a:pt x="251" y="17134"/>
                      <a:pt x="239" y="17289"/>
                    </a:cubicBezTo>
                    <a:cubicBezTo>
                      <a:pt x="144" y="17313"/>
                      <a:pt x="84" y="17396"/>
                      <a:pt x="84" y="17491"/>
                    </a:cubicBezTo>
                    <a:cubicBezTo>
                      <a:pt x="84" y="17527"/>
                      <a:pt x="84" y="17539"/>
                      <a:pt x="108" y="17575"/>
                    </a:cubicBezTo>
                    <a:lnTo>
                      <a:pt x="48" y="17575"/>
                    </a:lnTo>
                    <a:cubicBezTo>
                      <a:pt x="60" y="17634"/>
                      <a:pt x="120" y="17658"/>
                      <a:pt x="167" y="17670"/>
                    </a:cubicBezTo>
                    <a:lnTo>
                      <a:pt x="167" y="20170"/>
                    </a:lnTo>
                    <a:lnTo>
                      <a:pt x="84" y="20194"/>
                    </a:lnTo>
                    <a:cubicBezTo>
                      <a:pt x="25" y="20194"/>
                      <a:pt x="1" y="20253"/>
                      <a:pt x="1" y="20289"/>
                    </a:cubicBezTo>
                    <a:cubicBezTo>
                      <a:pt x="1" y="20344"/>
                      <a:pt x="50" y="20398"/>
                      <a:pt x="104" y="20398"/>
                    </a:cubicBezTo>
                    <a:cubicBezTo>
                      <a:pt x="109" y="20398"/>
                      <a:pt x="115" y="20397"/>
                      <a:pt x="120" y="20396"/>
                    </a:cubicBezTo>
                    <a:lnTo>
                      <a:pt x="167" y="20396"/>
                    </a:lnTo>
                    <a:lnTo>
                      <a:pt x="167" y="30207"/>
                    </a:lnTo>
                    <a:lnTo>
                      <a:pt x="27802" y="30207"/>
                    </a:lnTo>
                    <a:lnTo>
                      <a:pt x="27802" y="20396"/>
                    </a:lnTo>
                    <a:lnTo>
                      <a:pt x="27838" y="20396"/>
                    </a:lnTo>
                    <a:cubicBezTo>
                      <a:pt x="27843" y="20397"/>
                      <a:pt x="27848" y="20398"/>
                      <a:pt x="27853" y="20398"/>
                    </a:cubicBezTo>
                    <a:cubicBezTo>
                      <a:pt x="27907" y="20398"/>
                      <a:pt x="27957" y="20344"/>
                      <a:pt x="27957" y="20289"/>
                    </a:cubicBezTo>
                    <a:cubicBezTo>
                      <a:pt x="28040" y="20253"/>
                      <a:pt x="27992" y="20206"/>
                      <a:pt x="27933" y="20194"/>
                    </a:cubicBezTo>
                    <a:lnTo>
                      <a:pt x="27861" y="20170"/>
                    </a:lnTo>
                    <a:lnTo>
                      <a:pt x="27861" y="17670"/>
                    </a:lnTo>
                    <a:cubicBezTo>
                      <a:pt x="27921" y="17658"/>
                      <a:pt x="27968" y="17634"/>
                      <a:pt x="27980" y="17575"/>
                    </a:cubicBezTo>
                    <a:lnTo>
                      <a:pt x="27921" y="17575"/>
                    </a:lnTo>
                    <a:cubicBezTo>
                      <a:pt x="27933" y="17539"/>
                      <a:pt x="27933" y="17527"/>
                      <a:pt x="27933" y="17491"/>
                    </a:cubicBezTo>
                    <a:cubicBezTo>
                      <a:pt x="27933" y="17408"/>
                      <a:pt x="27873" y="17313"/>
                      <a:pt x="27790" y="17289"/>
                    </a:cubicBezTo>
                    <a:cubicBezTo>
                      <a:pt x="27790" y="17134"/>
                      <a:pt x="27766" y="16801"/>
                      <a:pt x="27707" y="16801"/>
                    </a:cubicBezTo>
                    <a:cubicBezTo>
                      <a:pt x="27671" y="16801"/>
                      <a:pt x="27647" y="17134"/>
                      <a:pt x="27647" y="17289"/>
                    </a:cubicBezTo>
                    <a:cubicBezTo>
                      <a:pt x="27587" y="17301"/>
                      <a:pt x="27552" y="17348"/>
                      <a:pt x="27528" y="17396"/>
                    </a:cubicBezTo>
                    <a:lnTo>
                      <a:pt x="27528" y="15753"/>
                    </a:lnTo>
                    <a:cubicBezTo>
                      <a:pt x="27587" y="15741"/>
                      <a:pt x="27635" y="15717"/>
                      <a:pt x="27647" y="15646"/>
                    </a:cubicBezTo>
                    <a:lnTo>
                      <a:pt x="27576" y="15646"/>
                    </a:lnTo>
                    <a:cubicBezTo>
                      <a:pt x="27587" y="15622"/>
                      <a:pt x="27587" y="15610"/>
                      <a:pt x="27587" y="15574"/>
                    </a:cubicBezTo>
                    <a:cubicBezTo>
                      <a:pt x="27587" y="15491"/>
                      <a:pt x="27528" y="15396"/>
                      <a:pt x="27445" y="15372"/>
                    </a:cubicBezTo>
                    <a:cubicBezTo>
                      <a:pt x="27445" y="15217"/>
                      <a:pt x="27433" y="14884"/>
                      <a:pt x="27373" y="14884"/>
                    </a:cubicBezTo>
                    <a:cubicBezTo>
                      <a:pt x="27326" y="14884"/>
                      <a:pt x="27314" y="15217"/>
                      <a:pt x="27314" y="15372"/>
                    </a:cubicBezTo>
                    <a:cubicBezTo>
                      <a:pt x="27218" y="15396"/>
                      <a:pt x="27159" y="15479"/>
                      <a:pt x="27159" y="15574"/>
                    </a:cubicBezTo>
                    <a:cubicBezTo>
                      <a:pt x="27159" y="15610"/>
                      <a:pt x="27159" y="15622"/>
                      <a:pt x="27171" y="15646"/>
                    </a:cubicBezTo>
                    <a:lnTo>
                      <a:pt x="27111" y="15646"/>
                    </a:lnTo>
                    <a:cubicBezTo>
                      <a:pt x="27135" y="15705"/>
                      <a:pt x="27195" y="15741"/>
                      <a:pt x="27230" y="15753"/>
                    </a:cubicBezTo>
                    <a:lnTo>
                      <a:pt x="27230" y="17479"/>
                    </a:lnTo>
                    <a:lnTo>
                      <a:pt x="26671" y="17479"/>
                    </a:lnTo>
                    <a:lnTo>
                      <a:pt x="26671" y="16824"/>
                    </a:lnTo>
                    <a:cubicBezTo>
                      <a:pt x="26730" y="16813"/>
                      <a:pt x="26778" y="16789"/>
                      <a:pt x="26790" y="16729"/>
                    </a:cubicBezTo>
                    <a:lnTo>
                      <a:pt x="26730" y="16729"/>
                    </a:lnTo>
                    <a:cubicBezTo>
                      <a:pt x="26742" y="16693"/>
                      <a:pt x="26742" y="16682"/>
                      <a:pt x="26742" y="16646"/>
                    </a:cubicBezTo>
                    <a:cubicBezTo>
                      <a:pt x="26742" y="16563"/>
                      <a:pt x="26683" y="16467"/>
                      <a:pt x="26599" y="16443"/>
                    </a:cubicBezTo>
                    <a:cubicBezTo>
                      <a:pt x="26599" y="16289"/>
                      <a:pt x="26575" y="15955"/>
                      <a:pt x="26516" y="15955"/>
                    </a:cubicBezTo>
                    <a:cubicBezTo>
                      <a:pt x="26480" y="15955"/>
                      <a:pt x="26456" y="16289"/>
                      <a:pt x="26456" y="16443"/>
                    </a:cubicBezTo>
                    <a:cubicBezTo>
                      <a:pt x="26373" y="16467"/>
                      <a:pt x="26314" y="16551"/>
                      <a:pt x="26314" y="16646"/>
                    </a:cubicBezTo>
                    <a:cubicBezTo>
                      <a:pt x="26314" y="16682"/>
                      <a:pt x="26314" y="16693"/>
                      <a:pt x="26325" y="16729"/>
                    </a:cubicBezTo>
                    <a:lnTo>
                      <a:pt x="26266" y="16729"/>
                    </a:lnTo>
                    <a:cubicBezTo>
                      <a:pt x="26278" y="16777"/>
                      <a:pt x="26337" y="16813"/>
                      <a:pt x="26385" y="16824"/>
                    </a:cubicBezTo>
                    <a:lnTo>
                      <a:pt x="26385" y="17646"/>
                    </a:lnTo>
                    <a:lnTo>
                      <a:pt x="25742" y="18468"/>
                    </a:lnTo>
                    <a:lnTo>
                      <a:pt x="25742" y="18753"/>
                    </a:lnTo>
                    <a:lnTo>
                      <a:pt x="25528" y="18932"/>
                    </a:lnTo>
                    <a:lnTo>
                      <a:pt x="25766" y="19146"/>
                    </a:lnTo>
                    <a:lnTo>
                      <a:pt x="25766" y="19313"/>
                    </a:lnTo>
                    <a:lnTo>
                      <a:pt x="24694" y="19170"/>
                    </a:lnTo>
                    <a:lnTo>
                      <a:pt x="24694" y="17551"/>
                    </a:lnTo>
                    <a:cubicBezTo>
                      <a:pt x="24754" y="17539"/>
                      <a:pt x="24790" y="17515"/>
                      <a:pt x="24813" y="17455"/>
                    </a:cubicBezTo>
                    <a:lnTo>
                      <a:pt x="24754" y="17455"/>
                    </a:lnTo>
                    <a:cubicBezTo>
                      <a:pt x="24766" y="17420"/>
                      <a:pt x="24766" y="17408"/>
                      <a:pt x="24766" y="17372"/>
                    </a:cubicBezTo>
                    <a:cubicBezTo>
                      <a:pt x="24766" y="17289"/>
                      <a:pt x="24706" y="17194"/>
                      <a:pt x="24611" y="17170"/>
                    </a:cubicBezTo>
                    <a:cubicBezTo>
                      <a:pt x="24611" y="17015"/>
                      <a:pt x="24599" y="16682"/>
                      <a:pt x="24539" y="16682"/>
                    </a:cubicBezTo>
                    <a:cubicBezTo>
                      <a:pt x="24528" y="16682"/>
                      <a:pt x="24528" y="16693"/>
                      <a:pt x="24528" y="16717"/>
                    </a:cubicBezTo>
                    <a:lnTo>
                      <a:pt x="24039" y="16634"/>
                    </a:lnTo>
                    <a:cubicBezTo>
                      <a:pt x="24194" y="15074"/>
                      <a:pt x="22730" y="14324"/>
                      <a:pt x="22730" y="14324"/>
                    </a:cubicBezTo>
                    <a:cubicBezTo>
                      <a:pt x="22730" y="14324"/>
                      <a:pt x="22754" y="14217"/>
                      <a:pt x="22563" y="14134"/>
                    </a:cubicBezTo>
                    <a:cubicBezTo>
                      <a:pt x="22527" y="14122"/>
                      <a:pt x="22515" y="14122"/>
                      <a:pt x="22492" y="14098"/>
                    </a:cubicBezTo>
                    <a:lnTo>
                      <a:pt x="22015" y="13657"/>
                    </a:lnTo>
                    <a:lnTo>
                      <a:pt x="22039" y="13657"/>
                    </a:lnTo>
                    <a:cubicBezTo>
                      <a:pt x="22087" y="13646"/>
                      <a:pt x="21968" y="13598"/>
                      <a:pt x="21968" y="13598"/>
                    </a:cubicBezTo>
                    <a:cubicBezTo>
                      <a:pt x="21968" y="13562"/>
                      <a:pt x="21908" y="13550"/>
                      <a:pt x="21908" y="13550"/>
                    </a:cubicBezTo>
                    <a:cubicBezTo>
                      <a:pt x="21920" y="13550"/>
                      <a:pt x="21920" y="13538"/>
                      <a:pt x="21920" y="13538"/>
                    </a:cubicBezTo>
                    <a:cubicBezTo>
                      <a:pt x="21920" y="13526"/>
                      <a:pt x="21908" y="13526"/>
                      <a:pt x="21908" y="13526"/>
                    </a:cubicBezTo>
                    <a:lnTo>
                      <a:pt x="21896" y="13526"/>
                    </a:lnTo>
                    <a:cubicBezTo>
                      <a:pt x="21896" y="13479"/>
                      <a:pt x="21849" y="13431"/>
                      <a:pt x="21801" y="13419"/>
                    </a:cubicBezTo>
                    <a:lnTo>
                      <a:pt x="21801" y="13407"/>
                    </a:lnTo>
                    <a:cubicBezTo>
                      <a:pt x="21849" y="13384"/>
                      <a:pt x="21872" y="13360"/>
                      <a:pt x="21872" y="13312"/>
                    </a:cubicBezTo>
                    <a:cubicBezTo>
                      <a:pt x="21872" y="13265"/>
                      <a:pt x="21849" y="13229"/>
                      <a:pt x="21801" y="13229"/>
                    </a:cubicBezTo>
                    <a:lnTo>
                      <a:pt x="21801" y="13181"/>
                    </a:lnTo>
                    <a:cubicBezTo>
                      <a:pt x="21861" y="13169"/>
                      <a:pt x="21920" y="13122"/>
                      <a:pt x="21920" y="13050"/>
                    </a:cubicBezTo>
                    <a:cubicBezTo>
                      <a:pt x="21920" y="12991"/>
                      <a:pt x="21896" y="12943"/>
                      <a:pt x="21837" y="12907"/>
                    </a:cubicBezTo>
                    <a:cubicBezTo>
                      <a:pt x="21837" y="12895"/>
                      <a:pt x="21813" y="12895"/>
                      <a:pt x="21801" y="12895"/>
                    </a:cubicBezTo>
                    <a:lnTo>
                      <a:pt x="21801" y="12812"/>
                    </a:lnTo>
                    <a:cubicBezTo>
                      <a:pt x="21813" y="12812"/>
                      <a:pt x="21837" y="12788"/>
                      <a:pt x="21837" y="12788"/>
                    </a:cubicBezTo>
                    <a:cubicBezTo>
                      <a:pt x="21837" y="12776"/>
                      <a:pt x="21813" y="12776"/>
                      <a:pt x="21801" y="12776"/>
                    </a:cubicBezTo>
                    <a:lnTo>
                      <a:pt x="21801" y="12729"/>
                    </a:lnTo>
                    <a:cubicBezTo>
                      <a:pt x="21837" y="12717"/>
                      <a:pt x="21861" y="12693"/>
                      <a:pt x="21861" y="12657"/>
                    </a:cubicBezTo>
                    <a:cubicBezTo>
                      <a:pt x="21861" y="12610"/>
                      <a:pt x="21837" y="12586"/>
                      <a:pt x="21801" y="12586"/>
                    </a:cubicBezTo>
                    <a:lnTo>
                      <a:pt x="21801" y="12514"/>
                    </a:lnTo>
                    <a:cubicBezTo>
                      <a:pt x="21872" y="12491"/>
                      <a:pt x="21920" y="12431"/>
                      <a:pt x="21920" y="12372"/>
                    </a:cubicBezTo>
                    <a:lnTo>
                      <a:pt x="21920" y="12348"/>
                    </a:lnTo>
                    <a:cubicBezTo>
                      <a:pt x="21908" y="12407"/>
                      <a:pt x="21861" y="12455"/>
                      <a:pt x="21801" y="12467"/>
                    </a:cubicBezTo>
                    <a:lnTo>
                      <a:pt x="21801" y="12407"/>
                    </a:lnTo>
                    <a:cubicBezTo>
                      <a:pt x="21813" y="12395"/>
                      <a:pt x="21837" y="12395"/>
                      <a:pt x="21837" y="12360"/>
                    </a:cubicBezTo>
                    <a:cubicBezTo>
                      <a:pt x="21837" y="12348"/>
                      <a:pt x="21813" y="12336"/>
                      <a:pt x="21801" y="12312"/>
                    </a:cubicBezTo>
                    <a:lnTo>
                      <a:pt x="21801" y="12300"/>
                    </a:lnTo>
                    <a:cubicBezTo>
                      <a:pt x="21837" y="12300"/>
                      <a:pt x="21837" y="12288"/>
                      <a:pt x="21837" y="12288"/>
                    </a:cubicBezTo>
                    <a:lnTo>
                      <a:pt x="21777" y="12193"/>
                    </a:lnTo>
                    <a:lnTo>
                      <a:pt x="21718" y="12288"/>
                    </a:lnTo>
                    <a:cubicBezTo>
                      <a:pt x="21718" y="12288"/>
                      <a:pt x="21718" y="12300"/>
                      <a:pt x="21742" y="12300"/>
                    </a:cubicBezTo>
                    <a:lnTo>
                      <a:pt x="21742" y="12312"/>
                    </a:lnTo>
                    <a:cubicBezTo>
                      <a:pt x="21730" y="12336"/>
                      <a:pt x="21718" y="12336"/>
                      <a:pt x="21718" y="12360"/>
                    </a:cubicBezTo>
                    <a:cubicBezTo>
                      <a:pt x="21718" y="12372"/>
                      <a:pt x="21730" y="12395"/>
                      <a:pt x="21742" y="12407"/>
                    </a:cubicBezTo>
                    <a:lnTo>
                      <a:pt x="21742" y="12467"/>
                    </a:lnTo>
                    <a:cubicBezTo>
                      <a:pt x="21682" y="12455"/>
                      <a:pt x="21634" y="12407"/>
                      <a:pt x="21622" y="12348"/>
                    </a:cubicBezTo>
                    <a:lnTo>
                      <a:pt x="21622" y="12372"/>
                    </a:lnTo>
                    <a:cubicBezTo>
                      <a:pt x="21622" y="12455"/>
                      <a:pt x="21670" y="12514"/>
                      <a:pt x="21742" y="12514"/>
                    </a:cubicBezTo>
                    <a:lnTo>
                      <a:pt x="21742" y="12586"/>
                    </a:lnTo>
                    <a:cubicBezTo>
                      <a:pt x="21718" y="12598"/>
                      <a:pt x="21682" y="12633"/>
                      <a:pt x="21682" y="12657"/>
                    </a:cubicBezTo>
                    <a:cubicBezTo>
                      <a:pt x="21682" y="12705"/>
                      <a:pt x="21718" y="12729"/>
                      <a:pt x="21742" y="12729"/>
                    </a:cubicBezTo>
                    <a:lnTo>
                      <a:pt x="21742" y="12776"/>
                    </a:lnTo>
                    <a:cubicBezTo>
                      <a:pt x="21730" y="12776"/>
                      <a:pt x="21718" y="12788"/>
                      <a:pt x="21718" y="12788"/>
                    </a:cubicBezTo>
                    <a:cubicBezTo>
                      <a:pt x="21718" y="12812"/>
                      <a:pt x="21730" y="12812"/>
                      <a:pt x="21742" y="12812"/>
                    </a:cubicBezTo>
                    <a:lnTo>
                      <a:pt x="21742" y="12895"/>
                    </a:lnTo>
                    <a:cubicBezTo>
                      <a:pt x="21730" y="12895"/>
                      <a:pt x="21718" y="12907"/>
                      <a:pt x="21718" y="12907"/>
                    </a:cubicBezTo>
                    <a:cubicBezTo>
                      <a:pt x="21670" y="12931"/>
                      <a:pt x="21622" y="12991"/>
                      <a:pt x="21622" y="13050"/>
                    </a:cubicBezTo>
                    <a:cubicBezTo>
                      <a:pt x="21622" y="13122"/>
                      <a:pt x="21670" y="13169"/>
                      <a:pt x="21742" y="13181"/>
                    </a:cubicBezTo>
                    <a:lnTo>
                      <a:pt x="21742" y="13229"/>
                    </a:lnTo>
                    <a:cubicBezTo>
                      <a:pt x="21694" y="13241"/>
                      <a:pt x="21670" y="13265"/>
                      <a:pt x="21670" y="13312"/>
                    </a:cubicBezTo>
                    <a:cubicBezTo>
                      <a:pt x="21670" y="13360"/>
                      <a:pt x="21694" y="13407"/>
                      <a:pt x="21742" y="13407"/>
                    </a:cubicBezTo>
                    <a:lnTo>
                      <a:pt x="21742" y="13419"/>
                    </a:lnTo>
                    <a:cubicBezTo>
                      <a:pt x="21694" y="13431"/>
                      <a:pt x="21658" y="13467"/>
                      <a:pt x="21658" y="13526"/>
                    </a:cubicBezTo>
                    <a:lnTo>
                      <a:pt x="21634" y="13526"/>
                    </a:lnTo>
                    <a:cubicBezTo>
                      <a:pt x="21622" y="13526"/>
                      <a:pt x="21622" y="13538"/>
                      <a:pt x="21622" y="13538"/>
                    </a:cubicBezTo>
                    <a:cubicBezTo>
                      <a:pt x="21622" y="13550"/>
                      <a:pt x="21634" y="13550"/>
                      <a:pt x="21634" y="13550"/>
                    </a:cubicBezTo>
                    <a:cubicBezTo>
                      <a:pt x="21634" y="13550"/>
                      <a:pt x="21575" y="13562"/>
                      <a:pt x="21575" y="13598"/>
                    </a:cubicBezTo>
                    <a:cubicBezTo>
                      <a:pt x="21575" y="13598"/>
                      <a:pt x="21444" y="13646"/>
                      <a:pt x="21503" y="13657"/>
                    </a:cubicBezTo>
                    <a:lnTo>
                      <a:pt x="21539" y="13657"/>
                    </a:lnTo>
                    <a:lnTo>
                      <a:pt x="21063" y="14098"/>
                    </a:lnTo>
                    <a:cubicBezTo>
                      <a:pt x="21027" y="14098"/>
                      <a:pt x="21015" y="14122"/>
                      <a:pt x="20980" y="14134"/>
                    </a:cubicBezTo>
                    <a:cubicBezTo>
                      <a:pt x="20789" y="14217"/>
                      <a:pt x="20825" y="14324"/>
                      <a:pt x="20825" y="14324"/>
                    </a:cubicBezTo>
                    <a:cubicBezTo>
                      <a:pt x="20825" y="14324"/>
                      <a:pt x="20206" y="14634"/>
                      <a:pt x="19813" y="15289"/>
                    </a:cubicBezTo>
                    <a:lnTo>
                      <a:pt x="19813" y="15134"/>
                    </a:lnTo>
                    <a:cubicBezTo>
                      <a:pt x="22325" y="9121"/>
                      <a:pt x="16717" y="6264"/>
                      <a:pt x="16717" y="6264"/>
                    </a:cubicBezTo>
                    <a:cubicBezTo>
                      <a:pt x="16717" y="6264"/>
                      <a:pt x="16800" y="5942"/>
                      <a:pt x="16253" y="5704"/>
                    </a:cubicBezTo>
                    <a:cubicBezTo>
                      <a:pt x="16181" y="5680"/>
                      <a:pt x="16098" y="5645"/>
                      <a:pt x="16027" y="5633"/>
                    </a:cubicBezTo>
                    <a:lnTo>
                      <a:pt x="14669" y="4371"/>
                    </a:lnTo>
                    <a:lnTo>
                      <a:pt x="14764" y="4371"/>
                    </a:lnTo>
                    <a:cubicBezTo>
                      <a:pt x="14895" y="4311"/>
                      <a:pt x="14538" y="4192"/>
                      <a:pt x="14538" y="4192"/>
                    </a:cubicBezTo>
                    <a:cubicBezTo>
                      <a:pt x="14550" y="4121"/>
                      <a:pt x="14372" y="4073"/>
                      <a:pt x="14372" y="4073"/>
                    </a:cubicBezTo>
                    <a:cubicBezTo>
                      <a:pt x="14407" y="4073"/>
                      <a:pt x="14431" y="4037"/>
                      <a:pt x="14431" y="4013"/>
                    </a:cubicBezTo>
                    <a:cubicBezTo>
                      <a:pt x="14431" y="3978"/>
                      <a:pt x="14407" y="3954"/>
                      <a:pt x="14372" y="3954"/>
                    </a:cubicBezTo>
                    <a:lnTo>
                      <a:pt x="14336" y="3954"/>
                    </a:lnTo>
                    <a:cubicBezTo>
                      <a:pt x="14312" y="3823"/>
                      <a:pt x="14217" y="3704"/>
                      <a:pt x="14074" y="3668"/>
                    </a:cubicBezTo>
                    <a:lnTo>
                      <a:pt x="14074" y="3620"/>
                    </a:lnTo>
                    <a:cubicBezTo>
                      <a:pt x="14193" y="3597"/>
                      <a:pt x="14288" y="3489"/>
                      <a:pt x="14288" y="3359"/>
                    </a:cubicBezTo>
                    <a:cubicBezTo>
                      <a:pt x="14288" y="3228"/>
                      <a:pt x="14193" y="3120"/>
                      <a:pt x="14074" y="3085"/>
                    </a:cubicBezTo>
                    <a:lnTo>
                      <a:pt x="14074" y="2989"/>
                    </a:lnTo>
                    <a:cubicBezTo>
                      <a:pt x="14264" y="2954"/>
                      <a:pt x="14407" y="2787"/>
                      <a:pt x="14407" y="2597"/>
                    </a:cubicBezTo>
                    <a:cubicBezTo>
                      <a:pt x="14407" y="2430"/>
                      <a:pt x="14300" y="2299"/>
                      <a:pt x="14169" y="2239"/>
                    </a:cubicBezTo>
                    <a:lnTo>
                      <a:pt x="14181" y="2227"/>
                    </a:lnTo>
                    <a:cubicBezTo>
                      <a:pt x="14181" y="2192"/>
                      <a:pt x="14133" y="2180"/>
                      <a:pt x="14062" y="2168"/>
                    </a:cubicBezTo>
                    <a:lnTo>
                      <a:pt x="14062" y="1918"/>
                    </a:lnTo>
                    <a:cubicBezTo>
                      <a:pt x="14122" y="1894"/>
                      <a:pt x="14181" y="1882"/>
                      <a:pt x="14181" y="1858"/>
                    </a:cubicBezTo>
                    <a:cubicBezTo>
                      <a:pt x="14181" y="1823"/>
                      <a:pt x="14133" y="1811"/>
                      <a:pt x="14062" y="1799"/>
                    </a:cubicBezTo>
                    <a:lnTo>
                      <a:pt x="14062" y="1680"/>
                    </a:lnTo>
                    <a:cubicBezTo>
                      <a:pt x="14169" y="1644"/>
                      <a:pt x="14252" y="1561"/>
                      <a:pt x="14252" y="1442"/>
                    </a:cubicBezTo>
                    <a:cubicBezTo>
                      <a:pt x="14252" y="1323"/>
                      <a:pt x="14169" y="1215"/>
                      <a:pt x="14062" y="1203"/>
                    </a:cubicBezTo>
                    <a:lnTo>
                      <a:pt x="14062" y="989"/>
                    </a:lnTo>
                    <a:cubicBezTo>
                      <a:pt x="14276" y="965"/>
                      <a:pt x="14419" y="799"/>
                      <a:pt x="14419" y="584"/>
                    </a:cubicBezTo>
                    <a:cubicBezTo>
                      <a:pt x="14419" y="561"/>
                      <a:pt x="14419" y="525"/>
                      <a:pt x="14407" y="513"/>
                    </a:cubicBezTo>
                    <a:cubicBezTo>
                      <a:pt x="14372" y="692"/>
                      <a:pt x="14229" y="822"/>
                      <a:pt x="14050" y="846"/>
                    </a:cubicBezTo>
                    <a:lnTo>
                      <a:pt x="14050" y="680"/>
                    </a:lnTo>
                    <a:cubicBezTo>
                      <a:pt x="14110" y="668"/>
                      <a:pt x="14133" y="608"/>
                      <a:pt x="14133" y="549"/>
                    </a:cubicBezTo>
                    <a:cubicBezTo>
                      <a:pt x="14133" y="489"/>
                      <a:pt x="14098" y="430"/>
                      <a:pt x="14050" y="406"/>
                    </a:cubicBezTo>
                    <a:lnTo>
                      <a:pt x="14050" y="382"/>
                    </a:lnTo>
                    <a:cubicBezTo>
                      <a:pt x="14133" y="370"/>
                      <a:pt x="14157" y="334"/>
                      <a:pt x="14157" y="334"/>
                    </a:cubicBezTo>
                    <a:lnTo>
                      <a:pt x="14002" y="1"/>
                    </a:lnTo>
                    <a:close/>
                  </a:path>
                </a:pathLst>
              </a:custGeom>
              <a:gradFill>
                <a:gsLst>
                  <a:gs pos="0">
                    <a:schemeClr val="accent3"/>
                  </a:gs>
                  <a:gs pos="50000">
                    <a:srgbClr val="592D5F"/>
                  </a:gs>
                  <a:gs pos="79000">
                    <a:srgbClr val="7D386F"/>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90;p26">
                <a:extLst>
                  <a:ext uri="{FF2B5EF4-FFF2-40B4-BE49-F238E27FC236}">
                    <a16:creationId xmlns:a16="http://schemas.microsoft.com/office/drawing/2014/main" id="{A41FA83C-97C9-4588-BEB7-25EF5F2582C5}"/>
                  </a:ext>
                </a:extLst>
              </p:cNvPr>
              <p:cNvSpPr/>
              <p:nvPr/>
            </p:nvSpPr>
            <p:spPr>
              <a:xfrm>
                <a:off x="2265450" y="-2201025"/>
                <a:ext cx="86050" cy="539975"/>
              </a:xfrm>
              <a:custGeom>
                <a:avLst/>
                <a:gdLst/>
                <a:ahLst/>
                <a:cxnLst/>
                <a:rect l="l" t="t" r="r" b="b"/>
                <a:pathLst>
                  <a:path w="3442" h="21599" extrusionOk="0">
                    <a:moveTo>
                      <a:pt x="1048" y="2608"/>
                    </a:moveTo>
                    <a:cubicBezTo>
                      <a:pt x="1048" y="2608"/>
                      <a:pt x="1215" y="2620"/>
                      <a:pt x="1215" y="3036"/>
                    </a:cubicBezTo>
                    <a:lnTo>
                      <a:pt x="1215" y="3798"/>
                    </a:lnTo>
                    <a:lnTo>
                      <a:pt x="882" y="3798"/>
                    </a:lnTo>
                    <a:lnTo>
                      <a:pt x="882" y="3036"/>
                    </a:lnTo>
                    <a:cubicBezTo>
                      <a:pt x="882" y="2620"/>
                      <a:pt x="1048" y="2608"/>
                      <a:pt x="1048" y="2608"/>
                    </a:cubicBezTo>
                    <a:close/>
                    <a:moveTo>
                      <a:pt x="1715" y="2477"/>
                    </a:moveTo>
                    <a:cubicBezTo>
                      <a:pt x="1715" y="2477"/>
                      <a:pt x="1965" y="2489"/>
                      <a:pt x="1965" y="2905"/>
                    </a:cubicBezTo>
                    <a:lnTo>
                      <a:pt x="1965" y="3798"/>
                    </a:lnTo>
                    <a:lnTo>
                      <a:pt x="1465" y="3798"/>
                    </a:lnTo>
                    <a:lnTo>
                      <a:pt x="1465" y="2905"/>
                    </a:lnTo>
                    <a:cubicBezTo>
                      <a:pt x="1465" y="2489"/>
                      <a:pt x="1715" y="2477"/>
                      <a:pt x="1715" y="2477"/>
                    </a:cubicBezTo>
                    <a:close/>
                    <a:moveTo>
                      <a:pt x="2406" y="2608"/>
                    </a:moveTo>
                    <a:cubicBezTo>
                      <a:pt x="2406" y="2608"/>
                      <a:pt x="2560" y="2620"/>
                      <a:pt x="2560" y="3036"/>
                    </a:cubicBezTo>
                    <a:lnTo>
                      <a:pt x="2560" y="3798"/>
                    </a:lnTo>
                    <a:lnTo>
                      <a:pt x="2239" y="3798"/>
                    </a:lnTo>
                    <a:lnTo>
                      <a:pt x="2239" y="3036"/>
                    </a:lnTo>
                    <a:cubicBezTo>
                      <a:pt x="2239" y="2620"/>
                      <a:pt x="2406" y="2608"/>
                      <a:pt x="2406" y="2608"/>
                    </a:cubicBezTo>
                    <a:close/>
                    <a:moveTo>
                      <a:pt x="1715" y="0"/>
                    </a:moveTo>
                    <a:lnTo>
                      <a:pt x="1679" y="48"/>
                    </a:lnTo>
                    <a:lnTo>
                      <a:pt x="1703" y="48"/>
                    </a:lnTo>
                    <a:lnTo>
                      <a:pt x="1703" y="60"/>
                    </a:lnTo>
                    <a:lnTo>
                      <a:pt x="1679" y="72"/>
                    </a:lnTo>
                    <a:cubicBezTo>
                      <a:pt x="1679" y="95"/>
                      <a:pt x="1679" y="95"/>
                      <a:pt x="1703" y="95"/>
                    </a:cubicBezTo>
                    <a:lnTo>
                      <a:pt x="1703" y="119"/>
                    </a:lnTo>
                    <a:cubicBezTo>
                      <a:pt x="1667" y="119"/>
                      <a:pt x="1655" y="95"/>
                      <a:pt x="1644" y="60"/>
                    </a:cubicBezTo>
                    <a:lnTo>
                      <a:pt x="1644" y="72"/>
                    </a:lnTo>
                    <a:cubicBezTo>
                      <a:pt x="1644" y="107"/>
                      <a:pt x="1667" y="131"/>
                      <a:pt x="1703" y="131"/>
                    </a:cubicBezTo>
                    <a:lnTo>
                      <a:pt x="1703" y="179"/>
                    </a:lnTo>
                    <a:cubicBezTo>
                      <a:pt x="1679" y="179"/>
                      <a:pt x="1667" y="191"/>
                      <a:pt x="1667" y="214"/>
                    </a:cubicBezTo>
                    <a:cubicBezTo>
                      <a:pt x="1667" y="226"/>
                      <a:pt x="1679" y="238"/>
                      <a:pt x="1703" y="238"/>
                    </a:cubicBezTo>
                    <a:lnTo>
                      <a:pt x="1703" y="274"/>
                    </a:lnTo>
                    <a:cubicBezTo>
                      <a:pt x="1679" y="274"/>
                      <a:pt x="1679" y="274"/>
                      <a:pt x="1679" y="286"/>
                    </a:cubicBezTo>
                    <a:lnTo>
                      <a:pt x="1703" y="298"/>
                    </a:lnTo>
                    <a:lnTo>
                      <a:pt x="1703" y="345"/>
                    </a:lnTo>
                    <a:cubicBezTo>
                      <a:pt x="1679" y="345"/>
                      <a:pt x="1679" y="345"/>
                      <a:pt x="1679" y="357"/>
                    </a:cubicBezTo>
                    <a:cubicBezTo>
                      <a:pt x="1655" y="369"/>
                      <a:pt x="1644" y="393"/>
                      <a:pt x="1644" y="417"/>
                    </a:cubicBezTo>
                    <a:cubicBezTo>
                      <a:pt x="1644" y="453"/>
                      <a:pt x="1667" y="476"/>
                      <a:pt x="1703" y="476"/>
                    </a:cubicBezTo>
                    <a:lnTo>
                      <a:pt x="1703" y="488"/>
                    </a:lnTo>
                    <a:cubicBezTo>
                      <a:pt x="1679" y="488"/>
                      <a:pt x="1667" y="512"/>
                      <a:pt x="1667" y="536"/>
                    </a:cubicBezTo>
                    <a:cubicBezTo>
                      <a:pt x="1667" y="548"/>
                      <a:pt x="1679" y="572"/>
                      <a:pt x="1703" y="584"/>
                    </a:cubicBezTo>
                    <a:lnTo>
                      <a:pt x="1703" y="595"/>
                    </a:lnTo>
                    <a:cubicBezTo>
                      <a:pt x="1679" y="595"/>
                      <a:pt x="1655" y="607"/>
                      <a:pt x="1655" y="643"/>
                    </a:cubicBezTo>
                    <a:cubicBezTo>
                      <a:pt x="1655" y="643"/>
                      <a:pt x="1644" y="643"/>
                      <a:pt x="1644" y="655"/>
                    </a:cubicBezTo>
                    <a:cubicBezTo>
                      <a:pt x="1644" y="655"/>
                      <a:pt x="1644" y="667"/>
                      <a:pt x="1655" y="667"/>
                    </a:cubicBezTo>
                    <a:cubicBezTo>
                      <a:pt x="1655" y="667"/>
                      <a:pt x="1620" y="667"/>
                      <a:pt x="1620" y="691"/>
                    </a:cubicBezTo>
                    <a:cubicBezTo>
                      <a:pt x="1620" y="691"/>
                      <a:pt x="1560" y="703"/>
                      <a:pt x="1584" y="715"/>
                    </a:cubicBezTo>
                    <a:lnTo>
                      <a:pt x="1596" y="715"/>
                    </a:lnTo>
                    <a:lnTo>
                      <a:pt x="1358" y="941"/>
                    </a:lnTo>
                    <a:cubicBezTo>
                      <a:pt x="1346" y="941"/>
                      <a:pt x="1346" y="941"/>
                      <a:pt x="1322" y="953"/>
                    </a:cubicBezTo>
                    <a:cubicBezTo>
                      <a:pt x="1239" y="1000"/>
                      <a:pt x="1251" y="1048"/>
                      <a:pt x="1251" y="1048"/>
                    </a:cubicBezTo>
                    <a:cubicBezTo>
                      <a:pt x="1251" y="1048"/>
                      <a:pt x="572" y="1405"/>
                      <a:pt x="632" y="2131"/>
                    </a:cubicBezTo>
                    <a:cubicBezTo>
                      <a:pt x="417" y="2155"/>
                      <a:pt x="310" y="2191"/>
                      <a:pt x="310" y="2191"/>
                    </a:cubicBezTo>
                    <a:lnTo>
                      <a:pt x="751" y="2358"/>
                    </a:lnTo>
                    <a:lnTo>
                      <a:pt x="751" y="3798"/>
                    </a:lnTo>
                    <a:lnTo>
                      <a:pt x="346" y="3798"/>
                    </a:lnTo>
                    <a:lnTo>
                      <a:pt x="346" y="4275"/>
                    </a:lnTo>
                    <a:lnTo>
                      <a:pt x="608" y="4572"/>
                    </a:lnTo>
                    <a:lnTo>
                      <a:pt x="477" y="10132"/>
                    </a:lnTo>
                    <a:lnTo>
                      <a:pt x="191" y="10132"/>
                    </a:lnTo>
                    <a:lnTo>
                      <a:pt x="191" y="10609"/>
                    </a:lnTo>
                    <a:lnTo>
                      <a:pt x="465" y="10894"/>
                    </a:lnTo>
                    <a:lnTo>
                      <a:pt x="346" y="15824"/>
                    </a:lnTo>
                    <a:lnTo>
                      <a:pt x="0" y="15824"/>
                    </a:lnTo>
                    <a:lnTo>
                      <a:pt x="0" y="16300"/>
                    </a:lnTo>
                    <a:lnTo>
                      <a:pt x="334" y="16586"/>
                    </a:lnTo>
                    <a:lnTo>
                      <a:pt x="215" y="21598"/>
                    </a:lnTo>
                    <a:lnTo>
                      <a:pt x="3227" y="21598"/>
                    </a:lnTo>
                    <a:lnTo>
                      <a:pt x="3108" y="16586"/>
                    </a:lnTo>
                    <a:lnTo>
                      <a:pt x="3441" y="16300"/>
                    </a:lnTo>
                    <a:lnTo>
                      <a:pt x="3441" y="15824"/>
                    </a:lnTo>
                    <a:lnTo>
                      <a:pt x="3096" y="15824"/>
                    </a:lnTo>
                    <a:lnTo>
                      <a:pt x="2965" y="10894"/>
                    </a:lnTo>
                    <a:lnTo>
                      <a:pt x="3227" y="10609"/>
                    </a:lnTo>
                    <a:lnTo>
                      <a:pt x="3227" y="10132"/>
                    </a:lnTo>
                    <a:lnTo>
                      <a:pt x="2953" y="10132"/>
                    </a:lnTo>
                    <a:lnTo>
                      <a:pt x="2810" y="4572"/>
                    </a:lnTo>
                    <a:lnTo>
                      <a:pt x="3084" y="4275"/>
                    </a:lnTo>
                    <a:lnTo>
                      <a:pt x="3084" y="3798"/>
                    </a:lnTo>
                    <a:lnTo>
                      <a:pt x="2679" y="3798"/>
                    </a:lnTo>
                    <a:lnTo>
                      <a:pt x="2679" y="2358"/>
                    </a:lnTo>
                    <a:lnTo>
                      <a:pt x="3108" y="2191"/>
                    </a:lnTo>
                    <a:cubicBezTo>
                      <a:pt x="3108" y="2191"/>
                      <a:pt x="3013" y="2155"/>
                      <a:pt x="2798" y="2131"/>
                    </a:cubicBezTo>
                    <a:cubicBezTo>
                      <a:pt x="2870" y="1381"/>
                      <a:pt x="2179" y="1048"/>
                      <a:pt x="2179" y="1048"/>
                    </a:cubicBezTo>
                    <a:cubicBezTo>
                      <a:pt x="2179" y="1048"/>
                      <a:pt x="2191" y="988"/>
                      <a:pt x="2096" y="953"/>
                    </a:cubicBezTo>
                    <a:cubicBezTo>
                      <a:pt x="2084" y="953"/>
                      <a:pt x="2084" y="953"/>
                      <a:pt x="2072" y="941"/>
                    </a:cubicBezTo>
                    <a:lnTo>
                      <a:pt x="1834" y="715"/>
                    </a:lnTo>
                    <a:lnTo>
                      <a:pt x="1846" y="715"/>
                    </a:lnTo>
                    <a:cubicBezTo>
                      <a:pt x="1882" y="703"/>
                      <a:pt x="1798" y="691"/>
                      <a:pt x="1798" y="691"/>
                    </a:cubicBezTo>
                    <a:cubicBezTo>
                      <a:pt x="1798" y="667"/>
                      <a:pt x="1775" y="667"/>
                      <a:pt x="1775" y="667"/>
                    </a:cubicBezTo>
                    <a:cubicBezTo>
                      <a:pt x="1775" y="667"/>
                      <a:pt x="1786" y="667"/>
                      <a:pt x="1786" y="655"/>
                    </a:cubicBezTo>
                    <a:cubicBezTo>
                      <a:pt x="1786" y="655"/>
                      <a:pt x="1786" y="643"/>
                      <a:pt x="1775" y="643"/>
                    </a:cubicBezTo>
                    <a:cubicBezTo>
                      <a:pt x="1775" y="607"/>
                      <a:pt x="1763" y="595"/>
                      <a:pt x="1727" y="595"/>
                    </a:cubicBezTo>
                    <a:lnTo>
                      <a:pt x="1727" y="584"/>
                    </a:lnTo>
                    <a:cubicBezTo>
                      <a:pt x="1739" y="584"/>
                      <a:pt x="1763" y="572"/>
                      <a:pt x="1763" y="536"/>
                    </a:cubicBezTo>
                    <a:cubicBezTo>
                      <a:pt x="1763" y="524"/>
                      <a:pt x="1739" y="512"/>
                      <a:pt x="1727" y="488"/>
                    </a:cubicBezTo>
                    <a:lnTo>
                      <a:pt x="1727" y="476"/>
                    </a:lnTo>
                    <a:cubicBezTo>
                      <a:pt x="1763" y="476"/>
                      <a:pt x="1786" y="453"/>
                      <a:pt x="1786" y="417"/>
                    </a:cubicBezTo>
                    <a:cubicBezTo>
                      <a:pt x="1786" y="393"/>
                      <a:pt x="1775" y="369"/>
                      <a:pt x="1739" y="357"/>
                    </a:cubicBezTo>
                    <a:lnTo>
                      <a:pt x="1727" y="345"/>
                    </a:lnTo>
                    <a:lnTo>
                      <a:pt x="1727" y="298"/>
                    </a:lnTo>
                    <a:cubicBezTo>
                      <a:pt x="1739" y="298"/>
                      <a:pt x="1739" y="298"/>
                      <a:pt x="1739" y="286"/>
                    </a:cubicBezTo>
                    <a:lnTo>
                      <a:pt x="1727" y="274"/>
                    </a:lnTo>
                    <a:lnTo>
                      <a:pt x="1727" y="238"/>
                    </a:lnTo>
                    <a:cubicBezTo>
                      <a:pt x="1739" y="238"/>
                      <a:pt x="1763" y="226"/>
                      <a:pt x="1763" y="214"/>
                    </a:cubicBezTo>
                    <a:cubicBezTo>
                      <a:pt x="1763" y="191"/>
                      <a:pt x="1739" y="179"/>
                      <a:pt x="1727" y="179"/>
                    </a:cubicBezTo>
                    <a:lnTo>
                      <a:pt x="1727" y="131"/>
                    </a:lnTo>
                    <a:cubicBezTo>
                      <a:pt x="1763" y="131"/>
                      <a:pt x="1786" y="107"/>
                      <a:pt x="1786" y="72"/>
                    </a:cubicBezTo>
                    <a:lnTo>
                      <a:pt x="1786" y="60"/>
                    </a:lnTo>
                    <a:cubicBezTo>
                      <a:pt x="1786" y="95"/>
                      <a:pt x="1763" y="107"/>
                      <a:pt x="1727" y="119"/>
                    </a:cubicBezTo>
                    <a:lnTo>
                      <a:pt x="1727" y="95"/>
                    </a:lnTo>
                    <a:lnTo>
                      <a:pt x="1739" y="72"/>
                    </a:lnTo>
                    <a:cubicBezTo>
                      <a:pt x="1739" y="60"/>
                      <a:pt x="1739" y="60"/>
                      <a:pt x="1727" y="60"/>
                    </a:cubicBezTo>
                    <a:lnTo>
                      <a:pt x="1727" y="48"/>
                    </a:lnTo>
                    <a:lnTo>
                      <a:pt x="1739" y="48"/>
                    </a:lnTo>
                    <a:lnTo>
                      <a:pt x="1715" y="0"/>
                    </a:lnTo>
                    <a:close/>
                  </a:path>
                </a:pathLst>
              </a:custGeom>
              <a:gradFill>
                <a:gsLst>
                  <a:gs pos="0">
                    <a:schemeClr val="accent3"/>
                  </a:gs>
                  <a:gs pos="74000">
                    <a:srgbClr val="7D386F"/>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91;p26">
                <a:extLst>
                  <a:ext uri="{FF2B5EF4-FFF2-40B4-BE49-F238E27FC236}">
                    <a16:creationId xmlns:a16="http://schemas.microsoft.com/office/drawing/2014/main" id="{12FAD63A-04E0-4BFF-AE63-2AE66774FE93}"/>
                  </a:ext>
                </a:extLst>
              </p:cNvPr>
              <p:cNvSpPr/>
              <p:nvPr/>
            </p:nvSpPr>
            <p:spPr>
              <a:xfrm>
                <a:off x="3310225" y="-2201025"/>
                <a:ext cx="86050" cy="539975"/>
              </a:xfrm>
              <a:custGeom>
                <a:avLst/>
                <a:gdLst/>
                <a:ahLst/>
                <a:cxnLst/>
                <a:rect l="l" t="t" r="r" b="b"/>
                <a:pathLst>
                  <a:path w="3442" h="21599" extrusionOk="0">
                    <a:moveTo>
                      <a:pt x="1036" y="2608"/>
                    </a:moveTo>
                    <a:cubicBezTo>
                      <a:pt x="1036" y="2608"/>
                      <a:pt x="1191" y="2620"/>
                      <a:pt x="1191" y="3036"/>
                    </a:cubicBezTo>
                    <a:lnTo>
                      <a:pt x="1191" y="3798"/>
                    </a:lnTo>
                    <a:lnTo>
                      <a:pt x="870" y="3798"/>
                    </a:lnTo>
                    <a:lnTo>
                      <a:pt x="870" y="3036"/>
                    </a:lnTo>
                    <a:cubicBezTo>
                      <a:pt x="870" y="2620"/>
                      <a:pt x="1036" y="2608"/>
                      <a:pt x="1036" y="2608"/>
                    </a:cubicBezTo>
                    <a:close/>
                    <a:moveTo>
                      <a:pt x="1703" y="2477"/>
                    </a:moveTo>
                    <a:cubicBezTo>
                      <a:pt x="1703" y="2477"/>
                      <a:pt x="1953" y="2489"/>
                      <a:pt x="1953" y="2905"/>
                    </a:cubicBezTo>
                    <a:lnTo>
                      <a:pt x="1953" y="3798"/>
                    </a:lnTo>
                    <a:lnTo>
                      <a:pt x="1453" y="3798"/>
                    </a:lnTo>
                    <a:lnTo>
                      <a:pt x="1453" y="2905"/>
                    </a:lnTo>
                    <a:cubicBezTo>
                      <a:pt x="1453" y="2489"/>
                      <a:pt x="1703" y="2477"/>
                      <a:pt x="1703" y="2477"/>
                    </a:cubicBezTo>
                    <a:close/>
                    <a:moveTo>
                      <a:pt x="2382" y="2608"/>
                    </a:moveTo>
                    <a:cubicBezTo>
                      <a:pt x="2382" y="2608"/>
                      <a:pt x="2548" y="2620"/>
                      <a:pt x="2548" y="3036"/>
                    </a:cubicBezTo>
                    <a:lnTo>
                      <a:pt x="2548" y="3798"/>
                    </a:lnTo>
                    <a:lnTo>
                      <a:pt x="2227" y="3798"/>
                    </a:lnTo>
                    <a:lnTo>
                      <a:pt x="2227" y="3036"/>
                    </a:lnTo>
                    <a:cubicBezTo>
                      <a:pt x="2227" y="2620"/>
                      <a:pt x="2382" y="2608"/>
                      <a:pt x="2382" y="2608"/>
                    </a:cubicBezTo>
                    <a:close/>
                    <a:moveTo>
                      <a:pt x="1703" y="0"/>
                    </a:moveTo>
                    <a:lnTo>
                      <a:pt x="1667" y="48"/>
                    </a:lnTo>
                    <a:lnTo>
                      <a:pt x="1679" y="48"/>
                    </a:lnTo>
                    <a:lnTo>
                      <a:pt x="1679" y="60"/>
                    </a:lnTo>
                    <a:lnTo>
                      <a:pt x="1667" y="72"/>
                    </a:lnTo>
                    <a:cubicBezTo>
                      <a:pt x="1667" y="95"/>
                      <a:pt x="1667" y="95"/>
                      <a:pt x="1679" y="95"/>
                    </a:cubicBezTo>
                    <a:lnTo>
                      <a:pt x="1679" y="119"/>
                    </a:lnTo>
                    <a:cubicBezTo>
                      <a:pt x="1655" y="119"/>
                      <a:pt x="1643" y="95"/>
                      <a:pt x="1620" y="60"/>
                    </a:cubicBezTo>
                    <a:lnTo>
                      <a:pt x="1620" y="72"/>
                    </a:lnTo>
                    <a:cubicBezTo>
                      <a:pt x="1620" y="107"/>
                      <a:pt x="1655" y="131"/>
                      <a:pt x="1679" y="131"/>
                    </a:cubicBezTo>
                    <a:lnTo>
                      <a:pt x="1679" y="179"/>
                    </a:lnTo>
                    <a:cubicBezTo>
                      <a:pt x="1667" y="179"/>
                      <a:pt x="1655" y="191"/>
                      <a:pt x="1655" y="214"/>
                    </a:cubicBezTo>
                    <a:cubicBezTo>
                      <a:pt x="1655" y="226"/>
                      <a:pt x="1667" y="238"/>
                      <a:pt x="1679" y="238"/>
                    </a:cubicBezTo>
                    <a:lnTo>
                      <a:pt x="1679" y="274"/>
                    </a:lnTo>
                    <a:cubicBezTo>
                      <a:pt x="1667" y="274"/>
                      <a:pt x="1667" y="274"/>
                      <a:pt x="1667" y="286"/>
                    </a:cubicBezTo>
                    <a:lnTo>
                      <a:pt x="1679" y="298"/>
                    </a:lnTo>
                    <a:lnTo>
                      <a:pt x="1679" y="345"/>
                    </a:lnTo>
                    <a:cubicBezTo>
                      <a:pt x="1667" y="345"/>
                      <a:pt x="1667" y="345"/>
                      <a:pt x="1667" y="357"/>
                    </a:cubicBezTo>
                    <a:cubicBezTo>
                      <a:pt x="1643" y="369"/>
                      <a:pt x="1620" y="393"/>
                      <a:pt x="1620" y="417"/>
                    </a:cubicBezTo>
                    <a:cubicBezTo>
                      <a:pt x="1620" y="453"/>
                      <a:pt x="1655" y="476"/>
                      <a:pt x="1679" y="476"/>
                    </a:cubicBezTo>
                    <a:lnTo>
                      <a:pt x="1679" y="488"/>
                    </a:lnTo>
                    <a:cubicBezTo>
                      <a:pt x="1667" y="488"/>
                      <a:pt x="1655" y="512"/>
                      <a:pt x="1655" y="536"/>
                    </a:cubicBezTo>
                    <a:cubicBezTo>
                      <a:pt x="1655" y="548"/>
                      <a:pt x="1667" y="572"/>
                      <a:pt x="1679" y="584"/>
                    </a:cubicBezTo>
                    <a:lnTo>
                      <a:pt x="1679" y="595"/>
                    </a:lnTo>
                    <a:cubicBezTo>
                      <a:pt x="1667" y="595"/>
                      <a:pt x="1643" y="607"/>
                      <a:pt x="1643" y="643"/>
                    </a:cubicBezTo>
                    <a:cubicBezTo>
                      <a:pt x="1643" y="643"/>
                      <a:pt x="1620" y="643"/>
                      <a:pt x="1620" y="655"/>
                    </a:cubicBezTo>
                    <a:cubicBezTo>
                      <a:pt x="1620" y="655"/>
                      <a:pt x="1620" y="667"/>
                      <a:pt x="1643" y="667"/>
                    </a:cubicBezTo>
                    <a:cubicBezTo>
                      <a:pt x="1643" y="667"/>
                      <a:pt x="1608" y="667"/>
                      <a:pt x="1608" y="691"/>
                    </a:cubicBezTo>
                    <a:cubicBezTo>
                      <a:pt x="1608" y="691"/>
                      <a:pt x="1548" y="703"/>
                      <a:pt x="1572" y="715"/>
                    </a:cubicBezTo>
                    <a:lnTo>
                      <a:pt x="1584" y="715"/>
                    </a:lnTo>
                    <a:lnTo>
                      <a:pt x="1346" y="941"/>
                    </a:lnTo>
                    <a:cubicBezTo>
                      <a:pt x="1322" y="941"/>
                      <a:pt x="1322" y="941"/>
                      <a:pt x="1310" y="953"/>
                    </a:cubicBezTo>
                    <a:cubicBezTo>
                      <a:pt x="1227" y="1000"/>
                      <a:pt x="1239" y="1048"/>
                      <a:pt x="1239" y="1048"/>
                    </a:cubicBezTo>
                    <a:cubicBezTo>
                      <a:pt x="1239" y="1048"/>
                      <a:pt x="548" y="1405"/>
                      <a:pt x="608" y="2131"/>
                    </a:cubicBezTo>
                    <a:cubicBezTo>
                      <a:pt x="405" y="2155"/>
                      <a:pt x="298" y="2191"/>
                      <a:pt x="298" y="2191"/>
                    </a:cubicBezTo>
                    <a:lnTo>
                      <a:pt x="727" y="2358"/>
                    </a:lnTo>
                    <a:lnTo>
                      <a:pt x="727" y="3798"/>
                    </a:lnTo>
                    <a:lnTo>
                      <a:pt x="346" y="3798"/>
                    </a:lnTo>
                    <a:lnTo>
                      <a:pt x="346" y="4275"/>
                    </a:lnTo>
                    <a:lnTo>
                      <a:pt x="620" y="4572"/>
                    </a:lnTo>
                    <a:lnTo>
                      <a:pt x="477" y="10132"/>
                    </a:lnTo>
                    <a:lnTo>
                      <a:pt x="203" y="10132"/>
                    </a:lnTo>
                    <a:lnTo>
                      <a:pt x="203" y="10609"/>
                    </a:lnTo>
                    <a:lnTo>
                      <a:pt x="465" y="10894"/>
                    </a:lnTo>
                    <a:lnTo>
                      <a:pt x="346" y="15824"/>
                    </a:lnTo>
                    <a:lnTo>
                      <a:pt x="0" y="15824"/>
                    </a:lnTo>
                    <a:lnTo>
                      <a:pt x="0" y="16300"/>
                    </a:lnTo>
                    <a:lnTo>
                      <a:pt x="334" y="16586"/>
                    </a:lnTo>
                    <a:lnTo>
                      <a:pt x="215" y="21598"/>
                    </a:lnTo>
                    <a:lnTo>
                      <a:pt x="3239" y="21598"/>
                    </a:lnTo>
                    <a:lnTo>
                      <a:pt x="3120" y="16586"/>
                    </a:lnTo>
                    <a:lnTo>
                      <a:pt x="3441" y="16300"/>
                    </a:lnTo>
                    <a:lnTo>
                      <a:pt x="3441" y="15824"/>
                    </a:lnTo>
                    <a:lnTo>
                      <a:pt x="3072" y="15824"/>
                    </a:lnTo>
                    <a:lnTo>
                      <a:pt x="2953" y="10894"/>
                    </a:lnTo>
                    <a:lnTo>
                      <a:pt x="3215" y="10609"/>
                    </a:lnTo>
                    <a:lnTo>
                      <a:pt x="3215" y="10132"/>
                    </a:lnTo>
                    <a:lnTo>
                      <a:pt x="2941" y="10132"/>
                    </a:lnTo>
                    <a:lnTo>
                      <a:pt x="2798" y="4572"/>
                    </a:lnTo>
                    <a:lnTo>
                      <a:pt x="3072" y="4275"/>
                    </a:lnTo>
                    <a:lnTo>
                      <a:pt x="3072" y="3798"/>
                    </a:lnTo>
                    <a:lnTo>
                      <a:pt x="2667" y="3798"/>
                    </a:lnTo>
                    <a:lnTo>
                      <a:pt x="2667" y="2358"/>
                    </a:lnTo>
                    <a:lnTo>
                      <a:pt x="3096" y="2191"/>
                    </a:lnTo>
                    <a:cubicBezTo>
                      <a:pt x="3096" y="2191"/>
                      <a:pt x="3001" y="2155"/>
                      <a:pt x="2786" y="2131"/>
                    </a:cubicBezTo>
                    <a:cubicBezTo>
                      <a:pt x="2858" y="1381"/>
                      <a:pt x="2167" y="1048"/>
                      <a:pt x="2167" y="1048"/>
                    </a:cubicBezTo>
                    <a:cubicBezTo>
                      <a:pt x="2167" y="1048"/>
                      <a:pt x="2179" y="988"/>
                      <a:pt x="2084" y="953"/>
                    </a:cubicBezTo>
                    <a:cubicBezTo>
                      <a:pt x="2072" y="953"/>
                      <a:pt x="2072" y="953"/>
                      <a:pt x="2060" y="941"/>
                    </a:cubicBezTo>
                    <a:lnTo>
                      <a:pt x="1822" y="715"/>
                    </a:lnTo>
                    <a:lnTo>
                      <a:pt x="1834" y="715"/>
                    </a:lnTo>
                    <a:cubicBezTo>
                      <a:pt x="1870" y="703"/>
                      <a:pt x="1786" y="691"/>
                      <a:pt x="1786" y="691"/>
                    </a:cubicBezTo>
                    <a:cubicBezTo>
                      <a:pt x="1786" y="667"/>
                      <a:pt x="1763" y="667"/>
                      <a:pt x="1763" y="667"/>
                    </a:cubicBezTo>
                    <a:cubicBezTo>
                      <a:pt x="1763" y="667"/>
                      <a:pt x="1774" y="667"/>
                      <a:pt x="1774" y="655"/>
                    </a:cubicBezTo>
                    <a:cubicBezTo>
                      <a:pt x="1774" y="655"/>
                      <a:pt x="1774" y="643"/>
                      <a:pt x="1763" y="643"/>
                    </a:cubicBezTo>
                    <a:cubicBezTo>
                      <a:pt x="1763" y="607"/>
                      <a:pt x="1739" y="595"/>
                      <a:pt x="1715" y="595"/>
                    </a:cubicBezTo>
                    <a:lnTo>
                      <a:pt x="1715" y="584"/>
                    </a:lnTo>
                    <a:cubicBezTo>
                      <a:pt x="1727" y="584"/>
                      <a:pt x="1751" y="572"/>
                      <a:pt x="1751" y="536"/>
                    </a:cubicBezTo>
                    <a:cubicBezTo>
                      <a:pt x="1751" y="524"/>
                      <a:pt x="1727" y="512"/>
                      <a:pt x="1715" y="488"/>
                    </a:cubicBezTo>
                    <a:lnTo>
                      <a:pt x="1715" y="476"/>
                    </a:lnTo>
                    <a:cubicBezTo>
                      <a:pt x="1751" y="476"/>
                      <a:pt x="1774" y="453"/>
                      <a:pt x="1774" y="417"/>
                    </a:cubicBezTo>
                    <a:cubicBezTo>
                      <a:pt x="1774" y="393"/>
                      <a:pt x="1763" y="369"/>
                      <a:pt x="1727" y="357"/>
                    </a:cubicBezTo>
                    <a:lnTo>
                      <a:pt x="1715" y="345"/>
                    </a:lnTo>
                    <a:lnTo>
                      <a:pt x="1715" y="298"/>
                    </a:lnTo>
                    <a:cubicBezTo>
                      <a:pt x="1727" y="298"/>
                      <a:pt x="1727" y="298"/>
                      <a:pt x="1727" y="286"/>
                    </a:cubicBezTo>
                    <a:lnTo>
                      <a:pt x="1715" y="274"/>
                    </a:lnTo>
                    <a:lnTo>
                      <a:pt x="1715" y="238"/>
                    </a:lnTo>
                    <a:cubicBezTo>
                      <a:pt x="1727" y="238"/>
                      <a:pt x="1751" y="226"/>
                      <a:pt x="1751" y="214"/>
                    </a:cubicBezTo>
                    <a:cubicBezTo>
                      <a:pt x="1751" y="191"/>
                      <a:pt x="1727" y="179"/>
                      <a:pt x="1715" y="179"/>
                    </a:cubicBezTo>
                    <a:lnTo>
                      <a:pt x="1715" y="131"/>
                    </a:lnTo>
                    <a:cubicBezTo>
                      <a:pt x="1751" y="131"/>
                      <a:pt x="1774" y="107"/>
                      <a:pt x="1774" y="72"/>
                    </a:cubicBezTo>
                    <a:lnTo>
                      <a:pt x="1774" y="60"/>
                    </a:lnTo>
                    <a:cubicBezTo>
                      <a:pt x="1774" y="95"/>
                      <a:pt x="1739" y="107"/>
                      <a:pt x="1715" y="119"/>
                    </a:cubicBezTo>
                    <a:lnTo>
                      <a:pt x="1715" y="95"/>
                    </a:lnTo>
                    <a:lnTo>
                      <a:pt x="1727" y="72"/>
                    </a:lnTo>
                    <a:cubicBezTo>
                      <a:pt x="1727" y="60"/>
                      <a:pt x="1727" y="60"/>
                      <a:pt x="1715" y="60"/>
                    </a:cubicBezTo>
                    <a:lnTo>
                      <a:pt x="1715" y="48"/>
                    </a:lnTo>
                    <a:lnTo>
                      <a:pt x="1727" y="48"/>
                    </a:lnTo>
                    <a:lnTo>
                      <a:pt x="1703" y="0"/>
                    </a:lnTo>
                    <a:close/>
                  </a:path>
                </a:pathLst>
              </a:custGeom>
              <a:gradFill>
                <a:gsLst>
                  <a:gs pos="0">
                    <a:schemeClr val="accent3"/>
                  </a:gs>
                  <a:gs pos="74000">
                    <a:srgbClr val="7D386F"/>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92;p26">
                <a:extLst>
                  <a:ext uri="{FF2B5EF4-FFF2-40B4-BE49-F238E27FC236}">
                    <a16:creationId xmlns:a16="http://schemas.microsoft.com/office/drawing/2014/main" id="{F60E05CF-6227-4CB3-9B08-E2665668865E}"/>
                  </a:ext>
                </a:extLst>
              </p:cNvPr>
              <p:cNvSpPr/>
              <p:nvPr/>
            </p:nvSpPr>
            <p:spPr>
              <a:xfrm>
                <a:off x="2388975" y="-2063225"/>
                <a:ext cx="62825" cy="397700"/>
              </a:xfrm>
              <a:custGeom>
                <a:avLst/>
                <a:gdLst/>
                <a:ahLst/>
                <a:cxnLst/>
                <a:rect l="l" t="t" r="r" b="b"/>
                <a:pathLst>
                  <a:path w="2513" h="15908" extrusionOk="0">
                    <a:moveTo>
                      <a:pt x="1263" y="1"/>
                    </a:moveTo>
                    <a:lnTo>
                      <a:pt x="1251" y="25"/>
                    </a:lnTo>
                    <a:lnTo>
                      <a:pt x="1286" y="25"/>
                    </a:lnTo>
                    <a:lnTo>
                      <a:pt x="1263" y="1"/>
                    </a:lnTo>
                    <a:close/>
                    <a:moveTo>
                      <a:pt x="1263" y="25"/>
                    </a:moveTo>
                    <a:lnTo>
                      <a:pt x="1251" y="36"/>
                    </a:lnTo>
                    <a:cubicBezTo>
                      <a:pt x="1251" y="36"/>
                      <a:pt x="1251" y="60"/>
                      <a:pt x="1263" y="60"/>
                    </a:cubicBezTo>
                    <a:lnTo>
                      <a:pt x="1286" y="36"/>
                    </a:lnTo>
                    <a:cubicBezTo>
                      <a:pt x="1286" y="36"/>
                      <a:pt x="1286" y="25"/>
                      <a:pt x="1263" y="25"/>
                    </a:cubicBezTo>
                    <a:close/>
                    <a:moveTo>
                      <a:pt x="1227" y="25"/>
                    </a:moveTo>
                    <a:lnTo>
                      <a:pt x="1227" y="36"/>
                    </a:lnTo>
                    <a:cubicBezTo>
                      <a:pt x="1227" y="72"/>
                      <a:pt x="1239" y="84"/>
                      <a:pt x="1263" y="84"/>
                    </a:cubicBezTo>
                    <a:cubicBezTo>
                      <a:pt x="1298" y="84"/>
                      <a:pt x="1310" y="60"/>
                      <a:pt x="1310" y="36"/>
                    </a:cubicBezTo>
                    <a:lnTo>
                      <a:pt x="1310" y="25"/>
                    </a:lnTo>
                    <a:cubicBezTo>
                      <a:pt x="1310" y="36"/>
                      <a:pt x="1298" y="60"/>
                      <a:pt x="1263" y="72"/>
                    </a:cubicBezTo>
                    <a:cubicBezTo>
                      <a:pt x="1251" y="72"/>
                      <a:pt x="1239" y="60"/>
                      <a:pt x="1227" y="25"/>
                    </a:cubicBezTo>
                    <a:close/>
                    <a:moveTo>
                      <a:pt x="1263" y="120"/>
                    </a:moveTo>
                    <a:cubicBezTo>
                      <a:pt x="1251" y="120"/>
                      <a:pt x="1251" y="132"/>
                      <a:pt x="1251" y="144"/>
                    </a:cubicBezTo>
                    <a:cubicBezTo>
                      <a:pt x="1251" y="156"/>
                      <a:pt x="1263" y="179"/>
                      <a:pt x="1263" y="179"/>
                    </a:cubicBezTo>
                    <a:cubicBezTo>
                      <a:pt x="1286" y="179"/>
                      <a:pt x="1286" y="156"/>
                      <a:pt x="1286" y="144"/>
                    </a:cubicBezTo>
                    <a:cubicBezTo>
                      <a:pt x="1286" y="132"/>
                      <a:pt x="1263" y="120"/>
                      <a:pt x="1263" y="120"/>
                    </a:cubicBezTo>
                    <a:close/>
                    <a:moveTo>
                      <a:pt x="1251" y="215"/>
                    </a:moveTo>
                    <a:cubicBezTo>
                      <a:pt x="1239" y="239"/>
                      <a:pt x="1227" y="251"/>
                      <a:pt x="1227" y="263"/>
                    </a:cubicBezTo>
                    <a:cubicBezTo>
                      <a:pt x="1227" y="298"/>
                      <a:pt x="1239" y="310"/>
                      <a:pt x="1263" y="310"/>
                    </a:cubicBezTo>
                    <a:cubicBezTo>
                      <a:pt x="1286" y="310"/>
                      <a:pt x="1310" y="298"/>
                      <a:pt x="1310" y="263"/>
                    </a:cubicBezTo>
                    <a:cubicBezTo>
                      <a:pt x="1310" y="251"/>
                      <a:pt x="1298" y="239"/>
                      <a:pt x="1286" y="215"/>
                    </a:cubicBezTo>
                    <a:close/>
                    <a:moveTo>
                      <a:pt x="1263" y="322"/>
                    </a:moveTo>
                    <a:cubicBezTo>
                      <a:pt x="1251" y="322"/>
                      <a:pt x="1239" y="334"/>
                      <a:pt x="1239" y="358"/>
                    </a:cubicBezTo>
                    <a:cubicBezTo>
                      <a:pt x="1239" y="370"/>
                      <a:pt x="1251" y="382"/>
                      <a:pt x="1263" y="382"/>
                    </a:cubicBezTo>
                    <a:cubicBezTo>
                      <a:pt x="1286" y="382"/>
                      <a:pt x="1298" y="370"/>
                      <a:pt x="1298" y="358"/>
                    </a:cubicBezTo>
                    <a:cubicBezTo>
                      <a:pt x="1298" y="334"/>
                      <a:pt x="1286" y="322"/>
                      <a:pt x="1263" y="322"/>
                    </a:cubicBezTo>
                    <a:close/>
                    <a:moveTo>
                      <a:pt x="1286" y="1787"/>
                    </a:moveTo>
                    <a:cubicBezTo>
                      <a:pt x="1286" y="1787"/>
                      <a:pt x="1465" y="1799"/>
                      <a:pt x="1465" y="2096"/>
                    </a:cubicBezTo>
                    <a:lnTo>
                      <a:pt x="1465" y="2751"/>
                    </a:lnTo>
                    <a:lnTo>
                      <a:pt x="1096" y="2751"/>
                    </a:lnTo>
                    <a:lnTo>
                      <a:pt x="1096" y="2096"/>
                    </a:lnTo>
                    <a:cubicBezTo>
                      <a:pt x="1096" y="1799"/>
                      <a:pt x="1286" y="1787"/>
                      <a:pt x="1286" y="1787"/>
                    </a:cubicBezTo>
                    <a:close/>
                    <a:moveTo>
                      <a:pt x="774" y="1882"/>
                    </a:moveTo>
                    <a:cubicBezTo>
                      <a:pt x="774" y="1882"/>
                      <a:pt x="894" y="1906"/>
                      <a:pt x="894" y="2203"/>
                    </a:cubicBezTo>
                    <a:lnTo>
                      <a:pt x="894" y="2763"/>
                    </a:lnTo>
                    <a:lnTo>
                      <a:pt x="655" y="2763"/>
                    </a:lnTo>
                    <a:lnTo>
                      <a:pt x="655" y="2203"/>
                    </a:lnTo>
                    <a:cubicBezTo>
                      <a:pt x="655" y="1906"/>
                      <a:pt x="774" y="1882"/>
                      <a:pt x="774" y="1882"/>
                    </a:cubicBezTo>
                    <a:close/>
                    <a:moveTo>
                      <a:pt x="1775" y="1882"/>
                    </a:moveTo>
                    <a:cubicBezTo>
                      <a:pt x="1775" y="1882"/>
                      <a:pt x="1894" y="1906"/>
                      <a:pt x="1894" y="2203"/>
                    </a:cubicBezTo>
                    <a:lnTo>
                      <a:pt x="1894" y="2763"/>
                    </a:lnTo>
                    <a:lnTo>
                      <a:pt x="1656" y="2763"/>
                    </a:lnTo>
                    <a:lnTo>
                      <a:pt x="1656" y="2203"/>
                    </a:lnTo>
                    <a:cubicBezTo>
                      <a:pt x="1656" y="1906"/>
                      <a:pt x="1775" y="1882"/>
                      <a:pt x="1775" y="1882"/>
                    </a:cubicBezTo>
                    <a:close/>
                    <a:moveTo>
                      <a:pt x="1263" y="394"/>
                    </a:moveTo>
                    <a:cubicBezTo>
                      <a:pt x="1251" y="394"/>
                      <a:pt x="1239" y="417"/>
                      <a:pt x="1239" y="429"/>
                    </a:cubicBezTo>
                    <a:cubicBezTo>
                      <a:pt x="1239" y="429"/>
                      <a:pt x="1227" y="429"/>
                      <a:pt x="1227" y="441"/>
                    </a:cubicBezTo>
                    <a:cubicBezTo>
                      <a:pt x="1227" y="441"/>
                      <a:pt x="1179" y="465"/>
                      <a:pt x="1191" y="477"/>
                    </a:cubicBezTo>
                    <a:lnTo>
                      <a:pt x="1203" y="477"/>
                    </a:lnTo>
                    <a:lnTo>
                      <a:pt x="1025" y="644"/>
                    </a:lnTo>
                    <a:lnTo>
                      <a:pt x="1001" y="644"/>
                    </a:lnTo>
                    <a:cubicBezTo>
                      <a:pt x="941" y="668"/>
                      <a:pt x="941" y="715"/>
                      <a:pt x="941" y="715"/>
                    </a:cubicBezTo>
                    <a:cubicBezTo>
                      <a:pt x="941" y="715"/>
                      <a:pt x="429" y="977"/>
                      <a:pt x="477" y="1513"/>
                    </a:cubicBezTo>
                    <a:cubicBezTo>
                      <a:pt x="334" y="1537"/>
                      <a:pt x="239" y="1560"/>
                      <a:pt x="239" y="1560"/>
                    </a:cubicBezTo>
                    <a:lnTo>
                      <a:pt x="548" y="1680"/>
                    </a:lnTo>
                    <a:lnTo>
                      <a:pt x="548" y="2751"/>
                    </a:lnTo>
                    <a:lnTo>
                      <a:pt x="251" y="2751"/>
                    </a:lnTo>
                    <a:lnTo>
                      <a:pt x="251" y="3108"/>
                    </a:lnTo>
                    <a:lnTo>
                      <a:pt x="465" y="3334"/>
                    </a:lnTo>
                    <a:lnTo>
                      <a:pt x="358" y="7442"/>
                    </a:lnTo>
                    <a:lnTo>
                      <a:pt x="155" y="7442"/>
                    </a:lnTo>
                    <a:lnTo>
                      <a:pt x="155" y="7799"/>
                    </a:lnTo>
                    <a:lnTo>
                      <a:pt x="346" y="8002"/>
                    </a:lnTo>
                    <a:lnTo>
                      <a:pt x="251" y="11633"/>
                    </a:lnTo>
                    <a:lnTo>
                      <a:pt x="1" y="11633"/>
                    </a:lnTo>
                    <a:lnTo>
                      <a:pt x="1" y="11990"/>
                    </a:lnTo>
                    <a:lnTo>
                      <a:pt x="239" y="12205"/>
                    </a:lnTo>
                    <a:lnTo>
                      <a:pt x="155" y="15907"/>
                    </a:lnTo>
                    <a:lnTo>
                      <a:pt x="2370" y="15907"/>
                    </a:lnTo>
                    <a:lnTo>
                      <a:pt x="2275" y="12205"/>
                    </a:lnTo>
                    <a:lnTo>
                      <a:pt x="2513" y="11990"/>
                    </a:lnTo>
                    <a:lnTo>
                      <a:pt x="2513" y="11633"/>
                    </a:lnTo>
                    <a:lnTo>
                      <a:pt x="2263" y="11633"/>
                    </a:lnTo>
                    <a:lnTo>
                      <a:pt x="2191" y="8002"/>
                    </a:lnTo>
                    <a:lnTo>
                      <a:pt x="2382" y="7799"/>
                    </a:lnTo>
                    <a:lnTo>
                      <a:pt x="2382" y="7442"/>
                    </a:lnTo>
                    <a:lnTo>
                      <a:pt x="2179" y="7442"/>
                    </a:lnTo>
                    <a:lnTo>
                      <a:pt x="2072" y="3334"/>
                    </a:lnTo>
                    <a:lnTo>
                      <a:pt x="2275" y="3108"/>
                    </a:lnTo>
                    <a:lnTo>
                      <a:pt x="2275" y="2751"/>
                    </a:lnTo>
                    <a:lnTo>
                      <a:pt x="1977" y="2751"/>
                    </a:lnTo>
                    <a:lnTo>
                      <a:pt x="1977" y="1680"/>
                    </a:lnTo>
                    <a:lnTo>
                      <a:pt x="2298" y="1560"/>
                    </a:lnTo>
                    <a:cubicBezTo>
                      <a:pt x="2298" y="1560"/>
                      <a:pt x="2215" y="1549"/>
                      <a:pt x="2060" y="1513"/>
                    </a:cubicBezTo>
                    <a:cubicBezTo>
                      <a:pt x="2096" y="965"/>
                      <a:pt x="1596" y="715"/>
                      <a:pt x="1596" y="715"/>
                    </a:cubicBezTo>
                    <a:cubicBezTo>
                      <a:pt x="1596" y="715"/>
                      <a:pt x="1608" y="668"/>
                      <a:pt x="1536" y="644"/>
                    </a:cubicBezTo>
                    <a:lnTo>
                      <a:pt x="1501" y="644"/>
                    </a:lnTo>
                    <a:lnTo>
                      <a:pt x="1322" y="477"/>
                    </a:lnTo>
                    <a:lnTo>
                      <a:pt x="1346" y="477"/>
                    </a:lnTo>
                    <a:cubicBezTo>
                      <a:pt x="1358" y="477"/>
                      <a:pt x="1310" y="441"/>
                      <a:pt x="1310" y="441"/>
                    </a:cubicBezTo>
                    <a:cubicBezTo>
                      <a:pt x="1310" y="429"/>
                      <a:pt x="1298" y="429"/>
                      <a:pt x="1298" y="429"/>
                    </a:cubicBezTo>
                    <a:cubicBezTo>
                      <a:pt x="1298" y="417"/>
                      <a:pt x="1286" y="394"/>
                      <a:pt x="1263" y="394"/>
                    </a:cubicBezTo>
                    <a:close/>
                  </a:path>
                </a:pathLst>
              </a:custGeom>
              <a:gradFill>
                <a:gsLst>
                  <a:gs pos="0">
                    <a:schemeClr val="accent3"/>
                  </a:gs>
                  <a:gs pos="74000">
                    <a:srgbClr val="7D386F"/>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93;p26">
                <a:extLst>
                  <a:ext uri="{FF2B5EF4-FFF2-40B4-BE49-F238E27FC236}">
                    <a16:creationId xmlns:a16="http://schemas.microsoft.com/office/drawing/2014/main" id="{D0071683-1A87-4813-87C2-74F26A561A1D}"/>
                  </a:ext>
                </a:extLst>
              </p:cNvPr>
              <p:cNvSpPr/>
              <p:nvPr/>
            </p:nvSpPr>
            <p:spPr>
              <a:xfrm>
                <a:off x="3208425" y="-2063225"/>
                <a:ext cx="62825" cy="397700"/>
              </a:xfrm>
              <a:custGeom>
                <a:avLst/>
                <a:gdLst/>
                <a:ahLst/>
                <a:cxnLst/>
                <a:rect l="l" t="t" r="r" b="b"/>
                <a:pathLst>
                  <a:path w="2513" h="15908" extrusionOk="0">
                    <a:moveTo>
                      <a:pt x="1263" y="1"/>
                    </a:moveTo>
                    <a:lnTo>
                      <a:pt x="1251" y="25"/>
                    </a:lnTo>
                    <a:lnTo>
                      <a:pt x="1274" y="25"/>
                    </a:lnTo>
                    <a:lnTo>
                      <a:pt x="1263" y="1"/>
                    </a:lnTo>
                    <a:close/>
                    <a:moveTo>
                      <a:pt x="1263" y="25"/>
                    </a:moveTo>
                    <a:lnTo>
                      <a:pt x="1251" y="36"/>
                    </a:lnTo>
                    <a:cubicBezTo>
                      <a:pt x="1251" y="36"/>
                      <a:pt x="1251" y="60"/>
                      <a:pt x="1263" y="60"/>
                    </a:cubicBezTo>
                    <a:lnTo>
                      <a:pt x="1274" y="36"/>
                    </a:lnTo>
                    <a:cubicBezTo>
                      <a:pt x="1274" y="36"/>
                      <a:pt x="1274" y="25"/>
                      <a:pt x="1263" y="25"/>
                    </a:cubicBezTo>
                    <a:close/>
                    <a:moveTo>
                      <a:pt x="1215" y="25"/>
                    </a:moveTo>
                    <a:lnTo>
                      <a:pt x="1215" y="36"/>
                    </a:lnTo>
                    <a:cubicBezTo>
                      <a:pt x="1215" y="72"/>
                      <a:pt x="1227" y="84"/>
                      <a:pt x="1263" y="84"/>
                    </a:cubicBezTo>
                    <a:cubicBezTo>
                      <a:pt x="1286" y="84"/>
                      <a:pt x="1310" y="60"/>
                      <a:pt x="1310" y="36"/>
                    </a:cubicBezTo>
                    <a:lnTo>
                      <a:pt x="1310" y="25"/>
                    </a:lnTo>
                    <a:cubicBezTo>
                      <a:pt x="1310" y="36"/>
                      <a:pt x="1286" y="60"/>
                      <a:pt x="1263" y="72"/>
                    </a:cubicBezTo>
                    <a:cubicBezTo>
                      <a:pt x="1251" y="72"/>
                      <a:pt x="1227" y="60"/>
                      <a:pt x="1215" y="25"/>
                    </a:cubicBezTo>
                    <a:close/>
                    <a:moveTo>
                      <a:pt x="1263" y="120"/>
                    </a:moveTo>
                    <a:cubicBezTo>
                      <a:pt x="1251" y="120"/>
                      <a:pt x="1251" y="132"/>
                      <a:pt x="1251" y="144"/>
                    </a:cubicBezTo>
                    <a:cubicBezTo>
                      <a:pt x="1251" y="156"/>
                      <a:pt x="1263" y="179"/>
                      <a:pt x="1263" y="179"/>
                    </a:cubicBezTo>
                    <a:cubicBezTo>
                      <a:pt x="1274" y="179"/>
                      <a:pt x="1274" y="156"/>
                      <a:pt x="1274" y="144"/>
                    </a:cubicBezTo>
                    <a:cubicBezTo>
                      <a:pt x="1274" y="132"/>
                      <a:pt x="1263" y="120"/>
                      <a:pt x="1263" y="120"/>
                    </a:cubicBezTo>
                    <a:close/>
                    <a:moveTo>
                      <a:pt x="1251" y="215"/>
                    </a:moveTo>
                    <a:cubicBezTo>
                      <a:pt x="1227" y="239"/>
                      <a:pt x="1215" y="251"/>
                      <a:pt x="1215" y="263"/>
                    </a:cubicBezTo>
                    <a:cubicBezTo>
                      <a:pt x="1215" y="298"/>
                      <a:pt x="1227" y="310"/>
                      <a:pt x="1263" y="310"/>
                    </a:cubicBezTo>
                    <a:cubicBezTo>
                      <a:pt x="1274" y="310"/>
                      <a:pt x="1310" y="298"/>
                      <a:pt x="1310" y="263"/>
                    </a:cubicBezTo>
                    <a:cubicBezTo>
                      <a:pt x="1310" y="251"/>
                      <a:pt x="1286" y="239"/>
                      <a:pt x="1274" y="215"/>
                    </a:cubicBezTo>
                    <a:close/>
                    <a:moveTo>
                      <a:pt x="1263" y="322"/>
                    </a:moveTo>
                    <a:cubicBezTo>
                      <a:pt x="1251" y="322"/>
                      <a:pt x="1227" y="334"/>
                      <a:pt x="1227" y="358"/>
                    </a:cubicBezTo>
                    <a:cubicBezTo>
                      <a:pt x="1227" y="370"/>
                      <a:pt x="1251" y="382"/>
                      <a:pt x="1263" y="382"/>
                    </a:cubicBezTo>
                    <a:cubicBezTo>
                      <a:pt x="1274" y="382"/>
                      <a:pt x="1286" y="370"/>
                      <a:pt x="1286" y="358"/>
                    </a:cubicBezTo>
                    <a:cubicBezTo>
                      <a:pt x="1286" y="334"/>
                      <a:pt x="1274" y="322"/>
                      <a:pt x="1263" y="322"/>
                    </a:cubicBezTo>
                    <a:close/>
                    <a:moveTo>
                      <a:pt x="1274" y="1787"/>
                    </a:moveTo>
                    <a:cubicBezTo>
                      <a:pt x="1274" y="1787"/>
                      <a:pt x="1453" y="1799"/>
                      <a:pt x="1453" y="2096"/>
                    </a:cubicBezTo>
                    <a:lnTo>
                      <a:pt x="1453" y="2751"/>
                    </a:lnTo>
                    <a:lnTo>
                      <a:pt x="1084" y="2751"/>
                    </a:lnTo>
                    <a:lnTo>
                      <a:pt x="1084" y="2096"/>
                    </a:lnTo>
                    <a:cubicBezTo>
                      <a:pt x="1084" y="1799"/>
                      <a:pt x="1274" y="1787"/>
                      <a:pt x="1274" y="1787"/>
                    </a:cubicBezTo>
                    <a:close/>
                    <a:moveTo>
                      <a:pt x="774" y="1882"/>
                    </a:moveTo>
                    <a:cubicBezTo>
                      <a:pt x="774" y="1882"/>
                      <a:pt x="893" y="1906"/>
                      <a:pt x="893" y="2203"/>
                    </a:cubicBezTo>
                    <a:lnTo>
                      <a:pt x="893" y="2763"/>
                    </a:lnTo>
                    <a:lnTo>
                      <a:pt x="655" y="2763"/>
                    </a:lnTo>
                    <a:lnTo>
                      <a:pt x="655" y="2203"/>
                    </a:lnTo>
                    <a:cubicBezTo>
                      <a:pt x="655" y="1906"/>
                      <a:pt x="774" y="1882"/>
                      <a:pt x="774" y="1882"/>
                    </a:cubicBezTo>
                    <a:close/>
                    <a:moveTo>
                      <a:pt x="1775" y="1882"/>
                    </a:moveTo>
                    <a:cubicBezTo>
                      <a:pt x="1775" y="1882"/>
                      <a:pt x="1882" y="1906"/>
                      <a:pt x="1882" y="2203"/>
                    </a:cubicBezTo>
                    <a:lnTo>
                      <a:pt x="1882" y="2763"/>
                    </a:lnTo>
                    <a:lnTo>
                      <a:pt x="1655" y="2763"/>
                    </a:lnTo>
                    <a:lnTo>
                      <a:pt x="1655" y="2203"/>
                    </a:lnTo>
                    <a:cubicBezTo>
                      <a:pt x="1655" y="1906"/>
                      <a:pt x="1775" y="1882"/>
                      <a:pt x="1775" y="1882"/>
                    </a:cubicBezTo>
                    <a:close/>
                    <a:moveTo>
                      <a:pt x="1263" y="394"/>
                    </a:moveTo>
                    <a:cubicBezTo>
                      <a:pt x="1251" y="394"/>
                      <a:pt x="1227" y="417"/>
                      <a:pt x="1227" y="429"/>
                    </a:cubicBezTo>
                    <a:cubicBezTo>
                      <a:pt x="1227" y="429"/>
                      <a:pt x="1215" y="429"/>
                      <a:pt x="1215" y="441"/>
                    </a:cubicBezTo>
                    <a:cubicBezTo>
                      <a:pt x="1215" y="441"/>
                      <a:pt x="1167" y="465"/>
                      <a:pt x="1191" y="477"/>
                    </a:cubicBezTo>
                    <a:lnTo>
                      <a:pt x="1203" y="477"/>
                    </a:lnTo>
                    <a:lnTo>
                      <a:pt x="1024" y="644"/>
                    </a:lnTo>
                    <a:lnTo>
                      <a:pt x="989" y="644"/>
                    </a:lnTo>
                    <a:cubicBezTo>
                      <a:pt x="929" y="668"/>
                      <a:pt x="929" y="715"/>
                      <a:pt x="929" y="715"/>
                    </a:cubicBezTo>
                    <a:cubicBezTo>
                      <a:pt x="929" y="715"/>
                      <a:pt x="429" y="977"/>
                      <a:pt x="477" y="1513"/>
                    </a:cubicBezTo>
                    <a:cubicBezTo>
                      <a:pt x="322" y="1537"/>
                      <a:pt x="239" y="1560"/>
                      <a:pt x="239" y="1560"/>
                    </a:cubicBezTo>
                    <a:lnTo>
                      <a:pt x="548" y="1680"/>
                    </a:lnTo>
                    <a:lnTo>
                      <a:pt x="548" y="2751"/>
                    </a:lnTo>
                    <a:lnTo>
                      <a:pt x="251" y="2751"/>
                    </a:lnTo>
                    <a:lnTo>
                      <a:pt x="251" y="3108"/>
                    </a:lnTo>
                    <a:lnTo>
                      <a:pt x="453" y="3334"/>
                    </a:lnTo>
                    <a:lnTo>
                      <a:pt x="358" y="7442"/>
                    </a:lnTo>
                    <a:lnTo>
                      <a:pt x="143" y="7442"/>
                    </a:lnTo>
                    <a:lnTo>
                      <a:pt x="143" y="7799"/>
                    </a:lnTo>
                    <a:lnTo>
                      <a:pt x="334" y="8002"/>
                    </a:lnTo>
                    <a:lnTo>
                      <a:pt x="251" y="11633"/>
                    </a:lnTo>
                    <a:lnTo>
                      <a:pt x="0" y="11633"/>
                    </a:lnTo>
                    <a:lnTo>
                      <a:pt x="0" y="11990"/>
                    </a:lnTo>
                    <a:lnTo>
                      <a:pt x="239" y="12205"/>
                    </a:lnTo>
                    <a:lnTo>
                      <a:pt x="143" y="15907"/>
                    </a:lnTo>
                    <a:lnTo>
                      <a:pt x="2358" y="15907"/>
                    </a:lnTo>
                    <a:lnTo>
                      <a:pt x="2275" y="12205"/>
                    </a:lnTo>
                    <a:lnTo>
                      <a:pt x="2513" y="11990"/>
                    </a:lnTo>
                    <a:lnTo>
                      <a:pt x="2513" y="11633"/>
                    </a:lnTo>
                    <a:lnTo>
                      <a:pt x="2263" y="11633"/>
                    </a:lnTo>
                    <a:lnTo>
                      <a:pt x="2191" y="8002"/>
                    </a:lnTo>
                    <a:lnTo>
                      <a:pt x="2382" y="7799"/>
                    </a:lnTo>
                    <a:lnTo>
                      <a:pt x="2382" y="7442"/>
                    </a:lnTo>
                    <a:lnTo>
                      <a:pt x="2167" y="7442"/>
                    </a:lnTo>
                    <a:lnTo>
                      <a:pt x="2072" y="3334"/>
                    </a:lnTo>
                    <a:lnTo>
                      <a:pt x="2275" y="3108"/>
                    </a:lnTo>
                    <a:lnTo>
                      <a:pt x="2275" y="2751"/>
                    </a:lnTo>
                    <a:lnTo>
                      <a:pt x="1977" y="2751"/>
                    </a:lnTo>
                    <a:lnTo>
                      <a:pt x="1977" y="1680"/>
                    </a:lnTo>
                    <a:lnTo>
                      <a:pt x="2286" y="1560"/>
                    </a:lnTo>
                    <a:cubicBezTo>
                      <a:pt x="2286" y="1560"/>
                      <a:pt x="2215" y="1549"/>
                      <a:pt x="2048" y="1513"/>
                    </a:cubicBezTo>
                    <a:cubicBezTo>
                      <a:pt x="2096" y="965"/>
                      <a:pt x="1584" y="715"/>
                      <a:pt x="1584" y="715"/>
                    </a:cubicBezTo>
                    <a:cubicBezTo>
                      <a:pt x="1584" y="715"/>
                      <a:pt x="1608" y="668"/>
                      <a:pt x="1524" y="644"/>
                    </a:cubicBezTo>
                    <a:lnTo>
                      <a:pt x="1501" y="644"/>
                    </a:lnTo>
                    <a:lnTo>
                      <a:pt x="1322" y="477"/>
                    </a:lnTo>
                    <a:lnTo>
                      <a:pt x="1334" y="477"/>
                    </a:lnTo>
                    <a:cubicBezTo>
                      <a:pt x="1346" y="477"/>
                      <a:pt x="1310" y="441"/>
                      <a:pt x="1310" y="441"/>
                    </a:cubicBezTo>
                    <a:cubicBezTo>
                      <a:pt x="1310" y="429"/>
                      <a:pt x="1286" y="429"/>
                      <a:pt x="1286" y="429"/>
                    </a:cubicBezTo>
                    <a:cubicBezTo>
                      <a:pt x="1286" y="417"/>
                      <a:pt x="1274" y="394"/>
                      <a:pt x="1263" y="394"/>
                    </a:cubicBezTo>
                    <a:close/>
                  </a:path>
                </a:pathLst>
              </a:custGeom>
              <a:gradFill>
                <a:gsLst>
                  <a:gs pos="0">
                    <a:schemeClr val="accent3"/>
                  </a:gs>
                  <a:gs pos="74000">
                    <a:srgbClr val="7D386F"/>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1094;p26">
              <a:extLst>
                <a:ext uri="{FF2B5EF4-FFF2-40B4-BE49-F238E27FC236}">
                  <a16:creationId xmlns:a16="http://schemas.microsoft.com/office/drawing/2014/main" id="{504519DD-AB1F-45AF-90BE-58E8F5805EC2}"/>
                </a:ext>
              </a:extLst>
            </p:cNvPr>
            <p:cNvSpPr/>
            <p:nvPr/>
          </p:nvSpPr>
          <p:spPr>
            <a:xfrm rot="5400000">
              <a:off x="2483774" y="-1003243"/>
              <a:ext cx="4176452" cy="7149986"/>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50000">
                  <a:srgbClr val="FFE7A3"/>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 name="Google Shape;1097;p26">
            <a:extLst>
              <a:ext uri="{FF2B5EF4-FFF2-40B4-BE49-F238E27FC236}">
                <a16:creationId xmlns:a16="http://schemas.microsoft.com/office/drawing/2014/main" id="{C2553855-EDEB-4AB5-B93D-A60691402126}"/>
              </a:ext>
            </a:extLst>
          </p:cNvPr>
          <p:cNvGrpSpPr/>
          <p:nvPr/>
        </p:nvGrpSpPr>
        <p:grpSpPr>
          <a:xfrm>
            <a:off x="4287263" y="701570"/>
            <a:ext cx="558125" cy="536100"/>
            <a:chOff x="6535925" y="-2669850"/>
            <a:chExt cx="558125" cy="536100"/>
          </a:xfrm>
        </p:grpSpPr>
        <p:sp>
          <p:nvSpPr>
            <p:cNvPr id="133" name="Google Shape;1098;p26">
              <a:extLst>
                <a:ext uri="{FF2B5EF4-FFF2-40B4-BE49-F238E27FC236}">
                  <a16:creationId xmlns:a16="http://schemas.microsoft.com/office/drawing/2014/main" id="{792A1C21-F6A1-4D34-838A-DF5CE57024E5}"/>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99;p26">
              <a:extLst>
                <a:ext uri="{FF2B5EF4-FFF2-40B4-BE49-F238E27FC236}">
                  <a16:creationId xmlns:a16="http://schemas.microsoft.com/office/drawing/2014/main" id="{DC903854-34D8-4E1C-B82F-2D94644F7FBA}"/>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100;p26">
              <a:extLst>
                <a:ext uri="{FF2B5EF4-FFF2-40B4-BE49-F238E27FC236}">
                  <a16:creationId xmlns:a16="http://schemas.microsoft.com/office/drawing/2014/main" id="{BE6D6209-9A35-4F95-9DE3-F09DF705B8E1}"/>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6" name="صورة 135" descr="صورة تحتوي على نص&#10;&#10;تم إنشاء الوصف تلقائياً">
            <a:extLst>
              <a:ext uri="{FF2B5EF4-FFF2-40B4-BE49-F238E27FC236}">
                <a16:creationId xmlns:a16="http://schemas.microsoft.com/office/drawing/2014/main" id="{DE226385-4B82-4742-A723-F5FF4DD3EFF2}"/>
              </a:ext>
            </a:extLst>
          </p:cNvPr>
          <p:cNvPicPr>
            <a:picLocks noChangeAspect="1"/>
          </p:cNvPicPr>
          <p:nvPr/>
        </p:nvPicPr>
        <p:blipFill>
          <a:blip r:embed="rId4"/>
          <a:stretch>
            <a:fillRect/>
          </a:stretch>
        </p:blipFill>
        <p:spPr>
          <a:xfrm>
            <a:off x="50967" y="21852"/>
            <a:ext cx="2052316" cy="1212731"/>
          </a:xfrm>
          <a:prstGeom prst="rect">
            <a:avLst/>
          </a:prstGeom>
          <a:effectLst/>
        </p:spPr>
      </p:pic>
      <p:pic>
        <p:nvPicPr>
          <p:cNvPr id="137" name="صورة 136" descr="صورة تحتوي على طعام, رسم&#10;&#10;تم إنشاء الوصف تلقائياً">
            <a:extLst>
              <a:ext uri="{FF2B5EF4-FFF2-40B4-BE49-F238E27FC236}">
                <a16:creationId xmlns:a16="http://schemas.microsoft.com/office/drawing/2014/main" id="{9E0EE79B-DF4A-4979-95C1-D4DF56BC52BE}"/>
              </a:ext>
            </a:extLst>
          </p:cNvPr>
          <p:cNvPicPr>
            <a:picLocks noChangeAspect="1"/>
          </p:cNvPicPr>
          <p:nvPr/>
        </p:nvPicPr>
        <p:blipFill>
          <a:blip r:embed="rId5"/>
          <a:stretch>
            <a:fillRect/>
          </a:stretch>
        </p:blipFill>
        <p:spPr>
          <a:xfrm>
            <a:off x="6961468" y="73796"/>
            <a:ext cx="2080932" cy="1115379"/>
          </a:xfrm>
          <a:prstGeom prst="rect">
            <a:avLst/>
          </a:prstGeom>
          <a:effectLst/>
        </p:spPr>
      </p:pic>
      <p:sp>
        <p:nvSpPr>
          <p:cNvPr id="138" name="Google Shape;126;p26">
            <a:extLst>
              <a:ext uri="{FF2B5EF4-FFF2-40B4-BE49-F238E27FC236}">
                <a16:creationId xmlns:a16="http://schemas.microsoft.com/office/drawing/2014/main" id="{64CD19E1-5F68-436F-9B3E-AC1C4CE682B4}"/>
              </a:ext>
            </a:extLst>
          </p:cNvPr>
          <p:cNvSpPr txBox="1">
            <a:spLocks/>
          </p:cNvSpPr>
          <p:nvPr/>
        </p:nvSpPr>
        <p:spPr>
          <a:xfrm>
            <a:off x="2061319" y="2053624"/>
            <a:ext cx="5022960" cy="59752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2400" dirty="0">
                <a:solidFill>
                  <a:schemeClr val="accent5">
                    <a:lumMod val="90000"/>
                  </a:schemeClr>
                </a:solidFill>
                <a:effectLst>
                  <a:glow rad="88900">
                    <a:schemeClr val="accent6">
                      <a:lumMod val="25000"/>
                    </a:schemeClr>
                  </a:glow>
                </a:effectLst>
                <a:latin typeface="Hacen Algeria Hd" panose="02000500000000000000" pitchFamily="2" charset="-78"/>
                <a:cs typeface="Hacen Algeria Hd" panose="02000500000000000000" pitchFamily="2" charset="-78"/>
              </a:rPr>
              <a:t>الوحدة: </a:t>
            </a:r>
            <a:r>
              <a:rPr lang="ar-SA" sz="2400" dirty="0">
                <a:solidFill>
                  <a:schemeClr val="accent6">
                    <a:lumMod val="90000"/>
                  </a:schemeClr>
                </a:solidFill>
                <a:effectLst>
                  <a:glow rad="88900">
                    <a:schemeClr val="accent6">
                      <a:lumMod val="25000"/>
                    </a:schemeClr>
                  </a:glow>
                </a:effectLst>
                <a:latin typeface="Hacen Algeria Hd" panose="02000500000000000000" pitchFamily="2" charset="-78"/>
                <a:cs typeface="Hacen Algeria Hd" panose="02000500000000000000" pitchFamily="2" charset="-78"/>
              </a:rPr>
              <a:t>الثانية (سورة الفاتحة)</a:t>
            </a:r>
          </a:p>
        </p:txBody>
      </p:sp>
      <p:sp>
        <p:nvSpPr>
          <p:cNvPr id="139" name="Google Shape;126;p26">
            <a:extLst>
              <a:ext uri="{FF2B5EF4-FFF2-40B4-BE49-F238E27FC236}">
                <a16:creationId xmlns:a16="http://schemas.microsoft.com/office/drawing/2014/main" id="{289ECD26-5ADC-4964-9401-E7FFE86EA839}"/>
              </a:ext>
            </a:extLst>
          </p:cNvPr>
          <p:cNvSpPr txBox="1">
            <a:spLocks/>
          </p:cNvSpPr>
          <p:nvPr/>
        </p:nvSpPr>
        <p:spPr>
          <a:xfrm>
            <a:off x="4234927" y="4225794"/>
            <a:ext cx="5022960" cy="99515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pPr algn="r">
              <a:lnSpc>
                <a:spcPct val="120000"/>
              </a:lnSpc>
            </a:pPr>
            <a:r>
              <a:rPr lang="ar-SA" sz="2400" dirty="0">
                <a:solidFill>
                  <a:schemeClr val="accent5">
                    <a:lumMod val="90000"/>
                  </a:schemeClr>
                </a:solidFill>
                <a:effectLst>
                  <a:glow rad="101600">
                    <a:schemeClr val="accent6">
                      <a:lumMod val="25000"/>
                    </a:schemeClr>
                  </a:glow>
                </a:effectLst>
                <a:latin typeface="Hacen Algeria Hd" panose="02000500000000000000" pitchFamily="2" charset="-78"/>
                <a:cs typeface="Hacen Algeria Hd" panose="02000500000000000000" pitchFamily="2" charset="-78"/>
              </a:rPr>
              <a:t>      معلم المادة:</a:t>
            </a:r>
          </a:p>
          <a:p>
            <a:pPr algn="r">
              <a:lnSpc>
                <a:spcPct val="120000"/>
              </a:lnSpc>
            </a:pPr>
            <a:r>
              <a:rPr lang="ar-SA" sz="2400" dirty="0">
                <a:solidFill>
                  <a:schemeClr val="accent5">
                    <a:lumMod val="90000"/>
                  </a:schemeClr>
                </a:solidFill>
                <a:effectLst>
                  <a:glow rad="101600">
                    <a:schemeClr val="accent6">
                      <a:lumMod val="25000"/>
                    </a:schemeClr>
                  </a:glow>
                </a:effectLst>
                <a:latin typeface="Hacen Algeria Hd" panose="02000500000000000000" pitchFamily="2" charset="-78"/>
                <a:cs typeface="Hacen Algeria Hd" panose="02000500000000000000" pitchFamily="2" charset="-78"/>
              </a:rPr>
              <a:t> </a:t>
            </a:r>
            <a:r>
              <a:rPr lang="ar-SA" sz="2400" dirty="0">
                <a:solidFill>
                  <a:schemeClr val="accent6">
                    <a:lumMod val="90000"/>
                  </a:schemeClr>
                </a:solidFill>
                <a:effectLst>
                  <a:glow rad="101600">
                    <a:schemeClr val="accent6">
                      <a:lumMod val="25000"/>
                    </a:schemeClr>
                  </a:glow>
                </a:effectLst>
                <a:latin typeface="Hacen Algeria Hd" panose="02000500000000000000" pitchFamily="2" charset="-78"/>
                <a:cs typeface="Hacen Algeria Hd" panose="02000500000000000000" pitchFamily="2" charset="-78"/>
              </a:rPr>
              <a:t>أستاذ أحمد جمعان الغامدي</a:t>
            </a:r>
          </a:p>
        </p:txBody>
      </p:sp>
      <p:sp>
        <p:nvSpPr>
          <p:cNvPr id="140" name="Google Shape;126;p26">
            <a:extLst>
              <a:ext uri="{FF2B5EF4-FFF2-40B4-BE49-F238E27FC236}">
                <a16:creationId xmlns:a16="http://schemas.microsoft.com/office/drawing/2014/main" id="{F699FC9C-0CE5-45C5-AC13-9674B91E341D}"/>
              </a:ext>
            </a:extLst>
          </p:cNvPr>
          <p:cNvSpPr txBox="1">
            <a:spLocks/>
          </p:cNvSpPr>
          <p:nvPr/>
        </p:nvSpPr>
        <p:spPr>
          <a:xfrm>
            <a:off x="1999296" y="3646957"/>
            <a:ext cx="5022960" cy="94908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2400" dirty="0">
                <a:solidFill>
                  <a:schemeClr val="accent5">
                    <a:lumMod val="90000"/>
                  </a:schemeClr>
                </a:solidFill>
                <a:effectLst>
                  <a:glow rad="88900">
                    <a:schemeClr val="accent6">
                      <a:lumMod val="25000"/>
                    </a:schemeClr>
                  </a:glow>
                </a:effectLst>
                <a:latin typeface="Hacen Algeria Hd" panose="02000500000000000000" pitchFamily="2" charset="-78"/>
                <a:cs typeface="Hacen Algeria Hd" panose="02000500000000000000" pitchFamily="2" charset="-78"/>
              </a:rPr>
              <a:t>الصفحة: </a:t>
            </a:r>
          </a:p>
          <a:p>
            <a:r>
              <a:rPr lang="ar-SA" sz="2800" dirty="0">
                <a:solidFill>
                  <a:schemeClr val="accent6">
                    <a:lumMod val="90000"/>
                  </a:schemeClr>
                </a:solidFill>
                <a:effectLst>
                  <a:glow rad="88900">
                    <a:schemeClr val="accent6">
                      <a:lumMod val="25000"/>
                    </a:schemeClr>
                  </a:glow>
                </a:effectLst>
                <a:latin typeface="Hacen Algeria Hd" panose="02000500000000000000" pitchFamily="2" charset="-78"/>
                <a:cs typeface="Hacen Algeria Hd" panose="02000500000000000000" pitchFamily="2" charset="-78"/>
              </a:rPr>
              <a:t>45</a:t>
            </a:r>
          </a:p>
        </p:txBody>
      </p:sp>
      <p:sp>
        <p:nvSpPr>
          <p:cNvPr id="141" name="Google Shape;126;p26">
            <a:extLst>
              <a:ext uri="{FF2B5EF4-FFF2-40B4-BE49-F238E27FC236}">
                <a16:creationId xmlns:a16="http://schemas.microsoft.com/office/drawing/2014/main" id="{058F0016-1160-4B90-A4A1-DD1F45D995F5}"/>
              </a:ext>
            </a:extLst>
          </p:cNvPr>
          <p:cNvSpPr txBox="1">
            <a:spLocks/>
          </p:cNvSpPr>
          <p:nvPr/>
        </p:nvSpPr>
        <p:spPr>
          <a:xfrm>
            <a:off x="1652739" y="1334146"/>
            <a:ext cx="5863772"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4400" dirty="0">
                <a:solidFill>
                  <a:schemeClr val="accent6">
                    <a:lumMod val="90000"/>
                  </a:schemeClr>
                </a:solidFill>
                <a:effectLst>
                  <a:glow rad="76200">
                    <a:schemeClr val="accent6">
                      <a:lumMod val="25000"/>
                    </a:schemeClr>
                  </a:glow>
                </a:effectLst>
                <a:latin typeface="Mikhak Bold" panose="02000803000000000000" pitchFamily="2" charset="-78"/>
                <a:cs typeface="Mikhak Bold" panose="02000803000000000000" pitchFamily="2" charset="-78"/>
              </a:rPr>
              <a:t>تفسير سورة الفاتحة</a:t>
            </a:r>
          </a:p>
        </p:txBody>
      </p:sp>
    </p:spTree>
    <p:extLst>
      <p:ext uri="{BB962C8B-B14F-4D97-AF65-F5344CB8AC3E}">
        <p14:creationId xmlns:p14="http://schemas.microsoft.com/office/powerpoint/2010/main" val="309726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141">
                                            <p:txEl>
                                              <p:pRg st="0" end="0"/>
                                            </p:txEl>
                                          </p:spTgt>
                                        </p:tgtEl>
                                        <p:attrNameLst>
                                          <p:attrName>style.color</p:attrName>
                                        </p:attrNameLst>
                                      </p:cBhvr>
                                      <p:to>
                                        <a:srgbClr val="FFB075"/>
                                      </p:to>
                                    </p:animClr>
                                    <p:animClr clrSpc="rgb" dir="cw">
                                      <p:cBhvr>
                                        <p:cTn id="7" dur="500" fill="hold"/>
                                        <p:tgtEl>
                                          <p:spTgt spid="141">
                                            <p:txEl>
                                              <p:pRg st="0" end="0"/>
                                            </p:txEl>
                                          </p:spTgt>
                                        </p:tgtEl>
                                        <p:attrNameLst>
                                          <p:attrName>fillcolor</p:attrName>
                                        </p:attrNameLst>
                                      </p:cBhvr>
                                      <p:to>
                                        <a:srgbClr val="FFB075"/>
                                      </p:to>
                                    </p:animClr>
                                    <p:set>
                                      <p:cBhvr>
                                        <p:cTn id="8" dur="500" fill="hold"/>
                                        <p:tgtEl>
                                          <p:spTgt spid="141">
                                            <p:txEl>
                                              <p:pRg st="0" end="0"/>
                                            </p:txEl>
                                          </p:spTgt>
                                        </p:tgtEl>
                                        <p:attrNameLst>
                                          <p:attrName>fill.type</p:attrName>
                                        </p:attrNameLst>
                                      </p:cBhvr>
                                      <p:to>
                                        <p:strVal val="solid"/>
                                      </p:to>
                                    </p:set>
                                    <p:set>
                                      <p:cBhvr>
                                        <p:cTn id="9" dur="500" fill="hold"/>
                                        <p:tgtEl>
                                          <p:spTgt spid="141">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grpSp>
        <p:nvGrpSpPr>
          <p:cNvPr id="1641" name="Google Shape;1641;p40"/>
          <p:cNvGrpSpPr/>
          <p:nvPr/>
        </p:nvGrpSpPr>
        <p:grpSpPr>
          <a:xfrm>
            <a:off x="986970" y="843621"/>
            <a:ext cx="7170058" cy="3456288"/>
            <a:chOff x="-47508" y="1472421"/>
            <a:chExt cx="9240751" cy="3283008"/>
          </a:xfrm>
          <a:solidFill>
            <a:schemeClr val="accent6">
              <a:lumMod val="90000"/>
            </a:schemeClr>
          </a:solidFill>
          <a:effectLst>
            <a:glow rad="127000">
              <a:schemeClr val="accent6">
                <a:lumMod val="25000"/>
                <a:alpha val="93000"/>
              </a:schemeClr>
            </a:glow>
          </a:effectLst>
        </p:grpSpPr>
        <p:sp>
          <p:nvSpPr>
            <p:cNvPr id="1642" name="Google Shape;1642;p40"/>
            <p:cNvSpPr/>
            <p:nvPr/>
          </p:nvSpPr>
          <p:spPr>
            <a:xfrm rot="5400000">
              <a:off x="5868201"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40"/>
            <p:cNvSpPr/>
            <p:nvPr/>
          </p:nvSpPr>
          <p:spPr>
            <a:xfrm rot="16200000">
              <a:off x="-5473"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40"/>
            <p:cNvSpPr/>
            <p:nvPr/>
          </p:nvSpPr>
          <p:spPr>
            <a:xfrm>
              <a:off x="1990016" y="1472425"/>
              <a:ext cx="5165700" cy="32826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 name="مجموعة 5">
            <a:extLst>
              <a:ext uri="{FF2B5EF4-FFF2-40B4-BE49-F238E27FC236}">
                <a16:creationId xmlns:a16="http://schemas.microsoft.com/office/drawing/2014/main" id="{A7A3C90A-BE05-4178-8833-DCC24ECAEE12}"/>
              </a:ext>
            </a:extLst>
          </p:cNvPr>
          <p:cNvGrpSpPr/>
          <p:nvPr/>
        </p:nvGrpSpPr>
        <p:grpSpPr>
          <a:xfrm>
            <a:off x="7287727" y="265420"/>
            <a:ext cx="1666505" cy="1754237"/>
            <a:chOff x="7287727" y="265420"/>
            <a:chExt cx="1666505" cy="1754237"/>
          </a:xfrm>
        </p:grpSpPr>
        <p:sp>
          <p:nvSpPr>
            <p:cNvPr id="18" name="Google Shape;1249;p31">
              <a:extLst>
                <a:ext uri="{FF2B5EF4-FFF2-40B4-BE49-F238E27FC236}">
                  <a16:creationId xmlns:a16="http://schemas.microsoft.com/office/drawing/2014/main" id="{D9BF93D2-FC1F-437A-8904-6DE4211A833D}"/>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249;p31">
              <a:extLst>
                <a:ext uri="{FF2B5EF4-FFF2-40B4-BE49-F238E27FC236}">
                  <a16:creationId xmlns:a16="http://schemas.microsoft.com/office/drawing/2014/main" id="{84FBFCBC-BAB4-4AEB-961E-1001F39283C6}"/>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249;p31">
              <a:extLst>
                <a:ext uri="{FF2B5EF4-FFF2-40B4-BE49-F238E27FC236}">
                  <a16:creationId xmlns:a16="http://schemas.microsoft.com/office/drawing/2014/main" id="{CCDC66A1-D797-4DDF-9E7D-938769BDA722}"/>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249;p31">
              <a:extLst>
                <a:ext uri="{FF2B5EF4-FFF2-40B4-BE49-F238E27FC236}">
                  <a16:creationId xmlns:a16="http://schemas.microsoft.com/office/drawing/2014/main" id="{65304AC9-542E-458D-B9A0-B403BADD083D}"/>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249;p31">
              <a:extLst>
                <a:ext uri="{FF2B5EF4-FFF2-40B4-BE49-F238E27FC236}">
                  <a16:creationId xmlns:a16="http://schemas.microsoft.com/office/drawing/2014/main" id="{0F4E7112-28D0-4A11-8E02-DF64BE06137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249;p31">
              <a:extLst>
                <a:ext uri="{FF2B5EF4-FFF2-40B4-BE49-F238E27FC236}">
                  <a16:creationId xmlns:a16="http://schemas.microsoft.com/office/drawing/2014/main" id="{3089543A-2821-46FA-A2D0-A3E7552E25BD}"/>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249;p31">
              <a:extLst>
                <a:ext uri="{FF2B5EF4-FFF2-40B4-BE49-F238E27FC236}">
                  <a16:creationId xmlns:a16="http://schemas.microsoft.com/office/drawing/2014/main" id="{23B0466D-E029-4FD7-9E7B-9536BE63EE5A}"/>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 name="مجموعة 38">
            <a:extLst>
              <a:ext uri="{FF2B5EF4-FFF2-40B4-BE49-F238E27FC236}">
                <a16:creationId xmlns:a16="http://schemas.microsoft.com/office/drawing/2014/main" id="{1D8AA2B2-7C2B-4029-AD9B-A64C20843660}"/>
              </a:ext>
            </a:extLst>
          </p:cNvPr>
          <p:cNvGrpSpPr/>
          <p:nvPr/>
        </p:nvGrpSpPr>
        <p:grpSpPr>
          <a:xfrm flipH="1">
            <a:off x="262314" y="265420"/>
            <a:ext cx="1666505" cy="1754237"/>
            <a:chOff x="7287727" y="265420"/>
            <a:chExt cx="1666505" cy="1754237"/>
          </a:xfrm>
        </p:grpSpPr>
        <p:sp>
          <p:nvSpPr>
            <p:cNvPr id="40" name="Google Shape;1249;p31">
              <a:extLst>
                <a:ext uri="{FF2B5EF4-FFF2-40B4-BE49-F238E27FC236}">
                  <a16:creationId xmlns:a16="http://schemas.microsoft.com/office/drawing/2014/main" id="{73D7BF70-98F9-4C8B-AD39-65DD712DCBA7}"/>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249;p31">
              <a:extLst>
                <a:ext uri="{FF2B5EF4-FFF2-40B4-BE49-F238E27FC236}">
                  <a16:creationId xmlns:a16="http://schemas.microsoft.com/office/drawing/2014/main" id="{B296355C-498B-44C3-9D1D-3AEAD99E8FF3}"/>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249;p31">
              <a:extLst>
                <a:ext uri="{FF2B5EF4-FFF2-40B4-BE49-F238E27FC236}">
                  <a16:creationId xmlns:a16="http://schemas.microsoft.com/office/drawing/2014/main" id="{8F0D252C-4291-445B-95D8-90CCE366CF74}"/>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249;p31">
              <a:extLst>
                <a:ext uri="{FF2B5EF4-FFF2-40B4-BE49-F238E27FC236}">
                  <a16:creationId xmlns:a16="http://schemas.microsoft.com/office/drawing/2014/main" id="{6747B871-DFCD-4919-8567-D5CD2CF6DA8F}"/>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249;p31">
              <a:extLst>
                <a:ext uri="{FF2B5EF4-FFF2-40B4-BE49-F238E27FC236}">
                  <a16:creationId xmlns:a16="http://schemas.microsoft.com/office/drawing/2014/main" id="{9CD24E31-647B-410D-B3D1-8DF15F2D930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249;p31">
              <a:extLst>
                <a:ext uri="{FF2B5EF4-FFF2-40B4-BE49-F238E27FC236}">
                  <a16:creationId xmlns:a16="http://schemas.microsoft.com/office/drawing/2014/main" id="{94235D95-FA2E-4FB6-B451-5FE4468B9292}"/>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249;p31">
              <a:extLst>
                <a:ext uri="{FF2B5EF4-FFF2-40B4-BE49-F238E27FC236}">
                  <a16:creationId xmlns:a16="http://schemas.microsoft.com/office/drawing/2014/main" id="{92F205AD-8615-4CBE-8309-436D9A764240}"/>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 name="مجموعة 46">
            <a:extLst>
              <a:ext uri="{FF2B5EF4-FFF2-40B4-BE49-F238E27FC236}">
                <a16:creationId xmlns:a16="http://schemas.microsoft.com/office/drawing/2014/main" id="{FEF525B8-1FB5-412C-AF61-1B3704F768B8}"/>
              </a:ext>
            </a:extLst>
          </p:cNvPr>
          <p:cNvGrpSpPr/>
          <p:nvPr/>
        </p:nvGrpSpPr>
        <p:grpSpPr>
          <a:xfrm rot="4521722">
            <a:off x="7237207" y="3195433"/>
            <a:ext cx="1666505" cy="1630310"/>
            <a:chOff x="7287727" y="389347"/>
            <a:chExt cx="1666505" cy="1630310"/>
          </a:xfrm>
          <a:solidFill>
            <a:srgbClr val="F5C08F"/>
          </a:solidFill>
        </p:grpSpPr>
        <p:sp>
          <p:nvSpPr>
            <p:cNvPr id="48" name="Google Shape;1249;p31">
              <a:extLst>
                <a:ext uri="{FF2B5EF4-FFF2-40B4-BE49-F238E27FC236}">
                  <a16:creationId xmlns:a16="http://schemas.microsoft.com/office/drawing/2014/main" id="{33DF9488-D660-4E90-B920-6F582B5FB987}"/>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249;p31">
              <a:extLst>
                <a:ext uri="{FF2B5EF4-FFF2-40B4-BE49-F238E27FC236}">
                  <a16:creationId xmlns:a16="http://schemas.microsoft.com/office/drawing/2014/main" id="{B35581AA-E233-4145-BAA0-517B16BACA36}"/>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249;p31">
              <a:extLst>
                <a:ext uri="{FF2B5EF4-FFF2-40B4-BE49-F238E27FC236}">
                  <a16:creationId xmlns:a16="http://schemas.microsoft.com/office/drawing/2014/main" id="{D9CA5ACA-B1F0-46BA-8AC8-642DC74F4421}"/>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249;p31">
              <a:extLst>
                <a:ext uri="{FF2B5EF4-FFF2-40B4-BE49-F238E27FC236}">
                  <a16:creationId xmlns:a16="http://schemas.microsoft.com/office/drawing/2014/main" id="{66659A10-854C-4144-A8FE-34E7FF9EDCEF}"/>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249;p31">
              <a:extLst>
                <a:ext uri="{FF2B5EF4-FFF2-40B4-BE49-F238E27FC236}">
                  <a16:creationId xmlns:a16="http://schemas.microsoft.com/office/drawing/2014/main" id="{89068197-0FF9-4745-854A-B5BE21F7A122}"/>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249;p31">
              <a:extLst>
                <a:ext uri="{FF2B5EF4-FFF2-40B4-BE49-F238E27FC236}">
                  <a16:creationId xmlns:a16="http://schemas.microsoft.com/office/drawing/2014/main" id="{CC7B8F16-8BF6-4D54-9E67-CE7C08963F83}"/>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249;p31">
              <a:extLst>
                <a:ext uri="{FF2B5EF4-FFF2-40B4-BE49-F238E27FC236}">
                  <a16:creationId xmlns:a16="http://schemas.microsoft.com/office/drawing/2014/main" id="{73B94DAC-0AD5-41F4-A8DD-E5843D6DB236}"/>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 name="مجموعة 54">
            <a:extLst>
              <a:ext uri="{FF2B5EF4-FFF2-40B4-BE49-F238E27FC236}">
                <a16:creationId xmlns:a16="http://schemas.microsoft.com/office/drawing/2014/main" id="{817181CC-A5C1-4D54-BDB8-C9082622F4E4}"/>
              </a:ext>
            </a:extLst>
          </p:cNvPr>
          <p:cNvGrpSpPr/>
          <p:nvPr/>
        </p:nvGrpSpPr>
        <p:grpSpPr>
          <a:xfrm rot="17078278" flipH="1">
            <a:off x="338549" y="3195433"/>
            <a:ext cx="1666505" cy="1630310"/>
            <a:chOff x="7287727" y="389347"/>
            <a:chExt cx="1666505" cy="1630310"/>
          </a:xfrm>
          <a:solidFill>
            <a:srgbClr val="F5C08F"/>
          </a:solidFill>
        </p:grpSpPr>
        <p:sp>
          <p:nvSpPr>
            <p:cNvPr id="56" name="Google Shape;1249;p31">
              <a:extLst>
                <a:ext uri="{FF2B5EF4-FFF2-40B4-BE49-F238E27FC236}">
                  <a16:creationId xmlns:a16="http://schemas.microsoft.com/office/drawing/2014/main" id="{64C5A292-8187-44D5-A981-0D03AEDFBCAD}"/>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249;p31">
              <a:extLst>
                <a:ext uri="{FF2B5EF4-FFF2-40B4-BE49-F238E27FC236}">
                  <a16:creationId xmlns:a16="http://schemas.microsoft.com/office/drawing/2014/main" id="{D66E13D0-B04F-4F3F-91D3-1B4AC6AECD1E}"/>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249;p31">
              <a:extLst>
                <a:ext uri="{FF2B5EF4-FFF2-40B4-BE49-F238E27FC236}">
                  <a16:creationId xmlns:a16="http://schemas.microsoft.com/office/drawing/2014/main" id="{B570A3A7-CF8B-4572-9579-6FF554F72070}"/>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249;p31">
              <a:extLst>
                <a:ext uri="{FF2B5EF4-FFF2-40B4-BE49-F238E27FC236}">
                  <a16:creationId xmlns:a16="http://schemas.microsoft.com/office/drawing/2014/main" id="{0F15BD25-D7B6-45C3-9BCC-897E2205BC41}"/>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249;p31">
              <a:extLst>
                <a:ext uri="{FF2B5EF4-FFF2-40B4-BE49-F238E27FC236}">
                  <a16:creationId xmlns:a16="http://schemas.microsoft.com/office/drawing/2014/main" id="{B1565042-9204-4063-A374-8A58B9B8E750}"/>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249;p31">
              <a:extLst>
                <a:ext uri="{FF2B5EF4-FFF2-40B4-BE49-F238E27FC236}">
                  <a16:creationId xmlns:a16="http://schemas.microsoft.com/office/drawing/2014/main" id="{D456003C-B91E-4162-9EBD-FF3FF9568DB0}"/>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249;p31">
              <a:extLst>
                <a:ext uri="{FF2B5EF4-FFF2-40B4-BE49-F238E27FC236}">
                  <a16:creationId xmlns:a16="http://schemas.microsoft.com/office/drawing/2014/main" id="{62305BCD-0CE3-4E02-8DBE-A1872B60D8DB}"/>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3" name="Google Shape;1249;p31">
            <a:extLst>
              <a:ext uri="{FF2B5EF4-FFF2-40B4-BE49-F238E27FC236}">
                <a16:creationId xmlns:a16="http://schemas.microsoft.com/office/drawing/2014/main" id="{2FE5261B-28A1-4617-906D-D0A437C5583C}"/>
              </a:ext>
            </a:extLst>
          </p:cNvPr>
          <p:cNvSpPr/>
          <p:nvPr/>
        </p:nvSpPr>
        <p:spPr>
          <a:xfrm rot="17078278" flipH="1">
            <a:off x="2488871" y="483649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249;p31">
            <a:extLst>
              <a:ext uri="{FF2B5EF4-FFF2-40B4-BE49-F238E27FC236}">
                <a16:creationId xmlns:a16="http://schemas.microsoft.com/office/drawing/2014/main" id="{59126E6A-A0BC-4A28-933D-0C6C6A3D2821}"/>
              </a:ext>
            </a:extLst>
          </p:cNvPr>
          <p:cNvSpPr/>
          <p:nvPr/>
        </p:nvSpPr>
        <p:spPr>
          <a:xfrm rot="17078278" flipH="1">
            <a:off x="3286254" y="4740037"/>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249;p31">
            <a:extLst>
              <a:ext uri="{FF2B5EF4-FFF2-40B4-BE49-F238E27FC236}">
                <a16:creationId xmlns:a16="http://schemas.microsoft.com/office/drawing/2014/main" id="{AB0E0BE9-1E57-4D0D-AFDC-35A8FD6C9FAB}"/>
              </a:ext>
            </a:extLst>
          </p:cNvPr>
          <p:cNvSpPr/>
          <p:nvPr/>
        </p:nvSpPr>
        <p:spPr>
          <a:xfrm rot="17078278" flipH="1">
            <a:off x="4104828" y="486723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249;p31">
            <a:extLst>
              <a:ext uri="{FF2B5EF4-FFF2-40B4-BE49-F238E27FC236}">
                <a16:creationId xmlns:a16="http://schemas.microsoft.com/office/drawing/2014/main" id="{D1FA37E0-C3CA-49AF-9301-6859E900E3AF}"/>
              </a:ext>
            </a:extLst>
          </p:cNvPr>
          <p:cNvSpPr/>
          <p:nvPr/>
        </p:nvSpPr>
        <p:spPr>
          <a:xfrm rot="17078278" flipH="1">
            <a:off x="4929224" y="467975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249;p31">
            <a:extLst>
              <a:ext uri="{FF2B5EF4-FFF2-40B4-BE49-F238E27FC236}">
                <a16:creationId xmlns:a16="http://schemas.microsoft.com/office/drawing/2014/main" id="{4FC7BC94-EE90-4F7F-940A-D86303F9343A}"/>
              </a:ext>
            </a:extLst>
          </p:cNvPr>
          <p:cNvSpPr/>
          <p:nvPr/>
        </p:nvSpPr>
        <p:spPr>
          <a:xfrm rot="17078278" flipH="1">
            <a:off x="5886682" y="483649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249;p31">
            <a:extLst>
              <a:ext uri="{FF2B5EF4-FFF2-40B4-BE49-F238E27FC236}">
                <a16:creationId xmlns:a16="http://schemas.microsoft.com/office/drawing/2014/main" id="{9A7E13BD-A7F6-4EE9-A1EB-7606551BD0C6}"/>
              </a:ext>
            </a:extLst>
          </p:cNvPr>
          <p:cNvSpPr/>
          <p:nvPr/>
        </p:nvSpPr>
        <p:spPr>
          <a:xfrm rot="17078278" flipH="1">
            <a:off x="6678238" y="4679760"/>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249;p31">
            <a:extLst>
              <a:ext uri="{FF2B5EF4-FFF2-40B4-BE49-F238E27FC236}">
                <a16:creationId xmlns:a16="http://schemas.microsoft.com/office/drawing/2014/main" id="{5B9FE6BE-C577-46EB-8228-2821B4083787}"/>
              </a:ext>
            </a:extLst>
          </p:cNvPr>
          <p:cNvSpPr/>
          <p:nvPr/>
        </p:nvSpPr>
        <p:spPr>
          <a:xfrm>
            <a:off x="6678238" y="234576"/>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249;p31">
            <a:extLst>
              <a:ext uri="{FF2B5EF4-FFF2-40B4-BE49-F238E27FC236}">
                <a16:creationId xmlns:a16="http://schemas.microsoft.com/office/drawing/2014/main" id="{673E1514-35D7-4387-8266-166E9B8CF7F6}"/>
              </a:ext>
            </a:extLst>
          </p:cNvPr>
          <p:cNvSpPr/>
          <p:nvPr/>
        </p:nvSpPr>
        <p:spPr>
          <a:xfrm>
            <a:off x="6147799" y="1350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249;p31">
            <a:extLst>
              <a:ext uri="{FF2B5EF4-FFF2-40B4-BE49-F238E27FC236}">
                <a16:creationId xmlns:a16="http://schemas.microsoft.com/office/drawing/2014/main" id="{0A5BFB82-3C42-4702-B214-C23B35BBC797}"/>
              </a:ext>
            </a:extLst>
          </p:cNvPr>
          <p:cNvSpPr/>
          <p:nvPr/>
        </p:nvSpPr>
        <p:spPr>
          <a:xfrm>
            <a:off x="5602213"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249;p31">
            <a:extLst>
              <a:ext uri="{FF2B5EF4-FFF2-40B4-BE49-F238E27FC236}">
                <a16:creationId xmlns:a16="http://schemas.microsoft.com/office/drawing/2014/main" id="{BEB9DC3F-FAE3-44A1-A501-32528F86BDD0}"/>
              </a:ext>
            </a:extLst>
          </p:cNvPr>
          <p:cNvSpPr/>
          <p:nvPr/>
        </p:nvSpPr>
        <p:spPr>
          <a:xfrm>
            <a:off x="5008271" y="12498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249;p31">
            <a:extLst>
              <a:ext uri="{FF2B5EF4-FFF2-40B4-BE49-F238E27FC236}">
                <a16:creationId xmlns:a16="http://schemas.microsoft.com/office/drawing/2014/main" id="{BC886087-CFE3-447C-AA2A-F64D6D130209}"/>
              </a:ext>
            </a:extLst>
          </p:cNvPr>
          <p:cNvSpPr/>
          <p:nvPr/>
        </p:nvSpPr>
        <p:spPr>
          <a:xfrm>
            <a:off x="4413899"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249;p31">
            <a:extLst>
              <a:ext uri="{FF2B5EF4-FFF2-40B4-BE49-F238E27FC236}">
                <a16:creationId xmlns:a16="http://schemas.microsoft.com/office/drawing/2014/main" id="{FAC9A4C3-63B3-4031-8302-FDD2902B4A48}"/>
              </a:ext>
            </a:extLst>
          </p:cNvPr>
          <p:cNvSpPr/>
          <p:nvPr/>
        </p:nvSpPr>
        <p:spPr>
          <a:xfrm>
            <a:off x="3868743" y="58942"/>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249;p31">
            <a:extLst>
              <a:ext uri="{FF2B5EF4-FFF2-40B4-BE49-F238E27FC236}">
                <a16:creationId xmlns:a16="http://schemas.microsoft.com/office/drawing/2014/main" id="{107C1CCE-035A-48CD-902C-B0D332088C19}"/>
              </a:ext>
            </a:extLst>
          </p:cNvPr>
          <p:cNvSpPr/>
          <p:nvPr/>
        </p:nvSpPr>
        <p:spPr>
          <a:xfrm>
            <a:off x="3317101"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249;p31">
            <a:extLst>
              <a:ext uri="{FF2B5EF4-FFF2-40B4-BE49-F238E27FC236}">
                <a16:creationId xmlns:a16="http://schemas.microsoft.com/office/drawing/2014/main" id="{3C26E2C7-3015-4CFC-95A6-5CEFC8A77454}"/>
              </a:ext>
            </a:extLst>
          </p:cNvPr>
          <p:cNvSpPr/>
          <p:nvPr/>
        </p:nvSpPr>
        <p:spPr>
          <a:xfrm>
            <a:off x="2765459" y="14602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249;p31">
            <a:extLst>
              <a:ext uri="{FF2B5EF4-FFF2-40B4-BE49-F238E27FC236}">
                <a16:creationId xmlns:a16="http://schemas.microsoft.com/office/drawing/2014/main" id="{1670F26D-1BCF-455B-9072-422E761CC95F}"/>
              </a:ext>
            </a:extLst>
          </p:cNvPr>
          <p:cNvSpPr/>
          <p:nvPr/>
        </p:nvSpPr>
        <p:spPr>
          <a:xfrm>
            <a:off x="2256623" y="1663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556;p52">
            <a:extLst>
              <a:ext uri="{FF2B5EF4-FFF2-40B4-BE49-F238E27FC236}">
                <a16:creationId xmlns:a16="http://schemas.microsoft.com/office/drawing/2014/main" id="{7C306BF6-C2BB-46ED-94CE-0D33837BAC18}"/>
              </a:ext>
            </a:extLst>
          </p:cNvPr>
          <p:cNvSpPr txBox="1">
            <a:spLocks noGrp="1"/>
          </p:cNvSpPr>
          <p:nvPr>
            <p:ph type="title"/>
          </p:nvPr>
        </p:nvSpPr>
        <p:spPr>
          <a:xfrm>
            <a:off x="1164227" y="1742101"/>
            <a:ext cx="6804718" cy="907191"/>
          </a:xfrm>
          <a:prstGeom prst="rect">
            <a:avLst/>
          </a:prstGeom>
        </p:spPr>
        <p:txBody>
          <a:bodyPr spcFirstLastPara="1" wrap="square" lIns="91425" tIns="91425" rIns="91425" bIns="91425" anchor="ctr" anchorCtr="0">
            <a:noAutofit/>
          </a:bodyPr>
          <a:lstStyle/>
          <a:p>
            <a:pPr marL="0" lvl="0" indent="0" rtl="1">
              <a:spcBef>
                <a:spcPts val="0"/>
              </a:spcBef>
              <a:spcAft>
                <a:spcPts val="0"/>
              </a:spcAft>
              <a:buNone/>
            </a:pPr>
            <a:r>
              <a:rPr lang="ar-SA" sz="115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sym typeface="Berkshire Swash"/>
              </a:rPr>
              <a:t>الأنشطة</a:t>
            </a:r>
            <a:endParaRPr sz="115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sym typeface="Berkshire Swash"/>
            </a:endParaRPr>
          </a:p>
        </p:txBody>
      </p:sp>
      <p:grpSp>
        <p:nvGrpSpPr>
          <p:cNvPr id="80" name="Google Shape;1097;p26">
            <a:extLst>
              <a:ext uri="{FF2B5EF4-FFF2-40B4-BE49-F238E27FC236}">
                <a16:creationId xmlns:a16="http://schemas.microsoft.com/office/drawing/2014/main" id="{5C98F484-FD33-4B3E-8F3F-51D8A7937F45}"/>
              </a:ext>
            </a:extLst>
          </p:cNvPr>
          <p:cNvGrpSpPr/>
          <p:nvPr/>
        </p:nvGrpSpPr>
        <p:grpSpPr>
          <a:xfrm>
            <a:off x="4038439" y="3072308"/>
            <a:ext cx="1067120" cy="981130"/>
            <a:chOff x="6535927" y="-2669851"/>
            <a:chExt cx="558125" cy="536101"/>
          </a:xfrm>
        </p:grpSpPr>
        <p:sp>
          <p:nvSpPr>
            <p:cNvPr id="81" name="Google Shape;1098;p26">
              <a:extLst>
                <a:ext uri="{FF2B5EF4-FFF2-40B4-BE49-F238E27FC236}">
                  <a16:creationId xmlns:a16="http://schemas.microsoft.com/office/drawing/2014/main" id="{8265DE67-D6B3-4994-838A-847C335C7E6D}"/>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4">
                    <a:lumMod val="75000"/>
                  </a:schemeClr>
                </a:gs>
                <a:gs pos="50000">
                  <a:schemeClr val="accent4">
                    <a:lumMod val="40000"/>
                    <a:lumOff val="6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099;p26">
              <a:extLst>
                <a:ext uri="{FF2B5EF4-FFF2-40B4-BE49-F238E27FC236}">
                  <a16:creationId xmlns:a16="http://schemas.microsoft.com/office/drawing/2014/main" id="{CA493E9D-A1E1-4143-94F1-D3273AC5203D}"/>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4">
                    <a:lumMod val="75000"/>
                  </a:schemeClr>
                </a:gs>
                <a:gs pos="50000">
                  <a:schemeClr val="accent4">
                    <a:lumMod val="20000"/>
                    <a:lumOff val="8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100;p26">
              <a:extLst>
                <a:ext uri="{FF2B5EF4-FFF2-40B4-BE49-F238E27FC236}">
                  <a16:creationId xmlns:a16="http://schemas.microsoft.com/office/drawing/2014/main" id="{FD806869-5723-4874-8425-308C3C94E0AC}"/>
                </a:ext>
              </a:extLst>
            </p:cNvPr>
            <p:cNvSpPr/>
            <p:nvPr/>
          </p:nvSpPr>
          <p:spPr>
            <a:xfrm>
              <a:off x="6535927" y="-2669851"/>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4">
                    <a:lumMod val="50000"/>
                  </a:schemeClr>
                </a:gs>
                <a:gs pos="50000">
                  <a:schemeClr val="accent4">
                    <a:lumMod val="60000"/>
                    <a:lumOff val="40000"/>
                  </a:schemeClr>
                </a:gs>
                <a:gs pos="100000">
                  <a:schemeClr val="accent4">
                    <a:lumMod val="50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0249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grpSp>
        <p:nvGrpSpPr>
          <p:cNvPr id="1418" name="Google Shape;1418;p36"/>
          <p:cNvGrpSpPr/>
          <p:nvPr/>
        </p:nvGrpSpPr>
        <p:grpSpPr>
          <a:xfrm>
            <a:off x="2955830" y="239959"/>
            <a:ext cx="2804007" cy="836260"/>
            <a:chOff x="463764" y="1472422"/>
            <a:chExt cx="41070639" cy="3283008"/>
          </a:xfrm>
          <a:solidFill>
            <a:srgbClr val="F5C08F"/>
          </a:solidFill>
          <a:effectLst>
            <a:glow rad="88900">
              <a:srgbClr val="923F00"/>
            </a:glow>
          </a:effectLst>
        </p:grpSpPr>
        <p:sp>
          <p:nvSpPr>
            <p:cNvPr id="1419" name="Google Shape;1419;p36"/>
            <p:cNvSpPr/>
            <p:nvPr/>
          </p:nvSpPr>
          <p:spPr>
            <a:xfrm rot="5400000">
              <a:off x="38773646" y="1994673"/>
              <a:ext cx="3283008" cy="2238505"/>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w="3175">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36"/>
            <p:cNvSpPr/>
            <p:nvPr/>
          </p:nvSpPr>
          <p:spPr>
            <a:xfrm rot="-5400000">
              <a:off x="-57616" y="1993802"/>
              <a:ext cx="3283008" cy="2240248"/>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w="3175">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36"/>
            <p:cNvSpPr/>
            <p:nvPr/>
          </p:nvSpPr>
          <p:spPr>
            <a:xfrm>
              <a:off x="1990050" y="1472439"/>
              <a:ext cx="37522200" cy="3282600"/>
            </a:xfrm>
            <a:prstGeom prst="rect">
              <a:avLst/>
            </a:prstGeom>
            <a:grpFill/>
            <a:ln w="3175">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31" name="Google Shape;1431;p36"/>
          <p:cNvSpPr/>
          <p:nvPr/>
        </p:nvSpPr>
        <p:spPr>
          <a:xfrm>
            <a:off x="2800888" y="4291225"/>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2" name="Google Shape;1432;p36"/>
          <p:cNvSpPr/>
          <p:nvPr/>
        </p:nvSpPr>
        <p:spPr>
          <a:xfrm>
            <a:off x="2261138" y="460410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36"/>
          <p:cNvSpPr/>
          <p:nvPr/>
        </p:nvSpPr>
        <p:spPr>
          <a:xfrm>
            <a:off x="5952963" y="44023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4" name="Google Shape;1434;p36"/>
          <p:cNvSpPr/>
          <p:nvPr/>
        </p:nvSpPr>
        <p:spPr>
          <a:xfrm>
            <a:off x="7865913" y="41794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5" name="Google Shape;1435;p36"/>
          <p:cNvSpPr/>
          <p:nvPr/>
        </p:nvSpPr>
        <p:spPr>
          <a:xfrm>
            <a:off x="6773963" y="466430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6" name="Google Shape;1436;p36"/>
          <p:cNvSpPr/>
          <p:nvPr/>
        </p:nvSpPr>
        <p:spPr>
          <a:xfrm>
            <a:off x="896213" y="44023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41" name="Google Shape;1441;p36"/>
          <p:cNvGrpSpPr/>
          <p:nvPr/>
        </p:nvGrpSpPr>
        <p:grpSpPr>
          <a:xfrm>
            <a:off x="3356076" y="3921721"/>
            <a:ext cx="2431847" cy="1259703"/>
            <a:chOff x="3427418" y="4001037"/>
            <a:chExt cx="2304413" cy="1141966"/>
          </a:xfrm>
        </p:grpSpPr>
        <p:sp>
          <p:nvSpPr>
            <p:cNvPr id="1442" name="Google Shape;1442;p36"/>
            <p:cNvSpPr/>
            <p:nvPr/>
          </p:nvSpPr>
          <p:spPr>
            <a:xfrm>
              <a:off x="3427418" y="4066996"/>
              <a:ext cx="2304413" cy="1076007"/>
            </a:xfrm>
            <a:custGeom>
              <a:avLst/>
              <a:gdLst/>
              <a:ahLst/>
              <a:cxnLst/>
              <a:rect l="l" t="t" r="r" b="b"/>
              <a:pathLst>
                <a:path w="62782" h="29315" extrusionOk="0">
                  <a:moveTo>
                    <a:pt x="11514" y="1"/>
                  </a:moveTo>
                  <a:lnTo>
                    <a:pt x="11406" y="1608"/>
                  </a:lnTo>
                  <a:cubicBezTo>
                    <a:pt x="11002" y="2061"/>
                    <a:pt x="9870" y="3394"/>
                    <a:pt x="9823" y="3942"/>
                  </a:cubicBezTo>
                  <a:cubicBezTo>
                    <a:pt x="9787" y="4442"/>
                    <a:pt x="10144" y="4799"/>
                    <a:pt x="10335" y="4966"/>
                  </a:cubicBezTo>
                  <a:lnTo>
                    <a:pt x="9680" y="4966"/>
                  </a:lnTo>
                  <a:lnTo>
                    <a:pt x="9680" y="5335"/>
                  </a:lnTo>
                  <a:lnTo>
                    <a:pt x="10275" y="5335"/>
                  </a:lnTo>
                  <a:lnTo>
                    <a:pt x="10275" y="7026"/>
                  </a:lnTo>
                  <a:lnTo>
                    <a:pt x="9466" y="7026"/>
                  </a:lnTo>
                  <a:lnTo>
                    <a:pt x="9466" y="7264"/>
                  </a:lnTo>
                  <a:cubicBezTo>
                    <a:pt x="9466" y="7264"/>
                    <a:pt x="9966" y="7633"/>
                    <a:pt x="10049" y="7978"/>
                  </a:cubicBezTo>
                  <a:cubicBezTo>
                    <a:pt x="10085" y="8073"/>
                    <a:pt x="10037" y="9681"/>
                    <a:pt x="9978" y="11883"/>
                  </a:cubicBezTo>
                  <a:lnTo>
                    <a:pt x="9263" y="11883"/>
                  </a:lnTo>
                  <a:lnTo>
                    <a:pt x="9263" y="12610"/>
                  </a:lnTo>
                  <a:lnTo>
                    <a:pt x="9966" y="12610"/>
                  </a:lnTo>
                  <a:cubicBezTo>
                    <a:pt x="9882" y="15146"/>
                    <a:pt x="9787" y="18253"/>
                    <a:pt x="9704" y="20742"/>
                  </a:cubicBezTo>
                  <a:lnTo>
                    <a:pt x="9013" y="20742"/>
                  </a:lnTo>
                  <a:lnTo>
                    <a:pt x="9013" y="21468"/>
                  </a:lnTo>
                  <a:lnTo>
                    <a:pt x="9680" y="21468"/>
                  </a:lnTo>
                  <a:cubicBezTo>
                    <a:pt x="9644" y="22516"/>
                    <a:pt x="9620" y="23409"/>
                    <a:pt x="9585" y="24040"/>
                  </a:cubicBezTo>
                  <a:lnTo>
                    <a:pt x="8620" y="24040"/>
                  </a:lnTo>
                  <a:lnTo>
                    <a:pt x="8620" y="26278"/>
                  </a:lnTo>
                  <a:lnTo>
                    <a:pt x="7382" y="26278"/>
                  </a:lnTo>
                  <a:lnTo>
                    <a:pt x="7382" y="26230"/>
                  </a:lnTo>
                  <a:cubicBezTo>
                    <a:pt x="7382" y="26230"/>
                    <a:pt x="7894" y="25992"/>
                    <a:pt x="7858" y="25099"/>
                  </a:cubicBezTo>
                  <a:cubicBezTo>
                    <a:pt x="7835" y="24206"/>
                    <a:pt x="6882" y="23051"/>
                    <a:pt x="6049" y="22408"/>
                  </a:cubicBezTo>
                  <a:cubicBezTo>
                    <a:pt x="5227" y="21766"/>
                    <a:pt x="3965" y="20944"/>
                    <a:pt x="3953" y="20920"/>
                  </a:cubicBezTo>
                  <a:cubicBezTo>
                    <a:pt x="3917" y="20932"/>
                    <a:pt x="2667" y="21754"/>
                    <a:pt x="1846" y="22408"/>
                  </a:cubicBezTo>
                  <a:cubicBezTo>
                    <a:pt x="1012" y="23063"/>
                    <a:pt x="60" y="24218"/>
                    <a:pt x="36" y="25099"/>
                  </a:cubicBezTo>
                  <a:cubicBezTo>
                    <a:pt x="0" y="25992"/>
                    <a:pt x="512" y="26230"/>
                    <a:pt x="512" y="26230"/>
                  </a:cubicBezTo>
                  <a:lnTo>
                    <a:pt x="512" y="26278"/>
                  </a:lnTo>
                  <a:lnTo>
                    <a:pt x="36" y="26278"/>
                  </a:lnTo>
                  <a:lnTo>
                    <a:pt x="36" y="29314"/>
                  </a:lnTo>
                  <a:lnTo>
                    <a:pt x="62782" y="29314"/>
                  </a:lnTo>
                  <a:lnTo>
                    <a:pt x="62782" y="26278"/>
                  </a:lnTo>
                  <a:lnTo>
                    <a:pt x="62258" y="26278"/>
                  </a:lnTo>
                  <a:lnTo>
                    <a:pt x="62258" y="26254"/>
                  </a:lnTo>
                  <a:cubicBezTo>
                    <a:pt x="62258" y="26254"/>
                    <a:pt x="62770" y="26004"/>
                    <a:pt x="62734" y="25111"/>
                  </a:cubicBezTo>
                  <a:cubicBezTo>
                    <a:pt x="62710" y="24218"/>
                    <a:pt x="61758" y="23063"/>
                    <a:pt x="60924" y="22420"/>
                  </a:cubicBezTo>
                  <a:cubicBezTo>
                    <a:pt x="60103" y="21789"/>
                    <a:pt x="58841" y="20968"/>
                    <a:pt x="58817" y="20932"/>
                  </a:cubicBezTo>
                  <a:cubicBezTo>
                    <a:pt x="58793" y="20944"/>
                    <a:pt x="57543" y="21766"/>
                    <a:pt x="56722" y="22420"/>
                  </a:cubicBezTo>
                  <a:cubicBezTo>
                    <a:pt x="55888" y="23075"/>
                    <a:pt x="54936" y="24242"/>
                    <a:pt x="54912" y="25111"/>
                  </a:cubicBezTo>
                  <a:cubicBezTo>
                    <a:pt x="54876" y="26004"/>
                    <a:pt x="55388" y="26254"/>
                    <a:pt x="55388" y="26254"/>
                  </a:cubicBezTo>
                  <a:lnTo>
                    <a:pt x="55388" y="26290"/>
                  </a:lnTo>
                  <a:lnTo>
                    <a:pt x="54281" y="26290"/>
                  </a:lnTo>
                  <a:lnTo>
                    <a:pt x="54281" y="24063"/>
                  </a:lnTo>
                  <a:lnTo>
                    <a:pt x="53197" y="24063"/>
                  </a:lnTo>
                  <a:cubicBezTo>
                    <a:pt x="53185" y="23420"/>
                    <a:pt x="53150" y="22528"/>
                    <a:pt x="53102" y="21492"/>
                  </a:cubicBezTo>
                  <a:lnTo>
                    <a:pt x="53781" y="21492"/>
                  </a:lnTo>
                  <a:lnTo>
                    <a:pt x="53781" y="20753"/>
                  </a:lnTo>
                  <a:lnTo>
                    <a:pt x="53078" y="20753"/>
                  </a:lnTo>
                  <a:cubicBezTo>
                    <a:pt x="53007" y="18265"/>
                    <a:pt x="52900" y="15158"/>
                    <a:pt x="52828" y="12633"/>
                  </a:cubicBezTo>
                  <a:lnTo>
                    <a:pt x="53519" y="12633"/>
                  </a:lnTo>
                  <a:lnTo>
                    <a:pt x="53519" y="11907"/>
                  </a:lnTo>
                  <a:lnTo>
                    <a:pt x="52804" y="11907"/>
                  </a:lnTo>
                  <a:cubicBezTo>
                    <a:pt x="52745" y="9716"/>
                    <a:pt x="52709" y="8097"/>
                    <a:pt x="52733" y="7990"/>
                  </a:cubicBezTo>
                  <a:cubicBezTo>
                    <a:pt x="52804" y="7645"/>
                    <a:pt x="53316" y="7276"/>
                    <a:pt x="53316" y="7276"/>
                  </a:cubicBezTo>
                  <a:lnTo>
                    <a:pt x="53316" y="7038"/>
                  </a:lnTo>
                  <a:lnTo>
                    <a:pt x="52507" y="7038"/>
                  </a:lnTo>
                  <a:lnTo>
                    <a:pt x="52507" y="5359"/>
                  </a:lnTo>
                  <a:lnTo>
                    <a:pt x="53102" y="5359"/>
                  </a:lnTo>
                  <a:lnTo>
                    <a:pt x="53102" y="4978"/>
                  </a:lnTo>
                  <a:lnTo>
                    <a:pt x="52447" y="4978"/>
                  </a:lnTo>
                  <a:cubicBezTo>
                    <a:pt x="52650" y="4823"/>
                    <a:pt x="53007" y="4466"/>
                    <a:pt x="52959" y="3954"/>
                  </a:cubicBezTo>
                  <a:cubicBezTo>
                    <a:pt x="52912" y="3406"/>
                    <a:pt x="51780" y="2085"/>
                    <a:pt x="51376" y="1620"/>
                  </a:cubicBezTo>
                  <a:lnTo>
                    <a:pt x="51280" y="13"/>
                  </a:lnTo>
                  <a:lnTo>
                    <a:pt x="51197" y="13"/>
                  </a:lnTo>
                  <a:lnTo>
                    <a:pt x="51102" y="1620"/>
                  </a:lnTo>
                  <a:cubicBezTo>
                    <a:pt x="50697" y="2085"/>
                    <a:pt x="49566" y="3406"/>
                    <a:pt x="49518" y="3954"/>
                  </a:cubicBezTo>
                  <a:cubicBezTo>
                    <a:pt x="49471" y="4466"/>
                    <a:pt x="49828" y="4823"/>
                    <a:pt x="50030" y="4978"/>
                  </a:cubicBezTo>
                  <a:lnTo>
                    <a:pt x="49375" y="4978"/>
                  </a:lnTo>
                  <a:lnTo>
                    <a:pt x="49375" y="5359"/>
                  </a:lnTo>
                  <a:lnTo>
                    <a:pt x="49995" y="5359"/>
                  </a:lnTo>
                  <a:lnTo>
                    <a:pt x="49995" y="7038"/>
                  </a:lnTo>
                  <a:lnTo>
                    <a:pt x="49268" y="7038"/>
                  </a:lnTo>
                  <a:lnTo>
                    <a:pt x="49268" y="7276"/>
                  </a:lnTo>
                  <a:cubicBezTo>
                    <a:pt x="49268" y="7276"/>
                    <a:pt x="49756" y="7645"/>
                    <a:pt x="49852" y="7990"/>
                  </a:cubicBezTo>
                  <a:cubicBezTo>
                    <a:pt x="49875" y="8097"/>
                    <a:pt x="49828" y="9705"/>
                    <a:pt x="49768" y="11907"/>
                  </a:cubicBezTo>
                  <a:lnTo>
                    <a:pt x="48935" y="11907"/>
                  </a:lnTo>
                  <a:lnTo>
                    <a:pt x="48935" y="12633"/>
                  </a:lnTo>
                  <a:lnTo>
                    <a:pt x="49756" y="12633"/>
                  </a:lnTo>
                  <a:cubicBezTo>
                    <a:pt x="49685" y="15158"/>
                    <a:pt x="49578" y="18265"/>
                    <a:pt x="49506" y="20753"/>
                  </a:cubicBezTo>
                  <a:lnTo>
                    <a:pt x="48744" y="20753"/>
                  </a:lnTo>
                  <a:lnTo>
                    <a:pt x="48744" y="21492"/>
                  </a:lnTo>
                  <a:lnTo>
                    <a:pt x="49471" y="21492"/>
                  </a:lnTo>
                  <a:cubicBezTo>
                    <a:pt x="49447" y="22528"/>
                    <a:pt x="49411" y="23420"/>
                    <a:pt x="49387" y="24063"/>
                  </a:cubicBezTo>
                  <a:lnTo>
                    <a:pt x="48875" y="24063"/>
                  </a:lnTo>
                  <a:cubicBezTo>
                    <a:pt x="48911" y="23944"/>
                    <a:pt x="48935" y="23790"/>
                    <a:pt x="48923" y="23611"/>
                  </a:cubicBezTo>
                  <a:cubicBezTo>
                    <a:pt x="48899" y="22885"/>
                    <a:pt x="48125" y="21920"/>
                    <a:pt x="47423" y="21385"/>
                  </a:cubicBezTo>
                  <a:cubicBezTo>
                    <a:pt x="46732" y="20849"/>
                    <a:pt x="45708" y="20170"/>
                    <a:pt x="45684" y="20158"/>
                  </a:cubicBezTo>
                  <a:cubicBezTo>
                    <a:pt x="45649" y="20170"/>
                    <a:pt x="44625" y="20861"/>
                    <a:pt x="43934" y="21385"/>
                  </a:cubicBezTo>
                  <a:cubicBezTo>
                    <a:pt x="43256" y="21920"/>
                    <a:pt x="42470" y="22885"/>
                    <a:pt x="42434" y="23611"/>
                  </a:cubicBezTo>
                  <a:cubicBezTo>
                    <a:pt x="42434" y="23790"/>
                    <a:pt x="42446" y="23944"/>
                    <a:pt x="42482" y="24063"/>
                  </a:cubicBezTo>
                  <a:lnTo>
                    <a:pt x="41851" y="24063"/>
                  </a:lnTo>
                  <a:cubicBezTo>
                    <a:pt x="41839" y="23647"/>
                    <a:pt x="41827" y="23123"/>
                    <a:pt x="41815" y="22528"/>
                  </a:cubicBezTo>
                  <a:lnTo>
                    <a:pt x="42303" y="22528"/>
                  </a:lnTo>
                  <a:lnTo>
                    <a:pt x="42303" y="22004"/>
                  </a:lnTo>
                  <a:lnTo>
                    <a:pt x="41791" y="22004"/>
                  </a:lnTo>
                  <a:cubicBezTo>
                    <a:pt x="41732" y="20218"/>
                    <a:pt x="41672" y="17991"/>
                    <a:pt x="41613" y="16170"/>
                  </a:cubicBezTo>
                  <a:lnTo>
                    <a:pt x="42172" y="16170"/>
                  </a:lnTo>
                  <a:lnTo>
                    <a:pt x="42172" y="15646"/>
                  </a:lnTo>
                  <a:lnTo>
                    <a:pt x="41601" y="15646"/>
                  </a:lnTo>
                  <a:cubicBezTo>
                    <a:pt x="41553" y="14074"/>
                    <a:pt x="41541" y="12931"/>
                    <a:pt x="41553" y="12860"/>
                  </a:cubicBezTo>
                  <a:cubicBezTo>
                    <a:pt x="41613" y="12610"/>
                    <a:pt x="41946" y="12348"/>
                    <a:pt x="41946" y="12348"/>
                  </a:cubicBezTo>
                  <a:lnTo>
                    <a:pt x="41946" y="12181"/>
                  </a:lnTo>
                  <a:lnTo>
                    <a:pt x="41458" y="12181"/>
                  </a:lnTo>
                  <a:lnTo>
                    <a:pt x="41458" y="11050"/>
                  </a:lnTo>
                  <a:lnTo>
                    <a:pt x="41874" y="11050"/>
                  </a:lnTo>
                  <a:lnTo>
                    <a:pt x="41874" y="10800"/>
                  </a:lnTo>
                  <a:lnTo>
                    <a:pt x="41422" y="10800"/>
                  </a:lnTo>
                  <a:cubicBezTo>
                    <a:pt x="41553" y="10693"/>
                    <a:pt x="41791" y="10443"/>
                    <a:pt x="41767" y="10109"/>
                  </a:cubicBezTo>
                  <a:cubicBezTo>
                    <a:pt x="41732" y="9740"/>
                    <a:pt x="40993" y="8859"/>
                    <a:pt x="40708" y="8550"/>
                  </a:cubicBezTo>
                  <a:lnTo>
                    <a:pt x="40636" y="7466"/>
                  </a:lnTo>
                  <a:lnTo>
                    <a:pt x="40589" y="7466"/>
                  </a:lnTo>
                  <a:lnTo>
                    <a:pt x="40517" y="8550"/>
                  </a:lnTo>
                  <a:cubicBezTo>
                    <a:pt x="40231" y="8859"/>
                    <a:pt x="39493" y="9740"/>
                    <a:pt x="39458" y="10109"/>
                  </a:cubicBezTo>
                  <a:cubicBezTo>
                    <a:pt x="39434" y="10455"/>
                    <a:pt x="39672" y="10693"/>
                    <a:pt x="39803" y="10800"/>
                  </a:cubicBezTo>
                  <a:lnTo>
                    <a:pt x="39374" y="10800"/>
                  </a:lnTo>
                  <a:lnTo>
                    <a:pt x="39374" y="11050"/>
                  </a:lnTo>
                  <a:lnTo>
                    <a:pt x="39767" y="11050"/>
                  </a:lnTo>
                  <a:lnTo>
                    <a:pt x="39767" y="12181"/>
                  </a:lnTo>
                  <a:lnTo>
                    <a:pt x="39231" y="12181"/>
                  </a:lnTo>
                  <a:lnTo>
                    <a:pt x="39231" y="12348"/>
                  </a:lnTo>
                  <a:cubicBezTo>
                    <a:pt x="39231" y="12348"/>
                    <a:pt x="39565" y="12610"/>
                    <a:pt x="39624" y="12860"/>
                  </a:cubicBezTo>
                  <a:cubicBezTo>
                    <a:pt x="39636" y="12931"/>
                    <a:pt x="39612" y="14086"/>
                    <a:pt x="39577" y="15646"/>
                  </a:cubicBezTo>
                  <a:lnTo>
                    <a:pt x="39088" y="15646"/>
                  </a:lnTo>
                  <a:lnTo>
                    <a:pt x="39088" y="16170"/>
                  </a:lnTo>
                  <a:lnTo>
                    <a:pt x="39565" y="16170"/>
                  </a:lnTo>
                  <a:cubicBezTo>
                    <a:pt x="39517" y="17991"/>
                    <a:pt x="39446" y="20218"/>
                    <a:pt x="39386" y="22004"/>
                  </a:cubicBezTo>
                  <a:lnTo>
                    <a:pt x="38910" y="22004"/>
                  </a:lnTo>
                  <a:lnTo>
                    <a:pt x="38910" y="22528"/>
                  </a:lnTo>
                  <a:lnTo>
                    <a:pt x="39374" y="22528"/>
                  </a:lnTo>
                  <a:cubicBezTo>
                    <a:pt x="39350" y="23111"/>
                    <a:pt x="39338" y="23623"/>
                    <a:pt x="39327" y="24063"/>
                  </a:cubicBezTo>
                  <a:lnTo>
                    <a:pt x="38517" y="24063"/>
                  </a:lnTo>
                  <a:lnTo>
                    <a:pt x="38517" y="21325"/>
                  </a:lnTo>
                  <a:lnTo>
                    <a:pt x="37957" y="21325"/>
                  </a:lnTo>
                  <a:lnTo>
                    <a:pt x="37957" y="20813"/>
                  </a:lnTo>
                  <a:cubicBezTo>
                    <a:pt x="37957" y="20813"/>
                    <a:pt x="38910" y="20372"/>
                    <a:pt x="38862" y="18670"/>
                  </a:cubicBezTo>
                  <a:cubicBezTo>
                    <a:pt x="38803" y="16979"/>
                    <a:pt x="37005" y="14777"/>
                    <a:pt x="35421" y="13538"/>
                  </a:cubicBezTo>
                  <a:cubicBezTo>
                    <a:pt x="34159" y="12538"/>
                    <a:pt x="32373" y="11348"/>
                    <a:pt x="31695" y="10895"/>
                  </a:cubicBezTo>
                  <a:lnTo>
                    <a:pt x="31516" y="8216"/>
                  </a:lnTo>
                  <a:lnTo>
                    <a:pt x="31373" y="8216"/>
                  </a:lnTo>
                  <a:lnTo>
                    <a:pt x="31183" y="10859"/>
                  </a:lnTo>
                  <a:cubicBezTo>
                    <a:pt x="30540" y="11276"/>
                    <a:pt x="28694" y="12514"/>
                    <a:pt x="27408" y="13526"/>
                  </a:cubicBezTo>
                  <a:cubicBezTo>
                    <a:pt x="25825" y="14753"/>
                    <a:pt x="24027" y="16967"/>
                    <a:pt x="23967" y="18658"/>
                  </a:cubicBezTo>
                  <a:cubicBezTo>
                    <a:pt x="23908" y="20349"/>
                    <a:pt x="24872" y="20801"/>
                    <a:pt x="24872" y="20801"/>
                  </a:cubicBezTo>
                  <a:lnTo>
                    <a:pt x="24872" y="21301"/>
                  </a:lnTo>
                  <a:lnTo>
                    <a:pt x="24313" y="21301"/>
                  </a:lnTo>
                  <a:lnTo>
                    <a:pt x="24313" y="24040"/>
                  </a:lnTo>
                  <a:lnTo>
                    <a:pt x="23444" y="24040"/>
                  </a:lnTo>
                  <a:cubicBezTo>
                    <a:pt x="23432" y="23623"/>
                    <a:pt x="23420" y="23111"/>
                    <a:pt x="23396" y="22516"/>
                  </a:cubicBezTo>
                  <a:lnTo>
                    <a:pt x="23860" y="22516"/>
                  </a:lnTo>
                  <a:lnTo>
                    <a:pt x="23860" y="21992"/>
                  </a:lnTo>
                  <a:lnTo>
                    <a:pt x="23384" y="21992"/>
                  </a:lnTo>
                  <a:cubicBezTo>
                    <a:pt x="23325" y="20206"/>
                    <a:pt x="23265" y="17967"/>
                    <a:pt x="23205" y="16158"/>
                  </a:cubicBezTo>
                  <a:lnTo>
                    <a:pt x="23682" y="16158"/>
                  </a:lnTo>
                  <a:lnTo>
                    <a:pt x="23682" y="15634"/>
                  </a:lnTo>
                  <a:lnTo>
                    <a:pt x="23194" y="15634"/>
                  </a:lnTo>
                  <a:cubicBezTo>
                    <a:pt x="23146" y="14062"/>
                    <a:pt x="23134" y="12907"/>
                    <a:pt x="23146" y="12836"/>
                  </a:cubicBezTo>
                  <a:cubicBezTo>
                    <a:pt x="23205" y="12598"/>
                    <a:pt x="23539" y="12336"/>
                    <a:pt x="23539" y="12336"/>
                  </a:cubicBezTo>
                  <a:lnTo>
                    <a:pt x="23539" y="12169"/>
                  </a:lnTo>
                  <a:lnTo>
                    <a:pt x="23003" y="12169"/>
                  </a:lnTo>
                  <a:lnTo>
                    <a:pt x="23003" y="11038"/>
                  </a:lnTo>
                  <a:lnTo>
                    <a:pt x="23396" y="11038"/>
                  </a:lnTo>
                  <a:lnTo>
                    <a:pt x="23396" y="10788"/>
                  </a:lnTo>
                  <a:lnTo>
                    <a:pt x="22967" y="10788"/>
                  </a:lnTo>
                  <a:cubicBezTo>
                    <a:pt x="23098" y="10681"/>
                    <a:pt x="23336" y="10431"/>
                    <a:pt x="23313" y="10097"/>
                  </a:cubicBezTo>
                  <a:cubicBezTo>
                    <a:pt x="23277" y="9728"/>
                    <a:pt x="22491" y="8823"/>
                    <a:pt x="22241" y="8526"/>
                  </a:cubicBezTo>
                  <a:lnTo>
                    <a:pt x="22182" y="7454"/>
                  </a:lnTo>
                  <a:lnTo>
                    <a:pt x="22134" y="7454"/>
                  </a:lnTo>
                  <a:lnTo>
                    <a:pt x="22086" y="8502"/>
                  </a:lnTo>
                  <a:cubicBezTo>
                    <a:pt x="21836" y="8788"/>
                    <a:pt x="21039" y="9728"/>
                    <a:pt x="21003" y="10097"/>
                  </a:cubicBezTo>
                  <a:cubicBezTo>
                    <a:pt x="20979" y="10443"/>
                    <a:pt x="21217" y="10681"/>
                    <a:pt x="21348" y="10788"/>
                  </a:cubicBezTo>
                  <a:lnTo>
                    <a:pt x="20896" y="10788"/>
                  </a:lnTo>
                  <a:lnTo>
                    <a:pt x="20896" y="11038"/>
                  </a:lnTo>
                  <a:lnTo>
                    <a:pt x="21312" y="11038"/>
                  </a:lnTo>
                  <a:lnTo>
                    <a:pt x="21312" y="12169"/>
                  </a:lnTo>
                  <a:lnTo>
                    <a:pt x="20824" y="12169"/>
                  </a:lnTo>
                  <a:lnTo>
                    <a:pt x="20824" y="12336"/>
                  </a:lnTo>
                  <a:cubicBezTo>
                    <a:pt x="20824" y="12336"/>
                    <a:pt x="21158" y="12598"/>
                    <a:pt x="21217" y="12836"/>
                  </a:cubicBezTo>
                  <a:cubicBezTo>
                    <a:pt x="21229" y="12907"/>
                    <a:pt x="21193" y="14074"/>
                    <a:pt x="21170" y="15634"/>
                  </a:cubicBezTo>
                  <a:lnTo>
                    <a:pt x="20598" y="15634"/>
                  </a:lnTo>
                  <a:lnTo>
                    <a:pt x="20598" y="16158"/>
                  </a:lnTo>
                  <a:lnTo>
                    <a:pt x="21158" y="16158"/>
                  </a:lnTo>
                  <a:cubicBezTo>
                    <a:pt x="21110" y="17967"/>
                    <a:pt x="21039" y="20206"/>
                    <a:pt x="20979" y="21992"/>
                  </a:cubicBezTo>
                  <a:lnTo>
                    <a:pt x="20467" y="21992"/>
                  </a:lnTo>
                  <a:lnTo>
                    <a:pt x="20467" y="22516"/>
                  </a:lnTo>
                  <a:lnTo>
                    <a:pt x="20955" y="22516"/>
                  </a:lnTo>
                  <a:cubicBezTo>
                    <a:pt x="20943" y="23087"/>
                    <a:pt x="20931" y="23611"/>
                    <a:pt x="20919" y="24040"/>
                  </a:cubicBezTo>
                  <a:lnTo>
                    <a:pt x="20300" y="24040"/>
                  </a:lnTo>
                  <a:cubicBezTo>
                    <a:pt x="20336" y="23921"/>
                    <a:pt x="20360" y="23778"/>
                    <a:pt x="20348" y="23599"/>
                  </a:cubicBezTo>
                  <a:cubicBezTo>
                    <a:pt x="20324" y="22873"/>
                    <a:pt x="19550" y="21896"/>
                    <a:pt x="18848" y="21361"/>
                  </a:cubicBezTo>
                  <a:cubicBezTo>
                    <a:pt x="18157" y="20825"/>
                    <a:pt x="17133" y="20158"/>
                    <a:pt x="17109" y="20146"/>
                  </a:cubicBezTo>
                  <a:cubicBezTo>
                    <a:pt x="17074" y="20158"/>
                    <a:pt x="16050" y="20849"/>
                    <a:pt x="15359" y="21361"/>
                  </a:cubicBezTo>
                  <a:cubicBezTo>
                    <a:pt x="14681" y="21896"/>
                    <a:pt x="13895" y="22873"/>
                    <a:pt x="13859" y="23599"/>
                  </a:cubicBezTo>
                  <a:cubicBezTo>
                    <a:pt x="13859" y="23778"/>
                    <a:pt x="13871" y="23921"/>
                    <a:pt x="13907" y="24040"/>
                  </a:cubicBezTo>
                  <a:lnTo>
                    <a:pt x="13395" y="24040"/>
                  </a:lnTo>
                  <a:cubicBezTo>
                    <a:pt x="13383" y="23409"/>
                    <a:pt x="13359" y="22516"/>
                    <a:pt x="13311" y="21468"/>
                  </a:cubicBezTo>
                  <a:lnTo>
                    <a:pt x="14038" y="21468"/>
                  </a:lnTo>
                  <a:lnTo>
                    <a:pt x="14038" y="20742"/>
                  </a:lnTo>
                  <a:lnTo>
                    <a:pt x="13276" y="20742"/>
                  </a:lnTo>
                  <a:cubicBezTo>
                    <a:pt x="13204" y="18253"/>
                    <a:pt x="13097" y="15146"/>
                    <a:pt x="13026" y="12610"/>
                  </a:cubicBezTo>
                  <a:lnTo>
                    <a:pt x="13847" y="12610"/>
                  </a:lnTo>
                  <a:lnTo>
                    <a:pt x="13847" y="11883"/>
                  </a:lnTo>
                  <a:lnTo>
                    <a:pt x="13014" y="11883"/>
                  </a:lnTo>
                  <a:cubicBezTo>
                    <a:pt x="12954" y="9693"/>
                    <a:pt x="12907" y="8073"/>
                    <a:pt x="12942" y="7978"/>
                  </a:cubicBezTo>
                  <a:cubicBezTo>
                    <a:pt x="13014" y="7633"/>
                    <a:pt x="13514" y="7264"/>
                    <a:pt x="13514" y="7264"/>
                  </a:cubicBezTo>
                  <a:lnTo>
                    <a:pt x="13514" y="7026"/>
                  </a:lnTo>
                  <a:lnTo>
                    <a:pt x="12788" y="7026"/>
                  </a:lnTo>
                  <a:lnTo>
                    <a:pt x="12788" y="5335"/>
                  </a:lnTo>
                  <a:lnTo>
                    <a:pt x="13419" y="5335"/>
                  </a:lnTo>
                  <a:lnTo>
                    <a:pt x="13419" y="4966"/>
                  </a:lnTo>
                  <a:lnTo>
                    <a:pt x="12764" y="4966"/>
                  </a:lnTo>
                  <a:cubicBezTo>
                    <a:pt x="12954" y="4799"/>
                    <a:pt x="13311" y="4442"/>
                    <a:pt x="13264" y="3942"/>
                  </a:cubicBezTo>
                  <a:cubicBezTo>
                    <a:pt x="13216" y="3394"/>
                    <a:pt x="12085" y="2061"/>
                    <a:pt x="11692" y="1608"/>
                  </a:cubicBezTo>
                  <a:lnTo>
                    <a:pt x="11585" y="1"/>
                  </a:lnTo>
                  <a:close/>
                </a:path>
              </a:pathLst>
            </a:custGeom>
            <a:gradFill>
              <a:gsLst>
                <a:gs pos="0">
                  <a:schemeClr val="accent3"/>
                </a:gs>
                <a:gs pos="100000">
                  <a:srgbClr val="7D386F"/>
                </a:gs>
                <a:gs pos="100000">
                  <a:schemeClr val="accent4"/>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36"/>
            <p:cNvSpPr/>
            <p:nvPr/>
          </p:nvSpPr>
          <p:spPr>
            <a:xfrm>
              <a:off x="3824639" y="4001037"/>
              <a:ext cx="67354" cy="71244"/>
            </a:xfrm>
            <a:custGeom>
              <a:avLst/>
              <a:gdLst/>
              <a:ahLst/>
              <a:cxnLst/>
              <a:rect l="l" t="t" r="r" b="b"/>
              <a:pathLst>
                <a:path w="1835" h="1941" extrusionOk="0">
                  <a:moveTo>
                    <a:pt x="596" y="0"/>
                  </a:moveTo>
                  <a:lnTo>
                    <a:pt x="596" y="0"/>
                  </a:lnTo>
                  <a:cubicBezTo>
                    <a:pt x="251" y="167"/>
                    <a:pt x="1" y="512"/>
                    <a:pt x="1" y="929"/>
                  </a:cubicBezTo>
                  <a:cubicBezTo>
                    <a:pt x="1" y="1476"/>
                    <a:pt x="453" y="1941"/>
                    <a:pt x="1013" y="1941"/>
                  </a:cubicBezTo>
                  <a:cubicBezTo>
                    <a:pt x="1358" y="1941"/>
                    <a:pt x="1656" y="1774"/>
                    <a:pt x="1835" y="1524"/>
                  </a:cubicBezTo>
                  <a:lnTo>
                    <a:pt x="1835" y="1524"/>
                  </a:lnTo>
                  <a:cubicBezTo>
                    <a:pt x="1715" y="1584"/>
                    <a:pt x="1561" y="1607"/>
                    <a:pt x="1418" y="1607"/>
                  </a:cubicBezTo>
                  <a:cubicBezTo>
                    <a:pt x="870" y="1607"/>
                    <a:pt x="406" y="1167"/>
                    <a:pt x="406" y="595"/>
                  </a:cubicBezTo>
                  <a:cubicBezTo>
                    <a:pt x="406" y="381"/>
                    <a:pt x="477" y="179"/>
                    <a:pt x="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36"/>
            <p:cNvSpPr/>
            <p:nvPr/>
          </p:nvSpPr>
          <p:spPr>
            <a:xfrm>
              <a:off x="5265053" y="4005405"/>
              <a:ext cx="67354" cy="71244"/>
            </a:xfrm>
            <a:custGeom>
              <a:avLst/>
              <a:gdLst/>
              <a:ahLst/>
              <a:cxnLst/>
              <a:rect l="l" t="t" r="r" b="b"/>
              <a:pathLst>
                <a:path w="1835" h="1941" extrusionOk="0">
                  <a:moveTo>
                    <a:pt x="1239" y="0"/>
                  </a:moveTo>
                  <a:lnTo>
                    <a:pt x="1239" y="0"/>
                  </a:lnTo>
                  <a:cubicBezTo>
                    <a:pt x="1358" y="191"/>
                    <a:pt x="1430" y="381"/>
                    <a:pt x="1430" y="595"/>
                  </a:cubicBezTo>
                  <a:cubicBezTo>
                    <a:pt x="1430" y="1167"/>
                    <a:pt x="977" y="1607"/>
                    <a:pt x="418" y="1607"/>
                  </a:cubicBezTo>
                  <a:cubicBezTo>
                    <a:pt x="275" y="1607"/>
                    <a:pt x="120" y="1584"/>
                    <a:pt x="1" y="1524"/>
                  </a:cubicBezTo>
                  <a:lnTo>
                    <a:pt x="1" y="1524"/>
                  </a:lnTo>
                  <a:cubicBezTo>
                    <a:pt x="180" y="1774"/>
                    <a:pt x="477" y="1941"/>
                    <a:pt x="823" y="1941"/>
                  </a:cubicBezTo>
                  <a:cubicBezTo>
                    <a:pt x="1394" y="1941"/>
                    <a:pt x="1835" y="1477"/>
                    <a:pt x="1835" y="929"/>
                  </a:cubicBezTo>
                  <a:cubicBezTo>
                    <a:pt x="1835" y="512"/>
                    <a:pt x="1585" y="167"/>
                    <a:pt x="1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36"/>
            <p:cNvSpPr/>
            <p:nvPr/>
          </p:nvSpPr>
          <p:spPr>
            <a:xfrm>
              <a:off x="4211436" y="4294713"/>
              <a:ext cx="45477" cy="48084"/>
            </a:xfrm>
            <a:custGeom>
              <a:avLst/>
              <a:gdLst/>
              <a:ahLst/>
              <a:cxnLst/>
              <a:rect l="l" t="t" r="r" b="b"/>
              <a:pathLst>
                <a:path w="1239" h="1310" extrusionOk="0">
                  <a:moveTo>
                    <a:pt x="833" y="0"/>
                  </a:moveTo>
                  <a:cubicBezTo>
                    <a:pt x="929" y="119"/>
                    <a:pt x="964" y="250"/>
                    <a:pt x="964" y="393"/>
                  </a:cubicBezTo>
                  <a:cubicBezTo>
                    <a:pt x="964" y="786"/>
                    <a:pt x="655" y="1084"/>
                    <a:pt x="286" y="1084"/>
                  </a:cubicBezTo>
                  <a:cubicBezTo>
                    <a:pt x="191" y="1084"/>
                    <a:pt x="83" y="1072"/>
                    <a:pt x="0" y="1024"/>
                  </a:cubicBezTo>
                  <a:lnTo>
                    <a:pt x="0" y="1024"/>
                  </a:lnTo>
                  <a:cubicBezTo>
                    <a:pt x="119" y="1191"/>
                    <a:pt x="333" y="1310"/>
                    <a:pt x="548" y="1310"/>
                  </a:cubicBezTo>
                  <a:cubicBezTo>
                    <a:pt x="941" y="1310"/>
                    <a:pt x="1238" y="988"/>
                    <a:pt x="1238" y="619"/>
                  </a:cubicBezTo>
                  <a:cubicBezTo>
                    <a:pt x="1238" y="333"/>
                    <a:pt x="1072" y="95"/>
                    <a:pt x="8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36"/>
            <p:cNvSpPr/>
            <p:nvPr/>
          </p:nvSpPr>
          <p:spPr>
            <a:xfrm>
              <a:off x="4895361" y="4294713"/>
              <a:ext cx="45477" cy="48084"/>
            </a:xfrm>
            <a:custGeom>
              <a:avLst/>
              <a:gdLst/>
              <a:ahLst/>
              <a:cxnLst/>
              <a:rect l="l" t="t" r="r" b="b"/>
              <a:pathLst>
                <a:path w="1239" h="1310" extrusionOk="0">
                  <a:moveTo>
                    <a:pt x="405" y="0"/>
                  </a:moveTo>
                  <a:lnTo>
                    <a:pt x="405" y="0"/>
                  </a:lnTo>
                  <a:cubicBezTo>
                    <a:pt x="167" y="95"/>
                    <a:pt x="0" y="333"/>
                    <a:pt x="0" y="619"/>
                  </a:cubicBezTo>
                  <a:cubicBezTo>
                    <a:pt x="0" y="988"/>
                    <a:pt x="298" y="1310"/>
                    <a:pt x="691" y="1310"/>
                  </a:cubicBezTo>
                  <a:cubicBezTo>
                    <a:pt x="905" y="1310"/>
                    <a:pt x="1119" y="1191"/>
                    <a:pt x="1239" y="1024"/>
                  </a:cubicBezTo>
                  <a:lnTo>
                    <a:pt x="1239" y="1024"/>
                  </a:lnTo>
                  <a:cubicBezTo>
                    <a:pt x="1143" y="1072"/>
                    <a:pt x="1060" y="1084"/>
                    <a:pt x="953" y="1084"/>
                  </a:cubicBezTo>
                  <a:cubicBezTo>
                    <a:pt x="584" y="1084"/>
                    <a:pt x="274" y="786"/>
                    <a:pt x="274" y="393"/>
                  </a:cubicBezTo>
                  <a:cubicBezTo>
                    <a:pt x="274" y="250"/>
                    <a:pt x="310" y="119"/>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36"/>
            <p:cNvSpPr/>
            <p:nvPr/>
          </p:nvSpPr>
          <p:spPr>
            <a:xfrm>
              <a:off x="4529999" y="4244427"/>
              <a:ext cx="128541" cy="135515"/>
            </a:xfrm>
            <a:custGeom>
              <a:avLst/>
              <a:gdLst/>
              <a:ahLst/>
              <a:cxnLst/>
              <a:rect l="l" t="t" r="r" b="b"/>
              <a:pathLst>
                <a:path w="3502" h="3692" extrusionOk="0">
                  <a:moveTo>
                    <a:pt x="1132" y="1"/>
                  </a:moveTo>
                  <a:lnTo>
                    <a:pt x="1132" y="1"/>
                  </a:lnTo>
                  <a:cubicBezTo>
                    <a:pt x="465" y="299"/>
                    <a:pt x="1" y="965"/>
                    <a:pt x="1" y="1751"/>
                  </a:cubicBezTo>
                  <a:cubicBezTo>
                    <a:pt x="1" y="2823"/>
                    <a:pt x="858" y="3692"/>
                    <a:pt x="1929" y="3692"/>
                  </a:cubicBezTo>
                  <a:cubicBezTo>
                    <a:pt x="2572" y="3692"/>
                    <a:pt x="3144" y="3370"/>
                    <a:pt x="3501" y="2882"/>
                  </a:cubicBezTo>
                  <a:lnTo>
                    <a:pt x="3501" y="2882"/>
                  </a:lnTo>
                  <a:cubicBezTo>
                    <a:pt x="3263" y="2989"/>
                    <a:pt x="2977" y="3049"/>
                    <a:pt x="2691" y="3049"/>
                  </a:cubicBezTo>
                  <a:cubicBezTo>
                    <a:pt x="1620" y="3049"/>
                    <a:pt x="763" y="2180"/>
                    <a:pt x="763" y="1132"/>
                  </a:cubicBezTo>
                  <a:cubicBezTo>
                    <a:pt x="763" y="715"/>
                    <a:pt x="894" y="322"/>
                    <a:pt x="11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4" name="Google Shape;126;p26">
            <a:extLst>
              <a:ext uri="{FF2B5EF4-FFF2-40B4-BE49-F238E27FC236}">
                <a16:creationId xmlns:a16="http://schemas.microsoft.com/office/drawing/2014/main" id="{FE066B60-2A75-43F9-9B1C-CA9FD929D9F3}"/>
              </a:ext>
            </a:extLst>
          </p:cNvPr>
          <p:cNvSpPr txBox="1">
            <a:spLocks/>
          </p:cNvSpPr>
          <p:nvPr/>
        </p:nvSpPr>
        <p:spPr>
          <a:xfrm>
            <a:off x="2971861" y="340769"/>
            <a:ext cx="2771605"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pPr marL="0" marR="0" lvl="0" indent="0" algn="ctr" defTabSz="914400" rtl="0" eaLnBrk="1" fontAlgn="auto" latinLnBrk="0" hangingPunct="1">
              <a:lnSpc>
                <a:spcPct val="100000"/>
              </a:lnSpc>
              <a:spcBef>
                <a:spcPts val="0"/>
              </a:spcBef>
              <a:spcAft>
                <a:spcPts val="0"/>
              </a:spcAft>
              <a:buClr>
                <a:srgbClr val="FFFFFF"/>
              </a:buClr>
              <a:buSzPts val="5200"/>
              <a:buFont typeface="Berkshire Swash"/>
              <a:buNone/>
              <a:tabLst/>
              <a:defRPr/>
            </a:pPr>
            <a:r>
              <a:rPr kumimoji="0" lang="ar-SA" sz="5400" b="0" i="0" u="none" strike="noStrike" kern="0" cap="none" spc="0" normalizeH="0" baseline="0" noProof="0" dirty="0">
                <a:ln>
                  <a:noFill/>
                </a:ln>
                <a:solidFill>
                  <a:srgbClr val="FFF7F1">
                    <a:lumMod val="90000"/>
                  </a:srgbClr>
                </a:solidFill>
                <a:effectLst>
                  <a:glow rad="88900">
                    <a:srgbClr val="FFF7F1">
                      <a:lumMod val="25000"/>
                    </a:srgbClr>
                  </a:glow>
                </a:effectLst>
                <a:uLnTx/>
                <a:uFillTx/>
                <a:latin typeface="Questv1" panose="01000500000000020006" pitchFamily="50" charset="-78"/>
                <a:cs typeface="Questv1" panose="01000500000000020006" pitchFamily="50" charset="-78"/>
                <a:sym typeface="Berkshire Swash"/>
              </a:rPr>
              <a:t>نشاط</a:t>
            </a:r>
            <a:endParaRPr kumimoji="0" lang="en-US" sz="5400" b="0" i="0" u="none" strike="noStrike" kern="0" cap="none" spc="0" normalizeH="0" baseline="0" noProof="0" dirty="0">
              <a:ln>
                <a:noFill/>
              </a:ln>
              <a:solidFill>
                <a:srgbClr val="FFF7F1">
                  <a:lumMod val="90000"/>
                </a:srgbClr>
              </a:solidFill>
              <a:effectLst>
                <a:glow rad="88900">
                  <a:srgbClr val="FFF7F1">
                    <a:lumMod val="25000"/>
                  </a:srgbClr>
                </a:glow>
              </a:effectLst>
              <a:uLnTx/>
              <a:uFillTx/>
              <a:latin typeface="Questv1" panose="01000500000000020006" pitchFamily="50" charset="-78"/>
              <a:cs typeface="Questv1" panose="01000500000000020006" pitchFamily="50" charset="-78"/>
              <a:sym typeface="Berkshire Swash"/>
            </a:endParaRPr>
          </a:p>
        </p:txBody>
      </p:sp>
      <p:grpSp>
        <p:nvGrpSpPr>
          <p:cNvPr id="43" name="Google Shape;1437;p36">
            <a:extLst>
              <a:ext uri="{FF2B5EF4-FFF2-40B4-BE49-F238E27FC236}">
                <a16:creationId xmlns:a16="http://schemas.microsoft.com/office/drawing/2014/main" id="{35FA222C-260C-4C6F-A4FF-676A1F6ADAE6}"/>
              </a:ext>
            </a:extLst>
          </p:cNvPr>
          <p:cNvGrpSpPr/>
          <p:nvPr/>
        </p:nvGrpSpPr>
        <p:grpSpPr>
          <a:xfrm>
            <a:off x="7913065" y="104779"/>
            <a:ext cx="1105166" cy="1061552"/>
            <a:chOff x="6535925" y="-2669850"/>
            <a:chExt cx="558125" cy="536100"/>
          </a:xfrm>
        </p:grpSpPr>
        <p:sp>
          <p:nvSpPr>
            <p:cNvPr id="55" name="Google Shape;1438;p36">
              <a:extLst>
                <a:ext uri="{FF2B5EF4-FFF2-40B4-BE49-F238E27FC236}">
                  <a16:creationId xmlns:a16="http://schemas.microsoft.com/office/drawing/2014/main" id="{3D3C5429-ED37-45B5-A6EE-BEC71A168149}"/>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439;p36">
              <a:extLst>
                <a:ext uri="{FF2B5EF4-FFF2-40B4-BE49-F238E27FC236}">
                  <a16:creationId xmlns:a16="http://schemas.microsoft.com/office/drawing/2014/main" id="{BDA13AB0-F992-463C-A816-1C760B3C759D}"/>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440;p36">
              <a:extLst>
                <a:ext uri="{FF2B5EF4-FFF2-40B4-BE49-F238E27FC236}">
                  <a16:creationId xmlns:a16="http://schemas.microsoft.com/office/drawing/2014/main" id="{ED36222E-E060-4324-BC28-7E4F942D0FD4}"/>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 name="Google Shape;1437;p36">
            <a:extLst>
              <a:ext uri="{FF2B5EF4-FFF2-40B4-BE49-F238E27FC236}">
                <a16:creationId xmlns:a16="http://schemas.microsoft.com/office/drawing/2014/main" id="{460D292C-77BA-4F27-BD03-9183C899B0CD}"/>
              </a:ext>
            </a:extLst>
          </p:cNvPr>
          <p:cNvGrpSpPr/>
          <p:nvPr/>
        </p:nvGrpSpPr>
        <p:grpSpPr>
          <a:xfrm>
            <a:off x="303428" y="97885"/>
            <a:ext cx="1105166" cy="1061552"/>
            <a:chOff x="6535925" y="-2669850"/>
            <a:chExt cx="558125" cy="536100"/>
          </a:xfrm>
        </p:grpSpPr>
        <p:sp>
          <p:nvSpPr>
            <p:cNvPr id="62" name="Google Shape;1438;p36">
              <a:extLst>
                <a:ext uri="{FF2B5EF4-FFF2-40B4-BE49-F238E27FC236}">
                  <a16:creationId xmlns:a16="http://schemas.microsoft.com/office/drawing/2014/main" id="{FD6477B6-5B26-44C9-AC19-A5F3BFB4BD12}"/>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439;p36">
              <a:extLst>
                <a:ext uri="{FF2B5EF4-FFF2-40B4-BE49-F238E27FC236}">
                  <a16:creationId xmlns:a16="http://schemas.microsoft.com/office/drawing/2014/main" id="{FD896054-929A-49C3-9D0D-0F2D6633944B}"/>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440;p36">
              <a:extLst>
                <a:ext uri="{FF2B5EF4-FFF2-40B4-BE49-F238E27FC236}">
                  <a16:creationId xmlns:a16="http://schemas.microsoft.com/office/drawing/2014/main" id="{8F1C128F-1611-4B5A-A28B-1E1504887A06}"/>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5" name="مربع نص 64">
            <a:extLst>
              <a:ext uri="{FF2B5EF4-FFF2-40B4-BE49-F238E27FC236}">
                <a16:creationId xmlns:a16="http://schemas.microsoft.com/office/drawing/2014/main" id="{9C278D61-5980-482F-9726-F627B81F629F}"/>
              </a:ext>
            </a:extLst>
          </p:cNvPr>
          <p:cNvSpPr txBox="1"/>
          <p:nvPr/>
        </p:nvSpPr>
        <p:spPr>
          <a:xfrm>
            <a:off x="-45188" y="1116911"/>
            <a:ext cx="9159454" cy="600164"/>
          </a:xfrm>
          <a:prstGeom prst="rect">
            <a:avLst/>
          </a:prstGeom>
          <a:noFill/>
        </p:spPr>
        <p:txBody>
          <a:bodyPr wrap="square">
            <a:spAutoFit/>
          </a:bodyPr>
          <a:lstStyle/>
          <a:p>
            <a:pPr marL="0" marR="0" lvl="1" indent="0" algn="ctr" defTabSz="914400" rtl="1" eaLnBrk="1" fontAlgn="auto" latinLnBrk="0" hangingPunct="1">
              <a:lnSpc>
                <a:spcPct val="150000"/>
              </a:lnSpc>
              <a:spcBef>
                <a:spcPts val="0"/>
              </a:spcBef>
              <a:spcAft>
                <a:spcPts val="800"/>
              </a:spcAft>
              <a:buClr>
                <a:srgbClr val="000000"/>
              </a:buClr>
              <a:buSzTx/>
              <a:buFont typeface="Arial"/>
              <a:buNone/>
              <a:tabLst/>
              <a:defRPr/>
            </a:pPr>
            <a:r>
              <a:rPr kumimoji="0" lang="ar-SA" sz="2400" b="1" i="0" u="none" strike="noStrike" kern="0" cap="none" spc="0" normalizeH="0" baseline="0" noProof="0" dirty="0">
                <a:ln>
                  <a:noFill/>
                </a:ln>
                <a:solidFill>
                  <a:srgbClr val="F2A660"/>
                </a:solidFill>
                <a:effectLst>
                  <a:glow rad="114300">
                    <a:srgbClr val="4C2100"/>
                  </a:glow>
                </a:effectLst>
                <a:uLnTx/>
                <a:uFillTx/>
                <a:latin typeface="Hacen Liner XL" panose="02000000000000000000" pitchFamily="2" charset="-78"/>
                <a:cs typeface="Hacen Liner XL" panose="02000000000000000000" pitchFamily="2" charset="-78"/>
                <a:sym typeface="Arial"/>
              </a:rPr>
              <a:t>استخرج من السورة ما يدل على معنى الآيات:</a:t>
            </a:r>
            <a:endParaRPr kumimoji="0" lang="en-US" sz="2400" b="1" i="0" u="none" strike="noStrike" kern="0" cap="none" spc="0" normalizeH="0" baseline="0" noProof="0" dirty="0">
              <a:ln>
                <a:noFill/>
              </a:ln>
              <a:solidFill>
                <a:srgbClr val="F2A660"/>
              </a:solidFill>
              <a:effectLst>
                <a:glow rad="114300">
                  <a:srgbClr val="4C2100"/>
                </a:glow>
              </a:effectLst>
              <a:uLnTx/>
              <a:uFillTx/>
              <a:latin typeface="Hacen Liner XL" panose="02000000000000000000" pitchFamily="2" charset="-78"/>
              <a:cs typeface="Hacen Liner XL" panose="02000000000000000000" pitchFamily="2" charset="-78"/>
              <a:sym typeface="Arial"/>
            </a:endParaRPr>
          </a:p>
        </p:txBody>
      </p:sp>
      <p:pic>
        <p:nvPicPr>
          <p:cNvPr id="68" name="صورة 67" descr="صورة تحتوي على نص&#10;&#10;تم إنشاء الوصف تلقائياً">
            <a:extLst>
              <a:ext uri="{FF2B5EF4-FFF2-40B4-BE49-F238E27FC236}">
                <a16:creationId xmlns:a16="http://schemas.microsoft.com/office/drawing/2014/main" id="{C1CEA4E8-D1BB-4D9F-8980-3C4F8E30A7F9}"/>
              </a:ext>
            </a:extLst>
          </p:cNvPr>
          <p:cNvPicPr>
            <a:picLocks noChangeAspect="1"/>
          </p:cNvPicPr>
          <p:nvPr/>
        </p:nvPicPr>
        <p:blipFill>
          <a:blip r:embed="rId3"/>
          <a:stretch>
            <a:fillRect/>
          </a:stretch>
        </p:blipFill>
        <p:spPr>
          <a:xfrm>
            <a:off x="7711079" y="4298716"/>
            <a:ext cx="1403187" cy="829155"/>
          </a:xfrm>
          <a:prstGeom prst="rect">
            <a:avLst/>
          </a:prstGeom>
          <a:effectLst/>
        </p:spPr>
      </p:pic>
      <p:graphicFrame>
        <p:nvGraphicFramePr>
          <p:cNvPr id="2" name="جدول 1"/>
          <p:cNvGraphicFramePr>
            <a:graphicFrameLocks noGrp="1"/>
          </p:cNvGraphicFramePr>
          <p:nvPr>
            <p:extLst>
              <p:ext uri="{D42A27DB-BD31-4B8C-83A1-F6EECF244321}">
                <p14:modId xmlns:p14="http://schemas.microsoft.com/office/powerpoint/2010/main" val="2486222705"/>
              </p:ext>
            </p:extLst>
          </p:nvPr>
        </p:nvGraphicFramePr>
        <p:xfrm>
          <a:off x="171306" y="1763898"/>
          <a:ext cx="8942960" cy="2041599"/>
        </p:xfrm>
        <a:graphic>
          <a:graphicData uri="http://schemas.openxmlformats.org/drawingml/2006/table">
            <a:tbl>
              <a:tblPr rtl="1" firstRow="1" firstCol="1" bandRow="1">
                <a:tableStyleId>{1199872C-FC81-420D-8984-7931245BD08B}</a:tableStyleId>
              </a:tblPr>
              <a:tblGrid>
                <a:gridCol w="4471480">
                  <a:extLst>
                    <a:ext uri="{9D8B030D-6E8A-4147-A177-3AD203B41FA5}">
                      <a16:colId xmlns:a16="http://schemas.microsoft.com/office/drawing/2014/main" val="2324783481"/>
                    </a:ext>
                  </a:extLst>
                </a:gridCol>
                <a:gridCol w="4471480">
                  <a:extLst>
                    <a:ext uri="{9D8B030D-6E8A-4147-A177-3AD203B41FA5}">
                      <a16:colId xmlns:a16="http://schemas.microsoft.com/office/drawing/2014/main" val="3570430927"/>
                    </a:ext>
                  </a:extLst>
                </a:gridCol>
              </a:tblGrid>
              <a:tr h="467620">
                <a:tc>
                  <a:txBody>
                    <a:bodyPr/>
                    <a:lstStyle/>
                    <a:p>
                      <a:pPr marR="0" algn="ctr" rtl="1">
                        <a:lnSpc>
                          <a:spcPct val="100000"/>
                        </a:lnSpc>
                        <a:spcBef>
                          <a:spcPts val="0"/>
                        </a:spcBef>
                        <a:spcAft>
                          <a:spcPts val="0"/>
                        </a:spcAft>
                        <a:buClr>
                          <a:srgbClr val="000000"/>
                        </a:buClr>
                        <a:buFont typeface="Arial"/>
                      </a:pPr>
                      <a:r>
                        <a:rPr lang="ar-SA" sz="2400" b="1" i="0" u="none" strike="noStrike" cap="none" dirty="0">
                          <a:solidFill>
                            <a:srgbClr val="F2A660"/>
                          </a:solidFill>
                          <a:effectLst>
                            <a:glow rad="114300">
                              <a:srgbClr val="4C2100"/>
                            </a:glow>
                          </a:effectLst>
                          <a:latin typeface="Hacen Liner XL" panose="02000000000000000000" pitchFamily="2" charset="-78"/>
                          <a:ea typeface="+mn-ea"/>
                          <a:cs typeface="Hacen Liner XL" panose="02000000000000000000" pitchFamily="2" charset="-78"/>
                          <a:sym typeface="Arial"/>
                        </a:rPr>
                        <a:t>موضع الآية</a:t>
                      </a:r>
                      <a:endParaRPr lang="en-US" sz="2400" b="1" i="0" u="none" strike="noStrike" cap="none" dirty="0">
                        <a:solidFill>
                          <a:srgbClr val="F2A660"/>
                        </a:solidFill>
                        <a:effectLst>
                          <a:glow rad="114300">
                            <a:srgbClr val="4C2100"/>
                          </a:glow>
                        </a:effectLst>
                        <a:latin typeface="Hacen Liner XL" panose="02000000000000000000" pitchFamily="2" charset="-78"/>
                        <a:ea typeface="+mn-ea"/>
                        <a:cs typeface="Hacen Liner XL" panose="02000000000000000000" pitchFamily="2" charset="-78"/>
                        <a:sym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R="0" algn="ctr" rtl="1">
                        <a:lnSpc>
                          <a:spcPct val="107000"/>
                        </a:lnSpc>
                        <a:spcBef>
                          <a:spcPts val="0"/>
                        </a:spcBef>
                        <a:spcAft>
                          <a:spcPts val="0"/>
                        </a:spcAft>
                        <a:buClr>
                          <a:srgbClr val="000000"/>
                        </a:buClr>
                        <a:buFont typeface="Arial"/>
                      </a:pPr>
                      <a:r>
                        <a:rPr lang="ar-SA" sz="2400" b="1" i="0" u="none" strike="noStrike" cap="none" dirty="0">
                          <a:solidFill>
                            <a:srgbClr val="F2A660"/>
                          </a:solidFill>
                          <a:effectLst>
                            <a:glow rad="114300">
                              <a:srgbClr val="4C2100"/>
                            </a:glow>
                          </a:effectLst>
                          <a:latin typeface="Hacen Liner XL" panose="02000000000000000000" pitchFamily="2" charset="-78"/>
                          <a:ea typeface="+mn-ea"/>
                          <a:cs typeface="Hacen Liner XL" panose="02000000000000000000" pitchFamily="2" charset="-78"/>
                          <a:sym typeface="Arial"/>
                        </a:rPr>
                        <a:t>الآية الدالة عليها</a:t>
                      </a:r>
                      <a:endParaRPr lang="en-US" sz="2400" b="1" i="0" u="none" strike="noStrike" cap="none" dirty="0">
                        <a:solidFill>
                          <a:srgbClr val="F2A660"/>
                        </a:solidFill>
                        <a:effectLst>
                          <a:glow rad="114300">
                            <a:srgbClr val="4C2100"/>
                          </a:glow>
                        </a:effectLst>
                        <a:latin typeface="Hacen Liner XL" panose="02000000000000000000" pitchFamily="2" charset="-78"/>
                        <a:ea typeface="+mn-ea"/>
                        <a:cs typeface="Hacen Liner XL" panose="02000000000000000000" pitchFamily="2" charset="-78"/>
                        <a:sym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322544166"/>
                  </a:ext>
                </a:extLst>
              </a:tr>
              <a:tr h="433399">
                <a:tc>
                  <a:txBody>
                    <a:bodyPr/>
                    <a:lstStyle/>
                    <a:p>
                      <a:pPr marR="0" algn="ctr" rtl="1">
                        <a:lnSpc>
                          <a:spcPct val="100000"/>
                        </a:lnSpc>
                        <a:spcBef>
                          <a:spcPts val="0"/>
                        </a:spcBef>
                        <a:spcAft>
                          <a:spcPts val="0"/>
                        </a:spcAft>
                        <a:buClr>
                          <a:srgbClr val="000000"/>
                        </a:buClr>
                        <a:buFont typeface="Arial"/>
                      </a:pPr>
                      <a:r>
                        <a:rPr lang="ar-SA" sz="1600" b="1" i="0" u="none" strike="noStrike" cap="none" dirty="0">
                          <a:solidFill>
                            <a:srgbClr val="F3AF71"/>
                          </a:solidFill>
                          <a:effectLst>
                            <a:glow rad="114300">
                              <a:srgbClr val="4C2100"/>
                            </a:glow>
                          </a:effectLst>
                          <a:latin typeface="BoutrosNewsH1" pitchFamily="2" charset="-78"/>
                          <a:ea typeface="+mn-ea"/>
                          <a:cs typeface="BoutrosNewsH1" pitchFamily="2" charset="-78"/>
                          <a:sym typeface="Arial"/>
                        </a:rPr>
                        <a:t>آل عمران الآية (19)</a:t>
                      </a:r>
                      <a:endParaRPr lang="en-US" sz="1600" b="1" i="0" u="none" strike="noStrike" cap="none" dirty="0">
                        <a:solidFill>
                          <a:srgbClr val="F3AF71"/>
                        </a:solidFill>
                        <a:effectLst>
                          <a:glow rad="114300">
                            <a:srgbClr val="4C2100"/>
                          </a:glow>
                        </a:effectLst>
                        <a:latin typeface="BoutrosNewsH1" pitchFamily="2" charset="-78"/>
                        <a:ea typeface="+mn-ea"/>
                        <a:cs typeface="BoutrosNewsH1" pitchFamily="2" charset="-78"/>
                        <a:sym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a:txBody>
                    <a:bodyPr/>
                    <a:lstStyle/>
                    <a:p>
                      <a:pPr marR="0" algn="ctr" rtl="1">
                        <a:lnSpc>
                          <a:spcPct val="107000"/>
                        </a:lnSpc>
                        <a:spcBef>
                          <a:spcPts val="0"/>
                        </a:spcBef>
                        <a:spcAft>
                          <a:spcPts val="0"/>
                        </a:spcAft>
                        <a:buClr>
                          <a:srgbClr val="000000"/>
                        </a:buClr>
                        <a:buFont typeface="Arial"/>
                      </a:pPr>
                      <a:r>
                        <a:rPr lang="ar-SA" sz="1050" b="1" i="0" u="none" strike="noStrike" cap="none" dirty="0">
                          <a:solidFill>
                            <a:schemeClr val="accent5">
                              <a:lumMod val="90000"/>
                            </a:schemeClr>
                          </a:solidFill>
                          <a:effectLst>
                            <a:glow rad="76200">
                              <a:srgbClr val="763300"/>
                            </a:glow>
                            <a:outerShdw blurRad="38100" dist="38100" dir="2700000" algn="tl">
                              <a:srgbClr val="000000">
                                <a:alpha val="43137"/>
                              </a:srgbClr>
                            </a:outerShdw>
                          </a:effectLst>
                          <a:latin typeface="Segoe UI Semibold" panose="020B0702040204020203" pitchFamily="34" charset="0"/>
                          <a:ea typeface="+mn-ea"/>
                          <a:cs typeface="Segoe UI Semibold" panose="020B0702040204020203" pitchFamily="34" charset="0"/>
                          <a:sym typeface="Arial"/>
                        </a:rPr>
                        <a:t>إِنَّ الدِّينَ عِندَ اللَّهِ الْإِسْلَامُ ۗ وَمَا اخْتَلَفَ الَّذِينَ أُوتُوا الْكِتَابَ إِلَّا مِن بَعْدِ مَا جَاءَهُمُ الْعِلْمُ بَغْيًا بَيْنَهُمْ ۗ وَمَن يَكْفُرْ بِآيَاتِ اللَّهِ فَإِنَّ اللَّهَ سَرِيعُ الْحِسَابِ</a:t>
                      </a:r>
                      <a:endParaRPr lang="en-US" sz="1050" b="1" i="0" u="none" strike="noStrike" cap="none" dirty="0">
                        <a:solidFill>
                          <a:schemeClr val="accent5">
                            <a:lumMod val="90000"/>
                          </a:schemeClr>
                        </a:solidFill>
                        <a:effectLst>
                          <a:glow rad="76200">
                            <a:srgbClr val="763300"/>
                          </a:glow>
                          <a:outerShdw blurRad="38100" dist="38100" dir="2700000" algn="tl">
                            <a:srgbClr val="000000">
                              <a:alpha val="43137"/>
                            </a:srgbClr>
                          </a:outerShdw>
                        </a:effectLst>
                        <a:latin typeface="Segoe UI Semibold" panose="020B0702040204020203" pitchFamily="34" charset="0"/>
                        <a:ea typeface="+mn-ea"/>
                        <a:cs typeface="Segoe UI Semibold" panose="020B0702040204020203" pitchFamily="34" charset="0"/>
                        <a:sym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2004508398"/>
                  </a:ext>
                </a:extLst>
              </a:tr>
              <a:tr h="433399">
                <a:tc>
                  <a:txBody>
                    <a:bodyPr/>
                    <a:lstStyle/>
                    <a:p>
                      <a:pPr marR="0" algn="ctr" rtl="1">
                        <a:lnSpc>
                          <a:spcPct val="100000"/>
                        </a:lnSpc>
                        <a:spcBef>
                          <a:spcPts val="0"/>
                        </a:spcBef>
                        <a:spcAft>
                          <a:spcPts val="0"/>
                        </a:spcAft>
                        <a:buClr>
                          <a:srgbClr val="000000"/>
                        </a:buClr>
                        <a:buFont typeface="Arial"/>
                      </a:pPr>
                      <a:r>
                        <a:rPr lang="ar-SA" sz="1600" b="1" i="0" u="none" strike="noStrike" cap="none" dirty="0">
                          <a:solidFill>
                            <a:srgbClr val="F3AF71"/>
                          </a:solidFill>
                          <a:effectLst>
                            <a:glow rad="114300">
                              <a:srgbClr val="4C2100"/>
                            </a:glow>
                          </a:effectLst>
                          <a:latin typeface="BoutrosNewsH1" pitchFamily="2" charset="-78"/>
                          <a:ea typeface="+mn-ea"/>
                          <a:cs typeface="BoutrosNewsH1" pitchFamily="2" charset="-78"/>
                          <a:sym typeface="Arial"/>
                        </a:rPr>
                        <a:t>النساء الآية (69)</a:t>
                      </a:r>
                      <a:endParaRPr lang="en-US" sz="1600" b="1" i="0" u="none" strike="noStrike" cap="none" dirty="0">
                        <a:solidFill>
                          <a:srgbClr val="F3AF71"/>
                        </a:solidFill>
                        <a:effectLst>
                          <a:glow rad="114300">
                            <a:srgbClr val="4C2100"/>
                          </a:glow>
                        </a:effectLst>
                        <a:latin typeface="BoutrosNewsH1" pitchFamily="2" charset="-78"/>
                        <a:ea typeface="+mn-ea"/>
                        <a:cs typeface="BoutrosNewsH1" pitchFamily="2" charset="-78"/>
                        <a:sym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a:txBody>
                    <a:bodyPr/>
                    <a:lstStyle/>
                    <a:p>
                      <a:pPr marR="0" algn="ctr" rtl="1">
                        <a:lnSpc>
                          <a:spcPct val="107000"/>
                        </a:lnSpc>
                        <a:spcBef>
                          <a:spcPts val="0"/>
                        </a:spcBef>
                        <a:spcAft>
                          <a:spcPts val="0"/>
                        </a:spcAft>
                        <a:buClr>
                          <a:srgbClr val="000000"/>
                        </a:buClr>
                        <a:buFont typeface="Arial"/>
                      </a:pPr>
                      <a:r>
                        <a:rPr lang="ar-SA" sz="1050" b="1" i="0" u="none" strike="noStrike" cap="none" dirty="0">
                          <a:solidFill>
                            <a:schemeClr val="accent5">
                              <a:lumMod val="90000"/>
                            </a:schemeClr>
                          </a:solidFill>
                          <a:effectLst>
                            <a:glow rad="76200">
                              <a:srgbClr val="763300"/>
                            </a:glow>
                            <a:outerShdw blurRad="38100" dist="38100" dir="2700000" algn="tl">
                              <a:srgbClr val="000000">
                                <a:alpha val="43137"/>
                              </a:srgbClr>
                            </a:outerShdw>
                          </a:effectLst>
                          <a:latin typeface="Segoe UI Semibold" panose="020B0702040204020203" pitchFamily="34" charset="0"/>
                          <a:ea typeface="+mn-ea"/>
                          <a:cs typeface="Segoe UI Semibold" panose="020B0702040204020203" pitchFamily="34" charset="0"/>
                          <a:sym typeface="Arial"/>
                        </a:rPr>
                        <a:t>وَمَن يُطِعِ اللَّهَ وَالرَّسُولَ </a:t>
                      </a:r>
                      <a:r>
                        <a:rPr lang="ar-SA" sz="1050" b="1" i="0" u="none" strike="noStrike" cap="none" dirty="0" err="1">
                          <a:solidFill>
                            <a:schemeClr val="accent5">
                              <a:lumMod val="90000"/>
                            </a:schemeClr>
                          </a:solidFill>
                          <a:effectLst>
                            <a:glow rad="76200">
                              <a:srgbClr val="763300"/>
                            </a:glow>
                            <a:outerShdw blurRad="38100" dist="38100" dir="2700000" algn="tl">
                              <a:srgbClr val="000000">
                                <a:alpha val="43137"/>
                              </a:srgbClr>
                            </a:outerShdw>
                          </a:effectLst>
                          <a:latin typeface="Segoe UI Semibold" panose="020B0702040204020203" pitchFamily="34" charset="0"/>
                          <a:ea typeface="+mn-ea"/>
                          <a:cs typeface="Segoe UI Semibold" panose="020B0702040204020203" pitchFamily="34" charset="0"/>
                          <a:sym typeface="Arial"/>
                        </a:rPr>
                        <a:t>فَأُولَٰئِكَ</a:t>
                      </a:r>
                      <a:r>
                        <a:rPr lang="ar-SA" sz="1050" b="1" i="0" u="none" strike="noStrike" cap="none" dirty="0">
                          <a:solidFill>
                            <a:schemeClr val="accent5">
                              <a:lumMod val="90000"/>
                            </a:schemeClr>
                          </a:solidFill>
                          <a:effectLst>
                            <a:glow rad="76200">
                              <a:srgbClr val="763300"/>
                            </a:glow>
                            <a:outerShdw blurRad="38100" dist="38100" dir="2700000" algn="tl">
                              <a:srgbClr val="000000">
                                <a:alpha val="43137"/>
                              </a:srgbClr>
                            </a:outerShdw>
                          </a:effectLst>
                          <a:latin typeface="Segoe UI Semibold" panose="020B0702040204020203" pitchFamily="34" charset="0"/>
                          <a:ea typeface="+mn-ea"/>
                          <a:cs typeface="Segoe UI Semibold" panose="020B0702040204020203" pitchFamily="34" charset="0"/>
                          <a:sym typeface="Arial"/>
                        </a:rPr>
                        <a:t> مَعَ الَّذِينَ أَنْعَمَ اللَّهُ عَلَيْهِم مِّنَ النَّبِيِّينَ وَالصِّدِّيقِينَ وَالشُّهَدَاءِ وَالصَّالِحِينَ ۚ وَحَسُنَ </a:t>
                      </a:r>
                      <a:r>
                        <a:rPr lang="ar-SA" sz="1050" b="1" i="0" u="none" strike="noStrike" cap="none" dirty="0" err="1">
                          <a:solidFill>
                            <a:schemeClr val="accent5">
                              <a:lumMod val="90000"/>
                            </a:schemeClr>
                          </a:solidFill>
                          <a:effectLst>
                            <a:glow rad="76200">
                              <a:srgbClr val="763300"/>
                            </a:glow>
                            <a:outerShdw blurRad="38100" dist="38100" dir="2700000" algn="tl">
                              <a:srgbClr val="000000">
                                <a:alpha val="43137"/>
                              </a:srgbClr>
                            </a:outerShdw>
                          </a:effectLst>
                          <a:latin typeface="Segoe UI Semibold" panose="020B0702040204020203" pitchFamily="34" charset="0"/>
                          <a:ea typeface="+mn-ea"/>
                          <a:cs typeface="Segoe UI Semibold" panose="020B0702040204020203" pitchFamily="34" charset="0"/>
                          <a:sym typeface="Arial"/>
                        </a:rPr>
                        <a:t>أُولَٰئِكَ</a:t>
                      </a:r>
                      <a:r>
                        <a:rPr lang="ar-SA" sz="1050" b="1" i="0" u="none" strike="noStrike" cap="none" dirty="0">
                          <a:solidFill>
                            <a:schemeClr val="accent5">
                              <a:lumMod val="90000"/>
                            </a:schemeClr>
                          </a:solidFill>
                          <a:effectLst>
                            <a:glow rad="76200">
                              <a:srgbClr val="763300"/>
                            </a:glow>
                            <a:outerShdw blurRad="38100" dist="38100" dir="2700000" algn="tl">
                              <a:srgbClr val="000000">
                                <a:alpha val="43137"/>
                              </a:srgbClr>
                            </a:outerShdw>
                          </a:effectLst>
                          <a:latin typeface="Segoe UI Semibold" panose="020B0702040204020203" pitchFamily="34" charset="0"/>
                          <a:ea typeface="+mn-ea"/>
                          <a:cs typeface="Segoe UI Semibold" panose="020B0702040204020203" pitchFamily="34" charset="0"/>
                          <a:sym typeface="Arial"/>
                        </a:rPr>
                        <a:t> رَفِيقًا</a:t>
                      </a:r>
                      <a:endParaRPr lang="en-US" sz="1050" b="1" i="0" u="none" strike="noStrike" cap="none" dirty="0">
                        <a:solidFill>
                          <a:schemeClr val="accent5">
                            <a:lumMod val="90000"/>
                          </a:schemeClr>
                        </a:solidFill>
                        <a:effectLst>
                          <a:glow rad="76200">
                            <a:srgbClr val="763300"/>
                          </a:glow>
                          <a:outerShdw blurRad="38100" dist="38100" dir="2700000" algn="tl">
                            <a:srgbClr val="000000">
                              <a:alpha val="43137"/>
                            </a:srgbClr>
                          </a:outerShdw>
                        </a:effectLst>
                        <a:latin typeface="Segoe UI Semibold" panose="020B0702040204020203" pitchFamily="34" charset="0"/>
                        <a:ea typeface="+mn-ea"/>
                        <a:cs typeface="Segoe UI Semibold" panose="020B0702040204020203" pitchFamily="34" charset="0"/>
                        <a:sym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1238740622"/>
                  </a:ext>
                </a:extLst>
              </a:tr>
              <a:tr h="394184">
                <a:tc>
                  <a:txBody>
                    <a:bodyPr/>
                    <a:lstStyle/>
                    <a:p>
                      <a:pPr marR="0" algn="ctr" rtl="1">
                        <a:lnSpc>
                          <a:spcPct val="100000"/>
                        </a:lnSpc>
                        <a:spcBef>
                          <a:spcPts val="0"/>
                        </a:spcBef>
                        <a:spcAft>
                          <a:spcPts val="0"/>
                        </a:spcAft>
                        <a:buClr>
                          <a:srgbClr val="000000"/>
                        </a:buClr>
                        <a:buFont typeface="Arial"/>
                      </a:pPr>
                      <a:r>
                        <a:rPr lang="ar-SA" sz="1600" b="1" i="0" u="none" strike="noStrike" cap="none" dirty="0">
                          <a:solidFill>
                            <a:srgbClr val="F3AF71"/>
                          </a:solidFill>
                          <a:effectLst>
                            <a:glow rad="114300">
                              <a:srgbClr val="4C2100"/>
                            </a:glow>
                          </a:effectLst>
                          <a:latin typeface="BoutrosNewsH1" pitchFamily="2" charset="-78"/>
                          <a:ea typeface="+mn-ea"/>
                          <a:cs typeface="BoutrosNewsH1" pitchFamily="2" charset="-78"/>
                          <a:sym typeface="Arial"/>
                        </a:rPr>
                        <a:t>النبأ الآية (38)</a:t>
                      </a:r>
                      <a:endParaRPr lang="en-US" sz="1600" b="1" i="0" u="none" strike="noStrike" cap="none" dirty="0">
                        <a:solidFill>
                          <a:srgbClr val="F3AF71"/>
                        </a:solidFill>
                        <a:effectLst>
                          <a:glow rad="114300">
                            <a:srgbClr val="4C2100"/>
                          </a:glow>
                        </a:effectLst>
                        <a:latin typeface="BoutrosNewsH1" pitchFamily="2" charset="-78"/>
                        <a:ea typeface="+mn-ea"/>
                        <a:cs typeface="BoutrosNewsH1" pitchFamily="2" charset="-78"/>
                        <a:sym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a:txBody>
                    <a:bodyPr/>
                    <a:lstStyle/>
                    <a:p>
                      <a:pPr marR="0" algn="ctr" rtl="1">
                        <a:lnSpc>
                          <a:spcPct val="107000"/>
                        </a:lnSpc>
                        <a:spcBef>
                          <a:spcPts val="0"/>
                        </a:spcBef>
                        <a:spcAft>
                          <a:spcPts val="0"/>
                        </a:spcAft>
                        <a:buClr>
                          <a:srgbClr val="000000"/>
                        </a:buClr>
                        <a:buFont typeface="Arial"/>
                      </a:pPr>
                      <a:r>
                        <a:rPr lang="ar-SA" sz="1050" b="1" i="0" u="none" strike="noStrike" cap="none" dirty="0">
                          <a:solidFill>
                            <a:schemeClr val="accent5">
                              <a:lumMod val="90000"/>
                            </a:schemeClr>
                          </a:solidFill>
                          <a:effectLst>
                            <a:glow rad="76200">
                              <a:srgbClr val="763300"/>
                            </a:glow>
                            <a:outerShdw blurRad="38100" dist="38100" dir="2700000" algn="tl">
                              <a:srgbClr val="000000">
                                <a:alpha val="43137"/>
                              </a:srgbClr>
                            </a:outerShdw>
                          </a:effectLst>
                          <a:latin typeface="Segoe UI Semibold" panose="020B0702040204020203" pitchFamily="34" charset="0"/>
                          <a:ea typeface="+mn-ea"/>
                          <a:cs typeface="Segoe UI Semibold" panose="020B0702040204020203" pitchFamily="34" charset="0"/>
                          <a:sym typeface="Arial"/>
                        </a:rPr>
                        <a:t>يَوْمَ يَقُومُ الرُّوحُ وَالْمَلَائِكَةُ صَفًّا ۖ لَّا يَتَكَلَّمُونَ إِلَّا مَنْ أَذِنَ لَهُ </a:t>
                      </a:r>
                      <a:r>
                        <a:rPr lang="ar-SA" sz="1050" b="1" i="0" u="none" strike="noStrike" cap="none" dirty="0" err="1">
                          <a:solidFill>
                            <a:schemeClr val="accent5">
                              <a:lumMod val="90000"/>
                            </a:schemeClr>
                          </a:solidFill>
                          <a:effectLst>
                            <a:glow rad="76200">
                              <a:srgbClr val="763300"/>
                            </a:glow>
                            <a:outerShdw blurRad="38100" dist="38100" dir="2700000" algn="tl">
                              <a:srgbClr val="000000">
                                <a:alpha val="43137"/>
                              </a:srgbClr>
                            </a:outerShdw>
                          </a:effectLst>
                          <a:latin typeface="Segoe UI Semibold" panose="020B0702040204020203" pitchFamily="34" charset="0"/>
                          <a:ea typeface="+mn-ea"/>
                          <a:cs typeface="Segoe UI Semibold" panose="020B0702040204020203" pitchFamily="34" charset="0"/>
                          <a:sym typeface="Arial"/>
                        </a:rPr>
                        <a:t>الرَّحْمَٰنُ</a:t>
                      </a:r>
                      <a:r>
                        <a:rPr lang="ar-SA" sz="1050" b="1" i="0" u="none" strike="noStrike" cap="none" dirty="0">
                          <a:solidFill>
                            <a:schemeClr val="accent5">
                              <a:lumMod val="90000"/>
                            </a:schemeClr>
                          </a:solidFill>
                          <a:effectLst>
                            <a:glow rad="76200">
                              <a:srgbClr val="763300"/>
                            </a:glow>
                            <a:outerShdw blurRad="38100" dist="38100" dir="2700000" algn="tl">
                              <a:srgbClr val="000000">
                                <a:alpha val="43137"/>
                              </a:srgbClr>
                            </a:outerShdw>
                          </a:effectLst>
                          <a:latin typeface="Segoe UI Semibold" panose="020B0702040204020203" pitchFamily="34" charset="0"/>
                          <a:ea typeface="+mn-ea"/>
                          <a:cs typeface="Segoe UI Semibold" panose="020B0702040204020203" pitchFamily="34" charset="0"/>
                          <a:sym typeface="Arial"/>
                        </a:rPr>
                        <a:t> وَقَالَ صَوَابًا</a:t>
                      </a:r>
                      <a:endParaRPr lang="en-US" sz="1050" b="1" i="0" u="none" strike="noStrike" cap="none" dirty="0">
                        <a:solidFill>
                          <a:schemeClr val="accent5">
                            <a:lumMod val="90000"/>
                          </a:schemeClr>
                        </a:solidFill>
                        <a:effectLst>
                          <a:glow rad="76200">
                            <a:srgbClr val="763300"/>
                          </a:glow>
                          <a:outerShdw blurRad="38100" dist="38100" dir="2700000" algn="tl">
                            <a:srgbClr val="000000">
                              <a:alpha val="43137"/>
                            </a:srgbClr>
                          </a:outerShdw>
                        </a:effectLst>
                        <a:latin typeface="Segoe UI Semibold" panose="020B0702040204020203" pitchFamily="34" charset="0"/>
                        <a:ea typeface="+mn-ea"/>
                        <a:cs typeface="Segoe UI Semibold" panose="020B0702040204020203" pitchFamily="34" charset="0"/>
                        <a:sym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3584348376"/>
                  </a:ext>
                </a:extLst>
              </a:tr>
              <a:tr h="312997">
                <a:tc>
                  <a:txBody>
                    <a:bodyPr/>
                    <a:lstStyle/>
                    <a:p>
                      <a:pPr marR="0" algn="ctr" rtl="1">
                        <a:lnSpc>
                          <a:spcPct val="100000"/>
                        </a:lnSpc>
                        <a:spcBef>
                          <a:spcPts val="0"/>
                        </a:spcBef>
                        <a:spcAft>
                          <a:spcPts val="0"/>
                        </a:spcAft>
                        <a:buClr>
                          <a:srgbClr val="000000"/>
                        </a:buClr>
                        <a:buFont typeface="Arial"/>
                      </a:pPr>
                      <a:r>
                        <a:rPr lang="ar-SA" sz="1600" b="1" i="0" u="none" strike="noStrike" cap="none" dirty="0">
                          <a:solidFill>
                            <a:srgbClr val="F3AF71"/>
                          </a:solidFill>
                          <a:effectLst>
                            <a:glow rad="114300">
                              <a:srgbClr val="4C2100"/>
                            </a:glow>
                          </a:effectLst>
                          <a:latin typeface="BoutrosNewsH1" pitchFamily="2" charset="-78"/>
                          <a:ea typeface="+mn-ea"/>
                          <a:cs typeface="BoutrosNewsH1" pitchFamily="2" charset="-78"/>
                          <a:sym typeface="Arial"/>
                        </a:rPr>
                        <a:t>الفجر الآية (22)</a:t>
                      </a:r>
                      <a:endParaRPr lang="en-US" sz="1600" b="1" i="0" u="none" strike="noStrike" cap="none" dirty="0">
                        <a:solidFill>
                          <a:srgbClr val="F3AF71"/>
                        </a:solidFill>
                        <a:effectLst>
                          <a:glow rad="114300">
                            <a:srgbClr val="4C2100"/>
                          </a:glow>
                        </a:effectLst>
                        <a:latin typeface="BoutrosNewsH1" pitchFamily="2" charset="-78"/>
                        <a:ea typeface="+mn-ea"/>
                        <a:cs typeface="BoutrosNewsH1" pitchFamily="2" charset="-78"/>
                        <a:sym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a:txBody>
                    <a:bodyPr/>
                    <a:lstStyle/>
                    <a:p>
                      <a:pPr marR="0" algn="ctr" rtl="1">
                        <a:lnSpc>
                          <a:spcPct val="107000"/>
                        </a:lnSpc>
                        <a:spcBef>
                          <a:spcPts val="0"/>
                        </a:spcBef>
                        <a:spcAft>
                          <a:spcPts val="0"/>
                        </a:spcAft>
                        <a:buClr>
                          <a:srgbClr val="000000"/>
                        </a:buClr>
                        <a:buFont typeface="Arial"/>
                      </a:pPr>
                      <a:r>
                        <a:rPr lang="ar-SA" sz="1050" b="1" i="0" u="none" strike="noStrike" cap="none" dirty="0">
                          <a:solidFill>
                            <a:schemeClr val="accent5">
                              <a:lumMod val="90000"/>
                            </a:schemeClr>
                          </a:solidFill>
                          <a:effectLst>
                            <a:glow rad="76200">
                              <a:srgbClr val="763300"/>
                            </a:glow>
                            <a:outerShdw blurRad="38100" dist="38100" dir="2700000" algn="tl">
                              <a:srgbClr val="000000">
                                <a:alpha val="43137"/>
                              </a:srgbClr>
                            </a:outerShdw>
                          </a:effectLst>
                          <a:latin typeface="Segoe UI Semibold" panose="020B0702040204020203" pitchFamily="34" charset="0"/>
                          <a:ea typeface="+mn-ea"/>
                          <a:cs typeface="Segoe UI Semibold" panose="020B0702040204020203" pitchFamily="34" charset="0"/>
                          <a:sym typeface="Arial"/>
                        </a:rPr>
                        <a:t>وَجَاءَ رَبُّكَ وَالْمَلَكُ صَفًّا </a:t>
                      </a:r>
                      <a:r>
                        <a:rPr lang="ar-SA" sz="1050" b="1" i="0" u="none" strike="noStrike" cap="none" dirty="0" err="1">
                          <a:solidFill>
                            <a:schemeClr val="accent5">
                              <a:lumMod val="90000"/>
                            </a:schemeClr>
                          </a:solidFill>
                          <a:effectLst>
                            <a:glow rad="76200">
                              <a:srgbClr val="763300"/>
                            </a:glow>
                            <a:outerShdw blurRad="38100" dist="38100" dir="2700000" algn="tl">
                              <a:srgbClr val="000000">
                                <a:alpha val="43137"/>
                              </a:srgbClr>
                            </a:outerShdw>
                          </a:effectLst>
                          <a:latin typeface="Segoe UI Semibold" panose="020B0702040204020203" pitchFamily="34" charset="0"/>
                          <a:ea typeface="+mn-ea"/>
                          <a:cs typeface="Segoe UI Semibold" panose="020B0702040204020203" pitchFamily="34" charset="0"/>
                          <a:sym typeface="Arial"/>
                        </a:rPr>
                        <a:t>صَفًّا</a:t>
                      </a:r>
                      <a:endParaRPr lang="en-US" sz="1050" b="1" i="0" u="none" strike="noStrike" cap="none" dirty="0">
                        <a:solidFill>
                          <a:schemeClr val="accent5">
                            <a:lumMod val="90000"/>
                          </a:schemeClr>
                        </a:solidFill>
                        <a:effectLst>
                          <a:glow rad="76200">
                            <a:srgbClr val="763300"/>
                          </a:glow>
                          <a:outerShdw blurRad="38100" dist="38100" dir="2700000" algn="tl">
                            <a:srgbClr val="000000">
                              <a:alpha val="43137"/>
                            </a:srgbClr>
                          </a:outerShdw>
                        </a:effectLst>
                        <a:latin typeface="Segoe UI Semibold" panose="020B0702040204020203" pitchFamily="34" charset="0"/>
                        <a:ea typeface="+mn-ea"/>
                        <a:cs typeface="Segoe UI Semibold" panose="020B0702040204020203" pitchFamily="34" charset="0"/>
                        <a:sym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975131424"/>
                  </a:ext>
                </a:extLst>
              </a:tr>
            </a:tbl>
          </a:graphicData>
        </a:graphic>
      </p:graphicFrame>
    </p:spTree>
    <p:extLst>
      <p:ext uri="{BB962C8B-B14F-4D97-AF65-F5344CB8AC3E}">
        <p14:creationId xmlns:p14="http://schemas.microsoft.com/office/powerpoint/2010/main" val="3082415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418"/>
                                        </p:tgtEl>
                                        <p:attrNameLst>
                                          <p:attrName>style.visibility</p:attrName>
                                        </p:attrNameLst>
                                      </p:cBhvr>
                                      <p:to>
                                        <p:strVal val="visible"/>
                                      </p:to>
                                    </p:set>
                                    <p:animEffect transition="in" filter="barn(outVertical)">
                                      <p:cBhvr>
                                        <p:cTn id="7" dur="500"/>
                                        <p:tgtEl>
                                          <p:spTgt spid="14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grpId="0" nodeType="clickEffect">
                                  <p:stCondLst>
                                    <p:cond delay="0"/>
                                  </p:stCondLst>
                                  <p:iterate type="wd">
                                    <p:tmPct val="10000"/>
                                  </p:iterate>
                                  <p:childTnLst>
                                    <p:set>
                                      <p:cBhvr>
                                        <p:cTn id="15" dur="1" fill="hold">
                                          <p:stCondLst>
                                            <p:cond delay="0"/>
                                          </p:stCondLst>
                                        </p:cTn>
                                        <p:tgtEl>
                                          <p:spTgt spid="65"/>
                                        </p:tgtEl>
                                        <p:attrNameLst>
                                          <p:attrName>style.visibility</p:attrName>
                                        </p:attrNameLst>
                                      </p:cBhvr>
                                      <p:to>
                                        <p:strVal val="visible"/>
                                      </p:to>
                                    </p:set>
                                    <p:animEffect transition="in" filter="fade">
                                      <p:cBhvr>
                                        <p:cTn id="16" dur="1000"/>
                                        <p:tgtEl>
                                          <p:spTgt spid="65"/>
                                        </p:tgtEl>
                                      </p:cBhvr>
                                    </p:animEffect>
                                    <p:anim calcmode="lin" valueType="num">
                                      <p:cBhvr>
                                        <p:cTn id="17" dur="1000" fill="hold"/>
                                        <p:tgtEl>
                                          <p:spTgt spid="65"/>
                                        </p:tgtEl>
                                        <p:attrNameLst>
                                          <p:attrName>ppt_x</p:attrName>
                                        </p:attrNameLst>
                                      </p:cBhvr>
                                      <p:tavLst>
                                        <p:tav tm="0">
                                          <p:val>
                                            <p:strVal val="#ppt_x"/>
                                          </p:val>
                                        </p:tav>
                                        <p:tav tm="100000">
                                          <p:val>
                                            <p:strVal val="#ppt_x"/>
                                          </p:val>
                                        </p:tav>
                                      </p:tavLst>
                                    </p:anim>
                                    <p:anim calcmode="lin" valueType="num">
                                      <p:cBhvr>
                                        <p:cTn id="18" dur="900" decel="100000" fill="hold"/>
                                        <p:tgtEl>
                                          <p:spTgt spid="65"/>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65"/>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linds(horizont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6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grpSp>
        <p:nvGrpSpPr>
          <p:cNvPr id="1418" name="Google Shape;1418;p36"/>
          <p:cNvGrpSpPr/>
          <p:nvPr/>
        </p:nvGrpSpPr>
        <p:grpSpPr>
          <a:xfrm>
            <a:off x="2955830" y="239959"/>
            <a:ext cx="2804007" cy="836260"/>
            <a:chOff x="463764" y="1472422"/>
            <a:chExt cx="41070639" cy="3283008"/>
          </a:xfrm>
          <a:solidFill>
            <a:srgbClr val="F5C08F"/>
          </a:solidFill>
          <a:effectLst>
            <a:glow rad="88900">
              <a:srgbClr val="923F00"/>
            </a:glow>
          </a:effectLst>
        </p:grpSpPr>
        <p:sp>
          <p:nvSpPr>
            <p:cNvPr id="1419" name="Google Shape;1419;p36"/>
            <p:cNvSpPr/>
            <p:nvPr/>
          </p:nvSpPr>
          <p:spPr>
            <a:xfrm rot="5400000">
              <a:off x="38773646" y="1994673"/>
              <a:ext cx="3283008" cy="2238505"/>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w="3175">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36"/>
            <p:cNvSpPr/>
            <p:nvPr/>
          </p:nvSpPr>
          <p:spPr>
            <a:xfrm rot="-5400000">
              <a:off x="-57616" y="1993802"/>
              <a:ext cx="3283008" cy="2240248"/>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w="3175">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36"/>
            <p:cNvSpPr/>
            <p:nvPr/>
          </p:nvSpPr>
          <p:spPr>
            <a:xfrm>
              <a:off x="1990050" y="1472439"/>
              <a:ext cx="37522200" cy="3282600"/>
            </a:xfrm>
            <a:prstGeom prst="rect">
              <a:avLst/>
            </a:prstGeom>
            <a:grpFill/>
            <a:ln w="3175">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31" name="Google Shape;1431;p36"/>
          <p:cNvSpPr/>
          <p:nvPr/>
        </p:nvSpPr>
        <p:spPr>
          <a:xfrm>
            <a:off x="2800888" y="4291225"/>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2" name="Google Shape;1432;p36"/>
          <p:cNvSpPr/>
          <p:nvPr/>
        </p:nvSpPr>
        <p:spPr>
          <a:xfrm>
            <a:off x="2261138" y="460410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36"/>
          <p:cNvSpPr/>
          <p:nvPr/>
        </p:nvSpPr>
        <p:spPr>
          <a:xfrm>
            <a:off x="5952963" y="44023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4" name="Google Shape;1434;p36"/>
          <p:cNvSpPr/>
          <p:nvPr/>
        </p:nvSpPr>
        <p:spPr>
          <a:xfrm>
            <a:off x="7865913" y="41794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5" name="Google Shape;1435;p36"/>
          <p:cNvSpPr/>
          <p:nvPr/>
        </p:nvSpPr>
        <p:spPr>
          <a:xfrm>
            <a:off x="6773963" y="466430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6" name="Google Shape;1436;p36"/>
          <p:cNvSpPr/>
          <p:nvPr/>
        </p:nvSpPr>
        <p:spPr>
          <a:xfrm>
            <a:off x="896213" y="44023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41" name="Google Shape;1441;p36"/>
          <p:cNvGrpSpPr/>
          <p:nvPr/>
        </p:nvGrpSpPr>
        <p:grpSpPr>
          <a:xfrm>
            <a:off x="3356076" y="3921721"/>
            <a:ext cx="2431847" cy="1259703"/>
            <a:chOff x="3427418" y="4001037"/>
            <a:chExt cx="2304413" cy="1141966"/>
          </a:xfrm>
        </p:grpSpPr>
        <p:sp>
          <p:nvSpPr>
            <p:cNvPr id="1442" name="Google Shape;1442;p36"/>
            <p:cNvSpPr/>
            <p:nvPr/>
          </p:nvSpPr>
          <p:spPr>
            <a:xfrm>
              <a:off x="3427418" y="4066996"/>
              <a:ext cx="2304413" cy="1076007"/>
            </a:xfrm>
            <a:custGeom>
              <a:avLst/>
              <a:gdLst/>
              <a:ahLst/>
              <a:cxnLst/>
              <a:rect l="l" t="t" r="r" b="b"/>
              <a:pathLst>
                <a:path w="62782" h="29315" extrusionOk="0">
                  <a:moveTo>
                    <a:pt x="11514" y="1"/>
                  </a:moveTo>
                  <a:lnTo>
                    <a:pt x="11406" y="1608"/>
                  </a:lnTo>
                  <a:cubicBezTo>
                    <a:pt x="11002" y="2061"/>
                    <a:pt x="9870" y="3394"/>
                    <a:pt x="9823" y="3942"/>
                  </a:cubicBezTo>
                  <a:cubicBezTo>
                    <a:pt x="9787" y="4442"/>
                    <a:pt x="10144" y="4799"/>
                    <a:pt x="10335" y="4966"/>
                  </a:cubicBezTo>
                  <a:lnTo>
                    <a:pt x="9680" y="4966"/>
                  </a:lnTo>
                  <a:lnTo>
                    <a:pt x="9680" y="5335"/>
                  </a:lnTo>
                  <a:lnTo>
                    <a:pt x="10275" y="5335"/>
                  </a:lnTo>
                  <a:lnTo>
                    <a:pt x="10275" y="7026"/>
                  </a:lnTo>
                  <a:lnTo>
                    <a:pt x="9466" y="7026"/>
                  </a:lnTo>
                  <a:lnTo>
                    <a:pt x="9466" y="7264"/>
                  </a:lnTo>
                  <a:cubicBezTo>
                    <a:pt x="9466" y="7264"/>
                    <a:pt x="9966" y="7633"/>
                    <a:pt x="10049" y="7978"/>
                  </a:cubicBezTo>
                  <a:cubicBezTo>
                    <a:pt x="10085" y="8073"/>
                    <a:pt x="10037" y="9681"/>
                    <a:pt x="9978" y="11883"/>
                  </a:cubicBezTo>
                  <a:lnTo>
                    <a:pt x="9263" y="11883"/>
                  </a:lnTo>
                  <a:lnTo>
                    <a:pt x="9263" y="12610"/>
                  </a:lnTo>
                  <a:lnTo>
                    <a:pt x="9966" y="12610"/>
                  </a:lnTo>
                  <a:cubicBezTo>
                    <a:pt x="9882" y="15146"/>
                    <a:pt x="9787" y="18253"/>
                    <a:pt x="9704" y="20742"/>
                  </a:cubicBezTo>
                  <a:lnTo>
                    <a:pt x="9013" y="20742"/>
                  </a:lnTo>
                  <a:lnTo>
                    <a:pt x="9013" y="21468"/>
                  </a:lnTo>
                  <a:lnTo>
                    <a:pt x="9680" y="21468"/>
                  </a:lnTo>
                  <a:cubicBezTo>
                    <a:pt x="9644" y="22516"/>
                    <a:pt x="9620" y="23409"/>
                    <a:pt x="9585" y="24040"/>
                  </a:cubicBezTo>
                  <a:lnTo>
                    <a:pt x="8620" y="24040"/>
                  </a:lnTo>
                  <a:lnTo>
                    <a:pt x="8620" y="26278"/>
                  </a:lnTo>
                  <a:lnTo>
                    <a:pt x="7382" y="26278"/>
                  </a:lnTo>
                  <a:lnTo>
                    <a:pt x="7382" y="26230"/>
                  </a:lnTo>
                  <a:cubicBezTo>
                    <a:pt x="7382" y="26230"/>
                    <a:pt x="7894" y="25992"/>
                    <a:pt x="7858" y="25099"/>
                  </a:cubicBezTo>
                  <a:cubicBezTo>
                    <a:pt x="7835" y="24206"/>
                    <a:pt x="6882" y="23051"/>
                    <a:pt x="6049" y="22408"/>
                  </a:cubicBezTo>
                  <a:cubicBezTo>
                    <a:pt x="5227" y="21766"/>
                    <a:pt x="3965" y="20944"/>
                    <a:pt x="3953" y="20920"/>
                  </a:cubicBezTo>
                  <a:cubicBezTo>
                    <a:pt x="3917" y="20932"/>
                    <a:pt x="2667" y="21754"/>
                    <a:pt x="1846" y="22408"/>
                  </a:cubicBezTo>
                  <a:cubicBezTo>
                    <a:pt x="1012" y="23063"/>
                    <a:pt x="60" y="24218"/>
                    <a:pt x="36" y="25099"/>
                  </a:cubicBezTo>
                  <a:cubicBezTo>
                    <a:pt x="0" y="25992"/>
                    <a:pt x="512" y="26230"/>
                    <a:pt x="512" y="26230"/>
                  </a:cubicBezTo>
                  <a:lnTo>
                    <a:pt x="512" y="26278"/>
                  </a:lnTo>
                  <a:lnTo>
                    <a:pt x="36" y="26278"/>
                  </a:lnTo>
                  <a:lnTo>
                    <a:pt x="36" y="29314"/>
                  </a:lnTo>
                  <a:lnTo>
                    <a:pt x="62782" y="29314"/>
                  </a:lnTo>
                  <a:lnTo>
                    <a:pt x="62782" y="26278"/>
                  </a:lnTo>
                  <a:lnTo>
                    <a:pt x="62258" y="26278"/>
                  </a:lnTo>
                  <a:lnTo>
                    <a:pt x="62258" y="26254"/>
                  </a:lnTo>
                  <a:cubicBezTo>
                    <a:pt x="62258" y="26254"/>
                    <a:pt x="62770" y="26004"/>
                    <a:pt x="62734" y="25111"/>
                  </a:cubicBezTo>
                  <a:cubicBezTo>
                    <a:pt x="62710" y="24218"/>
                    <a:pt x="61758" y="23063"/>
                    <a:pt x="60924" y="22420"/>
                  </a:cubicBezTo>
                  <a:cubicBezTo>
                    <a:pt x="60103" y="21789"/>
                    <a:pt x="58841" y="20968"/>
                    <a:pt x="58817" y="20932"/>
                  </a:cubicBezTo>
                  <a:cubicBezTo>
                    <a:pt x="58793" y="20944"/>
                    <a:pt x="57543" y="21766"/>
                    <a:pt x="56722" y="22420"/>
                  </a:cubicBezTo>
                  <a:cubicBezTo>
                    <a:pt x="55888" y="23075"/>
                    <a:pt x="54936" y="24242"/>
                    <a:pt x="54912" y="25111"/>
                  </a:cubicBezTo>
                  <a:cubicBezTo>
                    <a:pt x="54876" y="26004"/>
                    <a:pt x="55388" y="26254"/>
                    <a:pt x="55388" y="26254"/>
                  </a:cubicBezTo>
                  <a:lnTo>
                    <a:pt x="55388" y="26290"/>
                  </a:lnTo>
                  <a:lnTo>
                    <a:pt x="54281" y="26290"/>
                  </a:lnTo>
                  <a:lnTo>
                    <a:pt x="54281" y="24063"/>
                  </a:lnTo>
                  <a:lnTo>
                    <a:pt x="53197" y="24063"/>
                  </a:lnTo>
                  <a:cubicBezTo>
                    <a:pt x="53185" y="23420"/>
                    <a:pt x="53150" y="22528"/>
                    <a:pt x="53102" y="21492"/>
                  </a:cubicBezTo>
                  <a:lnTo>
                    <a:pt x="53781" y="21492"/>
                  </a:lnTo>
                  <a:lnTo>
                    <a:pt x="53781" y="20753"/>
                  </a:lnTo>
                  <a:lnTo>
                    <a:pt x="53078" y="20753"/>
                  </a:lnTo>
                  <a:cubicBezTo>
                    <a:pt x="53007" y="18265"/>
                    <a:pt x="52900" y="15158"/>
                    <a:pt x="52828" y="12633"/>
                  </a:cubicBezTo>
                  <a:lnTo>
                    <a:pt x="53519" y="12633"/>
                  </a:lnTo>
                  <a:lnTo>
                    <a:pt x="53519" y="11907"/>
                  </a:lnTo>
                  <a:lnTo>
                    <a:pt x="52804" y="11907"/>
                  </a:lnTo>
                  <a:cubicBezTo>
                    <a:pt x="52745" y="9716"/>
                    <a:pt x="52709" y="8097"/>
                    <a:pt x="52733" y="7990"/>
                  </a:cubicBezTo>
                  <a:cubicBezTo>
                    <a:pt x="52804" y="7645"/>
                    <a:pt x="53316" y="7276"/>
                    <a:pt x="53316" y="7276"/>
                  </a:cubicBezTo>
                  <a:lnTo>
                    <a:pt x="53316" y="7038"/>
                  </a:lnTo>
                  <a:lnTo>
                    <a:pt x="52507" y="7038"/>
                  </a:lnTo>
                  <a:lnTo>
                    <a:pt x="52507" y="5359"/>
                  </a:lnTo>
                  <a:lnTo>
                    <a:pt x="53102" y="5359"/>
                  </a:lnTo>
                  <a:lnTo>
                    <a:pt x="53102" y="4978"/>
                  </a:lnTo>
                  <a:lnTo>
                    <a:pt x="52447" y="4978"/>
                  </a:lnTo>
                  <a:cubicBezTo>
                    <a:pt x="52650" y="4823"/>
                    <a:pt x="53007" y="4466"/>
                    <a:pt x="52959" y="3954"/>
                  </a:cubicBezTo>
                  <a:cubicBezTo>
                    <a:pt x="52912" y="3406"/>
                    <a:pt x="51780" y="2085"/>
                    <a:pt x="51376" y="1620"/>
                  </a:cubicBezTo>
                  <a:lnTo>
                    <a:pt x="51280" y="13"/>
                  </a:lnTo>
                  <a:lnTo>
                    <a:pt x="51197" y="13"/>
                  </a:lnTo>
                  <a:lnTo>
                    <a:pt x="51102" y="1620"/>
                  </a:lnTo>
                  <a:cubicBezTo>
                    <a:pt x="50697" y="2085"/>
                    <a:pt x="49566" y="3406"/>
                    <a:pt x="49518" y="3954"/>
                  </a:cubicBezTo>
                  <a:cubicBezTo>
                    <a:pt x="49471" y="4466"/>
                    <a:pt x="49828" y="4823"/>
                    <a:pt x="50030" y="4978"/>
                  </a:cubicBezTo>
                  <a:lnTo>
                    <a:pt x="49375" y="4978"/>
                  </a:lnTo>
                  <a:lnTo>
                    <a:pt x="49375" y="5359"/>
                  </a:lnTo>
                  <a:lnTo>
                    <a:pt x="49995" y="5359"/>
                  </a:lnTo>
                  <a:lnTo>
                    <a:pt x="49995" y="7038"/>
                  </a:lnTo>
                  <a:lnTo>
                    <a:pt x="49268" y="7038"/>
                  </a:lnTo>
                  <a:lnTo>
                    <a:pt x="49268" y="7276"/>
                  </a:lnTo>
                  <a:cubicBezTo>
                    <a:pt x="49268" y="7276"/>
                    <a:pt x="49756" y="7645"/>
                    <a:pt x="49852" y="7990"/>
                  </a:cubicBezTo>
                  <a:cubicBezTo>
                    <a:pt x="49875" y="8097"/>
                    <a:pt x="49828" y="9705"/>
                    <a:pt x="49768" y="11907"/>
                  </a:cubicBezTo>
                  <a:lnTo>
                    <a:pt x="48935" y="11907"/>
                  </a:lnTo>
                  <a:lnTo>
                    <a:pt x="48935" y="12633"/>
                  </a:lnTo>
                  <a:lnTo>
                    <a:pt x="49756" y="12633"/>
                  </a:lnTo>
                  <a:cubicBezTo>
                    <a:pt x="49685" y="15158"/>
                    <a:pt x="49578" y="18265"/>
                    <a:pt x="49506" y="20753"/>
                  </a:cubicBezTo>
                  <a:lnTo>
                    <a:pt x="48744" y="20753"/>
                  </a:lnTo>
                  <a:lnTo>
                    <a:pt x="48744" y="21492"/>
                  </a:lnTo>
                  <a:lnTo>
                    <a:pt x="49471" y="21492"/>
                  </a:lnTo>
                  <a:cubicBezTo>
                    <a:pt x="49447" y="22528"/>
                    <a:pt x="49411" y="23420"/>
                    <a:pt x="49387" y="24063"/>
                  </a:cubicBezTo>
                  <a:lnTo>
                    <a:pt x="48875" y="24063"/>
                  </a:lnTo>
                  <a:cubicBezTo>
                    <a:pt x="48911" y="23944"/>
                    <a:pt x="48935" y="23790"/>
                    <a:pt x="48923" y="23611"/>
                  </a:cubicBezTo>
                  <a:cubicBezTo>
                    <a:pt x="48899" y="22885"/>
                    <a:pt x="48125" y="21920"/>
                    <a:pt x="47423" y="21385"/>
                  </a:cubicBezTo>
                  <a:cubicBezTo>
                    <a:pt x="46732" y="20849"/>
                    <a:pt x="45708" y="20170"/>
                    <a:pt x="45684" y="20158"/>
                  </a:cubicBezTo>
                  <a:cubicBezTo>
                    <a:pt x="45649" y="20170"/>
                    <a:pt x="44625" y="20861"/>
                    <a:pt x="43934" y="21385"/>
                  </a:cubicBezTo>
                  <a:cubicBezTo>
                    <a:pt x="43256" y="21920"/>
                    <a:pt x="42470" y="22885"/>
                    <a:pt x="42434" y="23611"/>
                  </a:cubicBezTo>
                  <a:cubicBezTo>
                    <a:pt x="42434" y="23790"/>
                    <a:pt x="42446" y="23944"/>
                    <a:pt x="42482" y="24063"/>
                  </a:cubicBezTo>
                  <a:lnTo>
                    <a:pt x="41851" y="24063"/>
                  </a:lnTo>
                  <a:cubicBezTo>
                    <a:pt x="41839" y="23647"/>
                    <a:pt x="41827" y="23123"/>
                    <a:pt x="41815" y="22528"/>
                  </a:cubicBezTo>
                  <a:lnTo>
                    <a:pt x="42303" y="22528"/>
                  </a:lnTo>
                  <a:lnTo>
                    <a:pt x="42303" y="22004"/>
                  </a:lnTo>
                  <a:lnTo>
                    <a:pt x="41791" y="22004"/>
                  </a:lnTo>
                  <a:cubicBezTo>
                    <a:pt x="41732" y="20218"/>
                    <a:pt x="41672" y="17991"/>
                    <a:pt x="41613" y="16170"/>
                  </a:cubicBezTo>
                  <a:lnTo>
                    <a:pt x="42172" y="16170"/>
                  </a:lnTo>
                  <a:lnTo>
                    <a:pt x="42172" y="15646"/>
                  </a:lnTo>
                  <a:lnTo>
                    <a:pt x="41601" y="15646"/>
                  </a:lnTo>
                  <a:cubicBezTo>
                    <a:pt x="41553" y="14074"/>
                    <a:pt x="41541" y="12931"/>
                    <a:pt x="41553" y="12860"/>
                  </a:cubicBezTo>
                  <a:cubicBezTo>
                    <a:pt x="41613" y="12610"/>
                    <a:pt x="41946" y="12348"/>
                    <a:pt x="41946" y="12348"/>
                  </a:cubicBezTo>
                  <a:lnTo>
                    <a:pt x="41946" y="12181"/>
                  </a:lnTo>
                  <a:lnTo>
                    <a:pt x="41458" y="12181"/>
                  </a:lnTo>
                  <a:lnTo>
                    <a:pt x="41458" y="11050"/>
                  </a:lnTo>
                  <a:lnTo>
                    <a:pt x="41874" y="11050"/>
                  </a:lnTo>
                  <a:lnTo>
                    <a:pt x="41874" y="10800"/>
                  </a:lnTo>
                  <a:lnTo>
                    <a:pt x="41422" y="10800"/>
                  </a:lnTo>
                  <a:cubicBezTo>
                    <a:pt x="41553" y="10693"/>
                    <a:pt x="41791" y="10443"/>
                    <a:pt x="41767" y="10109"/>
                  </a:cubicBezTo>
                  <a:cubicBezTo>
                    <a:pt x="41732" y="9740"/>
                    <a:pt x="40993" y="8859"/>
                    <a:pt x="40708" y="8550"/>
                  </a:cubicBezTo>
                  <a:lnTo>
                    <a:pt x="40636" y="7466"/>
                  </a:lnTo>
                  <a:lnTo>
                    <a:pt x="40589" y="7466"/>
                  </a:lnTo>
                  <a:lnTo>
                    <a:pt x="40517" y="8550"/>
                  </a:lnTo>
                  <a:cubicBezTo>
                    <a:pt x="40231" y="8859"/>
                    <a:pt x="39493" y="9740"/>
                    <a:pt x="39458" y="10109"/>
                  </a:cubicBezTo>
                  <a:cubicBezTo>
                    <a:pt x="39434" y="10455"/>
                    <a:pt x="39672" y="10693"/>
                    <a:pt x="39803" y="10800"/>
                  </a:cubicBezTo>
                  <a:lnTo>
                    <a:pt x="39374" y="10800"/>
                  </a:lnTo>
                  <a:lnTo>
                    <a:pt x="39374" y="11050"/>
                  </a:lnTo>
                  <a:lnTo>
                    <a:pt x="39767" y="11050"/>
                  </a:lnTo>
                  <a:lnTo>
                    <a:pt x="39767" y="12181"/>
                  </a:lnTo>
                  <a:lnTo>
                    <a:pt x="39231" y="12181"/>
                  </a:lnTo>
                  <a:lnTo>
                    <a:pt x="39231" y="12348"/>
                  </a:lnTo>
                  <a:cubicBezTo>
                    <a:pt x="39231" y="12348"/>
                    <a:pt x="39565" y="12610"/>
                    <a:pt x="39624" y="12860"/>
                  </a:cubicBezTo>
                  <a:cubicBezTo>
                    <a:pt x="39636" y="12931"/>
                    <a:pt x="39612" y="14086"/>
                    <a:pt x="39577" y="15646"/>
                  </a:cubicBezTo>
                  <a:lnTo>
                    <a:pt x="39088" y="15646"/>
                  </a:lnTo>
                  <a:lnTo>
                    <a:pt x="39088" y="16170"/>
                  </a:lnTo>
                  <a:lnTo>
                    <a:pt x="39565" y="16170"/>
                  </a:lnTo>
                  <a:cubicBezTo>
                    <a:pt x="39517" y="17991"/>
                    <a:pt x="39446" y="20218"/>
                    <a:pt x="39386" y="22004"/>
                  </a:cubicBezTo>
                  <a:lnTo>
                    <a:pt x="38910" y="22004"/>
                  </a:lnTo>
                  <a:lnTo>
                    <a:pt x="38910" y="22528"/>
                  </a:lnTo>
                  <a:lnTo>
                    <a:pt x="39374" y="22528"/>
                  </a:lnTo>
                  <a:cubicBezTo>
                    <a:pt x="39350" y="23111"/>
                    <a:pt x="39338" y="23623"/>
                    <a:pt x="39327" y="24063"/>
                  </a:cubicBezTo>
                  <a:lnTo>
                    <a:pt x="38517" y="24063"/>
                  </a:lnTo>
                  <a:lnTo>
                    <a:pt x="38517" y="21325"/>
                  </a:lnTo>
                  <a:lnTo>
                    <a:pt x="37957" y="21325"/>
                  </a:lnTo>
                  <a:lnTo>
                    <a:pt x="37957" y="20813"/>
                  </a:lnTo>
                  <a:cubicBezTo>
                    <a:pt x="37957" y="20813"/>
                    <a:pt x="38910" y="20372"/>
                    <a:pt x="38862" y="18670"/>
                  </a:cubicBezTo>
                  <a:cubicBezTo>
                    <a:pt x="38803" y="16979"/>
                    <a:pt x="37005" y="14777"/>
                    <a:pt x="35421" y="13538"/>
                  </a:cubicBezTo>
                  <a:cubicBezTo>
                    <a:pt x="34159" y="12538"/>
                    <a:pt x="32373" y="11348"/>
                    <a:pt x="31695" y="10895"/>
                  </a:cubicBezTo>
                  <a:lnTo>
                    <a:pt x="31516" y="8216"/>
                  </a:lnTo>
                  <a:lnTo>
                    <a:pt x="31373" y="8216"/>
                  </a:lnTo>
                  <a:lnTo>
                    <a:pt x="31183" y="10859"/>
                  </a:lnTo>
                  <a:cubicBezTo>
                    <a:pt x="30540" y="11276"/>
                    <a:pt x="28694" y="12514"/>
                    <a:pt x="27408" y="13526"/>
                  </a:cubicBezTo>
                  <a:cubicBezTo>
                    <a:pt x="25825" y="14753"/>
                    <a:pt x="24027" y="16967"/>
                    <a:pt x="23967" y="18658"/>
                  </a:cubicBezTo>
                  <a:cubicBezTo>
                    <a:pt x="23908" y="20349"/>
                    <a:pt x="24872" y="20801"/>
                    <a:pt x="24872" y="20801"/>
                  </a:cubicBezTo>
                  <a:lnTo>
                    <a:pt x="24872" y="21301"/>
                  </a:lnTo>
                  <a:lnTo>
                    <a:pt x="24313" y="21301"/>
                  </a:lnTo>
                  <a:lnTo>
                    <a:pt x="24313" y="24040"/>
                  </a:lnTo>
                  <a:lnTo>
                    <a:pt x="23444" y="24040"/>
                  </a:lnTo>
                  <a:cubicBezTo>
                    <a:pt x="23432" y="23623"/>
                    <a:pt x="23420" y="23111"/>
                    <a:pt x="23396" y="22516"/>
                  </a:cubicBezTo>
                  <a:lnTo>
                    <a:pt x="23860" y="22516"/>
                  </a:lnTo>
                  <a:lnTo>
                    <a:pt x="23860" y="21992"/>
                  </a:lnTo>
                  <a:lnTo>
                    <a:pt x="23384" y="21992"/>
                  </a:lnTo>
                  <a:cubicBezTo>
                    <a:pt x="23325" y="20206"/>
                    <a:pt x="23265" y="17967"/>
                    <a:pt x="23205" y="16158"/>
                  </a:cubicBezTo>
                  <a:lnTo>
                    <a:pt x="23682" y="16158"/>
                  </a:lnTo>
                  <a:lnTo>
                    <a:pt x="23682" y="15634"/>
                  </a:lnTo>
                  <a:lnTo>
                    <a:pt x="23194" y="15634"/>
                  </a:lnTo>
                  <a:cubicBezTo>
                    <a:pt x="23146" y="14062"/>
                    <a:pt x="23134" y="12907"/>
                    <a:pt x="23146" y="12836"/>
                  </a:cubicBezTo>
                  <a:cubicBezTo>
                    <a:pt x="23205" y="12598"/>
                    <a:pt x="23539" y="12336"/>
                    <a:pt x="23539" y="12336"/>
                  </a:cubicBezTo>
                  <a:lnTo>
                    <a:pt x="23539" y="12169"/>
                  </a:lnTo>
                  <a:lnTo>
                    <a:pt x="23003" y="12169"/>
                  </a:lnTo>
                  <a:lnTo>
                    <a:pt x="23003" y="11038"/>
                  </a:lnTo>
                  <a:lnTo>
                    <a:pt x="23396" y="11038"/>
                  </a:lnTo>
                  <a:lnTo>
                    <a:pt x="23396" y="10788"/>
                  </a:lnTo>
                  <a:lnTo>
                    <a:pt x="22967" y="10788"/>
                  </a:lnTo>
                  <a:cubicBezTo>
                    <a:pt x="23098" y="10681"/>
                    <a:pt x="23336" y="10431"/>
                    <a:pt x="23313" y="10097"/>
                  </a:cubicBezTo>
                  <a:cubicBezTo>
                    <a:pt x="23277" y="9728"/>
                    <a:pt x="22491" y="8823"/>
                    <a:pt x="22241" y="8526"/>
                  </a:cubicBezTo>
                  <a:lnTo>
                    <a:pt x="22182" y="7454"/>
                  </a:lnTo>
                  <a:lnTo>
                    <a:pt x="22134" y="7454"/>
                  </a:lnTo>
                  <a:lnTo>
                    <a:pt x="22086" y="8502"/>
                  </a:lnTo>
                  <a:cubicBezTo>
                    <a:pt x="21836" y="8788"/>
                    <a:pt x="21039" y="9728"/>
                    <a:pt x="21003" y="10097"/>
                  </a:cubicBezTo>
                  <a:cubicBezTo>
                    <a:pt x="20979" y="10443"/>
                    <a:pt x="21217" y="10681"/>
                    <a:pt x="21348" y="10788"/>
                  </a:cubicBezTo>
                  <a:lnTo>
                    <a:pt x="20896" y="10788"/>
                  </a:lnTo>
                  <a:lnTo>
                    <a:pt x="20896" y="11038"/>
                  </a:lnTo>
                  <a:lnTo>
                    <a:pt x="21312" y="11038"/>
                  </a:lnTo>
                  <a:lnTo>
                    <a:pt x="21312" y="12169"/>
                  </a:lnTo>
                  <a:lnTo>
                    <a:pt x="20824" y="12169"/>
                  </a:lnTo>
                  <a:lnTo>
                    <a:pt x="20824" y="12336"/>
                  </a:lnTo>
                  <a:cubicBezTo>
                    <a:pt x="20824" y="12336"/>
                    <a:pt x="21158" y="12598"/>
                    <a:pt x="21217" y="12836"/>
                  </a:cubicBezTo>
                  <a:cubicBezTo>
                    <a:pt x="21229" y="12907"/>
                    <a:pt x="21193" y="14074"/>
                    <a:pt x="21170" y="15634"/>
                  </a:cubicBezTo>
                  <a:lnTo>
                    <a:pt x="20598" y="15634"/>
                  </a:lnTo>
                  <a:lnTo>
                    <a:pt x="20598" y="16158"/>
                  </a:lnTo>
                  <a:lnTo>
                    <a:pt x="21158" y="16158"/>
                  </a:lnTo>
                  <a:cubicBezTo>
                    <a:pt x="21110" y="17967"/>
                    <a:pt x="21039" y="20206"/>
                    <a:pt x="20979" y="21992"/>
                  </a:cubicBezTo>
                  <a:lnTo>
                    <a:pt x="20467" y="21992"/>
                  </a:lnTo>
                  <a:lnTo>
                    <a:pt x="20467" y="22516"/>
                  </a:lnTo>
                  <a:lnTo>
                    <a:pt x="20955" y="22516"/>
                  </a:lnTo>
                  <a:cubicBezTo>
                    <a:pt x="20943" y="23087"/>
                    <a:pt x="20931" y="23611"/>
                    <a:pt x="20919" y="24040"/>
                  </a:cubicBezTo>
                  <a:lnTo>
                    <a:pt x="20300" y="24040"/>
                  </a:lnTo>
                  <a:cubicBezTo>
                    <a:pt x="20336" y="23921"/>
                    <a:pt x="20360" y="23778"/>
                    <a:pt x="20348" y="23599"/>
                  </a:cubicBezTo>
                  <a:cubicBezTo>
                    <a:pt x="20324" y="22873"/>
                    <a:pt x="19550" y="21896"/>
                    <a:pt x="18848" y="21361"/>
                  </a:cubicBezTo>
                  <a:cubicBezTo>
                    <a:pt x="18157" y="20825"/>
                    <a:pt x="17133" y="20158"/>
                    <a:pt x="17109" y="20146"/>
                  </a:cubicBezTo>
                  <a:cubicBezTo>
                    <a:pt x="17074" y="20158"/>
                    <a:pt x="16050" y="20849"/>
                    <a:pt x="15359" y="21361"/>
                  </a:cubicBezTo>
                  <a:cubicBezTo>
                    <a:pt x="14681" y="21896"/>
                    <a:pt x="13895" y="22873"/>
                    <a:pt x="13859" y="23599"/>
                  </a:cubicBezTo>
                  <a:cubicBezTo>
                    <a:pt x="13859" y="23778"/>
                    <a:pt x="13871" y="23921"/>
                    <a:pt x="13907" y="24040"/>
                  </a:cubicBezTo>
                  <a:lnTo>
                    <a:pt x="13395" y="24040"/>
                  </a:lnTo>
                  <a:cubicBezTo>
                    <a:pt x="13383" y="23409"/>
                    <a:pt x="13359" y="22516"/>
                    <a:pt x="13311" y="21468"/>
                  </a:cubicBezTo>
                  <a:lnTo>
                    <a:pt x="14038" y="21468"/>
                  </a:lnTo>
                  <a:lnTo>
                    <a:pt x="14038" y="20742"/>
                  </a:lnTo>
                  <a:lnTo>
                    <a:pt x="13276" y="20742"/>
                  </a:lnTo>
                  <a:cubicBezTo>
                    <a:pt x="13204" y="18253"/>
                    <a:pt x="13097" y="15146"/>
                    <a:pt x="13026" y="12610"/>
                  </a:cubicBezTo>
                  <a:lnTo>
                    <a:pt x="13847" y="12610"/>
                  </a:lnTo>
                  <a:lnTo>
                    <a:pt x="13847" y="11883"/>
                  </a:lnTo>
                  <a:lnTo>
                    <a:pt x="13014" y="11883"/>
                  </a:lnTo>
                  <a:cubicBezTo>
                    <a:pt x="12954" y="9693"/>
                    <a:pt x="12907" y="8073"/>
                    <a:pt x="12942" y="7978"/>
                  </a:cubicBezTo>
                  <a:cubicBezTo>
                    <a:pt x="13014" y="7633"/>
                    <a:pt x="13514" y="7264"/>
                    <a:pt x="13514" y="7264"/>
                  </a:cubicBezTo>
                  <a:lnTo>
                    <a:pt x="13514" y="7026"/>
                  </a:lnTo>
                  <a:lnTo>
                    <a:pt x="12788" y="7026"/>
                  </a:lnTo>
                  <a:lnTo>
                    <a:pt x="12788" y="5335"/>
                  </a:lnTo>
                  <a:lnTo>
                    <a:pt x="13419" y="5335"/>
                  </a:lnTo>
                  <a:lnTo>
                    <a:pt x="13419" y="4966"/>
                  </a:lnTo>
                  <a:lnTo>
                    <a:pt x="12764" y="4966"/>
                  </a:lnTo>
                  <a:cubicBezTo>
                    <a:pt x="12954" y="4799"/>
                    <a:pt x="13311" y="4442"/>
                    <a:pt x="13264" y="3942"/>
                  </a:cubicBezTo>
                  <a:cubicBezTo>
                    <a:pt x="13216" y="3394"/>
                    <a:pt x="12085" y="2061"/>
                    <a:pt x="11692" y="1608"/>
                  </a:cubicBezTo>
                  <a:lnTo>
                    <a:pt x="11585" y="1"/>
                  </a:lnTo>
                  <a:close/>
                </a:path>
              </a:pathLst>
            </a:custGeom>
            <a:gradFill>
              <a:gsLst>
                <a:gs pos="0">
                  <a:schemeClr val="accent3"/>
                </a:gs>
                <a:gs pos="100000">
                  <a:srgbClr val="7D386F"/>
                </a:gs>
                <a:gs pos="100000">
                  <a:schemeClr val="accent4"/>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36"/>
            <p:cNvSpPr/>
            <p:nvPr/>
          </p:nvSpPr>
          <p:spPr>
            <a:xfrm>
              <a:off x="3824639" y="4001037"/>
              <a:ext cx="67354" cy="71244"/>
            </a:xfrm>
            <a:custGeom>
              <a:avLst/>
              <a:gdLst/>
              <a:ahLst/>
              <a:cxnLst/>
              <a:rect l="l" t="t" r="r" b="b"/>
              <a:pathLst>
                <a:path w="1835" h="1941" extrusionOk="0">
                  <a:moveTo>
                    <a:pt x="596" y="0"/>
                  </a:moveTo>
                  <a:lnTo>
                    <a:pt x="596" y="0"/>
                  </a:lnTo>
                  <a:cubicBezTo>
                    <a:pt x="251" y="167"/>
                    <a:pt x="1" y="512"/>
                    <a:pt x="1" y="929"/>
                  </a:cubicBezTo>
                  <a:cubicBezTo>
                    <a:pt x="1" y="1476"/>
                    <a:pt x="453" y="1941"/>
                    <a:pt x="1013" y="1941"/>
                  </a:cubicBezTo>
                  <a:cubicBezTo>
                    <a:pt x="1358" y="1941"/>
                    <a:pt x="1656" y="1774"/>
                    <a:pt x="1835" y="1524"/>
                  </a:cubicBezTo>
                  <a:lnTo>
                    <a:pt x="1835" y="1524"/>
                  </a:lnTo>
                  <a:cubicBezTo>
                    <a:pt x="1715" y="1584"/>
                    <a:pt x="1561" y="1607"/>
                    <a:pt x="1418" y="1607"/>
                  </a:cubicBezTo>
                  <a:cubicBezTo>
                    <a:pt x="870" y="1607"/>
                    <a:pt x="406" y="1167"/>
                    <a:pt x="406" y="595"/>
                  </a:cubicBezTo>
                  <a:cubicBezTo>
                    <a:pt x="406" y="381"/>
                    <a:pt x="477" y="179"/>
                    <a:pt x="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36"/>
            <p:cNvSpPr/>
            <p:nvPr/>
          </p:nvSpPr>
          <p:spPr>
            <a:xfrm>
              <a:off x="5265053" y="4005405"/>
              <a:ext cx="67354" cy="71244"/>
            </a:xfrm>
            <a:custGeom>
              <a:avLst/>
              <a:gdLst/>
              <a:ahLst/>
              <a:cxnLst/>
              <a:rect l="l" t="t" r="r" b="b"/>
              <a:pathLst>
                <a:path w="1835" h="1941" extrusionOk="0">
                  <a:moveTo>
                    <a:pt x="1239" y="0"/>
                  </a:moveTo>
                  <a:lnTo>
                    <a:pt x="1239" y="0"/>
                  </a:lnTo>
                  <a:cubicBezTo>
                    <a:pt x="1358" y="191"/>
                    <a:pt x="1430" y="381"/>
                    <a:pt x="1430" y="595"/>
                  </a:cubicBezTo>
                  <a:cubicBezTo>
                    <a:pt x="1430" y="1167"/>
                    <a:pt x="977" y="1607"/>
                    <a:pt x="418" y="1607"/>
                  </a:cubicBezTo>
                  <a:cubicBezTo>
                    <a:pt x="275" y="1607"/>
                    <a:pt x="120" y="1584"/>
                    <a:pt x="1" y="1524"/>
                  </a:cubicBezTo>
                  <a:lnTo>
                    <a:pt x="1" y="1524"/>
                  </a:lnTo>
                  <a:cubicBezTo>
                    <a:pt x="180" y="1774"/>
                    <a:pt x="477" y="1941"/>
                    <a:pt x="823" y="1941"/>
                  </a:cubicBezTo>
                  <a:cubicBezTo>
                    <a:pt x="1394" y="1941"/>
                    <a:pt x="1835" y="1477"/>
                    <a:pt x="1835" y="929"/>
                  </a:cubicBezTo>
                  <a:cubicBezTo>
                    <a:pt x="1835" y="512"/>
                    <a:pt x="1585" y="167"/>
                    <a:pt x="1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36"/>
            <p:cNvSpPr/>
            <p:nvPr/>
          </p:nvSpPr>
          <p:spPr>
            <a:xfrm>
              <a:off x="4211436" y="4294713"/>
              <a:ext cx="45477" cy="48084"/>
            </a:xfrm>
            <a:custGeom>
              <a:avLst/>
              <a:gdLst/>
              <a:ahLst/>
              <a:cxnLst/>
              <a:rect l="l" t="t" r="r" b="b"/>
              <a:pathLst>
                <a:path w="1239" h="1310" extrusionOk="0">
                  <a:moveTo>
                    <a:pt x="833" y="0"/>
                  </a:moveTo>
                  <a:cubicBezTo>
                    <a:pt x="929" y="119"/>
                    <a:pt x="964" y="250"/>
                    <a:pt x="964" y="393"/>
                  </a:cubicBezTo>
                  <a:cubicBezTo>
                    <a:pt x="964" y="786"/>
                    <a:pt x="655" y="1084"/>
                    <a:pt x="286" y="1084"/>
                  </a:cubicBezTo>
                  <a:cubicBezTo>
                    <a:pt x="191" y="1084"/>
                    <a:pt x="83" y="1072"/>
                    <a:pt x="0" y="1024"/>
                  </a:cubicBezTo>
                  <a:lnTo>
                    <a:pt x="0" y="1024"/>
                  </a:lnTo>
                  <a:cubicBezTo>
                    <a:pt x="119" y="1191"/>
                    <a:pt x="333" y="1310"/>
                    <a:pt x="548" y="1310"/>
                  </a:cubicBezTo>
                  <a:cubicBezTo>
                    <a:pt x="941" y="1310"/>
                    <a:pt x="1238" y="988"/>
                    <a:pt x="1238" y="619"/>
                  </a:cubicBezTo>
                  <a:cubicBezTo>
                    <a:pt x="1238" y="333"/>
                    <a:pt x="1072" y="95"/>
                    <a:pt x="8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36"/>
            <p:cNvSpPr/>
            <p:nvPr/>
          </p:nvSpPr>
          <p:spPr>
            <a:xfrm>
              <a:off x="4895361" y="4294713"/>
              <a:ext cx="45477" cy="48084"/>
            </a:xfrm>
            <a:custGeom>
              <a:avLst/>
              <a:gdLst/>
              <a:ahLst/>
              <a:cxnLst/>
              <a:rect l="l" t="t" r="r" b="b"/>
              <a:pathLst>
                <a:path w="1239" h="1310" extrusionOk="0">
                  <a:moveTo>
                    <a:pt x="405" y="0"/>
                  </a:moveTo>
                  <a:lnTo>
                    <a:pt x="405" y="0"/>
                  </a:lnTo>
                  <a:cubicBezTo>
                    <a:pt x="167" y="95"/>
                    <a:pt x="0" y="333"/>
                    <a:pt x="0" y="619"/>
                  </a:cubicBezTo>
                  <a:cubicBezTo>
                    <a:pt x="0" y="988"/>
                    <a:pt x="298" y="1310"/>
                    <a:pt x="691" y="1310"/>
                  </a:cubicBezTo>
                  <a:cubicBezTo>
                    <a:pt x="905" y="1310"/>
                    <a:pt x="1119" y="1191"/>
                    <a:pt x="1239" y="1024"/>
                  </a:cubicBezTo>
                  <a:lnTo>
                    <a:pt x="1239" y="1024"/>
                  </a:lnTo>
                  <a:cubicBezTo>
                    <a:pt x="1143" y="1072"/>
                    <a:pt x="1060" y="1084"/>
                    <a:pt x="953" y="1084"/>
                  </a:cubicBezTo>
                  <a:cubicBezTo>
                    <a:pt x="584" y="1084"/>
                    <a:pt x="274" y="786"/>
                    <a:pt x="274" y="393"/>
                  </a:cubicBezTo>
                  <a:cubicBezTo>
                    <a:pt x="274" y="250"/>
                    <a:pt x="310" y="119"/>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36"/>
            <p:cNvSpPr/>
            <p:nvPr/>
          </p:nvSpPr>
          <p:spPr>
            <a:xfrm>
              <a:off x="4529999" y="4244427"/>
              <a:ext cx="128541" cy="135515"/>
            </a:xfrm>
            <a:custGeom>
              <a:avLst/>
              <a:gdLst/>
              <a:ahLst/>
              <a:cxnLst/>
              <a:rect l="l" t="t" r="r" b="b"/>
              <a:pathLst>
                <a:path w="3502" h="3692" extrusionOk="0">
                  <a:moveTo>
                    <a:pt x="1132" y="1"/>
                  </a:moveTo>
                  <a:lnTo>
                    <a:pt x="1132" y="1"/>
                  </a:lnTo>
                  <a:cubicBezTo>
                    <a:pt x="465" y="299"/>
                    <a:pt x="1" y="965"/>
                    <a:pt x="1" y="1751"/>
                  </a:cubicBezTo>
                  <a:cubicBezTo>
                    <a:pt x="1" y="2823"/>
                    <a:pt x="858" y="3692"/>
                    <a:pt x="1929" y="3692"/>
                  </a:cubicBezTo>
                  <a:cubicBezTo>
                    <a:pt x="2572" y="3692"/>
                    <a:pt x="3144" y="3370"/>
                    <a:pt x="3501" y="2882"/>
                  </a:cubicBezTo>
                  <a:lnTo>
                    <a:pt x="3501" y="2882"/>
                  </a:lnTo>
                  <a:cubicBezTo>
                    <a:pt x="3263" y="2989"/>
                    <a:pt x="2977" y="3049"/>
                    <a:pt x="2691" y="3049"/>
                  </a:cubicBezTo>
                  <a:cubicBezTo>
                    <a:pt x="1620" y="3049"/>
                    <a:pt x="763" y="2180"/>
                    <a:pt x="763" y="1132"/>
                  </a:cubicBezTo>
                  <a:cubicBezTo>
                    <a:pt x="763" y="715"/>
                    <a:pt x="894" y="322"/>
                    <a:pt x="11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4" name="Google Shape;126;p26">
            <a:extLst>
              <a:ext uri="{FF2B5EF4-FFF2-40B4-BE49-F238E27FC236}">
                <a16:creationId xmlns:a16="http://schemas.microsoft.com/office/drawing/2014/main" id="{FE066B60-2A75-43F9-9B1C-CA9FD929D9F3}"/>
              </a:ext>
            </a:extLst>
          </p:cNvPr>
          <p:cNvSpPr txBox="1">
            <a:spLocks/>
          </p:cNvSpPr>
          <p:nvPr/>
        </p:nvSpPr>
        <p:spPr>
          <a:xfrm>
            <a:off x="2971861" y="340769"/>
            <a:ext cx="2771605"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pPr marL="0" marR="0" lvl="0" indent="0" algn="ctr" defTabSz="914400" rtl="0" eaLnBrk="1" fontAlgn="auto" latinLnBrk="0" hangingPunct="1">
              <a:lnSpc>
                <a:spcPct val="100000"/>
              </a:lnSpc>
              <a:spcBef>
                <a:spcPts val="0"/>
              </a:spcBef>
              <a:spcAft>
                <a:spcPts val="0"/>
              </a:spcAft>
              <a:buClr>
                <a:srgbClr val="FFFFFF"/>
              </a:buClr>
              <a:buSzPts val="5200"/>
              <a:buFont typeface="Berkshire Swash"/>
              <a:buNone/>
              <a:tabLst/>
              <a:defRPr/>
            </a:pPr>
            <a:r>
              <a:rPr kumimoji="0" lang="ar-SA" sz="5400" b="0" i="0" u="none" strike="noStrike" kern="0" cap="none" spc="0" normalizeH="0" baseline="0" noProof="0" dirty="0">
                <a:ln>
                  <a:noFill/>
                </a:ln>
                <a:solidFill>
                  <a:srgbClr val="FFF7F1">
                    <a:lumMod val="90000"/>
                  </a:srgbClr>
                </a:solidFill>
                <a:effectLst>
                  <a:glow rad="88900">
                    <a:srgbClr val="FFF7F1">
                      <a:lumMod val="25000"/>
                    </a:srgbClr>
                  </a:glow>
                </a:effectLst>
                <a:uLnTx/>
                <a:uFillTx/>
                <a:latin typeface="Questv1" panose="01000500000000020006" pitchFamily="50" charset="-78"/>
                <a:cs typeface="Questv1" panose="01000500000000020006" pitchFamily="50" charset="-78"/>
                <a:sym typeface="Berkshire Swash"/>
              </a:rPr>
              <a:t>نشاط</a:t>
            </a:r>
            <a:endParaRPr kumimoji="0" lang="en-US" sz="5400" b="0" i="0" u="none" strike="noStrike" kern="0" cap="none" spc="0" normalizeH="0" baseline="0" noProof="0" dirty="0">
              <a:ln>
                <a:noFill/>
              </a:ln>
              <a:solidFill>
                <a:srgbClr val="FFF7F1">
                  <a:lumMod val="90000"/>
                </a:srgbClr>
              </a:solidFill>
              <a:effectLst>
                <a:glow rad="88900">
                  <a:srgbClr val="FFF7F1">
                    <a:lumMod val="25000"/>
                  </a:srgbClr>
                </a:glow>
              </a:effectLst>
              <a:uLnTx/>
              <a:uFillTx/>
              <a:latin typeface="Questv1" panose="01000500000000020006" pitchFamily="50" charset="-78"/>
              <a:cs typeface="Questv1" panose="01000500000000020006" pitchFamily="50" charset="-78"/>
              <a:sym typeface="Berkshire Swash"/>
            </a:endParaRPr>
          </a:p>
        </p:txBody>
      </p:sp>
      <p:grpSp>
        <p:nvGrpSpPr>
          <p:cNvPr id="43" name="Google Shape;1437;p36">
            <a:extLst>
              <a:ext uri="{FF2B5EF4-FFF2-40B4-BE49-F238E27FC236}">
                <a16:creationId xmlns:a16="http://schemas.microsoft.com/office/drawing/2014/main" id="{35FA222C-260C-4C6F-A4FF-676A1F6ADAE6}"/>
              </a:ext>
            </a:extLst>
          </p:cNvPr>
          <p:cNvGrpSpPr/>
          <p:nvPr/>
        </p:nvGrpSpPr>
        <p:grpSpPr>
          <a:xfrm>
            <a:off x="7913065" y="104779"/>
            <a:ext cx="1105166" cy="1061552"/>
            <a:chOff x="6535925" y="-2669850"/>
            <a:chExt cx="558125" cy="536100"/>
          </a:xfrm>
        </p:grpSpPr>
        <p:sp>
          <p:nvSpPr>
            <p:cNvPr id="55" name="Google Shape;1438;p36">
              <a:extLst>
                <a:ext uri="{FF2B5EF4-FFF2-40B4-BE49-F238E27FC236}">
                  <a16:creationId xmlns:a16="http://schemas.microsoft.com/office/drawing/2014/main" id="{3D3C5429-ED37-45B5-A6EE-BEC71A168149}"/>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439;p36">
              <a:extLst>
                <a:ext uri="{FF2B5EF4-FFF2-40B4-BE49-F238E27FC236}">
                  <a16:creationId xmlns:a16="http://schemas.microsoft.com/office/drawing/2014/main" id="{BDA13AB0-F992-463C-A816-1C760B3C759D}"/>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440;p36">
              <a:extLst>
                <a:ext uri="{FF2B5EF4-FFF2-40B4-BE49-F238E27FC236}">
                  <a16:creationId xmlns:a16="http://schemas.microsoft.com/office/drawing/2014/main" id="{ED36222E-E060-4324-BC28-7E4F942D0FD4}"/>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 name="Google Shape;1437;p36">
            <a:extLst>
              <a:ext uri="{FF2B5EF4-FFF2-40B4-BE49-F238E27FC236}">
                <a16:creationId xmlns:a16="http://schemas.microsoft.com/office/drawing/2014/main" id="{460D292C-77BA-4F27-BD03-9183C899B0CD}"/>
              </a:ext>
            </a:extLst>
          </p:cNvPr>
          <p:cNvGrpSpPr/>
          <p:nvPr/>
        </p:nvGrpSpPr>
        <p:grpSpPr>
          <a:xfrm>
            <a:off x="303428" y="97885"/>
            <a:ext cx="1105166" cy="1061552"/>
            <a:chOff x="6535925" y="-2669850"/>
            <a:chExt cx="558125" cy="536100"/>
          </a:xfrm>
        </p:grpSpPr>
        <p:sp>
          <p:nvSpPr>
            <p:cNvPr id="62" name="Google Shape;1438;p36">
              <a:extLst>
                <a:ext uri="{FF2B5EF4-FFF2-40B4-BE49-F238E27FC236}">
                  <a16:creationId xmlns:a16="http://schemas.microsoft.com/office/drawing/2014/main" id="{FD6477B6-5B26-44C9-AC19-A5F3BFB4BD12}"/>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439;p36">
              <a:extLst>
                <a:ext uri="{FF2B5EF4-FFF2-40B4-BE49-F238E27FC236}">
                  <a16:creationId xmlns:a16="http://schemas.microsoft.com/office/drawing/2014/main" id="{FD896054-929A-49C3-9D0D-0F2D6633944B}"/>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440;p36">
              <a:extLst>
                <a:ext uri="{FF2B5EF4-FFF2-40B4-BE49-F238E27FC236}">
                  <a16:creationId xmlns:a16="http://schemas.microsoft.com/office/drawing/2014/main" id="{8F1C128F-1611-4B5A-A28B-1E1504887A06}"/>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5" name="مربع نص 64">
            <a:extLst>
              <a:ext uri="{FF2B5EF4-FFF2-40B4-BE49-F238E27FC236}">
                <a16:creationId xmlns:a16="http://schemas.microsoft.com/office/drawing/2014/main" id="{9C278D61-5980-482F-9726-F627B81F629F}"/>
              </a:ext>
            </a:extLst>
          </p:cNvPr>
          <p:cNvSpPr txBox="1"/>
          <p:nvPr/>
        </p:nvSpPr>
        <p:spPr>
          <a:xfrm>
            <a:off x="1208196" y="1287014"/>
            <a:ext cx="9159454" cy="684803"/>
          </a:xfrm>
          <a:prstGeom prst="rect">
            <a:avLst/>
          </a:prstGeom>
          <a:noFill/>
        </p:spPr>
        <p:txBody>
          <a:bodyPr wrap="square">
            <a:spAutoFit/>
          </a:bodyPr>
          <a:lstStyle/>
          <a:p>
            <a:pPr lvl="1" algn="ctr" rtl="1">
              <a:lnSpc>
                <a:spcPct val="150000"/>
              </a:lnSpc>
              <a:spcAft>
                <a:spcPts val="800"/>
              </a:spcAft>
            </a:pPr>
            <a:r>
              <a:rPr lang="ar-SA" sz="2800" b="1" dirty="0">
                <a:solidFill>
                  <a:srgbClr val="F2A660"/>
                </a:solidFill>
                <a:effectLst>
                  <a:glow rad="114300">
                    <a:srgbClr val="4C2100"/>
                  </a:glow>
                </a:effectLst>
                <a:latin typeface="Hacen Liner XL" panose="02000000000000000000" pitchFamily="2" charset="-78"/>
                <a:cs typeface="Hacen Liner XL" panose="02000000000000000000" pitchFamily="2" charset="-78"/>
              </a:rPr>
              <a:t>أوردت السورة انقسام الناس إلى ثلاثة أقسام، بين ذلك. </a:t>
            </a:r>
            <a:endParaRPr kumimoji="0" lang="en-US" sz="2800" b="1" i="0" u="none" strike="noStrike" kern="0" cap="none" spc="0" normalizeH="0" baseline="0" noProof="0" dirty="0">
              <a:ln>
                <a:noFill/>
              </a:ln>
              <a:solidFill>
                <a:srgbClr val="F2A660"/>
              </a:solidFill>
              <a:effectLst>
                <a:glow rad="114300">
                  <a:srgbClr val="4C2100"/>
                </a:glow>
              </a:effectLst>
              <a:uLnTx/>
              <a:uFillTx/>
              <a:latin typeface="Hacen Liner XL" panose="02000000000000000000" pitchFamily="2" charset="-78"/>
              <a:cs typeface="Hacen Liner XL" panose="02000000000000000000" pitchFamily="2" charset="-78"/>
              <a:sym typeface="Arial"/>
            </a:endParaRPr>
          </a:p>
        </p:txBody>
      </p:sp>
      <p:pic>
        <p:nvPicPr>
          <p:cNvPr id="68" name="صورة 67" descr="صورة تحتوي على نص&#10;&#10;تم إنشاء الوصف تلقائياً">
            <a:extLst>
              <a:ext uri="{FF2B5EF4-FFF2-40B4-BE49-F238E27FC236}">
                <a16:creationId xmlns:a16="http://schemas.microsoft.com/office/drawing/2014/main" id="{C1CEA4E8-D1BB-4D9F-8980-3C4F8E30A7F9}"/>
              </a:ext>
            </a:extLst>
          </p:cNvPr>
          <p:cNvPicPr>
            <a:picLocks noChangeAspect="1"/>
          </p:cNvPicPr>
          <p:nvPr/>
        </p:nvPicPr>
        <p:blipFill>
          <a:blip r:embed="rId3"/>
          <a:stretch>
            <a:fillRect/>
          </a:stretch>
        </p:blipFill>
        <p:spPr>
          <a:xfrm>
            <a:off x="7711079" y="4298716"/>
            <a:ext cx="1403187" cy="829155"/>
          </a:xfrm>
          <a:prstGeom prst="rect">
            <a:avLst/>
          </a:prstGeom>
          <a:effectLst/>
        </p:spPr>
      </p:pic>
      <p:sp>
        <p:nvSpPr>
          <p:cNvPr id="32" name="مربع نص 31">
            <a:extLst>
              <a:ext uri="{FF2B5EF4-FFF2-40B4-BE49-F238E27FC236}">
                <a16:creationId xmlns:a16="http://schemas.microsoft.com/office/drawing/2014/main" id="{26132893-3303-4733-8428-60324D605ABD}"/>
              </a:ext>
            </a:extLst>
          </p:cNvPr>
          <p:cNvSpPr txBox="1"/>
          <p:nvPr/>
        </p:nvSpPr>
        <p:spPr>
          <a:xfrm>
            <a:off x="5406125" y="2033837"/>
            <a:ext cx="3687263" cy="1483035"/>
          </a:xfrm>
          <a:prstGeom prst="rect">
            <a:avLst/>
          </a:prstGeom>
          <a:noFill/>
        </p:spPr>
        <p:txBody>
          <a:bodyPr wrap="square">
            <a:spAutoFit/>
          </a:bodyPr>
          <a:lstStyle/>
          <a:p>
            <a:pPr lvl="0" algn="r" rtl="1">
              <a:lnSpc>
                <a:spcPct val="107000"/>
              </a:lnSpc>
              <a:spcAft>
                <a:spcPts val="800"/>
              </a:spcAft>
            </a:pPr>
            <a:r>
              <a:rPr lang="ar-SA" sz="2400" b="1" dirty="0">
                <a:solidFill>
                  <a:srgbClr val="F8D1AE">
                    <a:lumMod val="90000"/>
                  </a:srgbClr>
                </a:solidFill>
                <a:effectLst>
                  <a:glow rad="114300">
                    <a:srgbClr val="763300"/>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1-  الذين أنعم الله عليهم.</a:t>
            </a:r>
          </a:p>
          <a:p>
            <a:pPr lvl="0" algn="r" rtl="1">
              <a:lnSpc>
                <a:spcPct val="107000"/>
              </a:lnSpc>
              <a:spcAft>
                <a:spcPts val="800"/>
              </a:spcAft>
            </a:pPr>
            <a:r>
              <a:rPr lang="ar-SA" sz="2400" b="1" dirty="0">
                <a:solidFill>
                  <a:srgbClr val="F8D1AE">
                    <a:lumMod val="90000"/>
                  </a:srgbClr>
                </a:solidFill>
                <a:effectLst>
                  <a:glow rad="114300">
                    <a:srgbClr val="763300"/>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2-  المغضوب عليهم.</a:t>
            </a:r>
          </a:p>
          <a:p>
            <a:pPr lvl="0" algn="r" rtl="1">
              <a:lnSpc>
                <a:spcPct val="107000"/>
              </a:lnSpc>
              <a:spcAft>
                <a:spcPts val="800"/>
              </a:spcAft>
            </a:pPr>
            <a:r>
              <a:rPr lang="ar-SA" sz="2400" b="1" dirty="0">
                <a:solidFill>
                  <a:srgbClr val="F8D1AE">
                    <a:lumMod val="90000"/>
                  </a:srgbClr>
                </a:solidFill>
                <a:effectLst>
                  <a:glow rad="114300">
                    <a:srgbClr val="763300"/>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3-  الضالين.</a:t>
            </a:r>
          </a:p>
        </p:txBody>
      </p:sp>
    </p:spTree>
    <p:extLst>
      <p:ext uri="{BB962C8B-B14F-4D97-AF65-F5344CB8AC3E}">
        <p14:creationId xmlns:p14="http://schemas.microsoft.com/office/powerpoint/2010/main" val="403145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418"/>
                                        </p:tgtEl>
                                        <p:attrNameLst>
                                          <p:attrName>style.visibility</p:attrName>
                                        </p:attrNameLst>
                                      </p:cBhvr>
                                      <p:to>
                                        <p:strVal val="visible"/>
                                      </p:to>
                                    </p:set>
                                    <p:animEffect transition="in" filter="barn(outVertical)">
                                      <p:cBhvr>
                                        <p:cTn id="7" dur="500"/>
                                        <p:tgtEl>
                                          <p:spTgt spid="14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grpId="0" nodeType="clickEffect">
                                  <p:stCondLst>
                                    <p:cond delay="0"/>
                                  </p:stCondLst>
                                  <p:iterate type="wd">
                                    <p:tmPct val="10000"/>
                                  </p:iterate>
                                  <p:childTnLst>
                                    <p:set>
                                      <p:cBhvr>
                                        <p:cTn id="15" dur="1" fill="hold">
                                          <p:stCondLst>
                                            <p:cond delay="0"/>
                                          </p:stCondLst>
                                        </p:cTn>
                                        <p:tgtEl>
                                          <p:spTgt spid="65"/>
                                        </p:tgtEl>
                                        <p:attrNameLst>
                                          <p:attrName>style.visibility</p:attrName>
                                        </p:attrNameLst>
                                      </p:cBhvr>
                                      <p:to>
                                        <p:strVal val="visible"/>
                                      </p:to>
                                    </p:set>
                                    <p:animEffect transition="in" filter="fade">
                                      <p:cBhvr>
                                        <p:cTn id="16" dur="1000"/>
                                        <p:tgtEl>
                                          <p:spTgt spid="65"/>
                                        </p:tgtEl>
                                      </p:cBhvr>
                                    </p:animEffect>
                                    <p:anim calcmode="lin" valueType="num">
                                      <p:cBhvr>
                                        <p:cTn id="17" dur="1000" fill="hold"/>
                                        <p:tgtEl>
                                          <p:spTgt spid="65"/>
                                        </p:tgtEl>
                                        <p:attrNameLst>
                                          <p:attrName>ppt_x</p:attrName>
                                        </p:attrNameLst>
                                      </p:cBhvr>
                                      <p:tavLst>
                                        <p:tav tm="0">
                                          <p:val>
                                            <p:strVal val="#ppt_x"/>
                                          </p:val>
                                        </p:tav>
                                        <p:tav tm="100000">
                                          <p:val>
                                            <p:strVal val="#ppt_x"/>
                                          </p:val>
                                        </p:tav>
                                      </p:tavLst>
                                    </p:anim>
                                    <p:anim calcmode="lin" valueType="num">
                                      <p:cBhvr>
                                        <p:cTn id="18" dur="900" decel="100000" fill="hold"/>
                                        <p:tgtEl>
                                          <p:spTgt spid="65"/>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65"/>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1" presetClass="entr" presetSubtype="0" fill="hold" grpId="0" nodeType="clickEffect">
                                  <p:stCondLst>
                                    <p:cond delay="0"/>
                                  </p:stCondLst>
                                  <p:iterate type="wd">
                                    <p:tmPct val="10000"/>
                                  </p:iterate>
                                  <p:childTnLst>
                                    <p:set>
                                      <p:cBhvr>
                                        <p:cTn id="23" dur="1" fill="hold">
                                          <p:stCondLst>
                                            <p:cond delay="0"/>
                                          </p:stCondLst>
                                        </p:cTn>
                                        <p:tgtEl>
                                          <p:spTgt spid="32"/>
                                        </p:tgtEl>
                                        <p:attrNameLst>
                                          <p:attrName>style.visibility</p:attrName>
                                        </p:attrNameLst>
                                      </p:cBhvr>
                                      <p:to>
                                        <p:strVal val="visible"/>
                                      </p:to>
                                    </p:set>
                                    <p:anim calcmode="lin" valueType="num">
                                      <p:cBhvr>
                                        <p:cTn id="24" dur="75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25" dur="750" fill="hold"/>
                                        <p:tgtEl>
                                          <p:spTgt spid="32"/>
                                        </p:tgtEl>
                                        <p:attrNameLst>
                                          <p:attrName>ppt_y</p:attrName>
                                        </p:attrNameLst>
                                      </p:cBhvr>
                                      <p:tavLst>
                                        <p:tav tm="0">
                                          <p:val>
                                            <p:strVal val="#ppt_y"/>
                                          </p:val>
                                        </p:tav>
                                        <p:tav tm="100000">
                                          <p:val>
                                            <p:strVal val="#ppt_y"/>
                                          </p:val>
                                        </p:tav>
                                      </p:tavLst>
                                    </p:anim>
                                    <p:anim calcmode="lin" valueType="num">
                                      <p:cBhvr>
                                        <p:cTn id="26" dur="75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27" dur="75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28" dur="750" tmFilter="0,0; .5, 1; 1, 1"/>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65"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grpSp>
        <p:nvGrpSpPr>
          <p:cNvPr id="1418" name="Google Shape;1418;p36"/>
          <p:cNvGrpSpPr/>
          <p:nvPr/>
        </p:nvGrpSpPr>
        <p:grpSpPr>
          <a:xfrm>
            <a:off x="2955830" y="239959"/>
            <a:ext cx="2804007" cy="836260"/>
            <a:chOff x="463764" y="1472422"/>
            <a:chExt cx="41070639" cy="3283008"/>
          </a:xfrm>
          <a:solidFill>
            <a:srgbClr val="F5C08F"/>
          </a:solidFill>
          <a:effectLst>
            <a:glow rad="88900">
              <a:srgbClr val="923F00"/>
            </a:glow>
          </a:effectLst>
        </p:grpSpPr>
        <p:sp>
          <p:nvSpPr>
            <p:cNvPr id="1419" name="Google Shape;1419;p36"/>
            <p:cNvSpPr/>
            <p:nvPr/>
          </p:nvSpPr>
          <p:spPr>
            <a:xfrm rot="5400000">
              <a:off x="38773646" y="1994673"/>
              <a:ext cx="3283008" cy="2238505"/>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w="3175">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36"/>
            <p:cNvSpPr/>
            <p:nvPr/>
          </p:nvSpPr>
          <p:spPr>
            <a:xfrm rot="-5400000">
              <a:off x="-57616" y="1993802"/>
              <a:ext cx="3283008" cy="2240248"/>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w="3175">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36"/>
            <p:cNvSpPr/>
            <p:nvPr/>
          </p:nvSpPr>
          <p:spPr>
            <a:xfrm>
              <a:off x="1990050" y="1472439"/>
              <a:ext cx="37522200" cy="3282600"/>
            </a:xfrm>
            <a:prstGeom prst="rect">
              <a:avLst/>
            </a:prstGeom>
            <a:grpFill/>
            <a:ln w="3175">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31" name="Google Shape;1431;p36"/>
          <p:cNvSpPr/>
          <p:nvPr/>
        </p:nvSpPr>
        <p:spPr>
          <a:xfrm>
            <a:off x="2800888" y="4291225"/>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2" name="Google Shape;1432;p36"/>
          <p:cNvSpPr/>
          <p:nvPr/>
        </p:nvSpPr>
        <p:spPr>
          <a:xfrm>
            <a:off x="2261138" y="460410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36"/>
          <p:cNvSpPr/>
          <p:nvPr/>
        </p:nvSpPr>
        <p:spPr>
          <a:xfrm>
            <a:off x="5952963" y="44023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4" name="Google Shape;1434;p36"/>
          <p:cNvSpPr/>
          <p:nvPr/>
        </p:nvSpPr>
        <p:spPr>
          <a:xfrm>
            <a:off x="7865913" y="41794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5" name="Google Shape;1435;p36"/>
          <p:cNvSpPr/>
          <p:nvPr/>
        </p:nvSpPr>
        <p:spPr>
          <a:xfrm>
            <a:off x="6773963" y="466430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6" name="Google Shape;1436;p36"/>
          <p:cNvSpPr/>
          <p:nvPr/>
        </p:nvSpPr>
        <p:spPr>
          <a:xfrm>
            <a:off x="896213" y="44023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41" name="Google Shape;1441;p36"/>
          <p:cNvGrpSpPr/>
          <p:nvPr/>
        </p:nvGrpSpPr>
        <p:grpSpPr>
          <a:xfrm>
            <a:off x="3356076" y="3921721"/>
            <a:ext cx="2431847" cy="1259703"/>
            <a:chOff x="3427418" y="4001037"/>
            <a:chExt cx="2304413" cy="1141966"/>
          </a:xfrm>
        </p:grpSpPr>
        <p:sp>
          <p:nvSpPr>
            <p:cNvPr id="1442" name="Google Shape;1442;p36"/>
            <p:cNvSpPr/>
            <p:nvPr/>
          </p:nvSpPr>
          <p:spPr>
            <a:xfrm>
              <a:off x="3427418" y="4066996"/>
              <a:ext cx="2304413" cy="1076007"/>
            </a:xfrm>
            <a:custGeom>
              <a:avLst/>
              <a:gdLst/>
              <a:ahLst/>
              <a:cxnLst/>
              <a:rect l="l" t="t" r="r" b="b"/>
              <a:pathLst>
                <a:path w="62782" h="29315" extrusionOk="0">
                  <a:moveTo>
                    <a:pt x="11514" y="1"/>
                  </a:moveTo>
                  <a:lnTo>
                    <a:pt x="11406" y="1608"/>
                  </a:lnTo>
                  <a:cubicBezTo>
                    <a:pt x="11002" y="2061"/>
                    <a:pt x="9870" y="3394"/>
                    <a:pt x="9823" y="3942"/>
                  </a:cubicBezTo>
                  <a:cubicBezTo>
                    <a:pt x="9787" y="4442"/>
                    <a:pt x="10144" y="4799"/>
                    <a:pt x="10335" y="4966"/>
                  </a:cubicBezTo>
                  <a:lnTo>
                    <a:pt x="9680" y="4966"/>
                  </a:lnTo>
                  <a:lnTo>
                    <a:pt x="9680" y="5335"/>
                  </a:lnTo>
                  <a:lnTo>
                    <a:pt x="10275" y="5335"/>
                  </a:lnTo>
                  <a:lnTo>
                    <a:pt x="10275" y="7026"/>
                  </a:lnTo>
                  <a:lnTo>
                    <a:pt x="9466" y="7026"/>
                  </a:lnTo>
                  <a:lnTo>
                    <a:pt x="9466" y="7264"/>
                  </a:lnTo>
                  <a:cubicBezTo>
                    <a:pt x="9466" y="7264"/>
                    <a:pt x="9966" y="7633"/>
                    <a:pt x="10049" y="7978"/>
                  </a:cubicBezTo>
                  <a:cubicBezTo>
                    <a:pt x="10085" y="8073"/>
                    <a:pt x="10037" y="9681"/>
                    <a:pt x="9978" y="11883"/>
                  </a:cubicBezTo>
                  <a:lnTo>
                    <a:pt x="9263" y="11883"/>
                  </a:lnTo>
                  <a:lnTo>
                    <a:pt x="9263" y="12610"/>
                  </a:lnTo>
                  <a:lnTo>
                    <a:pt x="9966" y="12610"/>
                  </a:lnTo>
                  <a:cubicBezTo>
                    <a:pt x="9882" y="15146"/>
                    <a:pt x="9787" y="18253"/>
                    <a:pt x="9704" y="20742"/>
                  </a:cubicBezTo>
                  <a:lnTo>
                    <a:pt x="9013" y="20742"/>
                  </a:lnTo>
                  <a:lnTo>
                    <a:pt x="9013" y="21468"/>
                  </a:lnTo>
                  <a:lnTo>
                    <a:pt x="9680" y="21468"/>
                  </a:lnTo>
                  <a:cubicBezTo>
                    <a:pt x="9644" y="22516"/>
                    <a:pt x="9620" y="23409"/>
                    <a:pt x="9585" y="24040"/>
                  </a:cubicBezTo>
                  <a:lnTo>
                    <a:pt x="8620" y="24040"/>
                  </a:lnTo>
                  <a:lnTo>
                    <a:pt x="8620" y="26278"/>
                  </a:lnTo>
                  <a:lnTo>
                    <a:pt x="7382" y="26278"/>
                  </a:lnTo>
                  <a:lnTo>
                    <a:pt x="7382" y="26230"/>
                  </a:lnTo>
                  <a:cubicBezTo>
                    <a:pt x="7382" y="26230"/>
                    <a:pt x="7894" y="25992"/>
                    <a:pt x="7858" y="25099"/>
                  </a:cubicBezTo>
                  <a:cubicBezTo>
                    <a:pt x="7835" y="24206"/>
                    <a:pt x="6882" y="23051"/>
                    <a:pt x="6049" y="22408"/>
                  </a:cubicBezTo>
                  <a:cubicBezTo>
                    <a:pt x="5227" y="21766"/>
                    <a:pt x="3965" y="20944"/>
                    <a:pt x="3953" y="20920"/>
                  </a:cubicBezTo>
                  <a:cubicBezTo>
                    <a:pt x="3917" y="20932"/>
                    <a:pt x="2667" y="21754"/>
                    <a:pt x="1846" y="22408"/>
                  </a:cubicBezTo>
                  <a:cubicBezTo>
                    <a:pt x="1012" y="23063"/>
                    <a:pt x="60" y="24218"/>
                    <a:pt x="36" y="25099"/>
                  </a:cubicBezTo>
                  <a:cubicBezTo>
                    <a:pt x="0" y="25992"/>
                    <a:pt x="512" y="26230"/>
                    <a:pt x="512" y="26230"/>
                  </a:cubicBezTo>
                  <a:lnTo>
                    <a:pt x="512" y="26278"/>
                  </a:lnTo>
                  <a:lnTo>
                    <a:pt x="36" y="26278"/>
                  </a:lnTo>
                  <a:lnTo>
                    <a:pt x="36" y="29314"/>
                  </a:lnTo>
                  <a:lnTo>
                    <a:pt x="62782" y="29314"/>
                  </a:lnTo>
                  <a:lnTo>
                    <a:pt x="62782" y="26278"/>
                  </a:lnTo>
                  <a:lnTo>
                    <a:pt x="62258" y="26278"/>
                  </a:lnTo>
                  <a:lnTo>
                    <a:pt x="62258" y="26254"/>
                  </a:lnTo>
                  <a:cubicBezTo>
                    <a:pt x="62258" y="26254"/>
                    <a:pt x="62770" y="26004"/>
                    <a:pt x="62734" y="25111"/>
                  </a:cubicBezTo>
                  <a:cubicBezTo>
                    <a:pt x="62710" y="24218"/>
                    <a:pt x="61758" y="23063"/>
                    <a:pt x="60924" y="22420"/>
                  </a:cubicBezTo>
                  <a:cubicBezTo>
                    <a:pt x="60103" y="21789"/>
                    <a:pt x="58841" y="20968"/>
                    <a:pt x="58817" y="20932"/>
                  </a:cubicBezTo>
                  <a:cubicBezTo>
                    <a:pt x="58793" y="20944"/>
                    <a:pt x="57543" y="21766"/>
                    <a:pt x="56722" y="22420"/>
                  </a:cubicBezTo>
                  <a:cubicBezTo>
                    <a:pt x="55888" y="23075"/>
                    <a:pt x="54936" y="24242"/>
                    <a:pt x="54912" y="25111"/>
                  </a:cubicBezTo>
                  <a:cubicBezTo>
                    <a:pt x="54876" y="26004"/>
                    <a:pt x="55388" y="26254"/>
                    <a:pt x="55388" y="26254"/>
                  </a:cubicBezTo>
                  <a:lnTo>
                    <a:pt x="55388" y="26290"/>
                  </a:lnTo>
                  <a:lnTo>
                    <a:pt x="54281" y="26290"/>
                  </a:lnTo>
                  <a:lnTo>
                    <a:pt x="54281" y="24063"/>
                  </a:lnTo>
                  <a:lnTo>
                    <a:pt x="53197" y="24063"/>
                  </a:lnTo>
                  <a:cubicBezTo>
                    <a:pt x="53185" y="23420"/>
                    <a:pt x="53150" y="22528"/>
                    <a:pt x="53102" y="21492"/>
                  </a:cubicBezTo>
                  <a:lnTo>
                    <a:pt x="53781" y="21492"/>
                  </a:lnTo>
                  <a:lnTo>
                    <a:pt x="53781" y="20753"/>
                  </a:lnTo>
                  <a:lnTo>
                    <a:pt x="53078" y="20753"/>
                  </a:lnTo>
                  <a:cubicBezTo>
                    <a:pt x="53007" y="18265"/>
                    <a:pt x="52900" y="15158"/>
                    <a:pt x="52828" y="12633"/>
                  </a:cubicBezTo>
                  <a:lnTo>
                    <a:pt x="53519" y="12633"/>
                  </a:lnTo>
                  <a:lnTo>
                    <a:pt x="53519" y="11907"/>
                  </a:lnTo>
                  <a:lnTo>
                    <a:pt x="52804" y="11907"/>
                  </a:lnTo>
                  <a:cubicBezTo>
                    <a:pt x="52745" y="9716"/>
                    <a:pt x="52709" y="8097"/>
                    <a:pt x="52733" y="7990"/>
                  </a:cubicBezTo>
                  <a:cubicBezTo>
                    <a:pt x="52804" y="7645"/>
                    <a:pt x="53316" y="7276"/>
                    <a:pt x="53316" y="7276"/>
                  </a:cubicBezTo>
                  <a:lnTo>
                    <a:pt x="53316" y="7038"/>
                  </a:lnTo>
                  <a:lnTo>
                    <a:pt x="52507" y="7038"/>
                  </a:lnTo>
                  <a:lnTo>
                    <a:pt x="52507" y="5359"/>
                  </a:lnTo>
                  <a:lnTo>
                    <a:pt x="53102" y="5359"/>
                  </a:lnTo>
                  <a:lnTo>
                    <a:pt x="53102" y="4978"/>
                  </a:lnTo>
                  <a:lnTo>
                    <a:pt x="52447" y="4978"/>
                  </a:lnTo>
                  <a:cubicBezTo>
                    <a:pt x="52650" y="4823"/>
                    <a:pt x="53007" y="4466"/>
                    <a:pt x="52959" y="3954"/>
                  </a:cubicBezTo>
                  <a:cubicBezTo>
                    <a:pt x="52912" y="3406"/>
                    <a:pt x="51780" y="2085"/>
                    <a:pt x="51376" y="1620"/>
                  </a:cubicBezTo>
                  <a:lnTo>
                    <a:pt x="51280" y="13"/>
                  </a:lnTo>
                  <a:lnTo>
                    <a:pt x="51197" y="13"/>
                  </a:lnTo>
                  <a:lnTo>
                    <a:pt x="51102" y="1620"/>
                  </a:lnTo>
                  <a:cubicBezTo>
                    <a:pt x="50697" y="2085"/>
                    <a:pt x="49566" y="3406"/>
                    <a:pt x="49518" y="3954"/>
                  </a:cubicBezTo>
                  <a:cubicBezTo>
                    <a:pt x="49471" y="4466"/>
                    <a:pt x="49828" y="4823"/>
                    <a:pt x="50030" y="4978"/>
                  </a:cubicBezTo>
                  <a:lnTo>
                    <a:pt x="49375" y="4978"/>
                  </a:lnTo>
                  <a:lnTo>
                    <a:pt x="49375" y="5359"/>
                  </a:lnTo>
                  <a:lnTo>
                    <a:pt x="49995" y="5359"/>
                  </a:lnTo>
                  <a:lnTo>
                    <a:pt x="49995" y="7038"/>
                  </a:lnTo>
                  <a:lnTo>
                    <a:pt x="49268" y="7038"/>
                  </a:lnTo>
                  <a:lnTo>
                    <a:pt x="49268" y="7276"/>
                  </a:lnTo>
                  <a:cubicBezTo>
                    <a:pt x="49268" y="7276"/>
                    <a:pt x="49756" y="7645"/>
                    <a:pt x="49852" y="7990"/>
                  </a:cubicBezTo>
                  <a:cubicBezTo>
                    <a:pt x="49875" y="8097"/>
                    <a:pt x="49828" y="9705"/>
                    <a:pt x="49768" y="11907"/>
                  </a:cubicBezTo>
                  <a:lnTo>
                    <a:pt x="48935" y="11907"/>
                  </a:lnTo>
                  <a:lnTo>
                    <a:pt x="48935" y="12633"/>
                  </a:lnTo>
                  <a:lnTo>
                    <a:pt x="49756" y="12633"/>
                  </a:lnTo>
                  <a:cubicBezTo>
                    <a:pt x="49685" y="15158"/>
                    <a:pt x="49578" y="18265"/>
                    <a:pt x="49506" y="20753"/>
                  </a:cubicBezTo>
                  <a:lnTo>
                    <a:pt x="48744" y="20753"/>
                  </a:lnTo>
                  <a:lnTo>
                    <a:pt x="48744" y="21492"/>
                  </a:lnTo>
                  <a:lnTo>
                    <a:pt x="49471" y="21492"/>
                  </a:lnTo>
                  <a:cubicBezTo>
                    <a:pt x="49447" y="22528"/>
                    <a:pt x="49411" y="23420"/>
                    <a:pt x="49387" y="24063"/>
                  </a:cubicBezTo>
                  <a:lnTo>
                    <a:pt x="48875" y="24063"/>
                  </a:lnTo>
                  <a:cubicBezTo>
                    <a:pt x="48911" y="23944"/>
                    <a:pt x="48935" y="23790"/>
                    <a:pt x="48923" y="23611"/>
                  </a:cubicBezTo>
                  <a:cubicBezTo>
                    <a:pt x="48899" y="22885"/>
                    <a:pt x="48125" y="21920"/>
                    <a:pt x="47423" y="21385"/>
                  </a:cubicBezTo>
                  <a:cubicBezTo>
                    <a:pt x="46732" y="20849"/>
                    <a:pt x="45708" y="20170"/>
                    <a:pt x="45684" y="20158"/>
                  </a:cubicBezTo>
                  <a:cubicBezTo>
                    <a:pt x="45649" y="20170"/>
                    <a:pt x="44625" y="20861"/>
                    <a:pt x="43934" y="21385"/>
                  </a:cubicBezTo>
                  <a:cubicBezTo>
                    <a:pt x="43256" y="21920"/>
                    <a:pt x="42470" y="22885"/>
                    <a:pt x="42434" y="23611"/>
                  </a:cubicBezTo>
                  <a:cubicBezTo>
                    <a:pt x="42434" y="23790"/>
                    <a:pt x="42446" y="23944"/>
                    <a:pt x="42482" y="24063"/>
                  </a:cubicBezTo>
                  <a:lnTo>
                    <a:pt x="41851" y="24063"/>
                  </a:lnTo>
                  <a:cubicBezTo>
                    <a:pt x="41839" y="23647"/>
                    <a:pt x="41827" y="23123"/>
                    <a:pt x="41815" y="22528"/>
                  </a:cubicBezTo>
                  <a:lnTo>
                    <a:pt x="42303" y="22528"/>
                  </a:lnTo>
                  <a:lnTo>
                    <a:pt x="42303" y="22004"/>
                  </a:lnTo>
                  <a:lnTo>
                    <a:pt x="41791" y="22004"/>
                  </a:lnTo>
                  <a:cubicBezTo>
                    <a:pt x="41732" y="20218"/>
                    <a:pt x="41672" y="17991"/>
                    <a:pt x="41613" y="16170"/>
                  </a:cubicBezTo>
                  <a:lnTo>
                    <a:pt x="42172" y="16170"/>
                  </a:lnTo>
                  <a:lnTo>
                    <a:pt x="42172" y="15646"/>
                  </a:lnTo>
                  <a:lnTo>
                    <a:pt x="41601" y="15646"/>
                  </a:lnTo>
                  <a:cubicBezTo>
                    <a:pt x="41553" y="14074"/>
                    <a:pt x="41541" y="12931"/>
                    <a:pt x="41553" y="12860"/>
                  </a:cubicBezTo>
                  <a:cubicBezTo>
                    <a:pt x="41613" y="12610"/>
                    <a:pt x="41946" y="12348"/>
                    <a:pt x="41946" y="12348"/>
                  </a:cubicBezTo>
                  <a:lnTo>
                    <a:pt x="41946" y="12181"/>
                  </a:lnTo>
                  <a:lnTo>
                    <a:pt x="41458" y="12181"/>
                  </a:lnTo>
                  <a:lnTo>
                    <a:pt x="41458" y="11050"/>
                  </a:lnTo>
                  <a:lnTo>
                    <a:pt x="41874" y="11050"/>
                  </a:lnTo>
                  <a:lnTo>
                    <a:pt x="41874" y="10800"/>
                  </a:lnTo>
                  <a:lnTo>
                    <a:pt x="41422" y="10800"/>
                  </a:lnTo>
                  <a:cubicBezTo>
                    <a:pt x="41553" y="10693"/>
                    <a:pt x="41791" y="10443"/>
                    <a:pt x="41767" y="10109"/>
                  </a:cubicBezTo>
                  <a:cubicBezTo>
                    <a:pt x="41732" y="9740"/>
                    <a:pt x="40993" y="8859"/>
                    <a:pt x="40708" y="8550"/>
                  </a:cubicBezTo>
                  <a:lnTo>
                    <a:pt x="40636" y="7466"/>
                  </a:lnTo>
                  <a:lnTo>
                    <a:pt x="40589" y="7466"/>
                  </a:lnTo>
                  <a:lnTo>
                    <a:pt x="40517" y="8550"/>
                  </a:lnTo>
                  <a:cubicBezTo>
                    <a:pt x="40231" y="8859"/>
                    <a:pt x="39493" y="9740"/>
                    <a:pt x="39458" y="10109"/>
                  </a:cubicBezTo>
                  <a:cubicBezTo>
                    <a:pt x="39434" y="10455"/>
                    <a:pt x="39672" y="10693"/>
                    <a:pt x="39803" y="10800"/>
                  </a:cubicBezTo>
                  <a:lnTo>
                    <a:pt x="39374" y="10800"/>
                  </a:lnTo>
                  <a:lnTo>
                    <a:pt x="39374" y="11050"/>
                  </a:lnTo>
                  <a:lnTo>
                    <a:pt x="39767" y="11050"/>
                  </a:lnTo>
                  <a:lnTo>
                    <a:pt x="39767" y="12181"/>
                  </a:lnTo>
                  <a:lnTo>
                    <a:pt x="39231" y="12181"/>
                  </a:lnTo>
                  <a:lnTo>
                    <a:pt x="39231" y="12348"/>
                  </a:lnTo>
                  <a:cubicBezTo>
                    <a:pt x="39231" y="12348"/>
                    <a:pt x="39565" y="12610"/>
                    <a:pt x="39624" y="12860"/>
                  </a:cubicBezTo>
                  <a:cubicBezTo>
                    <a:pt x="39636" y="12931"/>
                    <a:pt x="39612" y="14086"/>
                    <a:pt x="39577" y="15646"/>
                  </a:cubicBezTo>
                  <a:lnTo>
                    <a:pt x="39088" y="15646"/>
                  </a:lnTo>
                  <a:lnTo>
                    <a:pt x="39088" y="16170"/>
                  </a:lnTo>
                  <a:lnTo>
                    <a:pt x="39565" y="16170"/>
                  </a:lnTo>
                  <a:cubicBezTo>
                    <a:pt x="39517" y="17991"/>
                    <a:pt x="39446" y="20218"/>
                    <a:pt x="39386" y="22004"/>
                  </a:cubicBezTo>
                  <a:lnTo>
                    <a:pt x="38910" y="22004"/>
                  </a:lnTo>
                  <a:lnTo>
                    <a:pt x="38910" y="22528"/>
                  </a:lnTo>
                  <a:lnTo>
                    <a:pt x="39374" y="22528"/>
                  </a:lnTo>
                  <a:cubicBezTo>
                    <a:pt x="39350" y="23111"/>
                    <a:pt x="39338" y="23623"/>
                    <a:pt x="39327" y="24063"/>
                  </a:cubicBezTo>
                  <a:lnTo>
                    <a:pt x="38517" y="24063"/>
                  </a:lnTo>
                  <a:lnTo>
                    <a:pt x="38517" y="21325"/>
                  </a:lnTo>
                  <a:lnTo>
                    <a:pt x="37957" y="21325"/>
                  </a:lnTo>
                  <a:lnTo>
                    <a:pt x="37957" y="20813"/>
                  </a:lnTo>
                  <a:cubicBezTo>
                    <a:pt x="37957" y="20813"/>
                    <a:pt x="38910" y="20372"/>
                    <a:pt x="38862" y="18670"/>
                  </a:cubicBezTo>
                  <a:cubicBezTo>
                    <a:pt x="38803" y="16979"/>
                    <a:pt x="37005" y="14777"/>
                    <a:pt x="35421" y="13538"/>
                  </a:cubicBezTo>
                  <a:cubicBezTo>
                    <a:pt x="34159" y="12538"/>
                    <a:pt x="32373" y="11348"/>
                    <a:pt x="31695" y="10895"/>
                  </a:cubicBezTo>
                  <a:lnTo>
                    <a:pt x="31516" y="8216"/>
                  </a:lnTo>
                  <a:lnTo>
                    <a:pt x="31373" y="8216"/>
                  </a:lnTo>
                  <a:lnTo>
                    <a:pt x="31183" y="10859"/>
                  </a:lnTo>
                  <a:cubicBezTo>
                    <a:pt x="30540" y="11276"/>
                    <a:pt x="28694" y="12514"/>
                    <a:pt x="27408" y="13526"/>
                  </a:cubicBezTo>
                  <a:cubicBezTo>
                    <a:pt x="25825" y="14753"/>
                    <a:pt x="24027" y="16967"/>
                    <a:pt x="23967" y="18658"/>
                  </a:cubicBezTo>
                  <a:cubicBezTo>
                    <a:pt x="23908" y="20349"/>
                    <a:pt x="24872" y="20801"/>
                    <a:pt x="24872" y="20801"/>
                  </a:cubicBezTo>
                  <a:lnTo>
                    <a:pt x="24872" y="21301"/>
                  </a:lnTo>
                  <a:lnTo>
                    <a:pt x="24313" y="21301"/>
                  </a:lnTo>
                  <a:lnTo>
                    <a:pt x="24313" y="24040"/>
                  </a:lnTo>
                  <a:lnTo>
                    <a:pt x="23444" y="24040"/>
                  </a:lnTo>
                  <a:cubicBezTo>
                    <a:pt x="23432" y="23623"/>
                    <a:pt x="23420" y="23111"/>
                    <a:pt x="23396" y="22516"/>
                  </a:cubicBezTo>
                  <a:lnTo>
                    <a:pt x="23860" y="22516"/>
                  </a:lnTo>
                  <a:lnTo>
                    <a:pt x="23860" y="21992"/>
                  </a:lnTo>
                  <a:lnTo>
                    <a:pt x="23384" y="21992"/>
                  </a:lnTo>
                  <a:cubicBezTo>
                    <a:pt x="23325" y="20206"/>
                    <a:pt x="23265" y="17967"/>
                    <a:pt x="23205" y="16158"/>
                  </a:cubicBezTo>
                  <a:lnTo>
                    <a:pt x="23682" y="16158"/>
                  </a:lnTo>
                  <a:lnTo>
                    <a:pt x="23682" y="15634"/>
                  </a:lnTo>
                  <a:lnTo>
                    <a:pt x="23194" y="15634"/>
                  </a:lnTo>
                  <a:cubicBezTo>
                    <a:pt x="23146" y="14062"/>
                    <a:pt x="23134" y="12907"/>
                    <a:pt x="23146" y="12836"/>
                  </a:cubicBezTo>
                  <a:cubicBezTo>
                    <a:pt x="23205" y="12598"/>
                    <a:pt x="23539" y="12336"/>
                    <a:pt x="23539" y="12336"/>
                  </a:cubicBezTo>
                  <a:lnTo>
                    <a:pt x="23539" y="12169"/>
                  </a:lnTo>
                  <a:lnTo>
                    <a:pt x="23003" y="12169"/>
                  </a:lnTo>
                  <a:lnTo>
                    <a:pt x="23003" y="11038"/>
                  </a:lnTo>
                  <a:lnTo>
                    <a:pt x="23396" y="11038"/>
                  </a:lnTo>
                  <a:lnTo>
                    <a:pt x="23396" y="10788"/>
                  </a:lnTo>
                  <a:lnTo>
                    <a:pt x="22967" y="10788"/>
                  </a:lnTo>
                  <a:cubicBezTo>
                    <a:pt x="23098" y="10681"/>
                    <a:pt x="23336" y="10431"/>
                    <a:pt x="23313" y="10097"/>
                  </a:cubicBezTo>
                  <a:cubicBezTo>
                    <a:pt x="23277" y="9728"/>
                    <a:pt x="22491" y="8823"/>
                    <a:pt x="22241" y="8526"/>
                  </a:cubicBezTo>
                  <a:lnTo>
                    <a:pt x="22182" y="7454"/>
                  </a:lnTo>
                  <a:lnTo>
                    <a:pt x="22134" y="7454"/>
                  </a:lnTo>
                  <a:lnTo>
                    <a:pt x="22086" y="8502"/>
                  </a:lnTo>
                  <a:cubicBezTo>
                    <a:pt x="21836" y="8788"/>
                    <a:pt x="21039" y="9728"/>
                    <a:pt x="21003" y="10097"/>
                  </a:cubicBezTo>
                  <a:cubicBezTo>
                    <a:pt x="20979" y="10443"/>
                    <a:pt x="21217" y="10681"/>
                    <a:pt x="21348" y="10788"/>
                  </a:cubicBezTo>
                  <a:lnTo>
                    <a:pt x="20896" y="10788"/>
                  </a:lnTo>
                  <a:lnTo>
                    <a:pt x="20896" y="11038"/>
                  </a:lnTo>
                  <a:lnTo>
                    <a:pt x="21312" y="11038"/>
                  </a:lnTo>
                  <a:lnTo>
                    <a:pt x="21312" y="12169"/>
                  </a:lnTo>
                  <a:lnTo>
                    <a:pt x="20824" y="12169"/>
                  </a:lnTo>
                  <a:lnTo>
                    <a:pt x="20824" y="12336"/>
                  </a:lnTo>
                  <a:cubicBezTo>
                    <a:pt x="20824" y="12336"/>
                    <a:pt x="21158" y="12598"/>
                    <a:pt x="21217" y="12836"/>
                  </a:cubicBezTo>
                  <a:cubicBezTo>
                    <a:pt x="21229" y="12907"/>
                    <a:pt x="21193" y="14074"/>
                    <a:pt x="21170" y="15634"/>
                  </a:cubicBezTo>
                  <a:lnTo>
                    <a:pt x="20598" y="15634"/>
                  </a:lnTo>
                  <a:lnTo>
                    <a:pt x="20598" y="16158"/>
                  </a:lnTo>
                  <a:lnTo>
                    <a:pt x="21158" y="16158"/>
                  </a:lnTo>
                  <a:cubicBezTo>
                    <a:pt x="21110" y="17967"/>
                    <a:pt x="21039" y="20206"/>
                    <a:pt x="20979" y="21992"/>
                  </a:cubicBezTo>
                  <a:lnTo>
                    <a:pt x="20467" y="21992"/>
                  </a:lnTo>
                  <a:lnTo>
                    <a:pt x="20467" y="22516"/>
                  </a:lnTo>
                  <a:lnTo>
                    <a:pt x="20955" y="22516"/>
                  </a:lnTo>
                  <a:cubicBezTo>
                    <a:pt x="20943" y="23087"/>
                    <a:pt x="20931" y="23611"/>
                    <a:pt x="20919" y="24040"/>
                  </a:cubicBezTo>
                  <a:lnTo>
                    <a:pt x="20300" y="24040"/>
                  </a:lnTo>
                  <a:cubicBezTo>
                    <a:pt x="20336" y="23921"/>
                    <a:pt x="20360" y="23778"/>
                    <a:pt x="20348" y="23599"/>
                  </a:cubicBezTo>
                  <a:cubicBezTo>
                    <a:pt x="20324" y="22873"/>
                    <a:pt x="19550" y="21896"/>
                    <a:pt x="18848" y="21361"/>
                  </a:cubicBezTo>
                  <a:cubicBezTo>
                    <a:pt x="18157" y="20825"/>
                    <a:pt x="17133" y="20158"/>
                    <a:pt x="17109" y="20146"/>
                  </a:cubicBezTo>
                  <a:cubicBezTo>
                    <a:pt x="17074" y="20158"/>
                    <a:pt x="16050" y="20849"/>
                    <a:pt x="15359" y="21361"/>
                  </a:cubicBezTo>
                  <a:cubicBezTo>
                    <a:pt x="14681" y="21896"/>
                    <a:pt x="13895" y="22873"/>
                    <a:pt x="13859" y="23599"/>
                  </a:cubicBezTo>
                  <a:cubicBezTo>
                    <a:pt x="13859" y="23778"/>
                    <a:pt x="13871" y="23921"/>
                    <a:pt x="13907" y="24040"/>
                  </a:cubicBezTo>
                  <a:lnTo>
                    <a:pt x="13395" y="24040"/>
                  </a:lnTo>
                  <a:cubicBezTo>
                    <a:pt x="13383" y="23409"/>
                    <a:pt x="13359" y="22516"/>
                    <a:pt x="13311" y="21468"/>
                  </a:cubicBezTo>
                  <a:lnTo>
                    <a:pt x="14038" y="21468"/>
                  </a:lnTo>
                  <a:lnTo>
                    <a:pt x="14038" y="20742"/>
                  </a:lnTo>
                  <a:lnTo>
                    <a:pt x="13276" y="20742"/>
                  </a:lnTo>
                  <a:cubicBezTo>
                    <a:pt x="13204" y="18253"/>
                    <a:pt x="13097" y="15146"/>
                    <a:pt x="13026" y="12610"/>
                  </a:cubicBezTo>
                  <a:lnTo>
                    <a:pt x="13847" y="12610"/>
                  </a:lnTo>
                  <a:lnTo>
                    <a:pt x="13847" y="11883"/>
                  </a:lnTo>
                  <a:lnTo>
                    <a:pt x="13014" y="11883"/>
                  </a:lnTo>
                  <a:cubicBezTo>
                    <a:pt x="12954" y="9693"/>
                    <a:pt x="12907" y="8073"/>
                    <a:pt x="12942" y="7978"/>
                  </a:cubicBezTo>
                  <a:cubicBezTo>
                    <a:pt x="13014" y="7633"/>
                    <a:pt x="13514" y="7264"/>
                    <a:pt x="13514" y="7264"/>
                  </a:cubicBezTo>
                  <a:lnTo>
                    <a:pt x="13514" y="7026"/>
                  </a:lnTo>
                  <a:lnTo>
                    <a:pt x="12788" y="7026"/>
                  </a:lnTo>
                  <a:lnTo>
                    <a:pt x="12788" y="5335"/>
                  </a:lnTo>
                  <a:lnTo>
                    <a:pt x="13419" y="5335"/>
                  </a:lnTo>
                  <a:lnTo>
                    <a:pt x="13419" y="4966"/>
                  </a:lnTo>
                  <a:lnTo>
                    <a:pt x="12764" y="4966"/>
                  </a:lnTo>
                  <a:cubicBezTo>
                    <a:pt x="12954" y="4799"/>
                    <a:pt x="13311" y="4442"/>
                    <a:pt x="13264" y="3942"/>
                  </a:cubicBezTo>
                  <a:cubicBezTo>
                    <a:pt x="13216" y="3394"/>
                    <a:pt x="12085" y="2061"/>
                    <a:pt x="11692" y="1608"/>
                  </a:cubicBezTo>
                  <a:lnTo>
                    <a:pt x="11585" y="1"/>
                  </a:lnTo>
                  <a:close/>
                </a:path>
              </a:pathLst>
            </a:custGeom>
            <a:gradFill>
              <a:gsLst>
                <a:gs pos="0">
                  <a:schemeClr val="accent3"/>
                </a:gs>
                <a:gs pos="100000">
                  <a:srgbClr val="7D386F"/>
                </a:gs>
                <a:gs pos="100000">
                  <a:schemeClr val="accent4"/>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36"/>
            <p:cNvSpPr/>
            <p:nvPr/>
          </p:nvSpPr>
          <p:spPr>
            <a:xfrm>
              <a:off x="3824639" y="4001037"/>
              <a:ext cx="67354" cy="71244"/>
            </a:xfrm>
            <a:custGeom>
              <a:avLst/>
              <a:gdLst/>
              <a:ahLst/>
              <a:cxnLst/>
              <a:rect l="l" t="t" r="r" b="b"/>
              <a:pathLst>
                <a:path w="1835" h="1941" extrusionOk="0">
                  <a:moveTo>
                    <a:pt x="596" y="0"/>
                  </a:moveTo>
                  <a:lnTo>
                    <a:pt x="596" y="0"/>
                  </a:lnTo>
                  <a:cubicBezTo>
                    <a:pt x="251" y="167"/>
                    <a:pt x="1" y="512"/>
                    <a:pt x="1" y="929"/>
                  </a:cubicBezTo>
                  <a:cubicBezTo>
                    <a:pt x="1" y="1476"/>
                    <a:pt x="453" y="1941"/>
                    <a:pt x="1013" y="1941"/>
                  </a:cubicBezTo>
                  <a:cubicBezTo>
                    <a:pt x="1358" y="1941"/>
                    <a:pt x="1656" y="1774"/>
                    <a:pt x="1835" y="1524"/>
                  </a:cubicBezTo>
                  <a:lnTo>
                    <a:pt x="1835" y="1524"/>
                  </a:lnTo>
                  <a:cubicBezTo>
                    <a:pt x="1715" y="1584"/>
                    <a:pt x="1561" y="1607"/>
                    <a:pt x="1418" y="1607"/>
                  </a:cubicBezTo>
                  <a:cubicBezTo>
                    <a:pt x="870" y="1607"/>
                    <a:pt x="406" y="1167"/>
                    <a:pt x="406" y="595"/>
                  </a:cubicBezTo>
                  <a:cubicBezTo>
                    <a:pt x="406" y="381"/>
                    <a:pt x="477" y="179"/>
                    <a:pt x="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36"/>
            <p:cNvSpPr/>
            <p:nvPr/>
          </p:nvSpPr>
          <p:spPr>
            <a:xfrm>
              <a:off x="5265053" y="4005405"/>
              <a:ext cx="67354" cy="71244"/>
            </a:xfrm>
            <a:custGeom>
              <a:avLst/>
              <a:gdLst/>
              <a:ahLst/>
              <a:cxnLst/>
              <a:rect l="l" t="t" r="r" b="b"/>
              <a:pathLst>
                <a:path w="1835" h="1941" extrusionOk="0">
                  <a:moveTo>
                    <a:pt x="1239" y="0"/>
                  </a:moveTo>
                  <a:lnTo>
                    <a:pt x="1239" y="0"/>
                  </a:lnTo>
                  <a:cubicBezTo>
                    <a:pt x="1358" y="191"/>
                    <a:pt x="1430" y="381"/>
                    <a:pt x="1430" y="595"/>
                  </a:cubicBezTo>
                  <a:cubicBezTo>
                    <a:pt x="1430" y="1167"/>
                    <a:pt x="977" y="1607"/>
                    <a:pt x="418" y="1607"/>
                  </a:cubicBezTo>
                  <a:cubicBezTo>
                    <a:pt x="275" y="1607"/>
                    <a:pt x="120" y="1584"/>
                    <a:pt x="1" y="1524"/>
                  </a:cubicBezTo>
                  <a:lnTo>
                    <a:pt x="1" y="1524"/>
                  </a:lnTo>
                  <a:cubicBezTo>
                    <a:pt x="180" y="1774"/>
                    <a:pt x="477" y="1941"/>
                    <a:pt x="823" y="1941"/>
                  </a:cubicBezTo>
                  <a:cubicBezTo>
                    <a:pt x="1394" y="1941"/>
                    <a:pt x="1835" y="1477"/>
                    <a:pt x="1835" y="929"/>
                  </a:cubicBezTo>
                  <a:cubicBezTo>
                    <a:pt x="1835" y="512"/>
                    <a:pt x="1585" y="167"/>
                    <a:pt x="1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36"/>
            <p:cNvSpPr/>
            <p:nvPr/>
          </p:nvSpPr>
          <p:spPr>
            <a:xfrm>
              <a:off x="4211436" y="4294713"/>
              <a:ext cx="45477" cy="48084"/>
            </a:xfrm>
            <a:custGeom>
              <a:avLst/>
              <a:gdLst/>
              <a:ahLst/>
              <a:cxnLst/>
              <a:rect l="l" t="t" r="r" b="b"/>
              <a:pathLst>
                <a:path w="1239" h="1310" extrusionOk="0">
                  <a:moveTo>
                    <a:pt x="833" y="0"/>
                  </a:moveTo>
                  <a:cubicBezTo>
                    <a:pt x="929" y="119"/>
                    <a:pt x="964" y="250"/>
                    <a:pt x="964" y="393"/>
                  </a:cubicBezTo>
                  <a:cubicBezTo>
                    <a:pt x="964" y="786"/>
                    <a:pt x="655" y="1084"/>
                    <a:pt x="286" y="1084"/>
                  </a:cubicBezTo>
                  <a:cubicBezTo>
                    <a:pt x="191" y="1084"/>
                    <a:pt x="83" y="1072"/>
                    <a:pt x="0" y="1024"/>
                  </a:cubicBezTo>
                  <a:lnTo>
                    <a:pt x="0" y="1024"/>
                  </a:lnTo>
                  <a:cubicBezTo>
                    <a:pt x="119" y="1191"/>
                    <a:pt x="333" y="1310"/>
                    <a:pt x="548" y="1310"/>
                  </a:cubicBezTo>
                  <a:cubicBezTo>
                    <a:pt x="941" y="1310"/>
                    <a:pt x="1238" y="988"/>
                    <a:pt x="1238" y="619"/>
                  </a:cubicBezTo>
                  <a:cubicBezTo>
                    <a:pt x="1238" y="333"/>
                    <a:pt x="1072" y="95"/>
                    <a:pt x="8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36"/>
            <p:cNvSpPr/>
            <p:nvPr/>
          </p:nvSpPr>
          <p:spPr>
            <a:xfrm>
              <a:off x="4895361" y="4294713"/>
              <a:ext cx="45477" cy="48084"/>
            </a:xfrm>
            <a:custGeom>
              <a:avLst/>
              <a:gdLst/>
              <a:ahLst/>
              <a:cxnLst/>
              <a:rect l="l" t="t" r="r" b="b"/>
              <a:pathLst>
                <a:path w="1239" h="1310" extrusionOk="0">
                  <a:moveTo>
                    <a:pt x="405" y="0"/>
                  </a:moveTo>
                  <a:lnTo>
                    <a:pt x="405" y="0"/>
                  </a:lnTo>
                  <a:cubicBezTo>
                    <a:pt x="167" y="95"/>
                    <a:pt x="0" y="333"/>
                    <a:pt x="0" y="619"/>
                  </a:cubicBezTo>
                  <a:cubicBezTo>
                    <a:pt x="0" y="988"/>
                    <a:pt x="298" y="1310"/>
                    <a:pt x="691" y="1310"/>
                  </a:cubicBezTo>
                  <a:cubicBezTo>
                    <a:pt x="905" y="1310"/>
                    <a:pt x="1119" y="1191"/>
                    <a:pt x="1239" y="1024"/>
                  </a:cubicBezTo>
                  <a:lnTo>
                    <a:pt x="1239" y="1024"/>
                  </a:lnTo>
                  <a:cubicBezTo>
                    <a:pt x="1143" y="1072"/>
                    <a:pt x="1060" y="1084"/>
                    <a:pt x="953" y="1084"/>
                  </a:cubicBezTo>
                  <a:cubicBezTo>
                    <a:pt x="584" y="1084"/>
                    <a:pt x="274" y="786"/>
                    <a:pt x="274" y="393"/>
                  </a:cubicBezTo>
                  <a:cubicBezTo>
                    <a:pt x="274" y="250"/>
                    <a:pt x="310" y="119"/>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36"/>
            <p:cNvSpPr/>
            <p:nvPr/>
          </p:nvSpPr>
          <p:spPr>
            <a:xfrm>
              <a:off x="4529999" y="4244427"/>
              <a:ext cx="128541" cy="135515"/>
            </a:xfrm>
            <a:custGeom>
              <a:avLst/>
              <a:gdLst/>
              <a:ahLst/>
              <a:cxnLst/>
              <a:rect l="l" t="t" r="r" b="b"/>
              <a:pathLst>
                <a:path w="3502" h="3692" extrusionOk="0">
                  <a:moveTo>
                    <a:pt x="1132" y="1"/>
                  </a:moveTo>
                  <a:lnTo>
                    <a:pt x="1132" y="1"/>
                  </a:lnTo>
                  <a:cubicBezTo>
                    <a:pt x="465" y="299"/>
                    <a:pt x="1" y="965"/>
                    <a:pt x="1" y="1751"/>
                  </a:cubicBezTo>
                  <a:cubicBezTo>
                    <a:pt x="1" y="2823"/>
                    <a:pt x="858" y="3692"/>
                    <a:pt x="1929" y="3692"/>
                  </a:cubicBezTo>
                  <a:cubicBezTo>
                    <a:pt x="2572" y="3692"/>
                    <a:pt x="3144" y="3370"/>
                    <a:pt x="3501" y="2882"/>
                  </a:cubicBezTo>
                  <a:lnTo>
                    <a:pt x="3501" y="2882"/>
                  </a:lnTo>
                  <a:cubicBezTo>
                    <a:pt x="3263" y="2989"/>
                    <a:pt x="2977" y="3049"/>
                    <a:pt x="2691" y="3049"/>
                  </a:cubicBezTo>
                  <a:cubicBezTo>
                    <a:pt x="1620" y="3049"/>
                    <a:pt x="763" y="2180"/>
                    <a:pt x="763" y="1132"/>
                  </a:cubicBezTo>
                  <a:cubicBezTo>
                    <a:pt x="763" y="715"/>
                    <a:pt x="894" y="322"/>
                    <a:pt x="11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4" name="Google Shape;126;p26">
            <a:extLst>
              <a:ext uri="{FF2B5EF4-FFF2-40B4-BE49-F238E27FC236}">
                <a16:creationId xmlns:a16="http://schemas.microsoft.com/office/drawing/2014/main" id="{FE066B60-2A75-43F9-9B1C-CA9FD929D9F3}"/>
              </a:ext>
            </a:extLst>
          </p:cNvPr>
          <p:cNvSpPr txBox="1">
            <a:spLocks/>
          </p:cNvSpPr>
          <p:nvPr/>
        </p:nvSpPr>
        <p:spPr>
          <a:xfrm>
            <a:off x="2971861" y="340769"/>
            <a:ext cx="2771605"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pPr marL="0" marR="0" lvl="0" indent="0" algn="ctr" defTabSz="914400" rtl="0" eaLnBrk="1" fontAlgn="auto" latinLnBrk="0" hangingPunct="1">
              <a:lnSpc>
                <a:spcPct val="100000"/>
              </a:lnSpc>
              <a:spcBef>
                <a:spcPts val="0"/>
              </a:spcBef>
              <a:spcAft>
                <a:spcPts val="0"/>
              </a:spcAft>
              <a:buClr>
                <a:srgbClr val="FFFFFF"/>
              </a:buClr>
              <a:buSzPts val="5200"/>
              <a:buFont typeface="Berkshire Swash"/>
              <a:buNone/>
              <a:tabLst/>
              <a:defRPr/>
            </a:pPr>
            <a:r>
              <a:rPr kumimoji="0" lang="ar-SA" sz="5400" b="0" i="0" u="none" strike="noStrike" kern="0" cap="none" spc="0" normalizeH="0" baseline="0" noProof="0" dirty="0">
                <a:ln>
                  <a:noFill/>
                </a:ln>
                <a:solidFill>
                  <a:srgbClr val="FFF7F1">
                    <a:lumMod val="90000"/>
                  </a:srgbClr>
                </a:solidFill>
                <a:effectLst>
                  <a:glow rad="88900">
                    <a:srgbClr val="FFF7F1">
                      <a:lumMod val="25000"/>
                    </a:srgbClr>
                  </a:glow>
                </a:effectLst>
                <a:uLnTx/>
                <a:uFillTx/>
                <a:latin typeface="Questv1" panose="01000500000000020006" pitchFamily="50" charset="-78"/>
                <a:cs typeface="Questv1" panose="01000500000000020006" pitchFamily="50" charset="-78"/>
                <a:sym typeface="Berkshire Swash"/>
              </a:rPr>
              <a:t>نشاط</a:t>
            </a:r>
            <a:endParaRPr kumimoji="0" lang="en-US" sz="5400" b="0" i="0" u="none" strike="noStrike" kern="0" cap="none" spc="0" normalizeH="0" baseline="0" noProof="0" dirty="0">
              <a:ln>
                <a:noFill/>
              </a:ln>
              <a:solidFill>
                <a:srgbClr val="FFF7F1">
                  <a:lumMod val="90000"/>
                </a:srgbClr>
              </a:solidFill>
              <a:effectLst>
                <a:glow rad="88900">
                  <a:srgbClr val="FFF7F1">
                    <a:lumMod val="25000"/>
                  </a:srgbClr>
                </a:glow>
              </a:effectLst>
              <a:uLnTx/>
              <a:uFillTx/>
              <a:latin typeface="Questv1" panose="01000500000000020006" pitchFamily="50" charset="-78"/>
              <a:cs typeface="Questv1" panose="01000500000000020006" pitchFamily="50" charset="-78"/>
              <a:sym typeface="Berkshire Swash"/>
            </a:endParaRPr>
          </a:p>
        </p:txBody>
      </p:sp>
      <p:grpSp>
        <p:nvGrpSpPr>
          <p:cNvPr id="43" name="Google Shape;1437;p36">
            <a:extLst>
              <a:ext uri="{FF2B5EF4-FFF2-40B4-BE49-F238E27FC236}">
                <a16:creationId xmlns:a16="http://schemas.microsoft.com/office/drawing/2014/main" id="{35FA222C-260C-4C6F-A4FF-676A1F6ADAE6}"/>
              </a:ext>
            </a:extLst>
          </p:cNvPr>
          <p:cNvGrpSpPr/>
          <p:nvPr/>
        </p:nvGrpSpPr>
        <p:grpSpPr>
          <a:xfrm>
            <a:off x="7913065" y="104779"/>
            <a:ext cx="1105166" cy="1061552"/>
            <a:chOff x="6535925" y="-2669850"/>
            <a:chExt cx="558125" cy="536100"/>
          </a:xfrm>
        </p:grpSpPr>
        <p:sp>
          <p:nvSpPr>
            <p:cNvPr id="55" name="Google Shape;1438;p36">
              <a:extLst>
                <a:ext uri="{FF2B5EF4-FFF2-40B4-BE49-F238E27FC236}">
                  <a16:creationId xmlns:a16="http://schemas.microsoft.com/office/drawing/2014/main" id="{3D3C5429-ED37-45B5-A6EE-BEC71A168149}"/>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439;p36">
              <a:extLst>
                <a:ext uri="{FF2B5EF4-FFF2-40B4-BE49-F238E27FC236}">
                  <a16:creationId xmlns:a16="http://schemas.microsoft.com/office/drawing/2014/main" id="{BDA13AB0-F992-463C-A816-1C760B3C759D}"/>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440;p36">
              <a:extLst>
                <a:ext uri="{FF2B5EF4-FFF2-40B4-BE49-F238E27FC236}">
                  <a16:creationId xmlns:a16="http://schemas.microsoft.com/office/drawing/2014/main" id="{ED36222E-E060-4324-BC28-7E4F942D0FD4}"/>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 name="Google Shape;1437;p36">
            <a:extLst>
              <a:ext uri="{FF2B5EF4-FFF2-40B4-BE49-F238E27FC236}">
                <a16:creationId xmlns:a16="http://schemas.microsoft.com/office/drawing/2014/main" id="{460D292C-77BA-4F27-BD03-9183C899B0CD}"/>
              </a:ext>
            </a:extLst>
          </p:cNvPr>
          <p:cNvGrpSpPr/>
          <p:nvPr/>
        </p:nvGrpSpPr>
        <p:grpSpPr>
          <a:xfrm>
            <a:off x="303428" y="97885"/>
            <a:ext cx="1105166" cy="1061552"/>
            <a:chOff x="6535925" y="-2669850"/>
            <a:chExt cx="558125" cy="536100"/>
          </a:xfrm>
        </p:grpSpPr>
        <p:sp>
          <p:nvSpPr>
            <p:cNvPr id="62" name="Google Shape;1438;p36">
              <a:extLst>
                <a:ext uri="{FF2B5EF4-FFF2-40B4-BE49-F238E27FC236}">
                  <a16:creationId xmlns:a16="http://schemas.microsoft.com/office/drawing/2014/main" id="{FD6477B6-5B26-44C9-AC19-A5F3BFB4BD12}"/>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439;p36">
              <a:extLst>
                <a:ext uri="{FF2B5EF4-FFF2-40B4-BE49-F238E27FC236}">
                  <a16:creationId xmlns:a16="http://schemas.microsoft.com/office/drawing/2014/main" id="{FD896054-929A-49C3-9D0D-0F2D6633944B}"/>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440;p36">
              <a:extLst>
                <a:ext uri="{FF2B5EF4-FFF2-40B4-BE49-F238E27FC236}">
                  <a16:creationId xmlns:a16="http://schemas.microsoft.com/office/drawing/2014/main" id="{8F1C128F-1611-4B5A-A28B-1E1504887A06}"/>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5" name="مربع نص 64">
            <a:extLst>
              <a:ext uri="{FF2B5EF4-FFF2-40B4-BE49-F238E27FC236}">
                <a16:creationId xmlns:a16="http://schemas.microsoft.com/office/drawing/2014/main" id="{9C278D61-5980-482F-9726-F627B81F629F}"/>
              </a:ext>
            </a:extLst>
          </p:cNvPr>
          <p:cNvSpPr txBox="1"/>
          <p:nvPr/>
        </p:nvSpPr>
        <p:spPr>
          <a:xfrm>
            <a:off x="-60097" y="1163858"/>
            <a:ext cx="9159454" cy="600164"/>
          </a:xfrm>
          <a:prstGeom prst="rect">
            <a:avLst/>
          </a:prstGeom>
          <a:noFill/>
        </p:spPr>
        <p:txBody>
          <a:bodyPr wrap="square">
            <a:spAutoFit/>
          </a:bodyPr>
          <a:lstStyle/>
          <a:p>
            <a:pPr lvl="1" algn="ctr" rtl="1">
              <a:lnSpc>
                <a:spcPct val="150000"/>
              </a:lnSpc>
              <a:spcAft>
                <a:spcPts val="800"/>
              </a:spcAft>
            </a:pPr>
            <a:r>
              <a:rPr lang="ar-SA" sz="2400" b="1" dirty="0">
                <a:solidFill>
                  <a:srgbClr val="F2A660"/>
                </a:solidFill>
                <a:effectLst>
                  <a:glow rad="114300">
                    <a:srgbClr val="4C2100"/>
                  </a:glow>
                </a:effectLst>
                <a:latin typeface="Hacen Liner XL" panose="02000000000000000000" pitchFamily="2" charset="-78"/>
                <a:cs typeface="Hacen Liner XL" panose="02000000000000000000" pitchFamily="2" charset="-78"/>
              </a:rPr>
              <a:t>جاء في السورة بيان أنواع التوحيد، بين الآية الدالة على كل نوع:</a:t>
            </a:r>
            <a:endParaRPr kumimoji="0" lang="en-US" sz="2400" b="1" i="0" u="none" strike="noStrike" kern="0" cap="none" spc="0" normalizeH="0" baseline="0" noProof="0" dirty="0">
              <a:ln>
                <a:noFill/>
              </a:ln>
              <a:solidFill>
                <a:srgbClr val="F2A660"/>
              </a:solidFill>
              <a:effectLst>
                <a:glow rad="114300">
                  <a:srgbClr val="4C2100"/>
                </a:glow>
              </a:effectLst>
              <a:uLnTx/>
              <a:uFillTx/>
              <a:latin typeface="Hacen Liner XL" panose="02000000000000000000" pitchFamily="2" charset="-78"/>
              <a:cs typeface="Hacen Liner XL" panose="02000000000000000000" pitchFamily="2" charset="-78"/>
              <a:sym typeface="Arial"/>
            </a:endParaRPr>
          </a:p>
        </p:txBody>
      </p:sp>
      <p:pic>
        <p:nvPicPr>
          <p:cNvPr id="68" name="صورة 67" descr="صورة تحتوي على نص&#10;&#10;تم إنشاء الوصف تلقائياً">
            <a:extLst>
              <a:ext uri="{FF2B5EF4-FFF2-40B4-BE49-F238E27FC236}">
                <a16:creationId xmlns:a16="http://schemas.microsoft.com/office/drawing/2014/main" id="{C1CEA4E8-D1BB-4D9F-8980-3C4F8E30A7F9}"/>
              </a:ext>
            </a:extLst>
          </p:cNvPr>
          <p:cNvPicPr>
            <a:picLocks noChangeAspect="1"/>
          </p:cNvPicPr>
          <p:nvPr/>
        </p:nvPicPr>
        <p:blipFill>
          <a:blip r:embed="rId3"/>
          <a:stretch>
            <a:fillRect/>
          </a:stretch>
        </p:blipFill>
        <p:spPr>
          <a:xfrm>
            <a:off x="7711079" y="4298716"/>
            <a:ext cx="1403187" cy="829155"/>
          </a:xfrm>
          <a:prstGeom prst="rect">
            <a:avLst/>
          </a:prstGeom>
          <a:effectLst/>
        </p:spPr>
      </p:pic>
      <p:graphicFrame>
        <p:nvGraphicFramePr>
          <p:cNvPr id="2" name="جدول 1"/>
          <p:cNvGraphicFramePr>
            <a:graphicFrameLocks noGrp="1"/>
          </p:cNvGraphicFramePr>
          <p:nvPr>
            <p:extLst>
              <p:ext uri="{D42A27DB-BD31-4B8C-83A1-F6EECF244321}">
                <p14:modId xmlns:p14="http://schemas.microsoft.com/office/powerpoint/2010/main" val="143790345"/>
              </p:ext>
            </p:extLst>
          </p:nvPr>
        </p:nvGraphicFramePr>
        <p:xfrm>
          <a:off x="267525" y="1948645"/>
          <a:ext cx="8592534" cy="1760889"/>
        </p:xfrm>
        <a:graphic>
          <a:graphicData uri="http://schemas.openxmlformats.org/drawingml/2006/table">
            <a:tbl>
              <a:tblPr rtl="1" firstRow="1" firstCol="1" bandRow="1">
                <a:tableStyleId>{1199872C-FC81-420D-8984-7931245BD08B}</a:tableStyleId>
              </a:tblPr>
              <a:tblGrid>
                <a:gridCol w="4296267">
                  <a:extLst>
                    <a:ext uri="{9D8B030D-6E8A-4147-A177-3AD203B41FA5}">
                      <a16:colId xmlns:a16="http://schemas.microsoft.com/office/drawing/2014/main" val="2120982028"/>
                    </a:ext>
                  </a:extLst>
                </a:gridCol>
                <a:gridCol w="4296267">
                  <a:extLst>
                    <a:ext uri="{9D8B030D-6E8A-4147-A177-3AD203B41FA5}">
                      <a16:colId xmlns:a16="http://schemas.microsoft.com/office/drawing/2014/main" val="3600724705"/>
                    </a:ext>
                  </a:extLst>
                </a:gridCol>
              </a:tblGrid>
              <a:tr h="558159">
                <a:tc>
                  <a:txBody>
                    <a:bodyPr/>
                    <a:lstStyle/>
                    <a:p>
                      <a:pPr marR="0" algn="ctr" rtl="1">
                        <a:lnSpc>
                          <a:spcPct val="110000"/>
                        </a:lnSpc>
                        <a:spcBef>
                          <a:spcPts val="0"/>
                        </a:spcBef>
                        <a:spcAft>
                          <a:spcPts val="0"/>
                        </a:spcAft>
                        <a:buClr>
                          <a:srgbClr val="000000"/>
                        </a:buClr>
                        <a:buFont typeface="Arial"/>
                      </a:pPr>
                      <a:r>
                        <a:rPr lang="ar-SA" sz="2800" b="1" i="0" u="none" strike="noStrike" cap="none">
                          <a:solidFill>
                            <a:srgbClr val="F2A660"/>
                          </a:solidFill>
                          <a:effectLst>
                            <a:glow rad="114300">
                              <a:srgbClr val="4C2100"/>
                            </a:glow>
                          </a:effectLst>
                          <a:latin typeface="Hacen Liner XL" panose="02000000000000000000" pitchFamily="2" charset="-78"/>
                          <a:ea typeface="+mn-ea"/>
                          <a:cs typeface="Hacen Liner XL" panose="02000000000000000000" pitchFamily="2" charset="-78"/>
                          <a:sym typeface="Arial"/>
                        </a:rPr>
                        <a:t>نوع التوحيد</a:t>
                      </a:r>
                      <a:endParaRPr lang="en-US" sz="2800" b="1" i="0" u="none" strike="noStrike" cap="none">
                        <a:solidFill>
                          <a:srgbClr val="F2A660"/>
                        </a:solidFill>
                        <a:effectLst>
                          <a:glow rad="114300">
                            <a:srgbClr val="4C2100"/>
                          </a:glow>
                        </a:effectLst>
                        <a:latin typeface="Hacen Liner XL" panose="02000000000000000000" pitchFamily="2" charset="-78"/>
                        <a:ea typeface="+mn-ea"/>
                        <a:cs typeface="Hacen Liner XL" panose="02000000000000000000" pitchFamily="2" charset="-78"/>
                        <a:sym typeface="Arial"/>
                      </a:endParaRPr>
                    </a:p>
                  </a:txBody>
                  <a:tcPr marL="111860" marR="111860" marT="0" marB="0">
                    <a:solidFill>
                      <a:schemeClr val="accent5">
                        <a:lumMod val="75000"/>
                      </a:schemeClr>
                    </a:solidFill>
                  </a:tcPr>
                </a:tc>
                <a:tc>
                  <a:txBody>
                    <a:bodyPr/>
                    <a:lstStyle/>
                    <a:p>
                      <a:pPr marR="0" algn="ctr" rtl="1">
                        <a:lnSpc>
                          <a:spcPct val="110000"/>
                        </a:lnSpc>
                        <a:spcBef>
                          <a:spcPts val="0"/>
                        </a:spcBef>
                        <a:spcAft>
                          <a:spcPts val="0"/>
                        </a:spcAft>
                        <a:buClr>
                          <a:srgbClr val="000000"/>
                        </a:buClr>
                        <a:buFont typeface="Arial"/>
                      </a:pPr>
                      <a:r>
                        <a:rPr lang="ar-SA" sz="2800" b="1" i="0" u="none" strike="noStrike" cap="none" dirty="0">
                          <a:solidFill>
                            <a:srgbClr val="F2A660"/>
                          </a:solidFill>
                          <a:effectLst>
                            <a:glow rad="114300">
                              <a:srgbClr val="4C2100"/>
                            </a:glow>
                          </a:effectLst>
                          <a:latin typeface="Hacen Liner XL" panose="02000000000000000000" pitchFamily="2" charset="-78"/>
                          <a:ea typeface="+mn-ea"/>
                          <a:cs typeface="Hacen Liner XL" panose="02000000000000000000" pitchFamily="2" charset="-78"/>
                          <a:sym typeface="Arial"/>
                        </a:rPr>
                        <a:t>الآية الدالة</a:t>
                      </a:r>
                      <a:endParaRPr lang="en-US" sz="2800" b="1" i="0" u="none" strike="noStrike" cap="none" dirty="0">
                        <a:solidFill>
                          <a:srgbClr val="F2A660"/>
                        </a:solidFill>
                        <a:effectLst>
                          <a:glow rad="114300">
                            <a:srgbClr val="4C2100"/>
                          </a:glow>
                        </a:effectLst>
                        <a:latin typeface="Hacen Liner XL" panose="02000000000000000000" pitchFamily="2" charset="-78"/>
                        <a:ea typeface="+mn-ea"/>
                        <a:cs typeface="Hacen Liner XL" panose="02000000000000000000" pitchFamily="2" charset="-78"/>
                        <a:sym typeface="Arial"/>
                      </a:endParaRPr>
                    </a:p>
                  </a:txBody>
                  <a:tcPr marL="111860" marR="111860" marT="0" marB="0">
                    <a:solidFill>
                      <a:schemeClr val="accent5">
                        <a:lumMod val="75000"/>
                      </a:schemeClr>
                    </a:solidFill>
                  </a:tcPr>
                </a:tc>
                <a:extLst>
                  <a:ext uri="{0D108BD9-81ED-4DB2-BD59-A6C34878D82A}">
                    <a16:rowId xmlns:a16="http://schemas.microsoft.com/office/drawing/2014/main" val="621894830"/>
                  </a:ext>
                </a:extLst>
              </a:tr>
              <a:tr h="400910">
                <a:tc>
                  <a:txBody>
                    <a:bodyPr/>
                    <a:lstStyle/>
                    <a:p>
                      <a:pPr algn="ctr" rtl="0">
                        <a:lnSpc>
                          <a:spcPct val="107000"/>
                        </a:lnSpc>
                        <a:spcAft>
                          <a:spcPts val="0"/>
                        </a:spcAft>
                      </a:pPr>
                      <a:r>
                        <a:rPr lang="ar-SA" sz="2000" b="1" i="0" u="none" strike="noStrike" cap="none" dirty="0">
                          <a:solidFill>
                            <a:srgbClr val="F3AF71"/>
                          </a:solidFill>
                          <a:effectLst>
                            <a:glow rad="114300">
                              <a:srgbClr val="4C2100"/>
                            </a:glow>
                          </a:effectLst>
                          <a:latin typeface="BoutrosNewsH1" pitchFamily="2" charset="-78"/>
                          <a:ea typeface="+mn-ea"/>
                          <a:cs typeface="BoutrosNewsH1" pitchFamily="2" charset="-78"/>
                          <a:sym typeface="Arial"/>
                        </a:rPr>
                        <a:t>توحيد الربوبية</a:t>
                      </a:r>
                      <a:endParaRPr lang="en-US" sz="2000" b="1" i="0" u="none" strike="noStrike" cap="none" dirty="0">
                        <a:solidFill>
                          <a:srgbClr val="F3AF71"/>
                        </a:solidFill>
                        <a:effectLst>
                          <a:glow rad="114300">
                            <a:srgbClr val="4C2100"/>
                          </a:glow>
                        </a:effectLst>
                        <a:latin typeface="BoutrosNewsH1" pitchFamily="2" charset="-78"/>
                        <a:ea typeface="+mn-ea"/>
                        <a:cs typeface="BoutrosNewsH1" pitchFamily="2" charset="-78"/>
                        <a:sym typeface="Arial"/>
                      </a:endParaRPr>
                    </a:p>
                  </a:txBody>
                  <a:tcPr marL="111860" marR="111860" marT="0" marB="0">
                    <a:solidFill>
                      <a:schemeClr val="accent5">
                        <a:lumMod val="90000"/>
                      </a:schemeClr>
                    </a:solidFill>
                  </a:tcPr>
                </a:tc>
                <a:tc>
                  <a:txBody>
                    <a:bodyPr/>
                    <a:lstStyle/>
                    <a:p>
                      <a:pPr algn="ctr" rtl="0">
                        <a:lnSpc>
                          <a:spcPct val="130000"/>
                        </a:lnSpc>
                        <a:spcAft>
                          <a:spcPts val="0"/>
                        </a:spcAft>
                      </a:pPr>
                      <a:r>
                        <a:rPr lang="ar-SA" sz="1800" b="1" i="0" u="none" strike="noStrike" cap="none" dirty="0">
                          <a:solidFill>
                            <a:schemeClr val="accent5">
                              <a:lumMod val="90000"/>
                            </a:schemeClr>
                          </a:solidFill>
                          <a:effectLst>
                            <a:glow rad="76200">
                              <a:srgbClr val="763300"/>
                            </a:glow>
                            <a:outerShdw blurRad="38100" dist="38100" dir="2700000" algn="tl">
                              <a:srgbClr val="000000">
                                <a:alpha val="43137"/>
                              </a:srgbClr>
                            </a:outerShdw>
                          </a:effectLst>
                          <a:latin typeface="Segoe UI Semibold" panose="020B0702040204020203" pitchFamily="34" charset="0"/>
                          <a:ea typeface="+mn-ea"/>
                          <a:cs typeface="Segoe UI Semibold" panose="020B0702040204020203" pitchFamily="34" charset="0"/>
                          <a:sym typeface="Arial"/>
                        </a:rPr>
                        <a:t>الْحَمْدُ لِلَّهِ رَبِّ الْعَالَمِينَ</a:t>
                      </a:r>
                      <a:endParaRPr lang="en-US" sz="1800" b="1" i="0" u="none" strike="noStrike" cap="none" dirty="0">
                        <a:solidFill>
                          <a:schemeClr val="accent5">
                            <a:lumMod val="90000"/>
                          </a:schemeClr>
                        </a:solidFill>
                        <a:effectLst>
                          <a:glow rad="76200">
                            <a:srgbClr val="763300"/>
                          </a:glow>
                          <a:outerShdw blurRad="38100" dist="38100" dir="2700000" algn="tl">
                            <a:srgbClr val="000000">
                              <a:alpha val="43137"/>
                            </a:srgbClr>
                          </a:outerShdw>
                        </a:effectLst>
                        <a:latin typeface="Segoe UI Semibold" panose="020B0702040204020203" pitchFamily="34" charset="0"/>
                        <a:ea typeface="+mn-ea"/>
                        <a:cs typeface="Segoe UI Semibold" panose="020B0702040204020203" pitchFamily="34" charset="0"/>
                        <a:sym typeface="Arial"/>
                      </a:endParaRPr>
                    </a:p>
                  </a:txBody>
                  <a:tcPr marL="111860" marR="111860" marT="0" marB="0">
                    <a:solidFill>
                      <a:schemeClr val="accent5"/>
                    </a:solidFill>
                  </a:tcPr>
                </a:tc>
                <a:extLst>
                  <a:ext uri="{0D108BD9-81ED-4DB2-BD59-A6C34878D82A}">
                    <a16:rowId xmlns:a16="http://schemas.microsoft.com/office/drawing/2014/main" val="2294819380"/>
                  </a:ext>
                </a:extLst>
              </a:tr>
              <a:tr h="400910">
                <a:tc>
                  <a:txBody>
                    <a:bodyPr/>
                    <a:lstStyle/>
                    <a:p>
                      <a:pPr algn="ctr" rtl="0">
                        <a:lnSpc>
                          <a:spcPct val="107000"/>
                        </a:lnSpc>
                        <a:spcAft>
                          <a:spcPts val="0"/>
                        </a:spcAft>
                      </a:pPr>
                      <a:r>
                        <a:rPr lang="ar-SA" sz="2000" b="1" i="0" u="none" strike="noStrike" cap="none" dirty="0">
                          <a:solidFill>
                            <a:srgbClr val="F3AF71"/>
                          </a:solidFill>
                          <a:effectLst>
                            <a:glow rad="114300">
                              <a:srgbClr val="4C2100"/>
                            </a:glow>
                          </a:effectLst>
                          <a:latin typeface="BoutrosNewsH1" pitchFamily="2" charset="-78"/>
                          <a:ea typeface="+mn-ea"/>
                          <a:cs typeface="BoutrosNewsH1" pitchFamily="2" charset="-78"/>
                          <a:sym typeface="Arial"/>
                        </a:rPr>
                        <a:t>توحيد الأسماء والصفات</a:t>
                      </a:r>
                      <a:endParaRPr lang="en-US" sz="2000" b="1" i="0" u="none" strike="noStrike" cap="none" dirty="0">
                        <a:solidFill>
                          <a:srgbClr val="F3AF71"/>
                        </a:solidFill>
                        <a:effectLst>
                          <a:glow rad="114300">
                            <a:srgbClr val="4C2100"/>
                          </a:glow>
                        </a:effectLst>
                        <a:latin typeface="BoutrosNewsH1" pitchFamily="2" charset="-78"/>
                        <a:ea typeface="+mn-ea"/>
                        <a:cs typeface="BoutrosNewsH1" pitchFamily="2" charset="-78"/>
                        <a:sym typeface="Arial"/>
                      </a:endParaRPr>
                    </a:p>
                  </a:txBody>
                  <a:tcPr marL="111860" marR="111860" marT="0" marB="0">
                    <a:solidFill>
                      <a:schemeClr val="accent5">
                        <a:lumMod val="90000"/>
                      </a:schemeClr>
                    </a:solidFill>
                  </a:tcPr>
                </a:tc>
                <a:tc>
                  <a:txBody>
                    <a:bodyPr/>
                    <a:lstStyle/>
                    <a:p>
                      <a:pPr algn="ctr" rtl="0">
                        <a:lnSpc>
                          <a:spcPct val="130000"/>
                        </a:lnSpc>
                        <a:spcAft>
                          <a:spcPts val="0"/>
                        </a:spcAft>
                      </a:pPr>
                      <a:r>
                        <a:rPr lang="ar-SA" sz="1800" b="1" i="0" u="none" strike="noStrike" cap="none" dirty="0">
                          <a:solidFill>
                            <a:schemeClr val="accent5">
                              <a:lumMod val="90000"/>
                            </a:schemeClr>
                          </a:solidFill>
                          <a:effectLst>
                            <a:glow rad="76200">
                              <a:srgbClr val="763300"/>
                            </a:glow>
                            <a:outerShdw blurRad="38100" dist="38100" dir="2700000" algn="tl">
                              <a:srgbClr val="000000">
                                <a:alpha val="43137"/>
                              </a:srgbClr>
                            </a:outerShdw>
                          </a:effectLst>
                          <a:latin typeface="Segoe UI Semibold" panose="020B0702040204020203" pitchFamily="34" charset="0"/>
                          <a:ea typeface="+mn-ea"/>
                          <a:cs typeface="Segoe UI Semibold" panose="020B0702040204020203" pitchFamily="34" charset="0"/>
                          <a:sym typeface="Arial"/>
                        </a:rPr>
                        <a:t>الرَّحْمَنِ الرَّحِيمِ</a:t>
                      </a:r>
                      <a:r>
                        <a:rPr lang="en-US" sz="1800" b="1" i="0" u="none" strike="noStrike" cap="none" dirty="0">
                          <a:solidFill>
                            <a:schemeClr val="accent5">
                              <a:lumMod val="90000"/>
                            </a:schemeClr>
                          </a:solidFill>
                          <a:effectLst>
                            <a:glow rad="76200">
                              <a:srgbClr val="763300"/>
                            </a:glow>
                            <a:outerShdw blurRad="38100" dist="38100" dir="2700000" algn="tl">
                              <a:srgbClr val="000000">
                                <a:alpha val="43137"/>
                              </a:srgbClr>
                            </a:outerShdw>
                          </a:effectLst>
                          <a:latin typeface="Segoe UI Semibold" panose="020B0702040204020203" pitchFamily="34" charset="0"/>
                          <a:ea typeface="+mn-ea"/>
                          <a:cs typeface="Segoe UI Semibold" panose="020B0702040204020203" pitchFamily="34" charset="0"/>
                          <a:sym typeface="Arial"/>
                        </a:rPr>
                        <a:t> </a:t>
                      </a:r>
                      <a:r>
                        <a:rPr lang="ar-SA" sz="1800" b="1" i="0" u="none" strike="noStrike" cap="none" dirty="0">
                          <a:solidFill>
                            <a:schemeClr val="accent5">
                              <a:lumMod val="90000"/>
                            </a:schemeClr>
                          </a:solidFill>
                          <a:effectLst>
                            <a:glow rad="76200">
                              <a:srgbClr val="763300"/>
                            </a:glow>
                            <a:outerShdw blurRad="38100" dist="38100" dir="2700000" algn="tl">
                              <a:srgbClr val="000000">
                                <a:alpha val="43137"/>
                              </a:srgbClr>
                            </a:outerShdw>
                          </a:effectLst>
                          <a:latin typeface="Segoe UI Semibold" panose="020B0702040204020203" pitchFamily="34" charset="0"/>
                          <a:ea typeface="+mn-ea"/>
                          <a:cs typeface="Segoe UI Semibold" panose="020B0702040204020203" pitchFamily="34" charset="0"/>
                          <a:sym typeface="Arial"/>
                        </a:rPr>
                        <a:t>مَالِكِ يَوْمِ الدِّينِ</a:t>
                      </a:r>
                      <a:endParaRPr lang="en-US" sz="1800" b="1" i="0" u="none" strike="noStrike" cap="none" dirty="0">
                        <a:solidFill>
                          <a:schemeClr val="accent5">
                            <a:lumMod val="90000"/>
                          </a:schemeClr>
                        </a:solidFill>
                        <a:effectLst>
                          <a:glow rad="76200">
                            <a:srgbClr val="763300"/>
                          </a:glow>
                          <a:outerShdw blurRad="38100" dist="38100" dir="2700000" algn="tl">
                            <a:srgbClr val="000000">
                              <a:alpha val="43137"/>
                            </a:srgbClr>
                          </a:outerShdw>
                        </a:effectLst>
                        <a:latin typeface="Segoe UI Semibold" panose="020B0702040204020203" pitchFamily="34" charset="0"/>
                        <a:ea typeface="+mn-ea"/>
                        <a:cs typeface="Segoe UI Semibold" panose="020B0702040204020203" pitchFamily="34" charset="0"/>
                        <a:sym typeface="Arial"/>
                      </a:endParaRPr>
                    </a:p>
                  </a:txBody>
                  <a:tcPr marL="111860" marR="111860" marT="0" marB="0">
                    <a:solidFill>
                      <a:schemeClr val="accent5"/>
                    </a:solidFill>
                  </a:tcPr>
                </a:tc>
                <a:extLst>
                  <a:ext uri="{0D108BD9-81ED-4DB2-BD59-A6C34878D82A}">
                    <a16:rowId xmlns:a16="http://schemas.microsoft.com/office/drawing/2014/main" val="2747420412"/>
                  </a:ext>
                </a:extLst>
              </a:tr>
              <a:tr h="400910">
                <a:tc>
                  <a:txBody>
                    <a:bodyPr/>
                    <a:lstStyle/>
                    <a:p>
                      <a:pPr algn="ctr" rtl="0">
                        <a:lnSpc>
                          <a:spcPct val="107000"/>
                        </a:lnSpc>
                        <a:spcAft>
                          <a:spcPts val="0"/>
                        </a:spcAft>
                      </a:pPr>
                      <a:r>
                        <a:rPr lang="ar-SA" sz="2000" b="1" i="0" u="none" strike="noStrike" cap="none" dirty="0">
                          <a:solidFill>
                            <a:srgbClr val="F3AF71"/>
                          </a:solidFill>
                          <a:effectLst>
                            <a:glow rad="114300">
                              <a:srgbClr val="4C2100"/>
                            </a:glow>
                          </a:effectLst>
                          <a:latin typeface="BoutrosNewsH1" pitchFamily="2" charset="-78"/>
                          <a:ea typeface="+mn-ea"/>
                          <a:cs typeface="BoutrosNewsH1" pitchFamily="2" charset="-78"/>
                          <a:sym typeface="Arial"/>
                        </a:rPr>
                        <a:t>توحيد الألوهية</a:t>
                      </a:r>
                      <a:endParaRPr lang="en-US" sz="2000" b="1" i="0" u="none" strike="noStrike" cap="none" dirty="0">
                        <a:solidFill>
                          <a:srgbClr val="F3AF71"/>
                        </a:solidFill>
                        <a:effectLst>
                          <a:glow rad="114300">
                            <a:srgbClr val="4C2100"/>
                          </a:glow>
                        </a:effectLst>
                        <a:latin typeface="BoutrosNewsH1" pitchFamily="2" charset="-78"/>
                        <a:ea typeface="+mn-ea"/>
                        <a:cs typeface="BoutrosNewsH1" pitchFamily="2" charset="-78"/>
                        <a:sym typeface="Arial"/>
                      </a:endParaRPr>
                    </a:p>
                  </a:txBody>
                  <a:tcPr marL="111860" marR="111860" marT="0" marB="0">
                    <a:solidFill>
                      <a:schemeClr val="accent5">
                        <a:lumMod val="90000"/>
                      </a:schemeClr>
                    </a:solidFill>
                  </a:tcPr>
                </a:tc>
                <a:tc>
                  <a:txBody>
                    <a:bodyPr/>
                    <a:lstStyle/>
                    <a:p>
                      <a:pPr algn="ctr" rtl="0">
                        <a:lnSpc>
                          <a:spcPct val="130000"/>
                        </a:lnSpc>
                        <a:spcAft>
                          <a:spcPts val="0"/>
                        </a:spcAft>
                      </a:pPr>
                      <a:r>
                        <a:rPr lang="ar-SA" sz="1800" b="1" i="0" u="none" strike="noStrike" cap="none" dirty="0">
                          <a:solidFill>
                            <a:schemeClr val="accent5">
                              <a:lumMod val="90000"/>
                            </a:schemeClr>
                          </a:solidFill>
                          <a:effectLst>
                            <a:glow rad="76200">
                              <a:srgbClr val="763300"/>
                            </a:glow>
                            <a:outerShdw blurRad="38100" dist="38100" dir="2700000" algn="tl">
                              <a:srgbClr val="000000">
                                <a:alpha val="43137"/>
                              </a:srgbClr>
                            </a:outerShdw>
                          </a:effectLst>
                          <a:latin typeface="Segoe UI Semibold" panose="020B0702040204020203" pitchFamily="34" charset="0"/>
                          <a:ea typeface="+mn-ea"/>
                          <a:cs typeface="Segoe UI Semibold" panose="020B0702040204020203" pitchFamily="34" charset="0"/>
                          <a:sym typeface="Arial"/>
                        </a:rPr>
                        <a:t>إِيَّاكَ نَعْبُدُ وَإِيَّاكَ نَسْتَعِينُ</a:t>
                      </a:r>
                      <a:endParaRPr lang="en-US" sz="1800" b="1" i="0" u="none" strike="noStrike" cap="none" dirty="0">
                        <a:solidFill>
                          <a:schemeClr val="accent5">
                            <a:lumMod val="90000"/>
                          </a:schemeClr>
                        </a:solidFill>
                        <a:effectLst>
                          <a:glow rad="76200">
                            <a:srgbClr val="763300"/>
                          </a:glow>
                          <a:outerShdw blurRad="38100" dist="38100" dir="2700000" algn="tl">
                            <a:srgbClr val="000000">
                              <a:alpha val="43137"/>
                            </a:srgbClr>
                          </a:outerShdw>
                        </a:effectLst>
                        <a:latin typeface="Segoe UI Semibold" panose="020B0702040204020203" pitchFamily="34" charset="0"/>
                        <a:ea typeface="+mn-ea"/>
                        <a:cs typeface="Segoe UI Semibold" panose="020B0702040204020203" pitchFamily="34" charset="0"/>
                        <a:sym typeface="Arial"/>
                      </a:endParaRPr>
                    </a:p>
                  </a:txBody>
                  <a:tcPr marL="111860" marR="111860" marT="0" marB="0">
                    <a:solidFill>
                      <a:schemeClr val="accent5"/>
                    </a:solidFill>
                  </a:tcPr>
                </a:tc>
                <a:extLst>
                  <a:ext uri="{0D108BD9-81ED-4DB2-BD59-A6C34878D82A}">
                    <a16:rowId xmlns:a16="http://schemas.microsoft.com/office/drawing/2014/main" val="282031351"/>
                  </a:ext>
                </a:extLst>
              </a:tr>
            </a:tbl>
          </a:graphicData>
        </a:graphic>
      </p:graphicFrame>
    </p:spTree>
    <p:extLst>
      <p:ext uri="{BB962C8B-B14F-4D97-AF65-F5344CB8AC3E}">
        <p14:creationId xmlns:p14="http://schemas.microsoft.com/office/powerpoint/2010/main" val="1599976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418"/>
                                        </p:tgtEl>
                                        <p:attrNameLst>
                                          <p:attrName>style.visibility</p:attrName>
                                        </p:attrNameLst>
                                      </p:cBhvr>
                                      <p:to>
                                        <p:strVal val="visible"/>
                                      </p:to>
                                    </p:set>
                                    <p:animEffect transition="in" filter="barn(outVertical)">
                                      <p:cBhvr>
                                        <p:cTn id="7" dur="500"/>
                                        <p:tgtEl>
                                          <p:spTgt spid="14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grpId="0" nodeType="clickEffect">
                                  <p:stCondLst>
                                    <p:cond delay="0"/>
                                  </p:stCondLst>
                                  <p:iterate type="wd">
                                    <p:tmPct val="10000"/>
                                  </p:iterate>
                                  <p:childTnLst>
                                    <p:set>
                                      <p:cBhvr>
                                        <p:cTn id="15" dur="1" fill="hold">
                                          <p:stCondLst>
                                            <p:cond delay="0"/>
                                          </p:stCondLst>
                                        </p:cTn>
                                        <p:tgtEl>
                                          <p:spTgt spid="65"/>
                                        </p:tgtEl>
                                        <p:attrNameLst>
                                          <p:attrName>style.visibility</p:attrName>
                                        </p:attrNameLst>
                                      </p:cBhvr>
                                      <p:to>
                                        <p:strVal val="visible"/>
                                      </p:to>
                                    </p:set>
                                    <p:animEffect transition="in" filter="fade">
                                      <p:cBhvr>
                                        <p:cTn id="16" dur="1000"/>
                                        <p:tgtEl>
                                          <p:spTgt spid="65"/>
                                        </p:tgtEl>
                                      </p:cBhvr>
                                    </p:animEffect>
                                    <p:anim calcmode="lin" valueType="num">
                                      <p:cBhvr>
                                        <p:cTn id="17" dur="1000" fill="hold"/>
                                        <p:tgtEl>
                                          <p:spTgt spid="65"/>
                                        </p:tgtEl>
                                        <p:attrNameLst>
                                          <p:attrName>ppt_x</p:attrName>
                                        </p:attrNameLst>
                                      </p:cBhvr>
                                      <p:tavLst>
                                        <p:tav tm="0">
                                          <p:val>
                                            <p:strVal val="#ppt_x"/>
                                          </p:val>
                                        </p:tav>
                                        <p:tav tm="100000">
                                          <p:val>
                                            <p:strVal val="#ppt_x"/>
                                          </p:val>
                                        </p:tav>
                                      </p:tavLst>
                                    </p:anim>
                                    <p:anim calcmode="lin" valueType="num">
                                      <p:cBhvr>
                                        <p:cTn id="18" dur="900" decel="100000" fill="hold"/>
                                        <p:tgtEl>
                                          <p:spTgt spid="65"/>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65"/>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linds(horizont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6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grpSp>
        <p:nvGrpSpPr>
          <p:cNvPr id="1641" name="Google Shape;1641;p40"/>
          <p:cNvGrpSpPr/>
          <p:nvPr/>
        </p:nvGrpSpPr>
        <p:grpSpPr>
          <a:xfrm>
            <a:off x="986970" y="843621"/>
            <a:ext cx="7170058" cy="3456288"/>
            <a:chOff x="-47508" y="1472421"/>
            <a:chExt cx="9240751" cy="3283008"/>
          </a:xfrm>
          <a:solidFill>
            <a:schemeClr val="accent4">
              <a:lumMod val="40000"/>
              <a:lumOff val="60000"/>
            </a:schemeClr>
          </a:solidFill>
          <a:effectLst>
            <a:glow rad="127000">
              <a:schemeClr val="accent4">
                <a:lumMod val="50000"/>
                <a:alpha val="93000"/>
              </a:schemeClr>
            </a:glow>
          </a:effectLst>
        </p:grpSpPr>
        <p:sp>
          <p:nvSpPr>
            <p:cNvPr id="1642" name="Google Shape;1642;p40"/>
            <p:cNvSpPr/>
            <p:nvPr/>
          </p:nvSpPr>
          <p:spPr>
            <a:xfrm rot="5400000">
              <a:off x="5868201"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40"/>
            <p:cNvSpPr/>
            <p:nvPr/>
          </p:nvSpPr>
          <p:spPr>
            <a:xfrm rot="16200000">
              <a:off x="-5473"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40"/>
            <p:cNvSpPr/>
            <p:nvPr/>
          </p:nvSpPr>
          <p:spPr>
            <a:xfrm>
              <a:off x="1990016" y="1472425"/>
              <a:ext cx="5165700" cy="32826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 name="مجموعة 5">
            <a:extLst>
              <a:ext uri="{FF2B5EF4-FFF2-40B4-BE49-F238E27FC236}">
                <a16:creationId xmlns:a16="http://schemas.microsoft.com/office/drawing/2014/main" id="{A7A3C90A-BE05-4178-8833-DCC24ECAEE12}"/>
              </a:ext>
            </a:extLst>
          </p:cNvPr>
          <p:cNvGrpSpPr/>
          <p:nvPr/>
        </p:nvGrpSpPr>
        <p:grpSpPr>
          <a:xfrm>
            <a:off x="7287727" y="265420"/>
            <a:ext cx="1666505" cy="1754237"/>
            <a:chOff x="7287727" y="265420"/>
            <a:chExt cx="1666505" cy="1754237"/>
          </a:xfrm>
        </p:grpSpPr>
        <p:sp>
          <p:nvSpPr>
            <p:cNvPr id="18" name="Google Shape;1249;p31">
              <a:extLst>
                <a:ext uri="{FF2B5EF4-FFF2-40B4-BE49-F238E27FC236}">
                  <a16:creationId xmlns:a16="http://schemas.microsoft.com/office/drawing/2014/main" id="{D9BF93D2-FC1F-437A-8904-6DE4211A833D}"/>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249;p31">
              <a:extLst>
                <a:ext uri="{FF2B5EF4-FFF2-40B4-BE49-F238E27FC236}">
                  <a16:creationId xmlns:a16="http://schemas.microsoft.com/office/drawing/2014/main" id="{84FBFCBC-BAB4-4AEB-961E-1001F39283C6}"/>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249;p31">
              <a:extLst>
                <a:ext uri="{FF2B5EF4-FFF2-40B4-BE49-F238E27FC236}">
                  <a16:creationId xmlns:a16="http://schemas.microsoft.com/office/drawing/2014/main" id="{CCDC66A1-D797-4DDF-9E7D-938769BDA722}"/>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249;p31">
              <a:extLst>
                <a:ext uri="{FF2B5EF4-FFF2-40B4-BE49-F238E27FC236}">
                  <a16:creationId xmlns:a16="http://schemas.microsoft.com/office/drawing/2014/main" id="{65304AC9-542E-458D-B9A0-B403BADD083D}"/>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249;p31">
              <a:extLst>
                <a:ext uri="{FF2B5EF4-FFF2-40B4-BE49-F238E27FC236}">
                  <a16:creationId xmlns:a16="http://schemas.microsoft.com/office/drawing/2014/main" id="{0F4E7112-28D0-4A11-8E02-DF64BE06137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249;p31">
              <a:extLst>
                <a:ext uri="{FF2B5EF4-FFF2-40B4-BE49-F238E27FC236}">
                  <a16:creationId xmlns:a16="http://schemas.microsoft.com/office/drawing/2014/main" id="{3089543A-2821-46FA-A2D0-A3E7552E25BD}"/>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249;p31">
              <a:extLst>
                <a:ext uri="{FF2B5EF4-FFF2-40B4-BE49-F238E27FC236}">
                  <a16:creationId xmlns:a16="http://schemas.microsoft.com/office/drawing/2014/main" id="{23B0466D-E029-4FD7-9E7B-9536BE63EE5A}"/>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 name="مجموعة 38">
            <a:extLst>
              <a:ext uri="{FF2B5EF4-FFF2-40B4-BE49-F238E27FC236}">
                <a16:creationId xmlns:a16="http://schemas.microsoft.com/office/drawing/2014/main" id="{1D8AA2B2-7C2B-4029-AD9B-A64C20843660}"/>
              </a:ext>
            </a:extLst>
          </p:cNvPr>
          <p:cNvGrpSpPr/>
          <p:nvPr/>
        </p:nvGrpSpPr>
        <p:grpSpPr>
          <a:xfrm flipH="1">
            <a:off x="262314" y="265420"/>
            <a:ext cx="1666505" cy="1754237"/>
            <a:chOff x="7287727" y="265420"/>
            <a:chExt cx="1666505" cy="1754237"/>
          </a:xfrm>
        </p:grpSpPr>
        <p:sp>
          <p:nvSpPr>
            <p:cNvPr id="40" name="Google Shape;1249;p31">
              <a:extLst>
                <a:ext uri="{FF2B5EF4-FFF2-40B4-BE49-F238E27FC236}">
                  <a16:creationId xmlns:a16="http://schemas.microsoft.com/office/drawing/2014/main" id="{73D7BF70-98F9-4C8B-AD39-65DD712DCBA7}"/>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249;p31">
              <a:extLst>
                <a:ext uri="{FF2B5EF4-FFF2-40B4-BE49-F238E27FC236}">
                  <a16:creationId xmlns:a16="http://schemas.microsoft.com/office/drawing/2014/main" id="{B296355C-498B-44C3-9D1D-3AEAD99E8FF3}"/>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249;p31">
              <a:extLst>
                <a:ext uri="{FF2B5EF4-FFF2-40B4-BE49-F238E27FC236}">
                  <a16:creationId xmlns:a16="http://schemas.microsoft.com/office/drawing/2014/main" id="{8F0D252C-4291-445B-95D8-90CCE366CF74}"/>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249;p31">
              <a:extLst>
                <a:ext uri="{FF2B5EF4-FFF2-40B4-BE49-F238E27FC236}">
                  <a16:creationId xmlns:a16="http://schemas.microsoft.com/office/drawing/2014/main" id="{6747B871-DFCD-4919-8567-D5CD2CF6DA8F}"/>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249;p31">
              <a:extLst>
                <a:ext uri="{FF2B5EF4-FFF2-40B4-BE49-F238E27FC236}">
                  <a16:creationId xmlns:a16="http://schemas.microsoft.com/office/drawing/2014/main" id="{9CD24E31-647B-410D-B3D1-8DF15F2D930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249;p31">
              <a:extLst>
                <a:ext uri="{FF2B5EF4-FFF2-40B4-BE49-F238E27FC236}">
                  <a16:creationId xmlns:a16="http://schemas.microsoft.com/office/drawing/2014/main" id="{94235D95-FA2E-4FB6-B451-5FE4468B9292}"/>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249;p31">
              <a:extLst>
                <a:ext uri="{FF2B5EF4-FFF2-40B4-BE49-F238E27FC236}">
                  <a16:creationId xmlns:a16="http://schemas.microsoft.com/office/drawing/2014/main" id="{92F205AD-8615-4CBE-8309-436D9A764240}"/>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 name="مجموعة 46">
            <a:extLst>
              <a:ext uri="{FF2B5EF4-FFF2-40B4-BE49-F238E27FC236}">
                <a16:creationId xmlns:a16="http://schemas.microsoft.com/office/drawing/2014/main" id="{FEF525B8-1FB5-412C-AF61-1B3704F768B8}"/>
              </a:ext>
            </a:extLst>
          </p:cNvPr>
          <p:cNvGrpSpPr/>
          <p:nvPr/>
        </p:nvGrpSpPr>
        <p:grpSpPr>
          <a:xfrm rot="4521722">
            <a:off x="7237207" y="3195433"/>
            <a:ext cx="1666505" cy="1630310"/>
            <a:chOff x="7287727" y="389347"/>
            <a:chExt cx="1666505" cy="1630310"/>
          </a:xfrm>
          <a:solidFill>
            <a:srgbClr val="F5C08F"/>
          </a:solidFill>
        </p:grpSpPr>
        <p:sp>
          <p:nvSpPr>
            <p:cNvPr id="48" name="Google Shape;1249;p31">
              <a:extLst>
                <a:ext uri="{FF2B5EF4-FFF2-40B4-BE49-F238E27FC236}">
                  <a16:creationId xmlns:a16="http://schemas.microsoft.com/office/drawing/2014/main" id="{33DF9488-D660-4E90-B920-6F582B5FB987}"/>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249;p31">
              <a:extLst>
                <a:ext uri="{FF2B5EF4-FFF2-40B4-BE49-F238E27FC236}">
                  <a16:creationId xmlns:a16="http://schemas.microsoft.com/office/drawing/2014/main" id="{B35581AA-E233-4145-BAA0-517B16BACA36}"/>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249;p31">
              <a:extLst>
                <a:ext uri="{FF2B5EF4-FFF2-40B4-BE49-F238E27FC236}">
                  <a16:creationId xmlns:a16="http://schemas.microsoft.com/office/drawing/2014/main" id="{D9CA5ACA-B1F0-46BA-8AC8-642DC74F4421}"/>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249;p31">
              <a:extLst>
                <a:ext uri="{FF2B5EF4-FFF2-40B4-BE49-F238E27FC236}">
                  <a16:creationId xmlns:a16="http://schemas.microsoft.com/office/drawing/2014/main" id="{66659A10-854C-4144-A8FE-34E7FF9EDCEF}"/>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249;p31">
              <a:extLst>
                <a:ext uri="{FF2B5EF4-FFF2-40B4-BE49-F238E27FC236}">
                  <a16:creationId xmlns:a16="http://schemas.microsoft.com/office/drawing/2014/main" id="{89068197-0FF9-4745-854A-B5BE21F7A122}"/>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249;p31">
              <a:extLst>
                <a:ext uri="{FF2B5EF4-FFF2-40B4-BE49-F238E27FC236}">
                  <a16:creationId xmlns:a16="http://schemas.microsoft.com/office/drawing/2014/main" id="{CC7B8F16-8BF6-4D54-9E67-CE7C08963F83}"/>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249;p31">
              <a:extLst>
                <a:ext uri="{FF2B5EF4-FFF2-40B4-BE49-F238E27FC236}">
                  <a16:creationId xmlns:a16="http://schemas.microsoft.com/office/drawing/2014/main" id="{73B94DAC-0AD5-41F4-A8DD-E5843D6DB236}"/>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 name="مجموعة 54">
            <a:extLst>
              <a:ext uri="{FF2B5EF4-FFF2-40B4-BE49-F238E27FC236}">
                <a16:creationId xmlns:a16="http://schemas.microsoft.com/office/drawing/2014/main" id="{817181CC-A5C1-4D54-BDB8-C9082622F4E4}"/>
              </a:ext>
            </a:extLst>
          </p:cNvPr>
          <p:cNvGrpSpPr/>
          <p:nvPr/>
        </p:nvGrpSpPr>
        <p:grpSpPr>
          <a:xfrm rot="17078278" flipH="1">
            <a:off x="338549" y="3195433"/>
            <a:ext cx="1666505" cy="1630310"/>
            <a:chOff x="7287727" y="389347"/>
            <a:chExt cx="1666505" cy="1630310"/>
          </a:xfrm>
          <a:solidFill>
            <a:srgbClr val="F5C08F"/>
          </a:solidFill>
        </p:grpSpPr>
        <p:sp>
          <p:nvSpPr>
            <p:cNvPr id="56" name="Google Shape;1249;p31">
              <a:extLst>
                <a:ext uri="{FF2B5EF4-FFF2-40B4-BE49-F238E27FC236}">
                  <a16:creationId xmlns:a16="http://schemas.microsoft.com/office/drawing/2014/main" id="{64C5A292-8187-44D5-A981-0D03AEDFBCAD}"/>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249;p31">
              <a:extLst>
                <a:ext uri="{FF2B5EF4-FFF2-40B4-BE49-F238E27FC236}">
                  <a16:creationId xmlns:a16="http://schemas.microsoft.com/office/drawing/2014/main" id="{D66E13D0-B04F-4F3F-91D3-1B4AC6AECD1E}"/>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249;p31">
              <a:extLst>
                <a:ext uri="{FF2B5EF4-FFF2-40B4-BE49-F238E27FC236}">
                  <a16:creationId xmlns:a16="http://schemas.microsoft.com/office/drawing/2014/main" id="{B570A3A7-CF8B-4572-9579-6FF554F72070}"/>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249;p31">
              <a:extLst>
                <a:ext uri="{FF2B5EF4-FFF2-40B4-BE49-F238E27FC236}">
                  <a16:creationId xmlns:a16="http://schemas.microsoft.com/office/drawing/2014/main" id="{0F15BD25-D7B6-45C3-9BCC-897E2205BC41}"/>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249;p31">
              <a:extLst>
                <a:ext uri="{FF2B5EF4-FFF2-40B4-BE49-F238E27FC236}">
                  <a16:creationId xmlns:a16="http://schemas.microsoft.com/office/drawing/2014/main" id="{B1565042-9204-4063-A374-8A58B9B8E750}"/>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249;p31">
              <a:extLst>
                <a:ext uri="{FF2B5EF4-FFF2-40B4-BE49-F238E27FC236}">
                  <a16:creationId xmlns:a16="http://schemas.microsoft.com/office/drawing/2014/main" id="{D456003C-B91E-4162-9EBD-FF3FF9568DB0}"/>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249;p31">
              <a:extLst>
                <a:ext uri="{FF2B5EF4-FFF2-40B4-BE49-F238E27FC236}">
                  <a16:creationId xmlns:a16="http://schemas.microsoft.com/office/drawing/2014/main" id="{62305BCD-0CE3-4E02-8DBE-A1872B60D8DB}"/>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3" name="Google Shape;1249;p31">
            <a:extLst>
              <a:ext uri="{FF2B5EF4-FFF2-40B4-BE49-F238E27FC236}">
                <a16:creationId xmlns:a16="http://schemas.microsoft.com/office/drawing/2014/main" id="{2FE5261B-28A1-4617-906D-D0A437C5583C}"/>
              </a:ext>
            </a:extLst>
          </p:cNvPr>
          <p:cNvSpPr/>
          <p:nvPr/>
        </p:nvSpPr>
        <p:spPr>
          <a:xfrm rot="17078278" flipH="1">
            <a:off x="2488871" y="483649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249;p31">
            <a:extLst>
              <a:ext uri="{FF2B5EF4-FFF2-40B4-BE49-F238E27FC236}">
                <a16:creationId xmlns:a16="http://schemas.microsoft.com/office/drawing/2014/main" id="{59126E6A-A0BC-4A28-933D-0C6C6A3D2821}"/>
              </a:ext>
            </a:extLst>
          </p:cNvPr>
          <p:cNvSpPr/>
          <p:nvPr/>
        </p:nvSpPr>
        <p:spPr>
          <a:xfrm rot="17078278" flipH="1">
            <a:off x="3286254" y="4740037"/>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249;p31">
            <a:extLst>
              <a:ext uri="{FF2B5EF4-FFF2-40B4-BE49-F238E27FC236}">
                <a16:creationId xmlns:a16="http://schemas.microsoft.com/office/drawing/2014/main" id="{AB0E0BE9-1E57-4D0D-AFDC-35A8FD6C9FAB}"/>
              </a:ext>
            </a:extLst>
          </p:cNvPr>
          <p:cNvSpPr/>
          <p:nvPr/>
        </p:nvSpPr>
        <p:spPr>
          <a:xfrm rot="17078278" flipH="1">
            <a:off x="4104828" y="486723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249;p31">
            <a:extLst>
              <a:ext uri="{FF2B5EF4-FFF2-40B4-BE49-F238E27FC236}">
                <a16:creationId xmlns:a16="http://schemas.microsoft.com/office/drawing/2014/main" id="{D1FA37E0-C3CA-49AF-9301-6859E900E3AF}"/>
              </a:ext>
            </a:extLst>
          </p:cNvPr>
          <p:cNvSpPr/>
          <p:nvPr/>
        </p:nvSpPr>
        <p:spPr>
          <a:xfrm rot="17078278" flipH="1">
            <a:off x="4929224" y="467975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249;p31">
            <a:extLst>
              <a:ext uri="{FF2B5EF4-FFF2-40B4-BE49-F238E27FC236}">
                <a16:creationId xmlns:a16="http://schemas.microsoft.com/office/drawing/2014/main" id="{4FC7BC94-EE90-4F7F-940A-D86303F9343A}"/>
              </a:ext>
            </a:extLst>
          </p:cNvPr>
          <p:cNvSpPr/>
          <p:nvPr/>
        </p:nvSpPr>
        <p:spPr>
          <a:xfrm rot="17078278" flipH="1">
            <a:off x="5886682" y="483649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249;p31">
            <a:extLst>
              <a:ext uri="{FF2B5EF4-FFF2-40B4-BE49-F238E27FC236}">
                <a16:creationId xmlns:a16="http://schemas.microsoft.com/office/drawing/2014/main" id="{9A7E13BD-A7F6-4EE9-A1EB-7606551BD0C6}"/>
              </a:ext>
            </a:extLst>
          </p:cNvPr>
          <p:cNvSpPr/>
          <p:nvPr/>
        </p:nvSpPr>
        <p:spPr>
          <a:xfrm rot="17078278" flipH="1">
            <a:off x="6678238" y="4679760"/>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249;p31">
            <a:extLst>
              <a:ext uri="{FF2B5EF4-FFF2-40B4-BE49-F238E27FC236}">
                <a16:creationId xmlns:a16="http://schemas.microsoft.com/office/drawing/2014/main" id="{5B9FE6BE-C577-46EB-8228-2821B4083787}"/>
              </a:ext>
            </a:extLst>
          </p:cNvPr>
          <p:cNvSpPr/>
          <p:nvPr/>
        </p:nvSpPr>
        <p:spPr>
          <a:xfrm>
            <a:off x="6678238" y="234576"/>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249;p31">
            <a:extLst>
              <a:ext uri="{FF2B5EF4-FFF2-40B4-BE49-F238E27FC236}">
                <a16:creationId xmlns:a16="http://schemas.microsoft.com/office/drawing/2014/main" id="{673E1514-35D7-4387-8266-166E9B8CF7F6}"/>
              </a:ext>
            </a:extLst>
          </p:cNvPr>
          <p:cNvSpPr/>
          <p:nvPr/>
        </p:nvSpPr>
        <p:spPr>
          <a:xfrm>
            <a:off x="6147799" y="1350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249;p31">
            <a:extLst>
              <a:ext uri="{FF2B5EF4-FFF2-40B4-BE49-F238E27FC236}">
                <a16:creationId xmlns:a16="http://schemas.microsoft.com/office/drawing/2014/main" id="{0A5BFB82-3C42-4702-B214-C23B35BBC797}"/>
              </a:ext>
            </a:extLst>
          </p:cNvPr>
          <p:cNvSpPr/>
          <p:nvPr/>
        </p:nvSpPr>
        <p:spPr>
          <a:xfrm>
            <a:off x="5602213"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249;p31">
            <a:extLst>
              <a:ext uri="{FF2B5EF4-FFF2-40B4-BE49-F238E27FC236}">
                <a16:creationId xmlns:a16="http://schemas.microsoft.com/office/drawing/2014/main" id="{BEB9DC3F-FAE3-44A1-A501-32528F86BDD0}"/>
              </a:ext>
            </a:extLst>
          </p:cNvPr>
          <p:cNvSpPr/>
          <p:nvPr/>
        </p:nvSpPr>
        <p:spPr>
          <a:xfrm>
            <a:off x="5008271" y="12498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249;p31">
            <a:extLst>
              <a:ext uri="{FF2B5EF4-FFF2-40B4-BE49-F238E27FC236}">
                <a16:creationId xmlns:a16="http://schemas.microsoft.com/office/drawing/2014/main" id="{BC886087-CFE3-447C-AA2A-F64D6D130209}"/>
              </a:ext>
            </a:extLst>
          </p:cNvPr>
          <p:cNvSpPr/>
          <p:nvPr/>
        </p:nvSpPr>
        <p:spPr>
          <a:xfrm>
            <a:off x="4413899"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249;p31">
            <a:extLst>
              <a:ext uri="{FF2B5EF4-FFF2-40B4-BE49-F238E27FC236}">
                <a16:creationId xmlns:a16="http://schemas.microsoft.com/office/drawing/2014/main" id="{FAC9A4C3-63B3-4031-8302-FDD2902B4A48}"/>
              </a:ext>
            </a:extLst>
          </p:cNvPr>
          <p:cNvSpPr/>
          <p:nvPr/>
        </p:nvSpPr>
        <p:spPr>
          <a:xfrm>
            <a:off x="3868743" y="58942"/>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249;p31">
            <a:extLst>
              <a:ext uri="{FF2B5EF4-FFF2-40B4-BE49-F238E27FC236}">
                <a16:creationId xmlns:a16="http://schemas.microsoft.com/office/drawing/2014/main" id="{107C1CCE-035A-48CD-902C-B0D332088C19}"/>
              </a:ext>
            </a:extLst>
          </p:cNvPr>
          <p:cNvSpPr/>
          <p:nvPr/>
        </p:nvSpPr>
        <p:spPr>
          <a:xfrm>
            <a:off x="3317101"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249;p31">
            <a:extLst>
              <a:ext uri="{FF2B5EF4-FFF2-40B4-BE49-F238E27FC236}">
                <a16:creationId xmlns:a16="http://schemas.microsoft.com/office/drawing/2014/main" id="{3C26E2C7-3015-4CFC-95A6-5CEFC8A77454}"/>
              </a:ext>
            </a:extLst>
          </p:cNvPr>
          <p:cNvSpPr/>
          <p:nvPr/>
        </p:nvSpPr>
        <p:spPr>
          <a:xfrm>
            <a:off x="2765459" y="14602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249;p31">
            <a:extLst>
              <a:ext uri="{FF2B5EF4-FFF2-40B4-BE49-F238E27FC236}">
                <a16:creationId xmlns:a16="http://schemas.microsoft.com/office/drawing/2014/main" id="{1670F26D-1BCF-455B-9072-422E761CC95F}"/>
              </a:ext>
            </a:extLst>
          </p:cNvPr>
          <p:cNvSpPr/>
          <p:nvPr/>
        </p:nvSpPr>
        <p:spPr>
          <a:xfrm>
            <a:off x="2256623" y="1663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556;p52">
            <a:extLst>
              <a:ext uri="{FF2B5EF4-FFF2-40B4-BE49-F238E27FC236}">
                <a16:creationId xmlns:a16="http://schemas.microsoft.com/office/drawing/2014/main" id="{7C306BF6-C2BB-46ED-94CE-0D33837BAC18}"/>
              </a:ext>
            </a:extLst>
          </p:cNvPr>
          <p:cNvSpPr txBox="1">
            <a:spLocks noGrp="1"/>
          </p:cNvSpPr>
          <p:nvPr>
            <p:ph type="title"/>
          </p:nvPr>
        </p:nvSpPr>
        <p:spPr>
          <a:xfrm>
            <a:off x="1124279" y="1450641"/>
            <a:ext cx="6804718" cy="907191"/>
          </a:xfrm>
          <a:prstGeom prst="rect">
            <a:avLst/>
          </a:prstGeom>
        </p:spPr>
        <p:txBody>
          <a:bodyPr spcFirstLastPara="1" wrap="square" lIns="91425" tIns="91425" rIns="91425" bIns="91425" anchor="ctr" anchorCtr="0">
            <a:noAutofit/>
          </a:bodyPr>
          <a:lstStyle/>
          <a:p>
            <a:pPr marL="0" lvl="0" indent="0" rtl="1">
              <a:spcBef>
                <a:spcPts val="0"/>
              </a:spcBef>
              <a:spcAft>
                <a:spcPts val="0"/>
              </a:spcAft>
              <a:buNone/>
            </a:pPr>
            <a:r>
              <a:rPr lang="ar-SA" sz="11500" dirty="0">
                <a:solidFill>
                  <a:schemeClr val="accent6">
                    <a:lumMod val="90000"/>
                  </a:schemeClr>
                </a:solidFill>
                <a:effectLst>
                  <a:glow rad="88900">
                    <a:schemeClr val="accent6">
                      <a:lumMod val="25000"/>
                    </a:schemeClr>
                  </a:glow>
                </a:effectLst>
                <a:latin typeface="STC Bold" panose="01000500000000020006" pitchFamily="2" charset="-78"/>
                <a:cs typeface="STC Bold" panose="01000500000000020006" pitchFamily="2" charset="-78"/>
                <a:sym typeface="Berkshire Swash"/>
              </a:rPr>
              <a:t>التقويم</a:t>
            </a:r>
            <a:endParaRPr sz="11500" dirty="0">
              <a:solidFill>
                <a:schemeClr val="accent6">
                  <a:lumMod val="90000"/>
                </a:schemeClr>
              </a:solidFill>
              <a:effectLst>
                <a:glow rad="88900">
                  <a:schemeClr val="accent6">
                    <a:lumMod val="25000"/>
                  </a:schemeClr>
                </a:glow>
              </a:effectLst>
              <a:latin typeface="STC Bold" panose="01000500000000020006" pitchFamily="2" charset="-78"/>
              <a:cs typeface="STC Bold" panose="01000500000000020006" pitchFamily="2" charset="-78"/>
              <a:sym typeface="Berkshire Swash"/>
            </a:endParaRPr>
          </a:p>
        </p:txBody>
      </p:sp>
      <p:grpSp>
        <p:nvGrpSpPr>
          <p:cNvPr id="84" name="Google Shape;1097;p26">
            <a:extLst>
              <a:ext uri="{FF2B5EF4-FFF2-40B4-BE49-F238E27FC236}">
                <a16:creationId xmlns:a16="http://schemas.microsoft.com/office/drawing/2014/main" id="{685B1B24-474D-4457-AA19-7DFD11B80F59}"/>
              </a:ext>
            </a:extLst>
          </p:cNvPr>
          <p:cNvGrpSpPr/>
          <p:nvPr/>
        </p:nvGrpSpPr>
        <p:grpSpPr>
          <a:xfrm>
            <a:off x="3910584" y="3081173"/>
            <a:ext cx="1167212" cy="1018410"/>
            <a:chOff x="6535925" y="-2669850"/>
            <a:chExt cx="558125" cy="536100"/>
          </a:xfrm>
        </p:grpSpPr>
        <p:sp>
          <p:nvSpPr>
            <p:cNvPr id="85" name="Google Shape;1098;p26">
              <a:extLst>
                <a:ext uri="{FF2B5EF4-FFF2-40B4-BE49-F238E27FC236}">
                  <a16:creationId xmlns:a16="http://schemas.microsoft.com/office/drawing/2014/main" id="{B00824AA-0951-4EA0-A0D8-9EA6FD79393B}"/>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6">
                    <a:lumMod val="50000"/>
                  </a:schemeClr>
                </a:gs>
                <a:gs pos="50000">
                  <a:srgbClr val="FFC193"/>
                </a:gs>
                <a:gs pos="100000">
                  <a:schemeClr val="accent6">
                    <a:lumMod val="50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099;p26">
              <a:extLst>
                <a:ext uri="{FF2B5EF4-FFF2-40B4-BE49-F238E27FC236}">
                  <a16:creationId xmlns:a16="http://schemas.microsoft.com/office/drawing/2014/main" id="{472C4769-7524-4397-9156-12DCE62D0169}"/>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5">
                    <a:lumMod val="50000"/>
                  </a:schemeClr>
                </a:gs>
                <a:gs pos="50000">
                  <a:srgbClr val="FFF2CC"/>
                </a:gs>
                <a:gs pos="100000">
                  <a:schemeClr val="accent5">
                    <a:lumMod val="50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100;p26">
              <a:extLst>
                <a:ext uri="{FF2B5EF4-FFF2-40B4-BE49-F238E27FC236}">
                  <a16:creationId xmlns:a16="http://schemas.microsoft.com/office/drawing/2014/main" id="{2A36EB78-BD21-4A40-9CB4-6EB8C06E6CF1}"/>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5">
                    <a:lumMod val="50000"/>
                  </a:schemeClr>
                </a:gs>
                <a:gs pos="50000">
                  <a:srgbClr val="F9CB9C"/>
                </a:gs>
                <a:gs pos="100000">
                  <a:schemeClr val="accent5">
                    <a:lumMod val="50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53689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71"/>
        <p:cNvGrpSpPr/>
        <p:nvPr/>
      </p:nvGrpSpPr>
      <p:grpSpPr>
        <a:xfrm>
          <a:off x="0" y="0"/>
          <a:ext cx="0" cy="0"/>
          <a:chOff x="0" y="0"/>
          <a:chExt cx="0" cy="0"/>
        </a:xfrm>
      </p:grpSpPr>
      <p:sp>
        <p:nvSpPr>
          <p:cNvPr id="5" name="مستطيل: زوايا مستديرة 4">
            <a:extLst>
              <a:ext uri="{FF2B5EF4-FFF2-40B4-BE49-F238E27FC236}">
                <a16:creationId xmlns:a16="http://schemas.microsoft.com/office/drawing/2014/main" id="{EA50500B-0B95-422B-A525-F42094A0CB45}"/>
              </a:ext>
            </a:extLst>
          </p:cNvPr>
          <p:cNvSpPr/>
          <p:nvPr/>
        </p:nvSpPr>
        <p:spPr>
          <a:xfrm>
            <a:off x="139700" y="120650"/>
            <a:ext cx="4330699" cy="4902200"/>
          </a:xfrm>
          <a:prstGeom prst="roundRect">
            <a:avLst>
              <a:gd name="adj" fmla="val 3008"/>
            </a:avLst>
          </a:prstGeom>
          <a:gradFill>
            <a:gsLst>
              <a:gs pos="0">
                <a:srgbClr val="C75593"/>
              </a:gs>
              <a:gs pos="100000">
                <a:srgbClr val="FFB57D"/>
              </a:gs>
            </a:gsLst>
            <a:lin ang="5400012" scaled="0"/>
          </a:gradFill>
          <a:ln w="38100">
            <a:solidFill>
              <a:schemeClr val="accent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ar-SA" sz="1400" b="0"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sp>
        <p:nvSpPr>
          <p:cNvPr id="4" name="مستطيل: زوايا مستديرة 3">
            <a:extLst>
              <a:ext uri="{FF2B5EF4-FFF2-40B4-BE49-F238E27FC236}">
                <a16:creationId xmlns:a16="http://schemas.microsoft.com/office/drawing/2014/main" id="{8E33CADD-CFBE-44A9-B1FA-E3D0ECA827F7}"/>
              </a:ext>
            </a:extLst>
          </p:cNvPr>
          <p:cNvSpPr/>
          <p:nvPr/>
        </p:nvSpPr>
        <p:spPr>
          <a:xfrm>
            <a:off x="4673600" y="120650"/>
            <a:ext cx="4330700" cy="4902200"/>
          </a:xfrm>
          <a:prstGeom prst="roundRect">
            <a:avLst>
              <a:gd name="adj" fmla="val 3008"/>
            </a:avLst>
          </a:prstGeom>
          <a:gradFill>
            <a:gsLst>
              <a:gs pos="0">
                <a:srgbClr val="FFB57D"/>
              </a:gs>
              <a:gs pos="100000">
                <a:srgbClr val="C75593"/>
              </a:gs>
            </a:gsLst>
            <a:lin ang="5400012" scaled="0"/>
          </a:gradFill>
          <a:ln w="38100">
            <a:solidFill>
              <a:schemeClr val="accent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ar-SA" sz="1400" b="0"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pic>
        <p:nvPicPr>
          <p:cNvPr id="13" name="صورة 12" descr="صورة تحتوي على نص&#10;&#10;تم إنشاء الوصف تلقائياً">
            <a:extLst>
              <a:ext uri="{FF2B5EF4-FFF2-40B4-BE49-F238E27FC236}">
                <a16:creationId xmlns:a16="http://schemas.microsoft.com/office/drawing/2014/main" id="{52B656BF-5D93-48E8-A117-CA7E48ACB91E}"/>
              </a:ext>
            </a:extLst>
          </p:cNvPr>
          <p:cNvPicPr>
            <a:picLocks noChangeAspect="1"/>
          </p:cNvPicPr>
          <p:nvPr/>
        </p:nvPicPr>
        <p:blipFill>
          <a:blip r:embed="rId3">
            <a:alphaModFix amt="40000"/>
          </a:blip>
          <a:stretch>
            <a:fillRect/>
          </a:stretch>
        </p:blipFill>
        <p:spPr>
          <a:xfrm>
            <a:off x="4775199" y="1314908"/>
            <a:ext cx="4127498" cy="2438974"/>
          </a:xfrm>
          <a:prstGeom prst="rect">
            <a:avLst/>
          </a:prstGeom>
          <a:effectLst/>
        </p:spPr>
      </p:pic>
      <p:sp>
        <p:nvSpPr>
          <p:cNvPr id="7" name="مربع نص 6">
            <a:extLst>
              <a:ext uri="{FF2B5EF4-FFF2-40B4-BE49-F238E27FC236}">
                <a16:creationId xmlns:a16="http://schemas.microsoft.com/office/drawing/2014/main" id="{FC353968-31B3-4B16-A76E-84B6ED471C5E}"/>
              </a:ext>
            </a:extLst>
          </p:cNvPr>
          <p:cNvSpPr txBox="1"/>
          <p:nvPr/>
        </p:nvSpPr>
        <p:spPr>
          <a:xfrm>
            <a:off x="4454623" y="105383"/>
            <a:ext cx="4533901" cy="769441"/>
          </a:xfrm>
          <a:prstGeom prst="rect">
            <a:avLst/>
          </a:prstGeom>
          <a:noFill/>
        </p:spPr>
        <p:txBody>
          <a:bodyPr wrap="square" rtlCol="1">
            <a:spAutoFit/>
          </a:bodyPr>
          <a:lstStyle/>
          <a:p>
            <a:pPr lvl="0" algn="r" rtl="1">
              <a:defRPr/>
            </a:pPr>
            <a:r>
              <a:rPr kumimoji="0" lang="ar-SA" sz="2400" b="0" i="0" u="none" strike="noStrike" kern="0" cap="none" spc="0" normalizeH="0" baseline="0" noProof="0" dirty="0">
                <a:ln w="19050">
                  <a:noFill/>
                </a:ln>
                <a:solidFill>
                  <a:srgbClr val="FFF7F1">
                    <a:lumMod val="75000"/>
                  </a:srgbClr>
                </a:solidFill>
                <a:effectLst>
                  <a:glow rad="88900">
                    <a:srgbClr val="000000"/>
                  </a:glow>
                  <a:outerShdw blurRad="38100" dist="25400" dir="5400000" algn="ctr" rotWithShape="0">
                    <a:srgbClr val="6E747A">
                      <a:alpha val="43000"/>
                    </a:srgbClr>
                  </a:outerShdw>
                </a:effectLst>
                <a:uLnTx/>
                <a:uFillTx/>
                <a:latin typeface="Hacen Tunisia Bold" panose="02000000000000000000" pitchFamily="2" charset="-78"/>
                <a:cs typeface="Hacen Tunisia Bold" panose="02000000000000000000" pitchFamily="2" charset="-78"/>
                <a:sym typeface="Arial"/>
              </a:rPr>
              <a:t>س1/ </a:t>
            </a:r>
            <a:r>
              <a:rPr lang="ar-SA" sz="2000" dirty="0">
                <a:solidFill>
                  <a:srgbClr val="FFF7F1">
                    <a:lumMod val="90000"/>
                  </a:srgbClr>
                </a:solidFill>
                <a:effectLst>
                  <a:glow rad="88900">
                    <a:srgbClr val="000000"/>
                  </a:glow>
                </a:effectLst>
                <a:latin typeface="Hacen Tunisia Bold" panose="02000000000000000000" pitchFamily="2" charset="-78"/>
                <a:cs typeface="Hacen Tunisia Bold" panose="02000000000000000000" pitchFamily="2" charset="-78"/>
              </a:rPr>
              <a:t>ارجع على سورة غافر من (10-20) واستخرج آية لها صلة بما ورد في السورة.</a:t>
            </a:r>
            <a:endParaRPr kumimoji="0" lang="en-US" sz="2000" b="0" i="0" u="none" strike="noStrike" kern="0" cap="none" spc="0" normalizeH="0" baseline="0" noProof="0" dirty="0">
              <a:ln>
                <a:noFill/>
              </a:ln>
              <a:solidFill>
                <a:srgbClr val="FFF7F1">
                  <a:lumMod val="90000"/>
                </a:srgbClr>
              </a:solidFill>
              <a:effectLst>
                <a:glow rad="88900">
                  <a:srgbClr val="000000"/>
                </a:glow>
              </a:effectLst>
              <a:uLnTx/>
              <a:uFillTx/>
              <a:latin typeface="Hacen Tunisia Bold" panose="02000000000000000000" pitchFamily="2" charset="-78"/>
              <a:cs typeface="Hacen Tunisia Bold" panose="02000000000000000000" pitchFamily="2" charset="-78"/>
              <a:sym typeface="Arial"/>
            </a:endParaRPr>
          </a:p>
        </p:txBody>
      </p:sp>
      <p:sp>
        <p:nvSpPr>
          <p:cNvPr id="9" name="مربع نص 8">
            <a:extLst>
              <a:ext uri="{FF2B5EF4-FFF2-40B4-BE49-F238E27FC236}">
                <a16:creationId xmlns:a16="http://schemas.microsoft.com/office/drawing/2014/main" id="{6E6FD074-B76C-4110-98EA-03AA9B1AD02B}"/>
              </a:ext>
            </a:extLst>
          </p:cNvPr>
          <p:cNvSpPr txBox="1"/>
          <p:nvPr/>
        </p:nvSpPr>
        <p:spPr>
          <a:xfrm>
            <a:off x="4470399" y="3341838"/>
            <a:ext cx="4533901" cy="769441"/>
          </a:xfrm>
          <a:prstGeom prst="rect">
            <a:avLst/>
          </a:prstGeom>
          <a:noFill/>
        </p:spPr>
        <p:txBody>
          <a:bodyPr wrap="square" rtlCol="1">
            <a:spAutoFit/>
          </a:bodyPr>
          <a:lstStyle/>
          <a:p>
            <a:pPr lvl="0" algn="r" rtl="1">
              <a:defRPr/>
            </a:pPr>
            <a:r>
              <a:rPr kumimoji="0" lang="ar-SA" sz="2400" b="0" i="0" u="none" strike="noStrike" kern="0" cap="none" spc="0" normalizeH="0" baseline="0" noProof="0" dirty="0">
                <a:ln w="19050">
                  <a:noFill/>
                </a:ln>
                <a:solidFill>
                  <a:srgbClr val="DD9BC1"/>
                </a:solidFill>
                <a:effectLst>
                  <a:glow rad="88900">
                    <a:srgbClr val="000000"/>
                  </a:glow>
                  <a:outerShdw blurRad="38100" dist="25400" dir="5400000" algn="ctr" rotWithShape="0">
                    <a:srgbClr val="6E747A">
                      <a:alpha val="43000"/>
                    </a:srgbClr>
                  </a:outerShdw>
                </a:effectLst>
                <a:uLnTx/>
                <a:uFillTx/>
                <a:latin typeface="Hacen Tunisia Bold" panose="02000000000000000000" pitchFamily="2" charset="-78"/>
                <a:cs typeface="Hacen Tunisia Bold" panose="02000000000000000000" pitchFamily="2" charset="-78"/>
                <a:sym typeface="Arial"/>
              </a:rPr>
              <a:t>س2/ </a:t>
            </a:r>
            <a:r>
              <a:rPr lang="ar-SA" sz="2000" dirty="0">
                <a:solidFill>
                  <a:srgbClr val="EDCBDE"/>
                </a:solidFill>
                <a:effectLst>
                  <a:glow rad="88900">
                    <a:srgbClr val="000000"/>
                  </a:glow>
                </a:effectLst>
                <a:latin typeface="Hacen Tunisia Bold" panose="02000000000000000000" pitchFamily="2" charset="-78"/>
                <a:cs typeface="Hacen Tunisia Bold" panose="02000000000000000000" pitchFamily="2" charset="-78"/>
              </a:rPr>
              <a:t>قال تعالى: </a:t>
            </a:r>
            <a:r>
              <a:rPr lang="ar-SA" sz="1600" b="1" dirty="0">
                <a:solidFill>
                  <a:srgbClr val="C3F2B8"/>
                </a:solidFill>
                <a:effectLst>
                  <a:glow rad="88900">
                    <a:srgbClr val="246A14"/>
                  </a:glow>
                </a:effectLst>
                <a:latin typeface="BoutrosNewsH1" pitchFamily="2" charset="-78"/>
                <a:cs typeface="AlWatanHeadlines-Bold" panose="00000700000000000000" pitchFamily="2" charset="-78"/>
              </a:rPr>
              <a:t> (</a:t>
            </a:r>
            <a:r>
              <a:rPr lang="ar-SA" sz="2000" b="1" dirty="0">
                <a:solidFill>
                  <a:srgbClr val="C3F2B8"/>
                </a:solidFill>
                <a:effectLst>
                  <a:glow rad="88900">
                    <a:srgbClr val="246A14"/>
                  </a:glow>
                </a:effectLst>
                <a:latin typeface="BoutrosNewsH1" pitchFamily="2" charset="-78"/>
                <a:cs typeface="AlWatanHeadlines-Bold" panose="00000700000000000000" pitchFamily="2" charset="-78"/>
              </a:rPr>
              <a:t>مَالِكِ يَوْمِ الدِّينِ) </a:t>
            </a:r>
            <a:r>
              <a:rPr lang="ar-SA" sz="1800" dirty="0">
                <a:solidFill>
                  <a:srgbClr val="EDCBDE"/>
                </a:solidFill>
                <a:effectLst>
                  <a:glow rad="88900">
                    <a:srgbClr val="000000"/>
                  </a:glow>
                </a:effectLst>
                <a:latin typeface="Hacen Tunisia Bold" panose="02000000000000000000" pitchFamily="2" charset="-78"/>
                <a:cs typeface="Hacen Tunisia Bold" panose="02000000000000000000" pitchFamily="2" charset="-78"/>
              </a:rPr>
              <a:t>،</a:t>
            </a:r>
            <a:r>
              <a:rPr lang="ar-SA" sz="2000" b="1" dirty="0">
                <a:solidFill>
                  <a:srgbClr val="C3F2B8"/>
                </a:solidFill>
                <a:effectLst>
                  <a:glow rad="88900">
                    <a:srgbClr val="246A14"/>
                  </a:glow>
                </a:effectLst>
                <a:latin typeface="BoutrosNewsH1" pitchFamily="2" charset="-78"/>
                <a:cs typeface="AlWatanHeadlines-Bold" panose="00000700000000000000" pitchFamily="2" charset="-78"/>
              </a:rPr>
              <a:t> </a:t>
            </a:r>
            <a:r>
              <a:rPr lang="ar-SA" sz="2000" dirty="0">
                <a:solidFill>
                  <a:srgbClr val="EDCBDE"/>
                </a:solidFill>
                <a:effectLst>
                  <a:glow rad="88900">
                    <a:srgbClr val="000000"/>
                  </a:glow>
                </a:effectLst>
                <a:latin typeface="Hacen Tunisia Bold" panose="02000000000000000000" pitchFamily="2" charset="-78"/>
                <a:cs typeface="Hacen Tunisia Bold" panose="02000000000000000000" pitchFamily="2" charset="-78"/>
              </a:rPr>
              <a:t>لم كان تخصيص الملك بيوم الدين؟</a:t>
            </a:r>
            <a:endParaRPr kumimoji="0" lang="en-US" sz="1800" b="0" i="0" u="none" strike="noStrike" kern="0" cap="none" spc="0" normalizeH="0" baseline="0" noProof="0" dirty="0">
              <a:ln>
                <a:noFill/>
              </a:ln>
              <a:solidFill>
                <a:srgbClr val="EDCBDE"/>
              </a:solidFill>
              <a:effectLst>
                <a:glow rad="88900">
                  <a:srgbClr val="000000"/>
                </a:glow>
              </a:effectLst>
              <a:uLnTx/>
              <a:uFillTx/>
              <a:latin typeface="Hacen Tunisia Bold" panose="02000000000000000000" pitchFamily="2" charset="-78"/>
              <a:cs typeface="Hacen Tunisia Bold" panose="02000000000000000000" pitchFamily="2" charset="-78"/>
              <a:sym typeface="Arial"/>
            </a:endParaRPr>
          </a:p>
        </p:txBody>
      </p:sp>
      <p:sp>
        <p:nvSpPr>
          <p:cNvPr id="10" name="مربع نص 9">
            <a:extLst>
              <a:ext uri="{FF2B5EF4-FFF2-40B4-BE49-F238E27FC236}">
                <a16:creationId xmlns:a16="http://schemas.microsoft.com/office/drawing/2014/main" id="{C3CDDB6F-05D7-44A2-B300-B3CE79E7DBD7}"/>
              </a:ext>
            </a:extLst>
          </p:cNvPr>
          <p:cNvSpPr txBox="1"/>
          <p:nvPr/>
        </p:nvSpPr>
        <p:spPr>
          <a:xfrm>
            <a:off x="4635279" y="4067449"/>
            <a:ext cx="4353244" cy="369332"/>
          </a:xfrm>
          <a:prstGeom prst="rect">
            <a:avLst/>
          </a:prstGeom>
          <a:noFill/>
        </p:spPr>
        <p:txBody>
          <a:bodyPr wrap="square" rtlCol="1">
            <a:spAutoFit/>
          </a:bodyPr>
          <a:lstStyle/>
          <a:p>
            <a:pPr lvl="0" algn="r" rtl="1">
              <a:defRPr/>
            </a:pPr>
            <a:r>
              <a:rPr lang="ar-SA" sz="1800" dirty="0">
                <a:solidFill>
                  <a:srgbClr val="E1A7C7"/>
                </a:solidFill>
                <a:effectLst>
                  <a:glow rad="88900">
                    <a:srgbClr val="3F152C"/>
                  </a:glow>
                </a:effectLst>
                <a:latin typeface="STC Bold" panose="01000500000000020006" pitchFamily="2" charset="-78"/>
                <a:cs typeface="STC Bold" panose="01000500000000020006" pitchFamily="2" charset="-78"/>
              </a:rPr>
              <a:t>لأنه سبحانه أخبر قبل ذلك بأنه رب العالمين.</a:t>
            </a:r>
            <a:endParaRPr kumimoji="0" lang="ar-SA" sz="1800" b="0" i="0" u="none" strike="noStrike" kern="0" cap="none" spc="0" normalizeH="0" baseline="0" noProof="0" dirty="0">
              <a:ln>
                <a:noFill/>
              </a:ln>
              <a:solidFill>
                <a:srgbClr val="E1A7C7"/>
              </a:solidFill>
              <a:effectLst>
                <a:glow rad="88900">
                  <a:srgbClr val="3F152C"/>
                </a:glow>
              </a:effectLst>
              <a:uLnTx/>
              <a:uFillTx/>
              <a:latin typeface="STC Bold" panose="01000500000000020006" pitchFamily="2" charset="-78"/>
              <a:cs typeface="STC Bold" panose="01000500000000020006" pitchFamily="2" charset="-78"/>
              <a:sym typeface="Arial"/>
            </a:endParaRPr>
          </a:p>
        </p:txBody>
      </p:sp>
      <p:sp>
        <p:nvSpPr>
          <p:cNvPr id="11" name="مربع نص 10">
            <a:extLst>
              <a:ext uri="{FF2B5EF4-FFF2-40B4-BE49-F238E27FC236}">
                <a16:creationId xmlns:a16="http://schemas.microsoft.com/office/drawing/2014/main" id="{E070993D-0235-4C92-B026-4973250BC03F}"/>
              </a:ext>
            </a:extLst>
          </p:cNvPr>
          <p:cNvSpPr txBox="1"/>
          <p:nvPr/>
        </p:nvSpPr>
        <p:spPr>
          <a:xfrm>
            <a:off x="138004" y="217434"/>
            <a:ext cx="4297451" cy="461665"/>
          </a:xfrm>
          <a:prstGeom prst="rect">
            <a:avLst/>
          </a:prstGeom>
          <a:noFill/>
        </p:spPr>
        <p:txBody>
          <a:bodyPr wrap="square" rtlCol="1">
            <a:spAutoFit/>
          </a:bodyPr>
          <a:lstStyle/>
          <a:p>
            <a:pPr lvl="0" algn="r" rtl="1">
              <a:defRPr/>
            </a:pPr>
            <a:r>
              <a:rPr kumimoji="0" lang="ar-SA" sz="2400" b="0" i="0" u="none" strike="noStrike" kern="0" cap="none" spc="0" normalizeH="0" baseline="0" noProof="0" dirty="0">
                <a:ln w="19050">
                  <a:noFill/>
                </a:ln>
                <a:solidFill>
                  <a:srgbClr val="FFF7F1">
                    <a:lumMod val="75000"/>
                  </a:srgbClr>
                </a:solidFill>
                <a:effectLst>
                  <a:glow rad="88900">
                    <a:srgbClr val="000000"/>
                  </a:glow>
                  <a:outerShdw blurRad="38100" dist="25400" dir="5400000" algn="ctr" rotWithShape="0">
                    <a:srgbClr val="6E747A">
                      <a:alpha val="43000"/>
                    </a:srgbClr>
                  </a:outerShdw>
                </a:effectLst>
                <a:uLnTx/>
                <a:uFillTx/>
                <a:latin typeface="Hacen Tunisia Bold" panose="02000000000000000000" pitchFamily="2" charset="-78"/>
                <a:cs typeface="Hacen Tunisia Bold" panose="02000000000000000000" pitchFamily="2" charset="-78"/>
                <a:sym typeface="Arial"/>
              </a:rPr>
              <a:t>س3/ </a:t>
            </a:r>
            <a:r>
              <a:rPr lang="ar-SA" sz="2000" dirty="0">
                <a:solidFill>
                  <a:srgbClr val="FFF7F1">
                    <a:lumMod val="90000"/>
                  </a:srgbClr>
                </a:solidFill>
                <a:effectLst>
                  <a:glow rad="88900">
                    <a:srgbClr val="000000"/>
                  </a:glow>
                </a:effectLst>
                <a:latin typeface="Hacen Tunisia Bold" panose="02000000000000000000" pitchFamily="2" charset="-78"/>
                <a:cs typeface="Hacen Tunisia Bold" panose="02000000000000000000" pitchFamily="2" charset="-78"/>
              </a:rPr>
              <a:t>اذكر فائدة من قوله تعالى:</a:t>
            </a:r>
            <a:r>
              <a:rPr lang="ar-SA" sz="1600" dirty="0">
                <a:solidFill>
                  <a:srgbClr val="FFF7F1">
                    <a:lumMod val="90000"/>
                  </a:srgbClr>
                </a:solidFill>
                <a:effectLst>
                  <a:glow rad="88900">
                    <a:srgbClr val="000000"/>
                  </a:glow>
                </a:effectLst>
                <a:latin typeface="Hacen Tunisia Bold" panose="02000000000000000000" pitchFamily="2" charset="-78"/>
                <a:cs typeface="Hacen Tunisia Bold" panose="02000000000000000000" pitchFamily="2" charset="-78"/>
              </a:rPr>
              <a:t> </a:t>
            </a:r>
            <a:r>
              <a:rPr lang="ar-SA" sz="1800" b="1" dirty="0">
                <a:solidFill>
                  <a:srgbClr val="C3F2B8"/>
                </a:solidFill>
                <a:effectLst>
                  <a:glow rad="88900">
                    <a:srgbClr val="246A14"/>
                  </a:glow>
                </a:effectLst>
                <a:latin typeface="BoutrosNewsH1" pitchFamily="2" charset="-78"/>
                <a:cs typeface="AlWatanHeadlines-Bold" panose="00000700000000000000" pitchFamily="2" charset="-78"/>
              </a:rPr>
              <a:t> (إِيَّاكَ نَعْبُدُ) </a:t>
            </a:r>
            <a:r>
              <a:rPr lang="ar-SA" sz="2000" dirty="0">
                <a:solidFill>
                  <a:srgbClr val="FFF7F1">
                    <a:lumMod val="90000"/>
                  </a:srgbClr>
                </a:solidFill>
                <a:effectLst>
                  <a:glow rad="88900">
                    <a:srgbClr val="000000"/>
                  </a:glow>
                </a:effectLst>
                <a:latin typeface="Hacen Tunisia Bold" panose="02000000000000000000" pitchFamily="2" charset="-78"/>
                <a:cs typeface="Hacen Tunisia Bold" panose="02000000000000000000" pitchFamily="2" charset="-78"/>
              </a:rPr>
              <a:t>.</a:t>
            </a:r>
            <a:endParaRPr lang="en-US" sz="2000" dirty="0">
              <a:solidFill>
                <a:srgbClr val="FFF7F1">
                  <a:lumMod val="90000"/>
                </a:srgbClr>
              </a:solidFill>
              <a:effectLst>
                <a:glow rad="88900">
                  <a:srgbClr val="000000"/>
                </a:glow>
              </a:effectLst>
              <a:latin typeface="Hacen Tunisia Bold" panose="02000000000000000000" pitchFamily="2" charset="-78"/>
              <a:cs typeface="Hacen Tunisia Bold" panose="02000000000000000000" pitchFamily="2" charset="-78"/>
            </a:endParaRPr>
          </a:p>
        </p:txBody>
      </p:sp>
      <p:sp>
        <p:nvSpPr>
          <p:cNvPr id="12" name="مربع نص 11">
            <a:extLst>
              <a:ext uri="{FF2B5EF4-FFF2-40B4-BE49-F238E27FC236}">
                <a16:creationId xmlns:a16="http://schemas.microsoft.com/office/drawing/2014/main" id="{FCB58A43-82ED-42BF-AC20-0A6524194135}"/>
              </a:ext>
            </a:extLst>
          </p:cNvPr>
          <p:cNvSpPr txBox="1"/>
          <p:nvPr/>
        </p:nvSpPr>
        <p:spPr>
          <a:xfrm>
            <a:off x="155476" y="566925"/>
            <a:ext cx="4330701" cy="646331"/>
          </a:xfrm>
          <a:prstGeom prst="rect">
            <a:avLst/>
          </a:prstGeom>
          <a:noFill/>
        </p:spPr>
        <p:txBody>
          <a:bodyPr wrap="square" rtlCol="1">
            <a:spAutoFit/>
          </a:bodyPr>
          <a:lstStyle/>
          <a:p>
            <a:pPr lvl="0" algn="r" rtl="1">
              <a:defRPr/>
            </a:pPr>
            <a:r>
              <a:rPr lang="ar-SA" sz="1800" dirty="0">
                <a:solidFill>
                  <a:srgbClr val="FFC497"/>
                </a:solidFill>
                <a:effectLst>
                  <a:glow rad="88900">
                    <a:srgbClr val="FFF7F1">
                      <a:lumMod val="10000"/>
                    </a:srgbClr>
                  </a:glow>
                </a:effectLst>
                <a:latin typeface="STC Bold" panose="01000500000000020006" pitchFamily="2" charset="-78"/>
                <a:cs typeface="STC Bold" panose="01000500000000020006" pitchFamily="2" charset="-78"/>
              </a:rPr>
              <a:t>يؤمن بأنها عند الله تعالى وهي اليوم محرفة ومنسوخة ونسخها القرآن الكريم.</a:t>
            </a:r>
            <a:endParaRPr kumimoji="0" lang="ar-SA" sz="1800" b="0" i="0" u="none" strike="noStrike" kern="0" cap="none" spc="0" normalizeH="0" baseline="0" noProof="0" dirty="0">
              <a:ln>
                <a:noFill/>
              </a:ln>
              <a:solidFill>
                <a:srgbClr val="FFC497"/>
              </a:solidFill>
              <a:effectLst>
                <a:glow rad="88900">
                  <a:srgbClr val="FFF7F1">
                    <a:lumMod val="10000"/>
                  </a:srgbClr>
                </a:glow>
              </a:effectLst>
              <a:uLnTx/>
              <a:uFillTx/>
              <a:latin typeface="STC Bold" panose="01000500000000020006" pitchFamily="2" charset="-78"/>
              <a:cs typeface="STC Bold" panose="01000500000000020006" pitchFamily="2" charset="-78"/>
              <a:sym typeface="Arial"/>
            </a:endParaRPr>
          </a:p>
        </p:txBody>
      </p:sp>
      <p:sp>
        <p:nvSpPr>
          <p:cNvPr id="31" name="مربع نص 30">
            <a:extLst>
              <a:ext uri="{FF2B5EF4-FFF2-40B4-BE49-F238E27FC236}">
                <a16:creationId xmlns:a16="http://schemas.microsoft.com/office/drawing/2014/main" id="{799B9149-5A54-47FF-BA6C-7AEE47621E56}"/>
              </a:ext>
            </a:extLst>
          </p:cNvPr>
          <p:cNvSpPr txBox="1"/>
          <p:nvPr/>
        </p:nvSpPr>
        <p:spPr>
          <a:xfrm>
            <a:off x="4811721" y="891385"/>
            <a:ext cx="4176802" cy="2308324"/>
          </a:xfrm>
          <a:prstGeom prst="rect">
            <a:avLst/>
          </a:prstGeom>
          <a:noFill/>
        </p:spPr>
        <p:txBody>
          <a:bodyPr wrap="square" rtlCol="1">
            <a:spAutoFit/>
          </a:bodyPr>
          <a:lstStyle/>
          <a:p>
            <a:pPr lvl="0" algn="r" rtl="1">
              <a:defRPr/>
            </a:pPr>
            <a:r>
              <a:rPr lang="ar-SA" sz="1800" dirty="0">
                <a:solidFill>
                  <a:srgbClr val="FFC497"/>
                </a:solidFill>
                <a:effectLst>
                  <a:glow rad="88900">
                    <a:srgbClr val="FFF7F1">
                      <a:lumMod val="10000"/>
                    </a:srgbClr>
                  </a:glow>
                </a:effectLst>
                <a:latin typeface="STC Bold" panose="01000500000000020006" pitchFamily="2" charset="-78"/>
                <a:cs typeface="STC Bold" panose="01000500000000020006" pitchFamily="2" charset="-78"/>
              </a:rPr>
              <a:t>قال تعالى: </a:t>
            </a:r>
            <a:r>
              <a:rPr lang="ar-SA" sz="1800" b="1" dirty="0">
                <a:solidFill>
                  <a:srgbClr val="C3F2B8"/>
                </a:solidFill>
                <a:effectLst>
                  <a:glow rad="88900">
                    <a:srgbClr val="246A14"/>
                  </a:glow>
                </a:effectLst>
                <a:latin typeface="BoutrosNewsH1" pitchFamily="2" charset="-78"/>
                <a:cs typeface="AlWatanHeadlines-Bold" panose="00000700000000000000" pitchFamily="2" charset="-78"/>
              </a:rPr>
              <a:t>(فَادْعُوا اللَّهَ مُخْلِصِينَ لَهُ الدِّينَ وَلَوْ كَرِهَ الْكَافِرُونَ) </a:t>
            </a:r>
            <a:r>
              <a:rPr lang="ar-SA" sz="1800" dirty="0">
                <a:solidFill>
                  <a:srgbClr val="FFC497"/>
                </a:solidFill>
                <a:effectLst>
                  <a:glow rad="88900">
                    <a:srgbClr val="FFF7F1">
                      <a:lumMod val="10000"/>
                    </a:srgbClr>
                  </a:glow>
                </a:effectLst>
                <a:latin typeface="STC Bold" panose="01000500000000020006" pitchFamily="2" charset="-78"/>
                <a:cs typeface="STC Bold" panose="01000500000000020006" pitchFamily="2" charset="-78"/>
              </a:rPr>
              <a:t>.</a:t>
            </a:r>
            <a:r>
              <a:rPr lang="ar-SA" sz="1800" b="1" dirty="0">
                <a:solidFill>
                  <a:srgbClr val="C3F2B8"/>
                </a:solidFill>
                <a:effectLst>
                  <a:glow rad="88900">
                    <a:srgbClr val="246A14"/>
                  </a:glow>
                </a:effectLst>
                <a:latin typeface="BoutrosNewsH1" pitchFamily="2" charset="-78"/>
                <a:cs typeface="AlWatanHeadlines-Bold" panose="00000700000000000000" pitchFamily="2" charset="-78"/>
              </a:rPr>
              <a:t> </a:t>
            </a:r>
          </a:p>
          <a:p>
            <a:pPr lvl="0" algn="r" rtl="1">
              <a:defRPr/>
            </a:pPr>
            <a:endParaRPr lang="ar-SA" sz="1800" dirty="0">
              <a:solidFill>
                <a:srgbClr val="FFC497"/>
              </a:solidFill>
              <a:effectLst>
                <a:glow rad="88900">
                  <a:srgbClr val="FFF7F1">
                    <a:lumMod val="10000"/>
                  </a:srgbClr>
                </a:glow>
              </a:effectLst>
              <a:latin typeface="STC Bold" panose="01000500000000020006" pitchFamily="2" charset="-78"/>
              <a:cs typeface="STC Bold" panose="01000500000000020006" pitchFamily="2" charset="-78"/>
            </a:endParaRPr>
          </a:p>
          <a:p>
            <a:pPr lvl="0" algn="r" rtl="1">
              <a:defRPr/>
            </a:pPr>
            <a:r>
              <a:rPr lang="ar-SA" sz="1800" dirty="0">
                <a:solidFill>
                  <a:srgbClr val="FFC497"/>
                </a:solidFill>
                <a:effectLst>
                  <a:glow rad="88900">
                    <a:srgbClr val="FFF7F1">
                      <a:lumMod val="10000"/>
                    </a:srgbClr>
                  </a:glow>
                </a:effectLst>
                <a:latin typeface="STC Bold" panose="01000500000000020006" pitchFamily="2" charset="-78"/>
                <a:cs typeface="STC Bold" panose="01000500000000020006" pitchFamily="2" charset="-78"/>
              </a:rPr>
              <a:t>قال تعالى: </a:t>
            </a:r>
            <a:r>
              <a:rPr lang="ar-SA" sz="1800" b="1" dirty="0">
                <a:solidFill>
                  <a:srgbClr val="C3F2B8"/>
                </a:solidFill>
                <a:effectLst>
                  <a:glow rad="88900">
                    <a:srgbClr val="246A14"/>
                  </a:glow>
                </a:effectLst>
                <a:latin typeface="BoutrosNewsH1" pitchFamily="2" charset="-78"/>
                <a:cs typeface="AlWatanHeadlines-Bold" panose="00000700000000000000" pitchFamily="2" charset="-78"/>
              </a:rPr>
              <a:t>(يَوْمَ هُم بَارِزُونَ لَا </a:t>
            </a:r>
            <a:r>
              <a:rPr lang="ar-SA" sz="1800" b="1" dirty="0" err="1">
                <a:solidFill>
                  <a:srgbClr val="C3F2B8"/>
                </a:solidFill>
                <a:effectLst>
                  <a:glow rad="88900">
                    <a:srgbClr val="246A14"/>
                  </a:glow>
                </a:effectLst>
                <a:latin typeface="BoutrosNewsH1" pitchFamily="2" charset="-78"/>
                <a:cs typeface="AlWatanHeadlines-Bold" panose="00000700000000000000" pitchFamily="2" charset="-78"/>
              </a:rPr>
              <a:t>يَخْفَىٰ</a:t>
            </a:r>
            <a:r>
              <a:rPr lang="ar-SA" sz="1800" b="1" dirty="0">
                <a:solidFill>
                  <a:srgbClr val="C3F2B8"/>
                </a:solidFill>
                <a:effectLst>
                  <a:glow rad="88900">
                    <a:srgbClr val="246A14"/>
                  </a:glow>
                </a:effectLst>
                <a:latin typeface="BoutrosNewsH1" pitchFamily="2" charset="-78"/>
                <a:cs typeface="AlWatanHeadlines-Bold" panose="00000700000000000000" pitchFamily="2" charset="-78"/>
              </a:rPr>
              <a:t> عَلَى اللَّهِ مِنْهُمْ شَيْءٌ ۚ لِّمَنِ الْمُلْكُ الْيَوْمَ ۖ لِلَّهِ الْوَاحِدِ الْقَهَّارِ) </a:t>
            </a:r>
            <a:r>
              <a:rPr lang="ar-SA" sz="1800" dirty="0">
                <a:solidFill>
                  <a:srgbClr val="FFC497"/>
                </a:solidFill>
                <a:effectLst>
                  <a:glow rad="88900">
                    <a:srgbClr val="FFF7F1">
                      <a:lumMod val="10000"/>
                    </a:srgbClr>
                  </a:glow>
                </a:effectLst>
                <a:latin typeface="STC Bold" panose="01000500000000020006" pitchFamily="2" charset="-78"/>
                <a:cs typeface="STC Bold" panose="01000500000000020006" pitchFamily="2" charset="-78"/>
              </a:rPr>
              <a:t>.</a:t>
            </a:r>
          </a:p>
          <a:p>
            <a:pPr lvl="0" algn="r" rtl="1">
              <a:defRPr/>
            </a:pPr>
            <a:endParaRPr lang="ar-SA" sz="1800" dirty="0">
              <a:solidFill>
                <a:srgbClr val="FFC497"/>
              </a:solidFill>
              <a:effectLst>
                <a:glow rad="88900">
                  <a:srgbClr val="FFF7F1">
                    <a:lumMod val="10000"/>
                  </a:srgbClr>
                </a:glow>
              </a:effectLst>
              <a:latin typeface="STC Bold" panose="01000500000000020006" pitchFamily="2" charset="-78"/>
              <a:cs typeface="STC Bold" panose="01000500000000020006" pitchFamily="2" charset="-78"/>
            </a:endParaRPr>
          </a:p>
          <a:p>
            <a:pPr lvl="0" algn="r" rtl="1">
              <a:defRPr/>
            </a:pPr>
            <a:r>
              <a:rPr lang="ar-SA" sz="1800" dirty="0">
                <a:solidFill>
                  <a:srgbClr val="FFC497"/>
                </a:solidFill>
                <a:effectLst>
                  <a:glow rad="88900">
                    <a:srgbClr val="FFF7F1">
                      <a:lumMod val="10000"/>
                    </a:srgbClr>
                  </a:glow>
                </a:effectLst>
                <a:latin typeface="STC Bold" panose="01000500000000020006" pitchFamily="2" charset="-78"/>
                <a:cs typeface="STC Bold" panose="01000500000000020006" pitchFamily="2" charset="-78"/>
              </a:rPr>
              <a:t>قال تعالى: </a:t>
            </a:r>
            <a:r>
              <a:rPr lang="ar-SA" sz="1800" b="1" dirty="0">
                <a:solidFill>
                  <a:srgbClr val="C3F2B8"/>
                </a:solidFill>
                <a:effectLst>
                  <a:glow rad="88900">
                    <a:srgbClr val="246A14"/>
                  </a:glow>
                </a:effectLst>
                <a:latin typeface="BoutrosNewsH1" pitchFamily="2" charset="-78"/>
                <a:cs typeface="AlWatanHeadlines-Bold" panose="00000700000000000000" pitchFamily="2" charset="-78"/>
              </a:rPr>
              <a:t>(الْيَوْمَ </a:t>
            </a:r>
            <a:r>
              <a:rPr lang="ar-SA" sz="1800" b="1" dirty="0" err="1">
                <a:solidFill>
                  <a:srgbClr val="C3F2B8"/>
                </a:solidFill>
                <a:effectLst>
                  <a:glow rad="88900">
                    <a:srgbClr val="246A14"/>
                  </a:glow>
                </a:effectLst>
                <a:latin typeface="BoutrosNewsH1" pitchFamily="2" charset="-78"/>
                <a:cs typeface="AlWatanHeadlines-Bold" panose="00000700000000000000" pitchFamily="2" charset="-78"/>
              </a:rPr>
              <a:t>تُجْزَىٰ</a:t>
            </a:r>
            <a:r>
              <a:rPr lang="ar-SA" sz="1800" b="1" dirty="0">
                <a:solidFill>
                  <a:srgbClr val="C3F2B8"/>
                </a:solidFill>
                <a:effectLst>
                  <a:glow rad="88900">
                    <a:srgbClr val="246A14"/>
                  </a:glow>
                </a:effectLst>
                <a:latin typeface="BoutrosNewsH1" pitchFamily="2" charset="-78"/>
                <a:cs typeface="AlWatanHeadlines-Bold" panose="00000700000000000000" pitchFamily="2" charset="-78"/>
              </a:rPr>
              <a:t> كُلُّ نَفْسٍ بِمَا كَسَبَتْ ۚ لَا ظُلْمَ الْيَوْمَ ۚ إِنَّ اللَّهَ سَرِيعُ الْحِسَابِ)</a:t>
            </a:r>
            <a:r>
              <a:rPr lang="ar-SA" sz="1800" dirty="0">
                <a:solidFill>
                  <a:srgbClr val="FFC497"/>
                </a:solidFill>
                <a:effectLst>
                  <a:glow rad="88900">
                    <a:srgbClr val="FFF7F1">
                      <a:lumMod val="10000"/>
                    </a:srgbClr>
                  </a:glow>
                </a:effectLst>
                <a:latin typeface="STC Bold" panose="01000500000000020006" pitchFamily="2" charset="-78"/>
                <a:cs typeface="STC Bold" panose="01000500000000020006" pitchFamily="2" charset="-78"/>
              </a:rPr>
              <a:t> .</a:t>
            </a:r>
          </a:p>
        </p:txBody>
      </p:sp>
      <p:pic>
        <p:nvPicPr>
          <p:cNvPr id="14" name="صورة 13" descr="صورة تحتوي على نص&#10;&#10;تم إنشاء الوصف تلقائياً">
            <a:extLst>
              <a:ext uri="{FF2B5EF4-FFF2-40B4-BE49-F238E27FC236}">
                <a16:creationId xmlns:a16="http://schemas.microsoft.com/office/drawing/2014/main" id="{3552A709-D9B1-44B7-A236-D3051C9FDD17}"/>
              </a:ext>
            </a:extLst>
          </p:cNvPr>
          <p:cNvPicPr>
            <a:picLocks noChangeAspect="1"/>
          </p:cNvPicPr>
          <p:nvPr/>
        </p:nvPicPr>
        <p:blipFill>
          <a:blip r:embed="rId3">
            <a:alphaModFix amt="40000"/>
          </a:blip>
          <a:stretch>
            <a:fillRect/>
          </a:stretch>
        </p:blipFill>
        <p:spPr>
          <a:xfrm>
            <a:off x="222980" y="1314908"/>
            <a:ext cx="4127498" cy="2438974"/>
          </a:xfrm>
          <a:prstGeom prst="rect">
            <a:avLst/>
          </a:prstGeom>
          <a:effectLst/>
        </p:spPr>
      </p:pic>
    </p:spTree>
    <p:extLst>
      <p:ext uri="{BB962C8B-B14F-4D97-AF65-F5344CB8AC3E}">
        <p14:creationId xmlns:p14="http://schemas.microsoft.com/office/powerpoint/2010/main" val="389660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wd">
                                    <p:tmPct val="10000"/>
                                  </p:iterate>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iterate type="wd">
                                    <p:tmPct val="10000"/>
                                  </p:iterate>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ppt_x</p:attrName>
                                        </p:attrNameLst>
                                      </p:cBhvr>
                                      <p:tavLst>
                                        <p:tav tm="0">
                                          <p:val>
                                            <p:strVal val="#ppt_x+#ppt_w*1.125000"/>
                                          </p:val>
                                        </p:tav>
                                        <p:tav tm="100000">
                                          <p:val>
                                            <p:strVal val="#ppt_x"/>
                                          </p:val>
                                        </p:tav>
                                      </p:tavLst>
                                    </p:anim>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iterate type="wd">
                                    <p:tmPct val="10000"/>
                                  </p:iterate>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2" presetClass="entr" presetSubtype="2" fill="hold" grpId="0" nodeType="clickEffect">
                                  <p:stCondLst>
                                    <p:cond delay="0"/>
                                  </p:stCondLst>
                                  <p:iterate type="wd">
                                    <p:tmPct val="10000"/>
                                  </p:iterate>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p:tgtEl>
                                          <p:spTgt spid="11"/>
                                        </p:tgtEl>
                                        <p:attrNameLst>
                                          <p:attrName>ppt_x</p:attrName>
                                        </p:attrNameLst>
                                      </p:cBhvr>
                                      <p:tavLst>
                                        <p:tav tm="0">
                                          <p:val>
                                            <p:strVal val="#ppt_x+#ppt_w*1.125000"/>
                                          </p:val>
                                        </p:tav>
                                        <p:tav tm="100000">
                                          <p:val>
                                            <p:strVal val="#ppt_x"/>
                                          </p:val>
                                        </p:tav>
                                      </p:tavLst>
                                    </p:anim>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iterate type="wd">
                                    <p:tmPct val="10000"/>
                                  </p:iterate>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grpSp>
        <p:nvGrpSpPr>
          <p:cNvPr id="1641" name="Google Shape;1641;p40"/>
          <p:cNvGrpSpPr/>
          <p:nvPr/>
        </p:nvGrpSpPr>
        <p:grpSpPr>
          <a:xfrm>
            <a:off x="986970" y="843621"/>
            <a:ext cx="7170058" cy="3456288"/>
            <a:chOff x="-47508" y="1472421"/>
            <a:chExt cx="9240751" cy="3283008"/>
          </a:xfrm>
          <a:solidFill>
            <a:schemeClr val="accent6">
              <a:lumMod val="90000"/>
            </a:schemeClr>
          </a:solidFill>
          <a:effectLst>
            <a:glow rad="127000">
              <a:schemeClr val="accent6">
                <a:lumMod val="25000"/>
                <a:alpha val="93000"/>
              </a:schemeClr>
            </a:glow>
          </a:effectLst>
        </p:grpSpPr>
        <p:sp>
          <p:nvSpPr>
            <p:cNvPr id="1642" name="Google Shape;1642;p40"/>
            <p:cNvSpPr/>
            <p:nvPr/>
          </p:nvSpPr>
          <p:spPr>
            <a:xfrm rot="5400000">
              <a:off x="5868201"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40"/>
            <p:cNvSpPr/>
            <p:nvPr/>
          </p:nvSpPr>
          <p:spPr>
            <a:xfrm rot="16200000">
              <a:off x="-5473"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40"/>
            <p:cNvSpPr/>
            <p:nvPr/>
          </p:nvSpPr>
          <p:spPr>
            <a:xfrm>
              <a:off x="1990016" y="1472425"/>
              <a:ext cx="5165700" cy="32826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 name="مجموعة 5">
            <a:extLst>
              <a:ext uri="{FF2B5EF4-FFF2-40B4-BE49-F238E27FC236}">
                <a16:creationId xmlns:a16="http://schemas.microsoft.com/office/drawing/2014/main" id="{A7A3C90A-BE05-4178-8833-DCC24ECAEE12}"/>
              </a:ext>
            </a:extLst>
          </p:cNvPr>
          <p:cNvGrpSpPr/>
          <p:nvPr/>
        </p:nvGrpSpPr>
        <p:grpSpPr>
          <a:xfrm>
            <a:off x="7287727" y="265420"/>
            <a:ext cx="1666505" cy="1754237"/>
            <a:chOff x="7287727" y="265420"/>
            <a:chExt cx="1666505" cy="1754237"/>
          </a:xfrm>
        </p:grpSpPr>
        <p:sp>
          <p:nvSpPr>
            <p:cNvPr id="18" name="Google Shape;1249;p31">
              <a:extLst>
                <a:ext uri="{FF2B5EF4-FFF2-40B4-BE49-F238E27FC236}">
                  <a16:creationId xmlns:a16="http://schemas.microsoft.com/office/drawing/2014/main" id="{D9BF93D2-FC1F-437A-8904-6DE4211A833D}"/>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249;p31">
              <a:extLst>
                <a:ext uri="{FF2B5EF4-FFF2-40B4-BE49-F238E27FC236}">
                  <a16:creationId xmlns:a16="http://schemas.microsoft.com/office/drawing/2014/main" id="{84FBFCBC-BAB4-4AEB-961E-1001F39283C6}"/>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249;p31">
              <a:extLst>
                <a:ext uri="{FF2B5EF4-FFF2-40B4-BE49-F238E27FC236}">
                  <a16:creationId xmlns:a16="http://schemas.microsoft.com/office/drawing/2014/main" id="{CCDC66A1-D797-4DDF-9E7D-938769BDA722}"/>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249;p31">
              <a:extLst>
                <a:ext uri="{FF2B5EF4-FFF2-40B4-BE49-F238E27FC236}">
                  <a16:creationId xmlns:a16="http://schemas.microsoft.com/office/drawing/2014/main" id="{65304AC9-542E-458D-B9A0-B403BADD083D}"/>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249;p31">
              <a:extLst>
                <a:ext uri="{FF2B5EF4-FFF2-40B4-BE49-F238E27FC236}">
                  <a16:creationId xmlns:a16="http://schemas.microsoft.com/office/drawing/2014/main" id="{0F4E7112-28D0-4A11-8E02-DF64BE06137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249;p31">
              <a:extLst>
                <a:ext uri="{FF2B5EF4-FFF2-40B4-BE49-F238E27FC236}">
                  <a16:creationId xmlns:a16="http://schemas.microsoft.com/office/drawing/2014/main" id="{3089543A-2821-46FA-A2D0-A3E7552E25BD}"/>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249;p31">
              <a:extLst>
                <a:ext uri="{FF2B5EF4-FFF2-40B4-BE49-F238E27FC236}">
                  <a16:creationId xmlns:a16="http://schemas.microsoft.com/office/drawing/2014/main" id="{23B0466D-E029-4FD7-9E7B-9536BE63EE5A}"/>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 name="مجموعة 38">
            <a:extLst>
              <a:ext uri="{FF2B5EF4-FFF2-40B4-BE49-F238E27FC236}">
                <a16:creationId xmlns:a16="http://schemas.microsoft.com/office/drawing/2014/main" id="{1D8AA2B2-7C2B-4029-AD9B-A64C20843660}"/>
              </a:ext>
            </a:extLst>
          </p:cNvPr>
          <p:cNvGrpSpPr/>
          <p:nvPr/>
        </p:nvGrpSpPr>
        <p:grpSpPr>
          <a:xfrm flipH="1">
            <a:off x="262314" y="265420"/>
            <a:ext cx="1666505" cy="1754237"/>
            <a:chOff x="7287727" y="265420"/>
            <a:chExt cx="1666505" cy="1754237"/>
          </a:xfrm>
        </p:grpSpPr>
        <p:sp>
          <p:nvSpPr>
            <p:cNvPr id="40" name="Google Shape;1249;p31">
              <a:extLst>
                <a:ext uri="{FF2B5EF4-FFF2-40B4-BE49-F238E27FC236}">
                  <a16:creationId xmlns:a16="http://schemas.microsoft.com/office/drawing/2014/main" id="{73D7BF70-98F9-4C8B-AD39-65DD712DCBA7}"/>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249;p31">
              <a:extLst>
                <a:ext uri="{FF2B5EF4-FFF2-40B4-BE49-F238E27FC236}">
                  <a16:creationId xmlns:a16="http://schemas.microsoft.com/office/drawing/2014/main" id="{B296355C-498B-44C3-9D1D-3AEAD99E8FF3}"/>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249;p31">
              <a:extLst>
                <a:ext uri="{FF2B5EF4-FFF2-40B4-BE49-F238E27FC236}">
                  <a16:creationId xmlns:a16="http://schemas.microsoft.com/office/drawing/2014/main" id="{8F0D252C-4291-445B-95D8-90CCE366CF74}"/>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249;p31">
              <a:extLst>
                <a:ext uri="{FF2B5EF4-FFF2-40B4-BE49-F238E27FC236}">
                  <a16:creationId xmlns:a16="http://schemas.microsoft.com/office/drawing/2014/main" id="{6747B871-DFCD-4919-8567-D5CD2CF6DA8F}"/>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249;p31">
              <a:extLst>
                <a:ext uri="{FF2B5EF4-FFF2-40B4-BE49-F238E27FC236}">
                  <a16:creationId xmlns:a16="http://schemas.microsoft.com/office/drawing/2014/main" id="{9CD24E31-647B-410D-B3D1-8DF15F2D930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249;p31">
              <a:extLst>
                <a:ext uri="{FF2B5EF4-FFF2-40B4-BE49-F238E27FC236}">
                  <a16:creationId xmlns:a16="http://schemas.microsoft.com/office/drawing/2014/main" id="{94235D95-FA2E-4FB6-B451-5FE4468B9292}"/>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249;p31">
              <a:extLst>
                <a:ext uri="{FF2B5EF4-FFF2-40B4-BE49-F238E27FC236}">
                  <a16:creationId xmlns:a16="http://schemas.microsoft.com/office/drawing/2014/main" id="{92F205AD-8615-4CBE-8309-436D9A764240}"/>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 name="مجموعة 46">
            <a:extLst>
              <a:ext uri="{FF2B5EF4-FFF2-40B4-BE49-F238E27FC236}">
                <a16:creationId xmlns:a16="http://schemas.microsoft.com/office/drawing/2014/main" id="{FEF525B8-1FB5-412C-AF61-1B3704F768B8}"/>
              </a:ext>
            </a:extLst>
          </p:cNvPr>
          <p:cNvGrpSpPr/>
          <p:nvPr/>
        </p:nvGrpSpPr>
        <p:grpSpPr>
          <a:xfrm rot="4521722">
            <a:off x="7237207" y="3195433"/>
            <a:ext cx="1666505" cy="1630310"/>
            <a:chOff x="7287727" y="389347"/>
            <a:chExt cx="1666505" cy="1630310"/>
          </a:xfrm>
          <a:solidFill>
            <a:srgbClr val="F5C08F"/>
          </a:solidFill>
        </p:grpSpPr>
        <p:sp>
          <p:nvSpPr>
            <p:cNvPr id="48" name="Google Shape;1249;p31">
              <a:extLst>
                <a:ext uri="{FF2B5EF4-FFF2-40B4-BE49-F238E27FC236}">
                  <a16:creationId xmlns:a16="http://schemas.microsoft.com/office/drawing/2014/main" id="{33DF9488-D660-4E90-B920-6F582B5FB987}"/>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249;p31">
              <a:extLst>
                <a:ext uri="{FF2B5EF4-FFF2-40B4-BE49-F238E27FC236}">
                  <a16:creationId xmlns:a16="http://schemas.microsoft.com/office/drawing/2014/main" id="{B35581AA-E233-4145-BAA0-517B16BACA36}"/>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249;p31">
              <a:extLst>
                <a:ext uri="{FF2B5EF4-FFF2-40B4-BE49-F238E27FC236}">
                  <a16:creationId xmlns:a16="http://schemas.microsoft.com/office/drawing/2014/main" id="{D9CA5ACA-B1F0-46BA-8AC8-642DC74F4421}"/>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249;p31">
              <a:extLst>
                <a:ext uri="{FF2B5EF4-FFF2-40B4-BE49-F238E27FC236}">
                  <a16:creationId xmlns:a16="http://schemas.microsoft.com/office/drawing/2014/main" id="{66659A10-854C-4144-A8FE-34E7FF9EDCEF}"/>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249;p31">
              <a:extLst>
                <a:ext uri="{FF2B5EF4-FFF2-40B4-BE49-F238E27FC236}">
                  <a16:creationId xmlns:a16="http://schemas.microsoft.com/office/drawing/2014/main" id="{89068197-0FF9-4745-854A-B5BE21F7A122}"/>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249;p31">
              <a:extLst>
                <a:ext uri="{FF2B5EF4-FFF2-40B4-BE49-F238E27FC236}">
                  <a16:creationId xmlns:a16="http://schemas.microsoft.com/office/drawing/2014/main" id="{CC7B8F16-8BF6-4D54-9E67-CE7C08963F83}"/>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249;p31">
              <a:extLst>
                <a:ext uri="{FF2B5EF4-FFF2-40B4-BE49-F238E27FC236}">
                  <a16:creationId xmlns:a16="http://schemas.microsoft.com/office/drawing/2014/main" id="{73B94DAC-0AD5-41F4-A8DD-E5843D6DB236}"/>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 name="مجموعة 54">
            <a:extLst>
              <a:ext uri="{FF2B5EF4-FFF2-40B4-BE49-F238E27FC236}">
                <a16:creationId xmlns:a16="http://schemas.microsoft.com/office/drawing/2014/main" id="{817181CC-A5C1-4D54-BDB8-C9082622F4E4}"/>
              </a:ext>
            </a:extLst>
          </p:cNvPr>
          <p:cNvGrpSpPr/>
          <p:nvPr/>
        </p:nvGrpSpPr>
        <p:grpSpPr>
          <a:xfrm rot="17078278" flipH="1">
            <a:off x="338549" y="3195433"/>
            <a:ext cx="1666505" cy="1630310"/>
            <a:chOff x="7287727" y="389347"/>
            <a:chExt cx="1666505" cy="1630310"/>
          </a:xfrm>
          <a:solidFill>
            <a:srgbClr val="F5C08F"/>
          </a:solidFill>
        </p:grpSpPr>
        <p:sp>
          <p:nvSpPr>
            <p:cNvPr id="56" name="Google Shape;1249;p31">
              <a:extLst>
                <a:ext uri="{FF2B5EF4-FFF2-40B4-BE49-F238E27FC236}">
                  <a16:creationId xmlns:a16="http://schemas.microsoft.com/office/drawing/2014/main" id="{64C5A292-8187-44D5-A981-0D03AEDFBCAD}"/>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249;p31">
              <a:extLst>
                <a:ext uri="{FF2B5EF4-FFF2-40B4-BE49-F238E27FC236}">
                  <a16:creationId xmlns:a16="http://schemas.microsoft.com/office/drawing/2014/main" id="{D66E13D0-B04F-4F3F-91D3-1B4AC6AECD1E}"/>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249;p31">
              <a:extLst>
                <a:ext uri="{FF2B5EF4-FFF2-40B4-BE49-F238E27FC236}">
                  <a16:creationId xmlns:a16="http://schemas.microsoft.com/office/drawing/2014/main" id="{B570A3A7-CF8B-4572-9579-6FF554F72070}"/>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249;p31">
              <a:extLst>
                <a:ext uri="{FF2B5EF4-FFF2-40B4-BE49-F238E27FC236}">
                  <a16:creationId xmlns:a16="http://schemas.microsoft.com/office/drawing/2014/main" id="{0F15BD25-D7B6-45C3-9BCC-897E2205BC41}"/>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249;p31">
              <a:extLst>
                <a:ext uri="{FF2B5EF4-FFF2-40B4-BE49-F238E27FC236}">
                  <a16:creationId xmlns:a16="http://schemas.microsoft.com/office/drawing/2014/main" id="{B1565042-9204-4063-A374-8A58B9B8E750}"/>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249;p31">
              <a:extLst>
                <a:ext uri="{FF2B5EF4-FFF2-40B4-BE49-F238E27FC236}">
                  <a16:creationId xmlns:a16="http://schemas.microsoft.com/office/drawing/2014/main" id="{D456003C-B91E-4162-9EBD-FF3FF9568DB0}"/>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249;p31">
              <a:extLst>
                <a:ext uri="{FF2B5EF4-FFF2-40B4-BE49-F238E27FC236}">
                  <a16:creationId xmlns:a16="http://schemas.microsoft.com/office/drawing/2014/main" id="{62305BCD-0CE3-4E02-8DBE-A1872B60D8DB}"/>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3" name="Google Shape;1249;p31">
            <a:extLst>
              <a:ext uri="{FF2B5EF4-FFF2-40B4-BE49-F238E27FC236}">
                <a16:creationId xmlns:a16="http://schemas.microsoft.com/office/drawing/2014/main" id="{2FE5261B-28A1-4617-906D-D0A437C5583C}"/>
              </a:ext>
            </a:extLst>
          </p:cNvPr>
          <p:cNvSpPr/>
          <p:nvPr/>
        </p:nvSpPr>
        <p:spPr>
          <a:xfrm rot="17078278" flipH="1">
            <a:off x="2488871" y="483649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249;p31">
            <a:extLst>
              <a:ext uri="{FF2B5EF4-FFF2-40B4-BE49-F238E27FC236}">
                <a16:creationId xmlns:a16="http://schemas.microsoft.com/office/drawing/2014/main" id="{59126E6A-A0BC-4A28-933D-0C6C6A3D2821}"/>
              </a:ext>
            </a:extLst>
          </p:cNvPr>
          <p:cNvSpPr/>
          <p:nvPr/>
        </p:nvSpPr>
        <p:spPr>
          <a:xfrm rot="17078278" flipH="1">
            <a:off x="3286254" y="4740037"/>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249;p31">
            <a:extLst>
              <a:ext uri="{FF2B5EF4-FFF2-40B4-BE49-F238E27FC236}">
                <a16:creationId xmlns:a16="http://schemas.microsoft.com/office/drawing/2014/main" id="{AB0E0BE9-1E57-4D0D-AFDC-35A8FD6C9FAB}"/>
              </a:ext>
            </a:extLst>
          </p:cNvPr>
          <p:cNvSpPr/>
          <p:nvPr/>
        </p:nvSpPr>
        <p:spPr>
          <a:xfrm rot="17078278" flipH="1">
            <a:off x="4104828" y="486723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249;p31">
            <a:extLst>
              <a:ext uri="{FF2B5EF4-FFF2-40B4-BE49-F238E27FC236}">
                <a16:creationId xmlns:a16="http://schemas.microsoft.com/office/drawing/2014/main" id="{D1FA37E0-C3CA-49AF-9301-6859E900E3AF}"/>
              </a:ext>
            </a:extLst>
          </p:cNvPr>
          <p:cNvSpPr/>
          <p:nvPr/>
        </p:nvSpPr>
        <p:spPr>
          <a:xfrm rot="17078278" flipH="1">
            <a:off x="4929224" y="467975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249;p31">
            <a:extLst>
              <a:ext uri="{FF2B5EF4-FFF2-40B4-BE49-F238E27FC236}">
                <a16:creationId xmlns:a16="http://schemas.microsoft.com/office/drawing/2014/main" id="{4FC7BC94-EE90-4F7F-940A-D86303F9343A}"/>
              </a:ext>
            </a:extLst>
          </p:cNvPr>
          <p:cNvSpPr/>
          <p:nvPr/>
        </p:nvSpPr>
        <p:spPr>
          <a:xfrm rot="17078278" flipH="1">
            <a:off x="5886682" y="483649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249;p31">
            <a:extLst>
              <a:ext uri="{FF2B5EF4-FFF2-40B4-BE49-F238E27FC236}">
                <a16:creationId xmlns:a16="http://schemas.microsoft.com/office/drawing/2014/main" id="{9A7E13BD-A7F6-4EE9-A1EB-7606551BD0C6}"/>
              </a:ext>
            </a:extLst>
          </p:cNvPr>
          <p:cNvSpPr/>
          <p:nvPr/>
        </p:nvSpPr>
        <p:spPr>
          <a:xfrm rot="17078278" flipH="1">
            <a:off x="6678238" y="4679760"/>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249;p31">
            <a:extLst>
              <a:ext uri="{FF2B5EF4-FFF2-40B4-BE49-F238E27FC236}">
                <a16:creationId xmlns:a16="http://schemas.microsoft.com/office/drawing/2014/main" id="{5B9FE6BE-C577-46EB-8228-2821B4083787}"/>
              </a:ext>
            </a:extLst>
          </p:cNvPr>
          <p:cNvSpPr/>
          <p:nvPr/>
        </p:nvSpPr>
        <p:spPr>
          <a:xfrm>
            <a:off x="6678238" y="234576"/>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249;p31">
            <a:extLst>
              <a:ext uri="{FF2B5EF4-FFF2-40B4-BE49-F238E27FC236}">
                <a16:creationId xmlns:a16="http://schemas.microsoft.com/office/drawing/2014/main" id="{673E1514-35D7-4387-8266-166E9B8CF7F6}"/>
              </a:ext>
            </a:extLst>
          </p:cNvPr>
          <p:cNvSpPr/>
          <p:nvPr/>
        </p:nvSpPr>
        <p:spPr>
          <a:xfrm>
            <a:off x="6147799" y="1350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249;p31">
            <a:extLst>
              <a:ext uri="{FF2B5EF4-FFF2-40B4-BE49-F238E27FC236}">
                <a16:creationId xmlns:a16="http://schemas.microsoft.com/office/drawing/2014/main" id="{0A5BFB82-3C42-4702-B214-C23B35BBC797}"/>
              </a:ext>
            </a:extLst>
          </p:cNvPr>
          <p:cNvSpPr/>
          <p:nvPr/>
        </p:nvSpPr>
        <p:spPr>
          <a:xfrm>
            <a:off x="5602213"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249;p31">
            <a:extLst>
              <a:ext uri="{FF2B5EF4-FFF2-40B4-BE49-F238E27FC236}">
                <a16:creationId xmlns:a16="http://schemas.microsoft.com/office/drawing/2014/main" id="{BEB9DC3F-FAE3-44A1-A501-32528F86BDD0}"/>
              </a:ext>
            </a:extLst>
          </p:cNvPr>
          <p:cNvSpPr/>
          <p:nvPr/>
        </p:nvSpPr>
        <p:spPr>
          <a:xfrm>
            <a:off x="5008271" y="12498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249;p31">
            <a:extLst>
              <a:ext uri="{FF2B5EF4-FFF2-40B4-BE49-F238E27FC236}">
                <a16:creationId xmlns:a16="http://schemas.microsoft.com/office/drawing/2014/main" id="{BC886087-CFE3-447C-AA2A-F64D6D130209}"/>
              </a:ext>
            </a:extLst>
          </p:cNvPr>
          <p:cNvSpPr/>
          <p:nvPr/>
        </p:nvSpPr>
        <p:spPr>
          <a:xfrm>
            <a:off x="4413899"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249;p31">
            <a:extLst>
              <a:ext uri="{FF2B5EF4-FFF2-40B4-BE49-F238E27FC236}">
                <a16:creationId xmlns:a16="http://schemas.microsoft.com/office/drawing/2014/main" id="{FAC9A4C3-63B3-4031-8302-FDD2902B4A48}"/>
              </a:ext>
            </a:extLst>
          </p:cNvPr>
          <p:cNvSpPr/>
          <p:nvPr/>
        </p:nvSpPr>
        <p:spPr>
          <a:xfrm>
            <a:off x="3868743" y="58942"/>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249;p31">
            <a:extLst>
              <a:ext uri="{FF2B5EF4-FFF2-40B4-BE49-F238E27FC236}">
                <a16:creationId xmlns:a16="http://schemas.microsoft.com/office/drawing/2014/main" id="{107C1CCE-035A-48CD-902C-B0D332088C19}"/>
              </a:ext>
            </a:extLst>
          </p:cNvPr>
          <p:cNvSpPr/>
          <p:nvPr/>
        </p:nvSpPr>
        <p:spPr>
          <a:xfrm>
            <a:off x="3317101"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249;p31">
            <a:extLst>
              <a:ext uri="{FF2B5EF4-FFF2-40B4-BE49-F238E27FC236}">
                <a16:creationId xmlns:a16="http://schemas.microsoft.com/office/drawing/2014/main" id="{3C26E2C7-3015-4CFC-95A6-5CEFC8A77454}"/>
              </a:ext>
            </a:extLst>
          </p:cNvPr>
          <p:cNvSpPr/>
          <p:nvPr/>
        </p:nvSpPr>
        <p:spPr>
          <a:xfrm>
            <a:off x="2765459" y="14602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249;p31">
            <a:extLst>
              <a:ext uri="{FF2B5EF4-FFF2-40B4-BE49-F238E27FC236}">
                <a16:creationId xmlns:a16="http://schemas.microsoft.com/office/drawing/2014/main" id="{1670F26D-1BCF-455B-9072-422E761CC95F}"/>
              </a:ext>
            </a:extLst>
          </p:cNvPr>
          <p:cNvSpPr/>
          <p:nvPr/>
        </p:nvSpPr>
        <p:spPr>
          <a:xfrm>
            <a:off x="2256623" y="1663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556;p52">
            <a:extLst>
              <a:ext uri="{FF2B5EF4-FFF2-40B4-BE49-F238E27FC236}">
                <a16:creationId xmlns:a16="http://schemas.microsoft.com/office/drawing/2014/main" id="{7C306BF6-C2BB-46ED-94CE-0D33837BAC18}"/>
              </a:ext>
            </a:extLst>
          </p:cNvPr>
          <p:cNvSpPr txBox="1">
            <a:spLocks noGrp="1"/>
          </p:cNvSpPr>
          <p:nvPr>
            <p:ph type="title"/>
          </p:nvPr>
        </p:nvSpPr>
        <p:spPr>
          <a:xfrm>
            <a:off x="1151106" y="1590431"/>
            <a:ext cx="6804718" cy="907191"/>
          </a:xfrm>
          <a:prstGeom prst="rect">
            <a:avLst/>
          </a:prstGeom>
        </p:spPr>
        <p:txBody>
          <a:bodyPr spcFirstLastPara="1" wrap="square" lIns="91425" tIns="91425" rIns="91425" bIns="91425" anchor="ctr" anchorCtr="0">
            <a:noAutofit/>
          </a:bodyPr>
          <a:lstStyle/>
          <a:p>
            <a:pPr marL="0" lvl="0" indent="0" rtl="1">
              <a:spcBef>
                <a:spcPts val="0"/>
              </a:spcBef>
              <a:spcAft>
                <a:spcPts val="0"/>
              </a:spcAft>
              <a:buNone/>
            </a:pPr>
            <a:r>
              <a:rPr lang="ar-SA" sz="115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sym typeface="Berkshire Swash"/>
              </a:rPr>
              <a:t>أسئلة</a:t>
            </a:r>
            <a:endParaRPr sz="115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sym typeface="Berkshire Swash"/>
            </a:endParaRPr>
          </a:p>
        </p:txBody>
      </p:sp>
      <p:grpSp>
        <p:nvGrpSpPr>
          <p:cNvPr id="80" name="Google Shape;1097;p26">
            <a:extLst>
              <a:ext uri="{FF2B5EF4-FFF2-40B4-BE49-F238E27FC236}">
                <a16:creationId xmlns:a16="http://schemas.microsoft.com/office/drawing/2014/main" id="{5C98F484-FD33-4B3E-8F3F-51D8A7937F45}"/>
              </a:ext>
            </a:extLst>
          </p:cNvPr>
          <p:cNvGrpSpPr/>
          <p:nvPr/>
        </p:nvGrpSpPr>
        <p:grpSpPr>
          <a:xfrm>
            <a:off x="4038439" y="3072308"/>
            <a:ext cx="1067120" cy="981130"/>
            <a:chOff x="6535927" y="-2669851"/>
            <a:chExt cx="558125" cy="536101"/>
          </a:xfrm>
        </p:grpSpPr>
        <p:sp>
          <p:nvSpPr>
            <p:cNvPr id="81" name="Google Shape;1098;p26">
              <a:extLst>
                <a:ext uri="{FF2B5EF4-FFF2-40B4-BE49-F238E27FC236}">
                  <a16:creationId xmlns:a16="http://schemas.microsoft.com/office/drawing/2014/main" id="{8265DE67-D6B3-4994-838A-847C335C7E6D}"/>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4">
                    <a:lumMod val="75000"/>
                  </a:schemeClr>
                </a:gs>
                <a:gs pos="50000">
                  <a:schemeClr val="accent4">
                    <a:lumMod val="40000"/>
                    <a:lumOff val="6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099;p26">
              <a:extLst>
                <a:ext uri="{FF2B5EF4-FFF2-40B4-BE49-F238E27FC236}">
                  <a16:creationId xmlns:a16="http://schemas.microsoft.com/office/drawing/2014/main" id="{CA493E9D-A1E1-4143-94F1-D3273AC5203D}"/>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4">
                    <a:lumMod val="75000"/>
                  </a:schemeClr>
                </a:gs>
                <a:gs pos="50000">
                  <a:schemeClr val="accent4">
                    <a:lumMod val="20000"/>
                    <a:lumOff val="8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100;p26">
              <a:extLst>
                <a:ext uri="{FF2B5EF4-FFF2-40B4-BE49-F238E27FC236}">
                  <a16:creationId xmlns:a16="http://schemas.microsoft.com/office/drawing/2014/main" id="{FD806869-5723-4874-8425-308C3C94E0AC}"/>
                </a:ext>
              </a:extLst>
            </p:cNvPr>
            <p:cNvSpPr/>
            <p:nvPr/>
          </p:nvSpPr>
          <p:spPr>
            <a:xfrm>
              <a:off x="6535927" y="-2669851"/>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4">
                    <a:lumMod val="50000"/>
                  </a:schemeClr>
                </a:gs>
                <a:gs pos="50000">
                  <a:schemeClr val="accent4">
                    <a:lumMod val="60000"/>
                    <a:lumOff val="40000"/>
                  </a:schemeClr>
                </a:gs>
                <a:gs pos="100000">
                  <a:schemeClr val="accent4">
                    <a:lumMod val="50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336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grpSp>
        <p:nvGrpSpPr>
          <p:cNvPr id="1437" name="Google Shape;1437;p36"/>
          <p:cNvGrpSpPr/>
          <p:nvPr/>
        </p:nvGrpSpPr>
        <p:grpSpPr>
          <a:xfrm>
            <a:off x="3916027" y="1290382"/>
            <a:ext cx="1301062" cy="1249722"/>
            <a:chOff x="6535925" y="-2669850"/>
            <a:chExt cx="558125" cy="536100"/>
          </a:xfrm>
        </p:grpSpPr>
        <p:sp>
          <p:nvSpPr>
            <p:cNvPr id="1438" name="Google Shape;1438;p36"/>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9" name="Google Shape;1439;p36"/>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36"/>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41" name="Google Shape;1441;p36"/>
          <p:cNvGrpSpPr/>
          <p:nvPr/>
        </p:nvGrpSpPr>
        <p:grpSpPr>
          <a:xfrm>
            <a:off x="3356076" y="3921721"/>
            <a:ext cx="2431847" cy="1259703"/>
            <a:chOff x="3427418" y="4001037"/>
            <a:chExt cx="2304413" cy="1141966"/>
          </a:xfrm>
        </p:grpSpPr>
        <p:sp>
          <p:nvSpPr>
            <p:cNvPr id="1442" name="Google Shape;1442;p36"/>
            <p:cNvSpPr/>
            <p:nvPr/>
          </p:nvSpPr>
          <p:spPr>
            <a:xfrm>
              <a:off x="3427418" y="4066996"/>
              <a:ext cx="2304413" cy="1076007"/>
            </a:xfrm>
            <a:custGeom>
              <a:avLst/>
              <a:gdLst/>
              <a:ahLst/>
              <a:cxnLst/>
              <a:rect l="l" t="t" r="r" b="b"/>
              <a:pathLst>
                <a:path w="62782" h="29315" extrusionOk="0">
                  <a:moveTo>
                    <a:pt x="11514" y="1"/>
                  </a:moveTo>
                  <a:lnTo>
                    <a:pt x="11406" y="1608"/>
                  </a:lnTo>
                  <a:cubicBezTo>
                    <a:pt x="11002" y="2061"/>
                    <a:pt x="9870" y="3394"/>
                    <a:pt x="9823" y="3942"/>
                  </a:cubicBezTo>
                  <a:cubicBezTo>
                    <a:pt x="9787" y="4442"/>
                    <a:pt x="10144" y="4799"/>
                    <a:pt x="10335" y="4966"/>
                  </a:cubicBezTo>
                  <a:lnTo>
                    <a:pt x="9680" y="4966"/>
                  </a:lnTo>
                  <a:lnTo>
                    <a:pt x="9680" y="5335"/>
                  </a:lnTo>
                  <a:lnTo>
                    <a:pt x="10275" y="5335"/>
                  </a:lnTo>
                  <a:lnTo>
                    <a:pt x="10275" y="7026"/>
                  </a:lnTo>
                  <a:lnTo>
                    <a:pt x="9466" y="7026"/>
                  </a:lnTo>
                  <a:lnTo>
                    <a:pt x="9466" y="7264"/>
                  </a:lnTo>
                  <a:cubicBezTo>
                    <a:pt x="9466" y="7264"/>
                    <a:pt x="9966" y="7633"/>
                    <a:pt x="10049" y="7978"/>
                  </a:cubicBezTo>
                  <a:cubicBezTo>
                    <a:pt x="10085" y="8073"/>
                    <a:pt x="10037" y="9681"/>
                    <a:pt x="9978" y="11883"/>
                  </a:cubicBezTo>
                  <a:lnTo>
                    <a:pt x="9263" y="11883"/>
                  </a:lnTo>
                  <a:lnTo>
                    <a:pt x="9263" y="12610"/>
                  </a:lnTo>
                  <a:lnTo>
                    <a:pt x="9966" y="12610"/>
                  </a:lnTo>
                  <a:cubicBezTo>
                    <a:pt x="9882" y="15146"/>
                    <a:pt x="9787" y="18253"/>
                    <a:pt x="9704" y="20742"/>
                  </a:cubicBezTo>
                  <a:lnTo>
                    <a:pt x="9013" y="20742"/>
                  </a:lnTo>
                  <a:lnTo>
                    <a:pt x="9013" y="21468"/>
                  </a:lnTo>
                  <a:lnTo>
                    <a:pt x="9680" y="21468"/>
                  </a:lnTo>
                  <a:cubicBezTo>
                    <a:pt x="9644" y="22516"/>
                    <a:pt x="9620" y="23409"/>
                    <a:pt x="9585" y="24040"/>
                  </a:cubicBezTo>
                  <a:lnTo>
                    <a:pt x="8620" y="24040"/>
                  </a:lnTo>
                  <a:lnTo>
                    <a:pt x="8620" y="26278"/>
                  </a:lnTo>
                  <a:lnTo>
                    <a:pt x="7382" y="26278"/>
                  </a:lnTo>
                  <a:lnTo>
                    <a:pt x="7382" y="26230"/>
                  </a:lnTo>
                  <a:cubicBezTo>
                    <a:pt x="7382" y="26230"/>
                    <a:pt x="7894" y="25992"/>
                    <a:pt x="7858" y="25099"/>
                  </a:cubicBezTo>
                  <a:cubicBezTo>
                    <a:pt x="7835" y="24206"/>
                    <a:pt x="6882" y="23051"/>
                    <a:pt x="6049" y="22408"/>
                  </a:cubicBezTo>
                  <a:cubicBezTo>
                    <a:pt x="5227" y="21766"/>
                    <a:pt x="3965" y="20944"/>
                    <a:pt x="3953" y="20920"/>
                  </a:cubicBezTo>
                  <a:cubicBezTo>
                    <a:pt x="3917" y="20932"/>
                    <a:pt x="2667" y="21754"/>
                    <a:pt x="1846" y="22408"/>
                  </a:cubicBezTo>
                  <a:cubicBezTo>
                    <a:pt x="1012" y="23063"/>
                    <a:pt x="60" y="24218"/>
                    <a:pt x="36" y="25099"/>
                  </a:cubicBezTo>
                  <a:cubicBezTo>
                    <a:pt x="0" y="25992"/>
                    <a:pt x="512" y="26230"/>
                    <a:pt x="512" y="26230"/>
                  </a:cubicBezTo>
                  <a:lnTo>
                    <a:pt x="512" y="26278"/>
                  </a:lnTo>
                  <a:lnTo>
                    <a:pt x="36" y="26278"/>
                  </a:lnTo>
                  <a:lnTo>
                    <a:pt x="36" y="29314"/>
                  </a:lnTo>
                  <a:lnTo>
                    <a:pt x="62782" y="29314"/>
                  </a:lnTo>
                  <a:lnTo>
                    <a:pt x="62782" y="26278"/>
                  </a:lnTo>
                  <a:lnTo>
                    <a:pt x="62258" y="26278"/>
                  </a:lnTo>
                  <a:lnTo>
                    <a:pt x="62258" y="26254"/>
                  </a:lnTo>
                  <a:cubicBezTo>
                    <a:pt x="62258" y="26254"/>
                    <a:pt x="62770" y="26004"/>
                    <a:pt x="62734" y="25111"/>
                  </a:cubicBezTo>
                  <a:cubicBezTo>
                    <a:pt x="62710" y="24218"/>
                    <a:pt x="61758" y="23063"/>
                    <a:pt x="60924" y="22420"/>
                  </a:cubicBezTo>
                  <a:cubicBezTo>
                    <a:pt x="60103" y="21789"/>
                    <a:pt x="58841" y="20968"/>
                    <a:pt x="58817" y="20932"/>
                  </a:cubicBezTo>
                  <a:cubicBezTo>
                    <a:pt x="58793" y="20944"/>
                    <a:pt x="57543" y="21766"/>
                    <a:pt x="56722" y="22420"/>
                  </a:cubicBezTo>
                  <a:cubicBezTo>
                    <a:pt x="55888" y="23075"/>
                    <a:pt x="54936" y="24242"/>
                    <a:pt x="54912" y="25111"/>
                  </a:cubicBezTo>
                  <a:cubicBezTo>
                    <a:pt x="54876" y="26004"/>
                    <a:pt x="55388" y="26254"/>
                    <a:pt x="55388" y="26254"/>
                  </a:cubicBezTo>
                  <a:lnTo>
                    <a:pt x="55388" y="26290"/>
                  </a:lnTo>
                  <a:lnTo>
                    <a:pt x="54281" y="26290"/>
                  </a:lnTo>
                  <a:lnTo>
                    <a:pt x="54281" y="24063"/>
                  </a:lnTo>
                  <a:lnTo>
                    <a:pt x="53197" y="24063"/>
                  </a:lnTo>
                  <a:cubicBezTo>
                    <a:pt x="53185" y="23420"/>
                    <a:pt x="53150" y="22528"/>
                    <a:pt x="53102" y="21492"/>
                  </a:cubicBezTo>
                  <a:lnTo>
                    <a:pt x="53781" y="21492"/>
                  </a:lnTo>
                  <a:lnTo>
                    <a:pt x="53781" y="20753"/>
                  </a:lnTo>
                  <a:lnTo>
                    <a:pt x="53078" y="20753"/>
                  </a:lnTo>
                  <a:cubicBezTo>
                    <a:pt x="53007" y="18265"/>
                    <a:pt x="52900" y="15158"/>
                    <a:pt x="52828" y="12633"/>
                  </a:cubicBezTo>
                  <a:lnTo>
                    <a:pt x="53519" y="12633"/>
                  </a:lnTo>
                  <a:lnTo>
                    <a:pt x="53519" y="11907"/>
                  </a:lnTo>
                  <a:lnTo>
                    <a:pt x="52804" y="11907"/>
                  </a:lnTo>
                  <a:cubicBezTo>
                    <a:pt x="52745" y="9716"/>
                    <a:pt x="52709" y="8097"/>
                    <a:pt x="52733" y="7990"/>
                  </a:cubicBezTo>
                  <a:cubicBezTo>
                    <a:pt x="52804" y="7645"/>
                    <a:pt x="53316" y="7276"/>
                    <a:pt x="53316" y="7276"/>
                  </a:cubicBezTo>
                  <a:lnTo>
                    <a:pt x="53316" y="7038"/>
                  </a:lnTo>
                  <a:lnTo>
                    <a:pt x="52507" y="7038"/>
                  </a:lnTo>
                  <a:lnTo>
                    <a:pt x="52507" y="5359"/>
                  </a:lnTo>
                  <a:lnTo>
                    <a:pt x="53102" y="5359"/>
                  </a:lnTo>
                  <a:lnTo>
                    <a:pt x="53102" y="4978"/>
                  </a:lnTo>
                  <a:lnTo>
                    <a:pt x="52447" y="4978"/>
                  </a:lnTo>
                  <a:cubicBezTo>
                    <a:pt x="52650" y="4823"/>
                    <a:pt x="53007" y="4466"/>
                    <a:pt x="52959" y="3954"/>
                  </a:cubicBezTo>
                  <a:cubicBezTo>
                    <a:pt x="52912" y="3406"/>
                    <a:pt x="51780" y="2085"/>
                    <a:pt x="51376" y="1620"/>
                  </a:cubicBezTo>
                  <a:lnTo>
                    <a:pt x="51280" y="13"/>
                  </a:lnTo>
                  <a:lnTo>
                    <a:pt x="51197" y="13"/>
                  </a:lnTo>
                  <a:lnTo>
                    <a:pt x="51102" y="1620"/>
                  </a:lnTo>
                  <a:cubicBezTo>
                    <a:pt x="50697" y="2085"/>
                    <a:pt x="49566" y="3406"/>
                    <a:pt x="49518" y="3954"/>
                  </a:cubicBezTo>
                  <a:cubicBezTo>
                    <a:pt x="49471" y="4466"/>
                    <a:pt x="49828" y="4823"/>
                    <a:pt x="50030" y="4978"/>
                  </a:cubicBezTo>
                  <a:lnTo>
                    <a:pt x="49375" y="4978"/>
                  </a:lnTo>
                  <a:lnTo>
                    <a:pt x="49375" y="5359"/>
                  </a:lnTo>
                  <a:lnTo>
                    <a:pt x="49995" y="5359"/>
                  </a:lnTo>
                  <a:lnTo>
                    <a:pt x="49995" y="7038"/>
                  </a:lnTo>
                  <a:lnTo>
                    <a:pt x="49268" y="7038"/>
                  </a:lnTo>
                  <a:lnTo>
                    <a:pt x="49268" y="7276"/>
                  </a:lnTo>
                  <a:cubicBezTo>
                    <a:pt x="49268" y="7276"/>
                    <a:pt x="49756" y="7645"/>
                    <a:pt x="49852" y="7990"/>
                  </a:cubicBezTo>
                  <a:cubicBezTo>
                    <a:pt x="49875" y="8097"/>
                    <a:pt x="49828" y="9705"/>
                    <a:pt x="49768" y="11907"/>
                  </a:cubicBezTo>
                  <a:lnTo>
                    <a:pt x="48935" y="11907"/>
                  </a:lnTo>
                  <a:lnTo>
                    <a:pt x="48935" y="12633"/>
                  </a:lnTo>
                  <a:lnTo>
                    <a:pt x="49756" y="12633"/>
                  </a:lnTo>
                  <a:cubicBezTo>
                    <a:pt x="49685" y="15158"/>
                    <a:pt x="49578" y="18265"/>
                    <a:pt x="49506" y="20753"/>
                  </a:cubicBezTo>
                  <a:lnTo>
                    <a:pt x="48744" y="20753"/>
                  </a:lnTo>
                  <a:lnTo>
                    <a:pt x="48744" y="21492"/>
                  </a:lnTo>
                  <a:lnTo>
                    <a:pt x="49471" y="21492"/>
                  </a:lnTo>
                  <a:cubicBezTo>
                    <a:pt x="49447" y="22528"/>
                    <a:pt x="49411" y="23420"/>
                    <a:pt x="49387" y="24063"/>
                  </a:cubicBezTo>
                  <a:lnTo>
                    <a:pt x="48875" y="24063"/>
                  </a:lnTo>
                  <a:cubicBezTo>
                    <a:pt x="48911" y="23944"/>
                    <a:pt x="48935" y="23790"/>
                    <a:pt x="48923" y="23611"/>
                  </a:cubicBezTo>
                  <a:cubicBezTo>
                    <a:pt x="48899" y="22885"/>
                    <a:pt x="48125" y="21920"/>
                    <a:pt x="47423" y="21385"/>
                  </a:cubicBezTo>
                  <a:cubicBezTo>
                    <a:pt x="46732" y="20849"/>
                    <a:pt x="45708" y="20170"/>
                    <a:pt x="45684" y="20158"/>
                  </a:cubicBezTo>
                  <a:cubicBezTo>
                    <a:pt x="45649" y="20170"/>
                    <a:pt x="44625" y="20861"/>
                    <a:pt x="43934" y="21385"/>
                  </a:cubicBezTo>
                  <a:cubicBezTo>
                    <a:pt x="43256" y="21920"/>
                    <a:pt x="42470" y="22885"/>
                    <a:pt x="42434" y="23611"/>
                  </a:cubicBezTo>
                  <a:cubicBezTo>
                    <a:pt x="42434" y="23790"/>
                    <a:pt x="42446" y="23944"/>
                    <a:pt x="42482" y="24063"/>
                  </a:cubicBezTo>
                  <a:lnTo>
                    <a:pt x="41851" y="24063"/>
                  </a:lnTo>
                  <a:cubicBezTo>
                    <a:pt x="41839" y="23647"/>
                    <a:pt x="41827" y="23123"/>
                    <a:pt x="41815" y="22528"/>
                  </a:cubicBezTo>
                  <a:lnTo>
                    <a:pt x="42303" y="22528"/>
                  </a:lnTo>
                  <a:lnTo>
                    <a:pt x="42303" y="22004"/>
                  </a:lnTo>
                  <a:lnTo>
                    <a:pt x="41791" y="22004"/>
                  </a:lnTo>
                  <a:cubicBezTo>
                    <a:pt x="41732" y="20218"/>
                    <a:pt x="41672" y="17991"/>
                    <a:pt x="41613" y="16170"/>
                  </a:cubicBezTo>
                  <a:lnTo>
                    <a:pt x="42172" y="16170"/>
                  </a:lnTo>
                  <a:lnTo>
                    <a:pt x="42172" y="15646"/>
                  </a:lnTo>
                  <a:lnTo>
                    <a:pt x="41601" y="15646"/>
                  </a:lnTo>
                  <a:cubicBezTo>
                    <a:pt x="41553" y="14074"/>
                    <a:pt x="41541" y="12931"/>
                    <a:pt x="41553" y="12860"/>
                  </a:cubicBezTo>
                  <a:cubicBezTo>
                    <a:pt x="41613" y="12610"/>
                    <a:pt x="41946" y="12348"/>
                    <a:pt x="41946" y="12348"/>
                  </a:cubicBezTo>
                  <a:lnTo>
                    <a:pt x="41946" y="12181"/>
                  </a:lnTo>
                  <a:lnTo>
                    <a:pt x="41458" y="12181"/>
                  </a:lnTo>
                  <a:lnTo>
                    <a:pt x="41458" y="11050"/>
                  </a:lnTo>
                  <a:lnTo>
                    <a:pt x="41874" y="11050"/>
                  </a:lnTo>
                  <a:lnTo>
                    <a:pt x="41874" y="10800"/>
                  </a:lnTo>
                  <a:lnTo>
                    <a:pt x="41422" y="10800"/>
                  </a:lnTo>
                  <a:cubicBezTo>
                    <a:pt x="41553" y="10693"/>
                    <a:pt x="41791" y="10443"/>
                    <a:pt x="41767" y="10109"/>
                  </a:cubicBezTo>
                  <a:cubicBezTo>
                    <a:pt x="41732" y="9740"/>
                    <a:pt x="40993" y="8859"/>
                    <a:pt x="40708" y="8550"/>
                  </a:cubicBezTo>
                  <a:lnTo>
                    <a:pt x="40636" y="7466"/>
                  </a:lnTo>
                  <a:lnTo>
                    <a:pt x="40589" y="7466"/>
                  </a:lnTo>
                  <a:lnTo>
                    <a:pt x="40517" y="8550"/>
                  </a:lnTo>
                  <a:cubicBezTo>
                    <a:pt x="40231" y="8859"/>
                    <a:pt x="39493" y="9740"/>
                    <a:pt x="39458" y="10109"/>
                  </a:cubicBezTo>
                  <a:cubicBezTo>
                    <a:pt x="39434" y="10455"/>
                    <a:pt x="39672" y="10693"/>
                    <a:pt x="39803" y="10800"/>
                  </a:cubicBezTo>
                  <a:lnTo>
                    <a:pt x="39374" y="10800"/>
                  </a:lnTo>
                  <a:lnTo>
                    <a:pt x="39374" y="11050"/>
                  </a:lnTo>
                  <a:lnTo>
                    <a:pt x="39767" y="11050"/>
                  </a:lnTo>
                  <a:lnTo>
                    <a:pt x="39767" y="12181"/>
                  </a:lnTo>
                  <a:lnTo>
                    <a:pt x="39231" y="12181"/>
                  </a:lnTo>
                  <a:lnTo>
                    <a:pt x="39231" y="12348"/>
                  </a:lnTo>
                  <a:cubicBezTo>
                    <a:pt x="39231" y="12348"/>
                    <a:pt x="39565" y="12610"/>
                    <a:pt x="39624" y="12860"/>
                  </a:cubicBezTo>
                  <a:cubicBezTo>
                    <a:pt x="39636" y="12931"/>
                    <a:pt x="39612" y="14086"/>
                    <a:pt x="39577" y="15646"/>
                  </a:cubicBezTo>
                  <a:lnTo>
                    <a:pt x="39088" y="15646"/>
                  </a:lnTo>
                  <a:lnTo>
                    <a:pt x="39088" y="16170"/>
                  </a:lnTo>
                  <a:lnTo>
                    <a:pt x="39565" y="16170"/>
                  </a:lnTo>
                  <a:cubicBezTo>
                    <a:pt x="39517" y="17991"/>
                    <a:pt x="39446" y="20218"/>
                    <a:pt x="39386" y="22004"/>
                  </a:cubicBezTo>
                  <a:lnTo>
                    <a:pt x="38910" y="22004"/>
                  </a:lnTo>
                  <a:lnTo>
                    <a:pt x="38910" y="22528"/>
                  </a:lnTo>
                  <a:lnTo>
                    <a:pt x="39374" y="22528"/>
                  </a:lnTo>
                  <a:cubicBezTo>
                    <a:pt x="39350" y="23111"/>
                    <a:pt x="39338" y="23623"/>
                    <a:pt x="39327" y="24063"/>
                  </a:cubicBezTo>
                  <a:lnTo>
                    <a:pt x="38517" y="24063"/>
                  </a:lnTo>
                  <a:lnTo>
                    <a:pt x="38517" y="21325"/>
                  </a:lnTo>
                  <a:lnTo>
                    <a:pt x="37957" y="21325"/>
                  </a:lnTo>
                  <a:lnTo>
                    <a:pt x="37957" y="20813"/>
                  </a:lnTo>
                  <a:cubicBezTo>
                    <a:pt x="37957" y="20813"/>
                    <a:pt x="38910" y="20372"/>
                    <a:pt x="38862" y="18670"/>
                  </a:cubicBezTo>
                  <a:cubicBezTo>
                    <a:pt x="38803" y="16979"/>
                    <a:pt x="37005" y="14777"/>
                    <a:pt x="35421" y="13538"/>
                  </a:cubicBezTo>
                  <a:cubicBezTo>
                    <a:pt x="34159" y="12538"/>
                    <a:pt x="32373" y="11348"/>
                    <a:pt x="31695" y="10895"/>
                  </a:cubicBezTo>
                  <a:lnTo>
                    <a:pt x="31516" y="8216"/>
                  </a:lnTo>
                  <a:lnTo>
                    <a:pt x="31373" y="8216"/>
                  </a:lnTo>
                  <a:lnTo>
                    <a:pt x="31183" y="10859"/>
                  </a:lnTo>
                  <a:cubicBezTo>
                    <a:pt x="30540" y="11276"/>
                    <a:pt x="28694" y="12514"/>
                    <a:pt x="27408" y="13526"/>
                  </a:cubicBezTo>
                  <a:cubicBezTo>
                    <a:pt x="25825" y="14753"/>
                    <a:pt x="24027" y="16967"/>
                    <a:pt x="23967" y="18658"/>
                  </a:cubicBezTo>
                  <a:cubicBezTo>
                    <a:pt x="23908" y="20349"/>
                    <a:pt x="24872" y="20801"/>
                    <a:pt x="24872" y="20801"/>
                  </a:cubicBezTo>
                  <a:lnTo>
                    <a:pt x="24872" y="21301"/>
                  </a:lnTo>
                  <a:lnTo>
                    <a:pt x="24313" y="21301"/>
                  </a:lnTo>
                  <a:lnTo>
                    <a:pt x="24313" y="24040"/>
                  </a:lnTo>
                  <a:lnTo>
                    <a:pt x="23444" y="24040"/>
                  </a:lnTo>
                  <a:cubicBezTo>
                    <a:pt x="23432" y="23623"/>
                    <a:pt x="23420" y="23111"/>
                    <a:pt x="23396" y="22516"/>
                  </a:cubicBezTo>
                  <a:lnTo>
                    <a:pt x="23860" y="22516"/>
                  </a:lnTo>
                  <a:lnTo>
                    <a:pt x="23860" y="21992"/>
                  </a:lnTo>
                  <a:lnTo>
                    <a:pt x="23384" y="21992"/>
                  </a:lnTo>
                  <a:cubicBezTo>
                    <a:pt x="23325" y="20206"/>
                    <a:pt x="23265" y="17967"/>
                    <a:pt x="23205" y="16158"/>
                  </a:cubicBezTo>
                  <a:lnTo>
                    <a:pt x="23682" y="16158"/>
                  </a:lnTo>
                  <a:lnTo>
                    <a:pt x="23682" y="15634"/>
                  </a:lnTo>
                  <a:lnTo>
                    <a:pt x="23194" y="15634"/>
                  </a:lnTo>
                  <a:cubicBezTo>
                    <a:pt x="23146" y="14062"/>
                    <a:pt x="23134" y="12907"/>
                    <a:pt x="23146" y="12836"/>
                  </a:cubicBezTo>
                  <a:cubicBezTo>
                    <a:pt x="23205" y="12598"/>
                    <a:pt x="23539" y="12336"/>
                    <a:pt x="23539" y="12336"/>
                  </a:cubicBezTo>
                  <a:lnTo>
                    <a:pt x="23539" y="12169"/>
                  </a:lnTo>
                  <a:lnTo>
                    <a:pt x="23003" y="12169"/>
                  </a:lnTo>
                  <a:lnTo>
                    <a:pt x="23003" y="11038"/>
                  </a:lnTo>
                  <a:lnTo>
                    <a:pt x="23396" y="11038"/>
                  </a:lnTo>
                  <a:lnTo>
                    <a:pt x="23396" y="10788"/>
                  </a:lnTo>
                  <a:lnTo>
                    <a:pt x="22967" y="10788"/>
                  </a:lnTo>
                  <a:cubicBezTo>
                    <a:pt x="23098" y="10681"/>
                    <a:pt x="23336" y="10431"/>
                    <a:pt x="23313" y="10097"/>
                  </a:cubicBezTo>
                  <a:cubicBezTo>
                    <a:pt x="23277" y="9728"/>
                    <a:pt x="22491" y="8823"/>
                    <a:pt x="22241" y="8526"/>
                  </a:cubicBezTo>
                  <a:lnTo>
                    <a:pt x="22182" y="7454"/>
                  </a:lnTo>
                  <a:lnTo>
                    <a:pt x="22134" y="7454"/>
                  </a:lnTo>
                  <a:lnTo>
                    <a:pt x="22086" y="8502"/>
                  </a:lnTo>
                  <a:cubicBezTo>
                    <a:pt x="21836" y="8788"/>
                    <a:pt x="21039" y="9728"/>
                    <a:pt x="21003" y="10097"/>
                  </a:cubicBezTo>
                  <a:cubicBezTo>
                    <a:pt x="20979" y="10443"/>
                    <a:pt x="21217" y="10681"/>
                    <a:pt x="21348" y="10788"/>
                  </a:cubicBezTo>
                  <a:lnTo>
                    <a:pt x="20896" y="10788"/>
                  </a:lnTo>
                  <a:lnTo>
                    <a:pt x="20896" y="11038"/>
                  </a:lnTo>
                  <a:lnTo>
                    <a:pt x="21312" y="11038"/>
                  </a:lnTo>
                  <a:lnTo>
                    <a:pt x="21312" y="12169"/>
                  </a:lnTo>
                  <a:lnTo>
                    <a:pt x="20824" y="12169"/>
                  </a:lnTo>
                  <a:lnTo>
                    <a:pt x="20824" y="12336"/>
                  </a:lnTo>
                  <a:cubicBezTo>
                    <a:pt x="20824" y="12336"/>
                    <a:pt x="21158" y="12598"/>
                    <a:pt x="21217" y="12836"/>
                  </a:cubicBezTo>
                  <a:cubicBezTo>
                    <a:pt x="21229" y="12907"/>
                    <a:pt x="21193" y="14074"/>
                    <a:pt x="21170" y="15634"/>
                  </a:cubicBezTo>
                  <a:lnTo>
                    <a:pt x="20598" y="15634"/>
                  </a:lnTo>
                  <a:lnTo>
                    <a:pt x="20598" y="16158"/>
                  </a:lnTo>
                  <a:lnTo>
                    <a:pt x="21158" y="16158"/>
                  </a:lnTo>
                  <a:cubicBezTo>
                    <a:pt x="21110" y="17967"/>
                    <a:pt x="21039" y="20206"/>
                    <a:pt x="20979" y="21992"/>
                  </a:cubicBezTo>
                  <a:lnTo>
                    <a:pt x="20467" y="21992"/>
                  </a:lnTo>
                  <a:lnTo>
                    <a:pt x="20467" y="22516"/>
                  </a:lnTo>
                  <a:lnTo>
                    <a:pt x="20955" y="22516"/>
                  </a:lnTo>
                  <a:cubicBezTo>
                    <a:pt x="20943" y="23087"/>
                    <a:pt x="20931" y="23611"/>
                    <a:pt x="20919" y="24040"/>
                  </a:cubicBezTo>
                  <a:lnTo>
                    <a:pt x="20300" y="24040"/>
                  </a:lnTo>
                  <a:cubicBezTo>
                    <a:pt x="20336" y="23921"/>
                    <a:pt x="20360" y="23778"/>
                    <a:pt x="20348" y="23599"/>
                  </a:cubicBezTo>
                  <a:cubicBezTo>
                    <a:pt x="20324" y="22873"/>
                    <a:pt x="19550" y="21896"/>
                    <a:pt x="18848" y="21361"/>
                  </a:cubicBezTo>
                  <a:cubicBezTo>
                    <a:pt x="18157" y="20825"/>
                    <a:pt x="17133" y="20158"/>
                    <a:pt x="17109" y="20146"/>
                  </a:cubicBezTo>
                  <a:cubicBezTo>
                    <a:pt x="17074" y="20158"/>
                    <a:pt x="16050" y="20849"/>
                    <a:pt x="15359" y="21361"/>
                  </a:cubicBezTo>
                  <a:cubicBezTo>
                    <a:pt x="14681" y="21896"/>
                    <a:pt x="13895" y="22873"/>
                    <a:pt x="13859" y="23599"/>
                  </a:cubicBezTo>
                  <a:cubicBezTo>
                    <a:pt x="13859" y="23778"/>
                    <a:pt x="13871" y="23921"/>
                    <a:pt x="13907" y="24040"/>
                  </a:cubicBezTo>
                  <a:lnTo>
                    <a:pt x="13395" y="24040"/>
                  </a:lnTo>
                  <a:cubicBezTo>
                    <a:pt x="13383" y="23409"/>
                    <a:pt x="13359" y="22516"/>
                    <a:pt x="13311" y="21468"/>
                  </a:cubicBezTo>
                  <a:lnTo>
                    <a:pt x="14038" y="21468"/>
                  </a:lnTo>
                  <a:lnTo>
                    <a:pt x="14038" y="20742"/>
                  </a:lnTo>
                  <a:lnTo>
                    <a:pt x="13276" y="20742"/>
                  </a:lnTo>
                  <a:cubicBezTo>
                    <a:pt x="13204" y="18253"/>
                    <a:pt x="13097" y="15146"/>
                    <a:pt x="13026" y="12610"/>
                  </a:cubicBezTo>
                  <a:lnTo>
                    <a:pt x="13847" y="12610"/>
                  </a:lnTo>
                  <a:lnTo>
                    <a:pt x="13847" y="11883"/>
                  </a:lnTo>
                  <a:lnTo>
                    <a:pt x="13014" y="11883"/>
                  </a:lnTo>
                  <a:cubicBezTo>
                    <a:pt x="12954" y="9693"/>
                    <a:pt x="12907" y="8073"/>
                    <a:pt x="12942" y="7978"/>
                  </a:cubicBezTo>
                  <a:cubicBezTo>
                    <a:pt x="13014" y="7633"/>
                    <a:pt x="13514" y="7264"/>
                    <a:pt x="13514" y="7264"/>
                  </a:cubicBezTo>
                  <a:lnTo>
                    <a:pt x="13514" y="7026"/>
                  </a:lnTo>
                  <a:lnTo>
                    <a:pt x="12788" y="7026"/>
                  </a:lnTo>
                  <a:lnTo>
                    <a:pt x="12788" y="5335"/>
                  </a:lnTo>
                  <a:lnTo>
                    <a:pt x="13419" y="5335"/>
                  </a:lnTo>
                  <a:lnTo>
                    <a:pt x="13419" y="4966"/>
                  </a:lnTo>
                  <a:lnTo>
                    <a:pt x="12764" y="4966"/>
                  </a:lnTo>
                  <a:cubicBezTo>
                    <a:pt x="12954" y="4799"/>
                    <a:pt x="13311" y="4442"/>
                    <a:pt x="13264" y="3942"/>
                  </a:cubicBezTo>
                  <a:cubicBezTo>
                    <a:pt x="13216" y="3394"/>
                    <a:pt x="12085" y="2061"/>
                    <a:pt x="11692" y="1608"/>
                  </a:cubicBezTo>
                  <a:lnTo>
                    <a:pt x="11585" y="1"/>
                  </a:lnTo>
                  <a:close/>
                </a:path>
              </a:pathLst>
            </a:custGeom>
            <a:gradFill>
              <a:gsLst>
                <a:gs pos="0">
                  <a:schemeClr val="accent3"/>
                </a:gs>
                <a:gs pos="100000">
                  <a:srgbClr val="7D386F"/>
                </a:gs>
                <a:gs pos="100000">
                  <a:schemeClr val="accent4"/>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36"/>
            <p:cNvSpPr/>
            <p:nvPr/>
          </p:nvSpPr>
          <p:spPr>
            <a:xfrm>
              <a:off x="3824639" y="4001037"/>
              <a:ext cx="67354" cy="71244"/>
            </a:xfrm>
            <a:custGeom>
              <a:avLst/>
              <a:gdLst/>
              <a:ahLst/>
              <a:cxnLst/>
              <a:rect l="l" t="t" r="r" b="b"/>
              <a:pathLst>
                <a:path w="1835" h="1941" extrusionOk="0">
                  <a:moveTo>
                    <a:pt x="596" y="0"/>
                  </a:moveTo>
                  <a:lnTo>
                    <a:pt x="596" y="0"/>
                  </a:lnTo>
                  <a:cubicBezTo>
                    <a:pt x="251" y="167"/>
                    <a:pt x="1" y="512"/>
                    <a:pt x="1" y="929"/>
                  </a:cubicBezTo>
                  <a:cubicBezTo>
                    <a:pt x="1" y="1476"/>
                    <a:pt x="453" y="1941"/>
                    <a:pt x="1013" y="1941"/>
                  </a:cubicBezTo>
                  <a:cubicBezTo>
                    <a:pt x="1358" y="1941"/>
                    <a:pt x="1656" y="1774"/>
                    <a:pt x="1835" y="1524"/>
                  </a:cubicBezTo>
                  <a:lnTo>
                    <a:pt x="1835" y="1524"/>
                  </a:lnTo>
                  <a:cubicBezTo>
                    <a:pt x="1715" y="1584"/>
                    <a:pt x="1561" y="1607"/>
                    <a:pt x="1418" y="1607"/>
                  </a:cubicBezTo>
                  <a:cubicBezTo>
                    <a:pt x="870" y="1607"/>
                    <a:pt x="406" y="1167"/>
                    <a:pt x="406" y="595"/>
                  </a:cubicBezTo>
                  <a:cubicBezTo>
                    <a:pt x="406" y="381"/>
                    <a:pt x="477" y="179"/>
                    <a:pt x="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36"/>
            <p:cNvSpPr/>
            <p:nvPr/>
          </p:nvSpPr>
          <p:spPr>
            <a:xfrm>
              <a:off x="5265053" y="4005405"/>
              <a:ext cx="67354" cy="71244"/>
            </a:xfrm>
            <a:custGeom>
              <a:avLst/>
              <a:gdLst/>
              <a:ahLst/>
              <a:cxnLst/>
              <a:rect l="l" t="t" r="r" b="b"/>
              <a:pathLst>
                <a:path w="1835" h="1941" extrusionOk="0">
                  <a:moveTo>
                    <a:pt x="1239" y="0"/>
                  </a:moveTo>
                  <a:lnTo>
                    <a:pt x="1239" y="0"/>
                  </a:lnTo>
                  <a:cubicBezTo>
                    <a:pt x="1358" y="191"/>
                    <a:pt x="1430" y="381"/>
                    <a:pt x="1430" y="595"/>
                  </a:cubicBezTo>
                  <a:cubicBezTo>
                    <a:pt x="1430" y="1167"/>
                    <a:pt x="977" y="1607"/>
                    <a:pt x="418" y="1607"/>
                  </a:cubicBezTo>
                  <a:cubicBezTo>
                    <a:pt x="275" y="1607"/>
                    <a:pt x="120" y="1584"/>
                    <a:pt x="1" y="1524"/>
                  </a:cubicBezTo>
                  <a:lnTo>
                    <a:pt x="1" y="1524"/>
                  </a:lnTo>
                  <a:cubicBezTo>
                    <a:pt x="180" y="1774"/>
                    <a:pt x="477" y="1941"/>
                    <a:pt x="823" y="1941"/>
                  </a:cubicBezTo>
                  <a:cubicBezTo>
                    <a:pt x="1394" y="1941"/>
                    <a:pt x="1835" y="1477"/>
                    <a:pt x="1835" y="929"/>
                  </a:cubicBezTo>
                  <a:cubicBezTo>
                    <a:pt x="1835" y="512"/>
                    <a:pt x="1585" y="167"/>
                    <a:pt x="1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36"/>
            <p:cNvSpPr/>
            <p:nvPr/>
          </p:nvSpPr>
          <p:spPr>
            <a:xfrm>
              <a:off x="4211436" y="4294713"/>
              <a:ext cx="45477" cy="48084"/>
            </a:xfrm>
            <a:custGeom>
              <a:avLst/>
              <a:gdLst/>
              <a:ahLst/>
              <a:cxnLst/>
              <a:rect l="l" t="t" r="r" b="b"/>
              <a:pathLst>
                <a:path w="1239" h="1310" extrusionOk="0">
                  <a:moveTo>
                    <a:pt x="833" y="0"/>
                  </a:moveTo>
                  <a:cubicBezTo>
                    <a:pt x="929" y="119"/>
                    <a:pt x="964" y="250"/>
                    <a:pt x="964" y="393"/>
                  </a:cubicBezTo>
                  <a:cubicBezTo>
                    <a:pt x="964" y="786"/>
                    <a:pt x="655" y="1084"/>
                    <a:pt x="286" y="1084"/>
                  </a:cubicBezTo>
                  <a:cubicBezTo>
                    <a:pt x="191" y="1084"/>
                    <a:pt x="83" y="1072"/>
                    <a:pt x="0" y="1024"/>
                  </a:cubicBezTo>
                  <a:lnTo>
                    <a:pt x="0" y="1024"/>
                  </a:lnTo>
                  <a:cubicBezTo>
                    <a:pt x="119" y="1191"/>
                    <a:pt x="333" y="1310"/>
                    <a:pt x="548" y="1310"/>
                  </a:cubicBezTo>
                  <a:cubicBezTo>
                    <a:pt x="941" y="1310"/>
                    <a:pt x="1238" y="988"/>
                    <a:pt x="1238" y="619"/>
                  </a:cubicBezTo>
                  <a:cubicBezTo>
                    <a:pt x="1238" y="333"/>
                    <a:pt x="1072" y="95"/>
                    <a:pt x="8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36"/>
            <p:cNvSpPr/>
            <p:nvPr/>
          </p:nvSpPr>
          <p:spPr>
            <a:xfrm>
              <a:off x="4895361" y="4294713"/>
              <a:ext cx="45477" cy="48084"/>
            </a:xfrm>
            <a:custGeom>
              <a:avLst/>
              <a:gdLst/>
              <a:ahLst/>
              <a:cxnLst/>
              <a:rect l="l" t="t" r="r" b="b"/>
              <a:pathLst>
                <a:path w="1239" h="1310" extrusionOk="0">
                  <a:moveTo>
                    <a:pt x="405" y="0"/>
                  </a:moveTo>
                  <a:lnTo>
                    <a:pt x="405" y="0"/>
                  </a:lnTo>
                  <a:cubicBezTo>
                    <a:pt x="167" y="95"/>
                    <a:pt x="0" y="333"/>
                    <a:pt x="0" y="619"/>
                  </a:cubicBezTo>
                  <a:cubicBezTo>
                    <a:pt x="0" y="988"/>
                    <a:pt x="298" y="1310"/>
                    <a:pt x="691" y="1310"/>
                  </a:cubicBezTo>
                  <a:cubicBezTo>
                    <a:pt x="905" y="1310"/>
                    <a:pt x="1119" y="1191"/>
                    <a:pt x="1239" y="1024"/>
                  </a:cubicBezTo>
                  <a:lnTo>
                    <a:pt x="1239" y="1024"/>
                  </a:lnTo>
                  <a:cubicBezTo>
                    <a:pt x="1143" y="1072"/>
                    <a:pt x="1060" y="1084"/>
                    <a:pt x="953" y="1084"/>
                  </a:cubicBezTo>
                  <a:cubicBezTo>
                    <a:pt x="584" y="1084"/>
                    <a:pt x="274" y="786"/>
                    <a:pt x="274" y="393"/>
                  </a:cubicBezTo>
                  <a:cubicBezTo>
                    <a:pt x="274" y="250"/>
                    <a:pt x="310" y="119"/>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36"/>
            <p:cNvSpPr/>
            <p:nvPr/>
          </p:nvSpPr>
          <p:spPr>
            <a:xfrm>
              <a:off x="4529999" y="4244427"/>
              <a:ext cx="128541" cy="135515"/>
            </a:xfrm>
            <a:custGeom>
              <a:avLst/>
              <a:gdLst/>
              <a:ahLst/>
              <a:cxnLst/>
              <a:rect l="l" t="t" r="r" b="b"/>
              <a:pathLst>
                <a:path w="3502" h="3692" extrusionOk="0">
                  <a:moveTo>
                    <a:pt x="1132" y="1"/>
                  </a:moveTo>
                  <a:lnTo>
                    <a:pt x="1132" y="1"/>
                  </a:lnTo>
                  <a:cubicBezTo>
                    <a:pt x="465" y="299"/>
                    <a:pt x="1" y="965"/>
                    <a:pt x="1" y="1751"/>
                  </a:cubicBezTo>
                  <a:cubicBezTo>
                    <a:pt x="1" y="2823"/>
                    <a:pt x="858" y="3692"/>
                    <a:pt x="1929" y="3692"/>
                  </a:cubicBezTo>
                  <a:cubicBezTo>
                    <a:pt x="2572" y="3692"/>
                    <a:pt x="3144" y="3370"/>
                    <a:pt x="3501" y="2882"/>
                  </a:cubicBezTo>
                  <a:lnTo>
                    <a:pt x="3501" y="2882"/>
                  </a:lnTo>
                  <a:cubicBezTo>
                    <a:pt x="3263" y="2989"/>
                    <a:pt x="2977" y="3049"/>
                    <a:pt x="2691" y="3049"/>
                  </a:cubicBezTo>
                  <a:cubicBezTo>
                    <a:pt x="1620" y="3049"/>
                    <a:pt x="763" y="2180"/>
                    <a:pt x="763" y="1132"/>
                  </a:cubicBezTo>
                  <a:cubicBezTo>
                    <a:pt x="763" y="715"/>
                    <a:pt x="894" y="322"/>
                    <a:pt x="11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 name="Google Shape;1592;p38"/>
          <p:cNvGrpSpPr/>
          <p:nvPr/>
        </p:nvGrpSpPr>
        <p:grpSpPr>
          <a:xfrm rot="5400000">
            <a:off x="-583941" y="927499"/>
            <a:ext cx="4888800" cy="3368337"/>
            <a:chOff x="1074165" y="1907849"/>
            <a:chExt cx="1594361" cy="931299"/>
          </a:xfrm>
        </p:grpSpPr>
        <p:sp>
          <p:nvSpPr>
            <p:cNvPr id="40" name="Google Shape;1593;p38"/>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594;p38"/>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 name="Google Shape;1592;p38"/>
          <p:cNvGrpSpPr/>
          <p:nvPr/>
        </p:nvGrpSpPr>
        <p:grpSpPr>
          <a:xfrm rot="5400000">
            <a:off x="4792512" y="927499"/>
            <a:ext cx="4888800" cy="3368337"/>
            <a:chOff x="1074165" y="1907849"/>
            <a:chExt cx="1594361" cy="931299"/>
          </a:xfrm>
        </p:grpSpPr>
        <p:sp>
          <p:nvSpPr>
            <p:cNvPr id="44" name="Google Shape;1593;p38"/>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594;p38"/>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مربع نص 3"/>
          <p:cNvSpPr txBox="1"/>
          <p:nvPr/>
        </p:nvSpPr>
        <p:spPr>
          <a:xfrm>
            <a:off x="6868682" y="415442"/>
            <a:ext cx="808937" cy="400110"/>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SA" sz="2000" b="1" i="0" u="none" strike="noStrike" kern="0" cap="none" spc="0" normalizeH="0" baseline="0" noProof="0" dirty="0">
                <a:ln>
                  <a:noFill/>
                </a:ln>
                <a:solidFill>
                  <a:srgbClr val="F8D1AE"/>
                </a:solidFill>
                <a:effectLst>
                  <a:glow rad="114300">
                    <a:srgbClr val="763300"/>
                  </a:glow>
                </a:effectLst>
                <a:uLnTx/>
                <a:uFillTx/>
                <a:latin typeface="Mikhak Bold" panose="02000803000000000000" pitchFamily="2" charset="-78"/>
                <a:cs typeface="Mikhak Bold" panose="02000803000000000000" pitchFamily="2" charset="-78"/>
                <a:sym typeface="Arial"/>
              </a:rPr>
              <a:t>س 1 </a:t>
            </a:r>
          </a:p>
        </p:txBody>
      </p:sp>
      <p:grpSp>
        <p:nvGrpSpPr>
          <p:cNvPr id="26" name="Google Shape;1418;p36">
            <a:extLst>
              <a:ext uri="{FF2B5EF4-FFF2-40B4-BE49-F238E27FC236}">
                <a16:creationId xmlns:a16="http://schemas.microsoft.com/office/drawing/2014/main" id="{5E0F84EC-01F8-483F-9550-6FB258C58A30}"/>
              </a:ext>
            </a:extLst>
          </p:cNvPr>
          <p:cNvGrpSpPr/>
          <p:nvPr/>
        </p:nvGrpSpPr>
        <p:grpSpPr>
          <a:xfrm>
            <a:off x="3241009" y="291507"/>
            <a:ext cx="2661980" cy="739407"/>
            <a:chOff x="463763" y="1472421"/>
            <a:chExt cx="41070633" cy="3283010"/>
          </a:xfrm>
          <a:solidFill>
            <a:schemeClr val="accent4">
              <a:lumMod val="40000"/>
              <a:lumOff val="60000"/>
            </a:schemeClr>
          </a:solidFill>
          <a:effectLst>
            <a:glow rad="88900">
              <a:schemeClr val="accent4">
                <a:lumMod val="50000"/>
              </a:schemeClr>
            </a:glow>
          </a:effectLst>
        </p:grpSpPr>
        <p:sp>
          <p:nvSpPr>
            <p:cNvPr id="27" name="Google Shape;1419;p36">
              <a:extLst>
                <a:ext uri="{FF2B5EF4-FFF2-40B4-BE49-F238E27FC236}">
                  <a16:creationId xmlns:a16="http://schemas.microsoft.com/office/drawing/2014/main" id="{4112A95E-F3A5-45A9-9C2B-18457DF8C26C}"/>
                </a:ext>
              </a:extLst>
            </p:cNvPr>
            <p:cNvSpPr/>
            <p:nvPr/>
          </p:nvSpPr>
          <p:spPr>
            <a:xfrm rot="5400000">
              <a:off x="38773639" y="1994672"/>
              <a:ext cx="3283008" cy="2238506"/>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420;p36">
              <a:extLst>
                <a:ext uri="{FF2B5EF4-FFF2-40B4-BE49-F238E27FC236}">
                  <a16:creationId xmlns:a16="http://schemas.microsoft.com/office/drawing/2014/main" id="{CD26CE8F-05D0-4627-8AA3-C0D67885CD36}"/>
                </a:ext>
              </a:extLst>
            </p:cNvPr>
            <p:cNvSpPr/>
            <p:nvPr/>
          </p:nvSpPr>
          <p:spPr>
            <a:xfrm rot="16200000">
              <a:off x="-57616" y="1993802"/>
              <a:ext cx="3283008" cy="2240249"/>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421;p36">
              <a:extLst>
                <a:ext uri="{FF2B5EF4-FFF2-40B4-BE49-F238E27FC236}">
                  <a16:creationId xmlns:a16="http://schemas.microsoft.com/office/drawing/2014/main" id="{5299861C-2A5A-4629-A847-72FB93470898}"/>
                </a:ext>
              </a:extLst>
            </p:cNvPr>
            <p:cNvSpPr/>
            <p:nvPr/>
          </p:nvSpPr>
          <p:spPr>
            <a:xfrm>
              <a:off x="1990054" y="1472440"/>
              <a:ext cx="37522199" cy="32826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1" name="Google Shape;1427;p36">
            <a:extLst>
              <a:ext uri="{FF2B5EF4-FFF2-40B4-BE49-F238E27FC236}">
                <a16:creationId xmlns:a16="http://schemas.microsoft.com/office/drawing/2014/main" id="{E81FD9B1-FA73-4320-B447-AEB2D09F3613}"/>
              </a:ext>
            </a:extLst>
          </p:cNvPr>
          <p:cNvSpPr txBox="1">
            <a:spLocks noGrp="1"/>
          </p:cNvSpPr>
          <p:nvPr>
            <p:ph type="title"/>
          </p:nvPr>
        </p:nvSpPr>
        <p:spPr>
          <a:xfrm>
            <a:off x="3591809" y="272084"/>
            <a:ext cx="1960380" cy="758742"/>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ar-SA" sz="4800" dirty="0">
                <a:solidFill>
                  <a:schemeClr val="accent4">
                    <a:lumMod val="20000"/>
                    <a:lumOff val="80000"/>
                  </a:schemeClr>
                </a:solidFill>
                <a:effectLst>
                  <a:glow rad="88900">
                    <a:schemeClr val="accent4">
                      <a:lumMod val="50000"/>
                    </a:schemeClr>
                  </a:glow>
                </a:effectLst>
                <a:latin typeface="Mikhak Bold" panose="02000803000000000000" pitchFamily="2" charset="-78"/>
                <a:cs typeface="Mikhak Bold" panose="02000803000000000000" pitchFamily="2" charset="-78"/>
                <a:sym typeface="Berkshire Swash"/>
              </a:rPr>
              <a:t>اسئلة</a:t>
            </a:r>
            <a:endParaRPr sz="4800" dirty="0">
              <a:solidFill>
                <a:schemeClr val="accent4">
                  <a:lumMod val="20000"/>
                  <a:lumOff val="80000"/>
                </a:schemeClr>
              </a:solidFill>
              <a:effectLst>
                <a:glow rad="88900">
                  <a:schemeClr val="accent4">
                    <a:lumMod val="50000"/>
                  </a:schemeClr>
                </a:glow>
              </a:effectLst>
              <a:latin typeface="Mikhak Bold" panose="02000803000000000000" pitchFamily="2" charset="-78"/>
              <a:cs typeface="Mikhak Bold" panose="02000803000000000000" pitchFamily="2" charset="-78"/>
              <a:sym typeface="Berkshire Swash"/>
            </a:endParaRPr>
          </a:p>
        </p:txBody>
      </p:sp>
      <p:pic>
        <p:nvPicPr>
          <p:cNvPr id="32" name="صورة 31" descr="صورة تحتوي على نص&#10;&#10;تم إنشاء الوصف تلقائياً">
            <a:extLst>
              <a:ext uri="{FF2B5EF4-FFF2-40B4-BE49-F238E27FC236}">
                <a16:creationId xmlns:a16="http://schemas.microsoft.com/office/drawing/2014/main" id="{C505523D-6E63-4854-9862-2CDD1C6AF358}"/>
              </a:ext>
            </a:extLst>
          </p:cNvPr>
          <p:cNvPicPr>
            <a:picLocks noChangeAspect="1"/>
          </p:cNvPicPr>
          <p:nvPr/>
        </p:nvPicPr>
        <p:blipFill>
          <a:blip r:embed="rId3"/>
          <a:stretch>
            <a:fillRect/>
          </a:stretch>
        </p:blipFill>
        <p:spPr>
          <a:xfrm>
            <a:off x="3629197" y="2698774"/>
            <a:ext cx="1853463" cy="1095226"/>
          </a:xfrm>
          <a:prstGeom prst="rect">
            <a:avLst/>
          </a:prstGeom>
          <a:effectLst/>
        </p:spPr>
      </p:pic>
      <p:sp>
        <p:nvSpPr>
          <p:cNvPr id="65" name="مربع نص 64"/>
          <p:cNvSpPr txBox="1"/>
          <p:nvPr/>
        </p:nvSpPr>
        <p:spPr>
          <a:xfrm>
            <a:off x="6087604" y="1007962"/>
            <a:ext cx="2275202" cy="769441"/>
          </a:xfrm>
          <a:prstGeom prst="rect">
            <a:avLst/>
          </a:prstGeom>
          <a:noFill/>
        </p:spPr>
        <p:txBody>
          <a:bodyPr wrap="square" rtlCol="1">
            <a:spAutoFit/>
          </a:bodyPr>
          <a:lstStyle/>
          <a:p>
            <a:pPr marL="0" marR="0" lvl="0" indent="0" algn="ctr" defTabSz="914400" rtl="1" eaLnBrk="1" fontAlgn="auto" latinLnBrk="0" hangingPunct="1">
              <a:lnSpc>
                <a:spcPct val="110000"/>
              </a:lnSpc>
              <a:spcBef>
                <a:spcPts val="0"/>
              </a:spcBef>
              <a:spcAft>
                <a:spcPts val="0"/>
              </a:spcAft>
              <a:buClr>
                <a:srgbClr val="000000"/>
              </a:buClr>
              <a:buSzTx/>
              <a:buFont typeface="Arial"/>
              <a:buNone/>
              <a:tabLst/>
              <a:defRPr/>
            </a:pPr>
            <a:r>
              <a:rPr kumimoji="0" lang="ar-SA" sz="2000" b="1" i="0" u="none" strike="noStrike" kern="0" cap="none" spc="0" normalizeH="0" baseline="0" noProof="0" dirty="0">
                <a:ln>
                  <a:noFill/>
                </a:ln>
                <a:solidFill>
                  <a:srgbClr val="F8D1AE"/>
                </a:solidFill>
                <a:effectLst>
                  <a:glow rad="101600">
                    <a:srgbClr val="F8D1AE">
                      <a:lumMod val="25000"/>
                    </a:srgbClr>
                  </a:glow>
                  <a:outerShdw blurRad="38100" dist="38100" dir="2700000" algn="tl">
                    <a:srgbClr val="000000">
                      <a:alpha val="43137"/>
                    </a:srgbClr>
                  </a:outerShdw>
                </a:effectLst>
                <a:uLnTx/>
                <a:uFillTx/>
                <a:latin typeface="Dubai" panose="020B0503030403030204" pitchFamily="34" charset="-78"/>
                <a:cs typeface="Dubai" panose="020B0503030403030204" pitchFamily="34" charset="-78"/>
                <a:sym typeface="Arial"/>
              </a:rPr>
              <a:t>معنى كلم</a:t>
            </a:r>
            <a:r>
              <a:rPr lang="ar-SA" sz="2000" b="1" dirty="0">
                <a:solidFill>
                  <a:srgbClr val="F8D1AE"/>
                </a:solidFill>
                <a:effectLst>
                  <a:glow rad="101600">
                    <a:srgbClr val="F8D1AE">
                      <a:lumMod val="25000"/>
                    </a:srgbClr>
                  </a:glow>
                  <a:outerShdw blurRad="38100" dist="38100" dir="2700000" algn="tl">
                    <a:srgbClr val="000000">
                      <a:alpha val="43137"/>
                    </a:srgbClr>
                  </a:outerShdw>
                </a:effectLst>
                <a:latin typeface="Dubai" panose="020B0503030403030204" pitchFamily="34" charset="-78"/>
                <a:cs typeface="Dubai" panose="020B0503030403030204" pitchFamily="34" charset="-78"/>
              </a:rPr>
              <a:t>ة ( أهدنا ) أي .... </a:t>
            </a:r>
            <a:r>
              <a:rPr kumimoji="0" lang="ar-SA" sz="2000" b="1" i="0" u="none" strike="noStrike" kern="0" cap="none" spc="0" normalizeH="0" baseline="0" noProof="0" dirty="0">
                <a:ln>
                  <a:noFill/>
                </a:ln>
                <a:solidFill>
                  <a:srgbClr val="F8D1AE"/>
                </a:solidFill>
                <a:effectLst>
                  <a:glow rad="101600">
                    <a:srgbClr val="F8D1AE">
                      <a:lumMod val="25000"/>
                    </a:srgbClr>
                  </a:glow>
                  <a:outerShdw blurRad="38100" dist="38100" dir="2700000" algn="tl">
                    <a:srgbClr val="000000">
                      <a:alpha val="43137"/>
                    </a:srgbClr>
                  </a:outerShdw>
                </a:effectLst>
                <a:uLnTx/>
                <a:uFillTx/>
                <a:latin typeface="Dubai" panose="020B0503030403030204" pitchFamily="34" charset="-78"/>
                <a:cs typeface="Dubai" panose="020B0503030403030204" pitchFamily="34" charset="-78"/>
                <a:sym typeface="Arial"/>
              </a:rPr>
              <a:t>؟</a:t>
            </a:r>
          </a:p>
        </p:txBody>
      </p:sp>
      <p:grpSp>
        <p:nvGrpSpPr>
          <p:cNvPr id="59" name="Google Shape;2317;p59">
            <a:extLst>
              <a:ext uri="{FF2B5EF4-FFF2-40B4-BE49-F238E27FC236}">
                <a16:creationId xmlns:a16="http://schemas.microsoft.com/office/drawing/2014/main" id="{0AB9B6AD-B7C7-4129-97FD-22EDA78DF277}"/>
              </a:ext>
            </a:extLst>
          </p:cNvPr>
          <p:cNvGrpSpPr/>
          <p:nvPr/>
        </p:nvGrpSpPr>
        <p:grpSpPr>
          <a:xfrm flipH="1">
            <a:off x="5685857" y="3243273"/>
            <a:ext cx="3122089" cy="421200"/>
            <a:chOff x="4476564" y="2464088"/>
            <a:chExt cx="580441" cy="171076"/>
          </a:xfrm>
          <a:solidFill>
            <a:schemeClr val="accent5">
              <a:lumMod val="75000"/>
            </a:schemeClr>
          </a:solidFill>
        </p:grpSpPr>
        <p:sp>
          <p:nvSpPr>
            <p:cNvPr id="60" name="Google Shape;2318;p59">
              <a:extLst>
                <a:ext uri="{FF2B5EF4-FFF2-40B4-BE49-F238E27FC236}">
                  <a16:creationId xmlns:a16="http://schemas.microsoft.com/office/drawing/2014/main" id="{F4AD14AB-E212-4616-991F-C0EF29038F06}"/>
                </a:ext>
              </a:extLst>
            </p:cNvPr>
            <p:cNvSpPr/>
            <p:nvPr/>
          </p:nvSpPr>
          <p:spPr>
            <a:xfrm>
              <a:off x="4476564"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SA"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rPr>
                <a:t>د</a:t>
              </a:r>
              <a:endParaRPr kumimoji="0"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endParaRPr>
            </a:p>
          </p:txBody>
        </p:sp>
        <p:sp>
          <p:nvSpPr>
            <p:cNvPr id="61" name="Google Shape;2319;p59">
              <a:extLst>
                <a:ext uri="{FF2B5EF4-FFF2-40B4-BE49-F238E27FC236}">
                  <a16:creationId xmlns:a16="http://schemas.microsoft.com/office/drawing/2014/main" id="{EEF7A5D1-B722-47F1-A994-E1D441BB27FE}"/>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SA" sz="2400" b="1" i="0" u="none" strike="noStrike" kern="0" cap="none" spc="0" normalizeH="0" baseline="0" noProof="0" dirty="0">
                  <a:ln w="6600">
                    <a:noFill/>
                    <a:prstDash val="solid"/>
                  </a:ln>
                  <a:solidFill>
                    <a:srgbClr val="FFD1AF"/>
                  </a:solidFill>
                  <a:effectLst>
                    <a:glow rad="76200">
                      <a:srgbClr val="FFF7F1">
                        <a:lumMod val="25000"/>
                      </a:srgbClr>
                    </a:glow>
                  </a:effectLst>
                  <a:uLnTx/>
                  <a:uFillTx/>
                  <a:latin typeface="Arial"/>
                  <a:cs typeface="AlWatanHeadlines-Bold" panose="00000700000000000000" pitchFamily="2" charset="-78"/>
                  <a:sym typeface="Arial"/>
                </a:rPr>
                <a:t>جميع ما سبق</a:t>
              </a:r>
              <a:endParaRPr kumimoji="0" sz="2400" b="1" i="0" u="none" strike="noStrike" kern="0" cap="none" spc="0" normalizeH="0" baseline="0" noProof="0" dirty="0">
                <a:ln w="6600">
                  <a:noFill/>
                  <a:prstDash val="solid"/>
                </a:ln>
                <a:solidFill>
                  <a:srgbClr val="FFD1AF"/>
                </a:solidFill>
                <a:effectLst>
                  <a:glow rad="76200">
                    <a:srgbClr val="FFF7F1">
                      <a:lumMod val="25000"/>
                    </a:srgbClr>
                  </a:glow>
                </a:effectLst>
                <a:uLnTx/>
                <a:uFillTx/>
                <a:latin typeface="Arial"/>
                <a:cs typeface="AlWatanHeadlines-Bold" panose="00000700000000000000" pitchFamily="2" charset="-78"/>
                <a:sym typeface="Arial"/>
              </a:endParaRPr>
            </a:p>
          </p:txBody>
        </p:sp>
      </p:grpSp>
      <p:grpSp>
        <p:nvGrpSpPr>
          <p:cNvPr id="56" name="Google Shape;2317;p59">
            <a:extLst>
              <a:ext uri="{FF2B5EF4-FFF2-40B4-BE49-F238E27FC236}">
                <a16:creationId xmlns:a16="http://schemas.microsoft.com/office/drawing/2014/main" id="{0AB9B6AD-B7C7-4129-97FD-22EDA78DF277}"/>
              </a:ext>
            </a:extLst>
          </p:cNvPr>
          <p:cNvGrpSpPr/>
          <p:nvPr/>
        </p:nvGrpSpPr>
        <p:grpSpPr>
          <a:xfrm flipH="1">
            <a:off x="5685859" y="2774901"/>
            <a:ext cx="3122084" cy="421200"/>
            <a:chOff x="4476564" y="2464088"/>
            <a:chExt cx="580440" cy="171076"/>
          </a:xfrm>
          <a:solidFill>
            <a:schemeClr val="accent5">
              <a:lumMod val="75000"/>
            </a:schemeClr>
          </a:solidFill>
        </p:grpSpPr>
        <p:sp>
          <p:nvSpPr>
            <p:cNvPr id="57" name="Google Shape;2318;p59">
              <a:extLst>
                <a:ext uri="{FF2B5EF4-FFF2-40B4-BE49-F238E27FC236}">
                  <a16:creationId xmlns:a16="http://schemas.microsoft.com/office/drawing/2014/main" id="{F4AD14AB-E212-4616-991F-C0EF29038F06}"/>
                </a:ext>
              </a:extLst>
            </p:cNvPr>
            <p:cNvSpPr/>
            <p:nvPr/>
          </p:nvSpPr>
          <p:spPr>
            <a:xfrm>
              <a:off x="4476564"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1" eaLnBrk="1" fontAlgn="auto" latinLnBrk="0" hangingPunct="1">
                <a:lnSpc>
                  <a:spcPct val="60000"/>
                </a:lnSpc>
                <a:spcBef>
                  <a:spcPts val="0"/>
                </a:spcBef>
                <a:spcAft>
                  <a:spcPts val="0"/>
                </a:spcAft>
                <a:buClr>
                  <a:srgbClr val="000000"/>
                </a:buClr>
                <a:buSzTx/>
                <a:buFont typeface="Arial"/>
                <a:buNone/>
                <a:tabLst/>
                <a:defRPr/>
              </a:pPr>
              <a:r>
                <a:rPr kumimoji="0" lang="ar-SA"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rPr>
                <a:t>ج</a:t>
              </a:r>
              <a:endParaRPr kumimoji="0"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endParaRPr>
            </a:p>
          </p:txBody>
        </p:sp>
        <p:sp>
          <p:nvSpPr>
            <p:cNvPr id="58" name="Google Shape;2319;p59">
              <a:extLst>
                <a:ext uri="{FF2B5EF4-FFF2-40B4-BE49-F238E27FC236}">
                  <a16:creationId xmlns:a16="http://schemas.microsoft.com/office/drawing/2014/main" id="{EEF7A5D1-B722-47F1-A994-E1D441BB27FE}"/>
                </a:ext>
              </a:extLst>
            </p:cNvPr>
            <p:cNvSpPr/>
            <p:nvPr/>
          </p:nvSpPr>
          <p:spPr>
            <a:xfrm>
              <a:off x="4577541"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algn="ctr">
                <a:defRPr/>
              </a:pPr>
              <a:r>
                <a:rPr kumimoji="0" lang="ar-SA" sz="2400" b="1" i="0" u="none" strike="noStrike" kern="0" cap="none" spc="0" normalizeH="0" baseline="0" noProof="0" dirty="0">
                  <a:ln w="6600">
                    <a:noFill/>
                    <a:prstDash val="solid"/>
                  </a:ln>
                  <a:solidFill>
                    <a:srgbClr val="FFD1AF"/>
                  </a:solidFill>
                  <a:effectLst>
                    <a:glow rad="76200">
                      <a:srgbClr val="FFF7F1">
                        <a:lumMod val="25000"/>
                      </a:srgbClr>
                    </a:glow>
                  </a:effectLst>
                  <a:uLnTx/>
                  <a:uFillTx/>
                  <a:latin typeface="Arial"/>
                  <a:cs typeface="AlWatanHeadlines-Bold" panose="00000700000000000000" pitchFamily="2" charset="-78"/>
                  <a:sym typeface="Arial"/>
                </a:rPr>
                <a:t> </a:t>
              </a:r>
              <a:r>
                <a:rPr lang="ar-SA" sz="2400" b="1" dirty="0">
                  <a:ln w="6600">
                    <a:noFill/>
                    <a:prstDash val="solid"/>
                  </a:ln>
                  <a:solidFill>
                    <a:srgbClr val="FFD1AF"/>
                  </a:solidFill>
                  <a:effectLst>
                    <a:glow rad="76200">
                      <a:srgbClr val="FFF7F1">
                        <a:lumMod val="25000"/>
                      </a:srgbClr>
                    </a:glow>
                  </a:effectLst>
                  <a:cs typeface="AlWatanHeadlines-Bold" panose="00000700000000000000" pitchFamily="2" charset="-78"/>
                </a:rPr>
                <a:t>دلنا وأرشدنا ووفقنا</a:t>
              </a:r>
            </a:p>
          </p:txBody>
        </p:sp>
      </p:grpSp>
      <p:grpSp>
        <p:nvGrpSpPr>
          <p:cNvPr id="35" name="Google Shape;2317;p59">
            <a:extLst>
              <a:ext uri="{FF2B5EF4-FFF2-40B4-BE49-F238E27FC236}">
                <a16:creationId xmlns:a16="http://schemas.microsoft.com/office/drawing/2014/main" id="{0AB9B6AD-B7C7-4129-97FD-22EDA78DF277}"/>
              </a:ext>
            </a:extLst>
          </p:cNvPr>
          <p:cNvGrpSpPr/>
          <p:nvPr/>
        </p:nvGrpSpPr>
        <p:grpSpPr>
          <a:xfrm flipH="1">
            <a:off x="5674427" y="2305625"/>
            <a:ext cx="3122089" cy="421200"/>
            <a:chOff x="4476564" y="2464088"/>
            <a:chExt cx="580441" cy="171076"/>
          </a:xfrm>
          <a:solidFill>
            <a:schemeClr val="accent5">
              <a:lumMod val="75000"/>
            </a:schemeClr>
          </a:solidFill>
        </p:grpSpPr>
        <p:sp>
          <p:nvSpPr>
            <p:cNvPr id="36" name="Google Shape;2318;p59">
              <a:extLst>
                <a:ext uri="{FF2B5EF4-FFF2-40B4-BE49-F238E27FC236}">
                  <a16:creationId xmlns:a16="http://schemas.microsoft.com/office/drawing/2014/main" id="{F4AD14AB-E212-4616-991F-C0EF29038F06}"/>
                </a:ext>
              </a:extLst>
            </p:cNvPr>
            <p:cNvSpPr/>
            <p:nvPr/>
          </p:nvSpPr>
          <p:spPr>
            <a:xfrm>
              <a:off x="4476564"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SA"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rPr>
                <a:t>ب</a:t>
              </a:r>
              <a:endParaRPr kumimoji="0"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endParaRPr>
            </a:p>
          </p:txBody>
        </p:sp>
        <p:sp>
          <p:nvSpPr>
            <p:cNvPr id="37" name="Google Shape;2319;p59">
              <a:extLst>
                <a:ext uri="{FF2B5EF4-FFF2-40B4-BE49-F238E27FC236}">
                  <a16:creationId xmlns:a16="http://schemas.microsoft.com/office/drawing/2014/main" id="{EEF7A5D1-B722-47F1-A994-E1D441BB27FE}"/>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algn="ctr">
                <a:defRPr/>
              </a:pPr>
              <a:r>
                <a:rPr lang="ar-SA" sz="2400" b="1" dirty="0">
                  <a:ln w="6600">
                    <a:noFill/>
                    <a:prstDash val="solid"/>
                  </a:ln>
                  <a:solidFill>
                    <a:srgbClr val="FFD1AF"/>
                  </a:solidFill>
                  <a:effectLst>
                    <a:glow rad="76200">
                      <a:srgbClr val="FFF7F1">
                        <a:lumMod val="25000"/>
                      </a:srgbClr>
                    </a:glow>
                  </a:effectLst>
                  <a:cs typeface="AlWatanHeadlines-Bold" panose="00000700000000000000" pitchFamily="2" charset="-78"/>
                </a:rPr>
                <a:t>جنبنا طريق من غضبت عليهم</a:t>
              </a:r>
            </a:p>
          </p:txBody>
        </p:sp>
      </p:grpSp>
      <p:grpSp>
        <p:nvGrpSpPr>
          <p:cNvPr id="62" name="Google Shape;2317;p59">
            <a:extLst>
              <a:ext uri="{FF2B5EF4-FFF2-40B4-BE49-F238E27FC236}">
                <a16:creationId xmlns:a16="http://schemas.microsoft.com/office/drawing/2014/main" id="{0AB9B6AD-B7C7-4129-97FD-22EDA78DF277}"/>
              </a:ext>
            </a:extLst>
          </p:cNvPr>
          <p:cNvGrpSpPr/>
          <p:nvPr/>
        </p:nvGrpSpPr>
        <p:grpSpPr>
          <a:xfrm flipH="1">
            <a:off x="5668993" y="1835326"/>
            <a:ext cx="3122084" cy="421200"/>
            <a:chOff x="4476565" y="2464088"/>
            <a:chExt cx="580440" cy="171076"/>
          </a:xfrm>
          <a:solidFill>
            <a:schemeClr val="accent5">
              <a:lumMod val="75000"/>
            </a:schemeClr>
          </a:solidFill>
        </p:grpSpPr>
        <p:sp>
          <p:nvSpPr>
            <p:cNvPr id="63" name="Google Shape;2318;p59">
              <a:extLst>
                <a:ext uri="{FF2B5EF4-FFF2-40B4-BE49-F238E27FC236}">
                  <a16:creationId xmlns:a16="http://schemas.microsoft.com/office/drawing/2014/main" id="{F4AD14AB-E212-4616-991F-C0EF29038F06}"/>
                </a:ext>
              </a:extLst>
            </p:cNvPr>
            <p:cNvSpPr/>
            <p:nvPr/>
          </p:nvSpPr>
          <p:spPr>
            <a:xfrm>
              <a:off x="4476565"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1" eaLnBrk="1" fontAlgn="auto" latinLnBrk="0" hangingPunct="1">
                <a:lnSpc>
                  <a:spcPct val="150000"/>
                </a:lnSpc>
                <a:spcBef>
                  <a:spcPts val="0"/>
                </a:spcBef>
                <a:spcAft>
                  <a:spcPts val="0"/>
                </a:spcAft>
                <a:buClr>
                  <a:srgbClr val="000000"/>
                </a:buClr>
                <a:buSzTx/>
                <a:buFont typeface="Arial"/>
                <a:buNone/>
                <a:tabLst/>
                <a:defRPr/>
              </a:pPr>
              <a:r>
                <a:rPr kumimoji="0" lang="ar-SA"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rPr>
                <a:t>أ</a:t>
              </a:r>
              <a:endParaRPr kumimoji="0"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endParaRPr>
            </a:p>
          </p:txBody>
        </p:sp>
        <p:sp>
          <p:nvSpPr>
            <p:cNvPr id="64" name="Google Shape;2319;p59">
              <a:extLst>
                <a:ext uri="{FF2B5EF4-FFF2-40B4-BE49-F238E27FC236}">
                  <a16:creationId xmlns:a16="http://schemas.microsoft.com/office/drawing/2014/main" id="{EEF7A5D1-B722-47F1-A994-E1D441BB27FE}"/>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solidFill>
              <a:schemeClr val="accent5">
                <a:lumMod val="75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ar-SA" sz="2400" b="1" dirty="0">
                  <a:ln w="6600">
                    <a:noFill/>
                    <a:prstDash val="solid"/>
                  </a:ln>
                  <a:solidFill>
                    <a:srgbClr val="FFD1AF"/>
                  </a:solidFill>
                  <a:effectLst>
                    <a:glow rad="76200">
                      <a:srgbClr val="FFF7F1">
                        <a:lumMod val="25000"/>
                      </a:srgbClr>
                    </a:glow>
                  </a:effectLst>
                  <a:cs typeface="AlWatanHeadlines-Bold" panose="00000700000000000000" pitchFamily="2" charset="-78"/>
                </a:rPr>
                <a:t>ن</a:t>
              </a:r>
              <a:r>
                <a:rPr kumimoji="0" lang="ar-SA" sz="2400" b="1" i="0" u="none" strike="noStrike" kern="0" cap="none" spc="0" normalizeH="0" baseline="0" noProof="0" dirty="0">
                  <a:ln w="6600">
                    <a:noFill/>
                    <a:prstDash val="solid"/>
                  </a:ln>
                  <a:solidFill>
                    <a:srgbClr val="FFD1AF"/>
                  </a:solidFill>
                  <a:effectLst>
                    <a:glow rad="76200">
                      <a:srgbClr val="FFF7F1">
                        <a:lumMod val="25000"/>
                      </a:srgbClr>
                    </a:glow>
                  </a:effectLst>
                  <a:uLnTx/>
                  <a:uFillTx/>
                  <a:latin typeface="Arial"/>
                  <a:cs typeface="AlWatanHeadlines-Bold" panose="00000700000000000000" pitchFamily="2" charset="-78"/>
                  <a:sym typeface="Arial"/>
                </a:rPr>
                <a:t>طلب العون</a:t>
              </a:r>
              <a:r>
                <a:rPr kumimoji="0" lang="ar-SA" sz="2400" b="1" i="0" u="none" strike="noStrike" kern="0" cap="none" spc="0" normalizeH="0" noProof="0" dirty="0">
                  <a:ln w="6600">
                    <a:noFill/>
                    <a:prstDash val="solid"/>
                  </a:ln>
                  <a:solidFill>
                    <a:srgbClr val="FFD1AF"/>
                  </a:solidFill>
                  <a:effectLst>
                    <a:glow rad="76200">
                      <a:srgbClr val="FFF7F1">
                        <a:lumMod val="25000"/>
                      </a:srgbClr>
                    </a:glow>
                  </a:effectLst>
                  <a:uLnTx/>
                  <a:uFillTx/>
                  <a:latin typeface="Arial"/>
                  <a:cs typeface="AlWatanHeadlines-Bold" panose="00000700000000000000" pitchFamily="2" charset="-78"/>
                  <a:sym typeface="Arial"/>
                </a:rPr>
                <a:t> منك وحدك</a:t>
              </a:r>
              <a:endParaRPr kumimoji="0" sz="2400" b="1" i="0" u="none" strike="noStrike" kern="0" cap="none" spc="0" normalizeH="0" baseline="0" noProof="0" dirty="0">
                <a:ln w="6600">
                  <a:noFill/>
                  <a:prstDash val="solid"/>
                </a:ln>
                <a:solidFill>
                  <a:srgbClr val="FFD1AF"/>
                </a:solidFill>
                <a:effectLst>
                  <a:glow rad="76200">
                    <a:srgbClr val="FFF7F1">
                      <a:lumMod val="25000"/>
                    </a:srgbClr>
                  </a:glow>
                </a:effectLst>
                <a:uLnTx/>
                <a:uFillTx/>
                <a:latin typeface="Arial"/>
                <a:cs typeface="AlWatanHeadlines-Bold" panose="00000700000000000000" pitchFamily="2" charset="-78"/>
                <a:sym typeface="Arial"/>
              </a:endParaRPr>
            </a:p>
          </p:txBody>
        </p:sp>
      </p:grpSp>
      <p:sp>
        <p:nvSpPr>
          <p:cNvPr id="53" name="مربع نص 52">
            <a:extLst>
              <a:ext uri="{FF2B5EF4-FFF2-40B4-BE49-F238E27FC236}">
                <a16:creationId xmlns:a16="http://schemas.microsoft.com/office/drawing/2014/main" id="{1D32F347-214C-4387-A8D8-5E661F0059AE}"/>
              </a:ext>
            </a:extLst>
          </p:cNvPr>
          <p:cNvSpPr txBox="1"/>
          <p:nvPr/>
        </p:nvSpPr>
        <p:spPr>
          <a:xfrm>
            <a:off x="1492250" y="415442"/>
            <a:ext cx="808937" cy="400110"/>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SA" sz="2000" b="1" i="0" u="none" strike="noStrike" kern="0" cap="none" spc="0" normalizeH="0" baseline="0" noProof="0" dirty="0">
                <a:ln>
                  <a:noFill/>
                </a:ln>
                <a:solidFill>
                  <a:srgbClr val="F8D1AE"/>
                </a:solidFill>
                <a:effectLst>
                  <a:glow rad="114300">
                    <a:srgbClr val="763300"/>
                  </a:glow>
                </a:effectLst>
                <a:uLnTx/>
                <a:uFillTx/>
                <a:latin typeface="Mikhak Bold" panose="02000803000000000000" pitchFamily="2" charset="-78"/>
                <a:cs typeface="Mikhak Bold" panose="02000803000000000000" pitchFamily="2" charset="-78"/>
                <a:sym typeface="Arial"/>
              </a:rPr>
              <a:t>س 2</a:t>
            </a:r>
            <a:r>
              <a:rPr kumimoji="0" lang="ar-SA" sz="2000" b="1" i="0" u="none" strike="noStrike" kern="0" cap="none" spc="0" normalizeH="0" baseline="0" noProof="0" dirty="0">
                <a:ln>
                  <a:noFill/>
                </a:ln>
                <a:solidFill>
                  <a:srgbClr val="F8D1AE"/>
                </a:solidFill>
                <a:effectLst>
                  <a:glow rad="127000">
                    <a:srgbClr val="5C2700"/>
                  </a:glow>
                </a:effectLst>
                <a:uLnTx/>
                <a:uFillTx/>
                <a:latin typeface="Mikhak Bold" panose="02000803000000000000" pitchFamily="2" charset="-78"/>
                <a:cs typeface="Mikhak Bold" panose="02000803000000000000" pitchFamily="2" charset="-78"/>
                <a:sym typeface="Arial"/>
              </a:rPr>
              <a:t> </a:t>
            </a:r>
          </a:p>
        </p:txBody>
      </p:sp>
      <p:sp>
        <p:nvSpPr>
          <p:cNvPr id="54" name="مربع نص 53">
            <a:extLst>
              <a:ext uri="{FF2B5EF4-FFF2-40B4-BE49-F238E27FC236}">
                <a16:creationId xmlns:a16="http://schemas.microsoft.com/office/drawing/2014/main" id="{C31604D5-44A8-405C-B1FE-32F08334FD5C}"/>
              </a:ext>
            </a:extLst>
          </p:cNvPr>
          <p:cNvSpPr txBox="1"/>
          <p:nvPr/>
        </p:nvSpPr>
        <p:spPr>
          <a:xfrm>
            <a:off x="425303" y="1091595"/>
            <a:ext cx="2859386" cy="735586"/>
          </a:xfrm>
          <a:prstGeom prst="rect">
            <a:avLst/>
          </a:prstGeom>
          <a:noFill/>
        </p:spPr>
        <p:txBody>
          <a:bodyPr wrap="square" rtlCol="1">
            <a:spAutoFit/>
          </a:bodyPr>
          <a:lstStyle/>
          <a:p>
            <a:pPr marL="0" marR="0" lvl="0" indent="0" algn="ctr" defTabSz="914400" eaLnBrk="1" fontAlgn="auto" latinLnBrk="0" hangingPunct="1">
              <a:lnSpc>
                <a:spcPct val="110000"/>
              </a:lnSpc>
              <a:spcBef>
                <a:spcPts val="0"/>
              </a:spcBef>
              <a:spcAft>
                <a:spcPts val="0"/>
              </a:spcAft>
              <a:buClr>
                <a:srgbClr val="000000"/>
              </a:buClr>
              <a:buSzTx/>
              <a:buFont typeface="Arial"/>
              <a:buNone/>
              <a:tabLst/>
              <a:defRPr/>
            </a:pPr>
            <a:r>
              <a:rPr kumimoji="0" lang="ar-SA" sz="1900" b="1" i="0" u="none" strike="noStrike" kern="0" cap="none" spc="0" normalizeH="0" baseline="0" noProof="0" dirty="0">
                <a:ln>
                  <a:noFill/>
                </a:ln>
                <a:solidFill>
                  <a:srgbClr val="F8D1AE"/>
                </a:solidFill>
                <a:effectLst>
                  <a:glow rad="101600">
                    <a:srgbClr val="F8D1AE">
                      <a:lumMod val="25000"/>
                    </a:srgbClr>
                  </a:glow>
                  <a:outerShdw blurRad="38100" dist="38100" dir="2700000" algn="tl">
                    <a:srgbClr val="000000">
                      <a:alpha val="43137"/>
                    </a:srgbClr>
                  </a:outerShdw>
                </a:effectLst>
                <a:uLnTx/>
                <a:uFillTx/>
                <a:latin typeface="Dubai" panose="020B0503030403030204" pitchFamily="34" charset="-78"/>
                <a:cs typeface="Dubai" panose="020B0503030403030204" pitchFamily="34" charset="-78"/>
                <a:sym typeface="Arial"/>
              </a:rPr>
              <a:t>الدين المقبول</a:t>
            </a:r>
            <a:r>
              <a:rPr kumimoji="0" lang="ar-SA" sz="1900" b="1" i="0" u="none" strike="noStrike" kern="0" cap="none" spc="0" normalizeH="0" noProof="0" dirty="0">
                <a:ln>
                  <a:noFill/>
                </a:ln>
                <a:solidFill>
                  <a:srgbClr val="F8D1AE"/>
                </a:solidFill>
                <a:effectLst>
                  <a:glow rad="101600">
                    <a:srgbClr val="F8D1AE">
                      <a:lumMod val="25000"/>
                    </a:srgbClr>
                  </a:glow>
                  <a:outerShdw blurRad="38100" dist="38100" dir="2700000" algn="tl">
                    <a:srgbClr val="000000">
                      <a:alpha val="43137"/>
                    </a:srgbClr>
                  </a:outerShdw>
                </a:effectLst>
                <a:uLnTx/>
                <a:uFillTx/>
                <a:latin typeface="Dubai" panose="020B0503030403030204" pitchFamily="34" charset="-78"/>
                <a:cs typeface="Dubai" panose="020B0503030403030204" pitchFamily="34" charset="-78"/>
                <a:sym typeface="Arial"/>
              </a:rPr>
              <a:t> عند الله تعالى هو دين .... ؟</a:t>
            </a:r>
            <a:endParaRPr kumimoji="0" lang="ar-SA" sz="1900" b="1" i="0" u="none" strike="noStrike" kern="0" cap="none" spc="0" normalizeH="0" baseline="0" noProof="0" dirty="0">
              <a:ln>
                <a:noFill/>
              </a:ln>
              <a:solidFill>
                <a:srgbClr val="F8D1AE"/>
              </a:solidFill>
              <a:effectLst>
                <a:glow rad="101600">
                  <a:srgbClr val="F8D1AE">
                    <a:lumMod val="25000"/>
                  </a:srgbClr>
                </a:glow>
                <a:outerShdw blurRad="38100" dist="38100" dir="2700000" algn="tl">
                  <a:srgbClr val="000000">
                    <a:alpha val="43137"/>
                  </a:srgbClr>
                </a:outerShdw>
              </a:effectLst>
              <a:uLnTx/>
              <a:uFillTx/>
              <a:latin typeface="Dubai" panose="020B0503030403030204" pitchFamily="34" charset="-78"/>
              <a:cs typeface="Dubai" panose="020B0503030403030204" pitchFamily="34" charset="-78"/>
              <a:sym typeface="Arial"/>
            </a:endParaRPr>
          </a:p>
        </p:txBody>
      </p:sp>
      <p:grpSp>
        <p:nvGrpSpPr>
          <p:cNvPr id="55" name="Google Shape;2317;p59">
            <a:extLst>
              <a:ext uri="{FF2B5EF4-FFF2-40B4-BE49-F238E27FC236}">
                <a16:creationId xmlns:a16="http://schemas.microsoft.com/office/drawing/2014/main" id="{09FFD95C-B691-483D-8D6B-FD15853C9865}"/>
              </a:ext>
            </a:extLst>
          </p:cNvPr>
          <p:cNvGrpSpPr/>
          <p:nvPr/>
        </p:nvGrpSpPr>
        <p:grpSpPr>
          <a:xfrm flipH="1">
            <a:off x="309425" y="3243273"/>
            <a:ext cx="3122089" cy="421200"/>
            <a:chOff x="4476564" y="2464088"/>
            <a:chExt cx="580441" cy="171076"/>
          </a:xfrm>
          <a:solidFill>
            <a:schemeClr val="accent5">
              <a:lumMod val="75000"/>
            </a:schemeClr>
          </a:solidFill>
        </p:grpSpPr>
        <p:sp>
          <p:nvSpPr>
            <p:cNvPr id="67" name="Google Shape;2318;p59">
              <a:extLst>
                <a:ext uri="{FF2B5EF4-FFF2-40B4-BE49-F238E27FC236}">
                  <a16:creationId xmlns:a16="http://schemas.microsoft.com/office/drawing/2014/main" id="{401C38BD-03B0-47F4-A844-F9C4B4019C8F}"/>
                </a:ext>
              </a:extLst>
            </p:cNvPr>
            <p:cNvSpPr/>
            <p:nvPr/>
          </p:nvSpPr>
          <p:spPr>
            <a:xfrm>
              <a:off x="4476564"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SA"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rPr>
                <a:t>د</a:t>
              </a:r>
              <a:endParaRPr kumimoji="0"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endParaRPr>
            </a:p>
          </p:txBody>
        </p:sp>
        <p:sp>
          <p:nvSpPr>
            <p:cNvPr id="68" name="Google Shape;2319;p59">
              <a:extLst>
                <a:ext uri="{FF2B5EF4-FFF2-40B4-BE49-F238E27FC236}">
                  <a16:creationId xmlns:a16="http://schemas.microsoft.com/office/drawing/2014/main" id="{9A6D66B9-DC3A-48FF-846C-8583ADF6B17A}"/>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SA" sz="2400" b="1" i="0" u="none" strike="noStrike" kern="0" cap="none" spc="0" normalizeH="0" baseline="0" noProof="0" dirty="0">
                  <a:ln w="6600">
                    <a:noFill/>
                    <a:prstDash val="solid"/>
                  </a:ln>
                  <a:solidFill>
                    <a:srgbClr val="FFD1AF"/>
                  </a:solidFill>
                  <a:effectLst>
                    <a:glow rad="76200">
                      <a:srgbClr val="FFF7F1">
                        <a:lumMod val="25000"/>
                      </a:srgbClr>
                    </a:glow>
                  </a:effectLst>
                  <a:uLnTx/>
                  <a:uFillTx/>
                  <a:latin typeface="Arial"/>
                  <a:cs typeface="AlWatanHeadlines-Bold" panose="00000700000000000000" pitchFamily="2" charset="-78"/>
                  <a:sym typeface="Arial"/>
                </a:rPr>
                <a:t>جميع الأديان السماوية</a:t>
              </a:r>
            </a:p>
          </p:txBody>
        </p:sp>
      </p:grpSp>
      <p:grpSp>
        <p:nvGrpSpPr>
          <p:cNvPr id="69" name="Google Shape;2317;p59">
            <a:extLst>
              <a:ext uri="{FF2B5EF4-FFF2-40B4-BE49-F238E27FC236}">
                <a16:creationId xmlns:a16="http://schemas.microsoft.com/office/drawing/2014/main" id="{CF7E8E3B-2C1D-40B4-868A-7110F52B9FB6}"/>
              </a:ext>
            </a:extLst>
          </p:cNvPr>
          <p:cNvGrpSpPr/>
          <p:nvPr/>
        </p:nvGrpSpPr>
        <p:grpSpPr>
          <a:xfrm flipH="1">
            <a:off x="309425" y="2774901"/>
            <a:ext cx="3122089" cy="421200"/>
            <a:chOff x="4476564" y="2464088"/>
            <a:chExt cx="580441" cy="171076"/>
          </a:xfrm>
          <a:solidFill>
            <a:schemeClr val="accent5">
              <a:lumMod val="75000"/>
            </a:schemeClr>
          </a:solidFill>
        </p:grpSpPr>
        <p:sp>
          <p:nvSpPr>
            <p:cNvPr id="70" name="Google Shape;2318;p59">
              <a:extLst>
                <a:ext uri="{FF2B5EF4-FFF2-40B4-BE49-F238E27FC236}">
                  <a16:creationId xmlns:a16="http://schemas.microsoft.com/office/drawing/2014/main" id="{49E24BE8-91AC-42E0-86B6-E229E0A1127F}"/>
                </a:ext>
              </a:extLst>
            </p:cNvPr>
            <p:cNvSpPr/>
            <p:nvPr/>
          </p:nvSpPr>
          <p:spPr>
            <a:xfrm>
              <a:off x="4476564"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1" eaLnBrk="1" fontAlgn="auto" latinLnBrk="0" hangingPunct="1">
                <a:lnSpc>
                  <a:spcPct val="60000"/>
                </a:lnSpc>
                <a:spcBef>
                  <a:spcPts val="0"/>
                </a:spcBef>
                <a:spcAft>
                  <a:spcPts val="0"/>
                </a:spcAft>
                <a:buClr>
                  <a:srgbClr val="000000"/>
                </a:buClr>
                <a:buSzTx/>
                <a:buFont typeface="Arial"/>
                <a:buNone/>
                <a:tabLst/>
                <a:defRPr/>
              </a:pPr>
              <a:r>
                <a:rPr kumimoji="0" lang="ar-SA"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rPr>
                <a:t>ج</a:t>
              </a:r>
              <a:endParaRPr kumimoji="0"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endParaRPr>
            </a:p>
          </p:txBody>
        </p:sp>
        <p:sp>
          <p:nvSpPr>
            <p:cNvPr id="71" name="Google Shape;2319;p59">
              <a:extLst>
                <a:ext uri="{FF2B5EF4-FFF2-40B4-BE49-F238E27FC236}">
                  <a16:creationId xmlns:a16="http://schemas.microsoft.com/office/drawing/2014/main" id="{C53E29BF-9D5D-4CD2-9C69-91F3B24E8056}"/>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SA" sz="2400" b="1" i="0" u="none" strike="noStrike" kern="0" cap="none" spc="0" normalizeH="0" baseline="0" noProof="0" dirty="0">
                  <a:ln w="6600">
                    <a:noFill/>
                    <a:prstDash val="solid"/>
                  </a:ln>
                  <a:solidFill>
                    <a:srgbClr val="FFD1AF"/>
                  </a:solidFill>
                  <a:effectLst>
                    <a:glow rad="88900">
                      <a:srgbClr val="FFF7F1">
                        <a:lumMod val="25000"/>
                      </a:srgbClr>
                    </a:glow>
                  </a:effectLst>
                  <a:uLnTx/>
                  <a:uFillTx/>
                  <a:latin typeface="Arial"/>
                  <a:cs typeface="AlWatanHeadlines-Bold" panose="00000700000000000000" pitchFamily="2" charset="-78"/>
                  <a:sym typeface="Arial"/>
                </a:rPr>
                <a:t>النصرانية</a:t>
              </a:r>
              <a:endParaRPr kumimoji="0" sz="2400" b="1" i="0" u="none" strike="noStrike" kern="0" cap="none" spc="0" normalizeH="0" baseline="0" noProof="0" dirty="0">
                <a:ln w="6600">
                  <a:noFill/>
                  <a:prstDash val="solid"/>
                </a:ln>
                <a:solidFill>
                  <a:srgbClr val="FFD1AF"/>
                </a:solidFill>
                <a:effectLst>
                  <a:glow rad="88900">
                    <a:srgbClr val="FFF7F1">
                      <a:lumMod val="25000"/>
                    </a:srgbClr>
                  </a:glow>
                </a:effectLst>
                <a:uLnTx/>
                <a:uFillTx/>
                <a:latin typeface="Arial"/>
                <a:cs typeface="AlWatanHeadlines-Bold" panose="00000700000000000000" pitchFamily="2" charset="-78"/>
                <a:sym typeface="Arial"/>
              </a:endParaRPr>
            </a:p>
          </p:txBody>
        </p:sp>
      </p:grpSp>
      <p:grpSp>
        <p:nvGrpSpPr>
          <p:cNvPr id="72" name="Google Shape;2317;p59">
            <a:extLst>
              <a:ext uri="{FF2B5EF4-FFF2-40B4-BE49-F238E27FC236}">
                <a16:creationId xmlns:a16="http://schemas.microsoft.com/office/drawing/2014/main" id="{D0D12903-9913-46C3-AC4A-C0FBB252E038}"/>
              </a:ext>
            </a:extLst>
          </p:cNvPr>
          <p:cNvGrpSpPr/>
          <p:nvPr/>
        </p:nvGrpSpPr>
        <p:grpSpPr>
          <a:xfrm flipH="1">
            <a:off x="297995" y="2305625"/>
            <a:ext cx="3122089" cy="421200"/>
            <a:chOff x="4476564" y="2464088"/>
            <a:chExt cx="580441" cy="171076"/>
          </a:xfrm>
          <a:solidFill>
            <a:schemeClr val="accent5">
              <a:lumMod val="75000"/>
            </a:schemeClr>
          </a:solidFill>
        </p:grpSpPr>
        <p:sp>
          <p:nvSpPr>
            <p:cNvPr id="73" name="Google Shape;2318;p59">
              <a:extLst>
                <a:ext uri="{FF2B5EF4-FFF2-40B4-BE49-F238E27FC236}">
                  <a16:creationId xmlns:a16="http://schemas.microsoft.com/office/drawing/2014/main" id="{28AD50B3-19D8-4B99-B389-C4F1214EBB3B}"/>
                </a:ext>
              </a:extLst>
            </p:cNvPr>
            <p:cNvSpPr/>
            <p:nvPr/>
          </p:nvSpPr>
          <p:spPr>
            <a:xfrm>
              <a:off x="4476564"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SA"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rPr>
                <a:t>ب</a:t>
              </a:r>
              <a:endParaRPr kumimoji="0"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endParaRPr>
            </a:p>
          </p:txBody>
        </p:sp>
        <p:sp>
          <p:nvSpPr>
            <p:cNvPr id="74" name="Google Shape;2319;p59">
              <a:extLst>
                <a:ext uri="{FF2B5EF4-FFF2-40B4-BE49-F238E27FC236}">
                  <a16:creationId xmlns:a16="http://schemas.microsoft.com/office/drawing/2014/main" id="{F78CD4A1-6C90-46B6-B3F8-8CE2522D2D75}"/>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SA" sz="2400" b="1" i="0" u="none" strike="noStrike" kern="0" cap="none" spc="0" normalizeH="0" baseline="0" noProof="0" dirty="0">
                  <a:ln w="6600">
                    <a:noFill/>
                    <a:prstDash val="solid"/>
                  </a:ln>
                  <a:solidFill>
                    <a:srgbClr val="FFD1AF"/>
                  </a:solidFill>
                  <a:effectLst>
                    <a:glow rad="76200">
                      <a:srgbClr val="FFF7F1">
                        <a:lumMod val="25000"/>
                      </a:srgbClr>
                    </a:glow>
                  </a:effectLst>
                  <a:uLnTx/>
                  <a:uFillTx/>
                  <a:latin typeface="Arial"/>
                  <a:cs typeface="AlWatanHeadlines-Bold" panose="00000700000000000000" pitchFamily="2" charset="-78"/>
                  <a:sym typeface="Arial"/>
                </a:rPr>
                <a:t>اليهودية</a:t>
              </a:r>
            </a:p>
          </p:txBody>
        </p:sp>
      </p:grpSp>
      <p:grpSp>
        <p:nvGrpSpPr>
          <p:cNvPr id="75" name="Google Shape;2317;p59">
            <a:extLst>
              <a:ext uri="{FF2B5EF4-FFF2-40B4-BE49-F238E27FC236}">
                <a16:creationId xmlns:a16="http://schemas.microsoft.com/office/drawing/2014/main" id="{BA1F47B4-01D2-4779-9905-0A17BA3A1046}"/>
              </a:ext>
            </a:extLst>
          </p:cNvPr>
          <p:cNvGrpSpPr/>
          <p:nvPr/>
        </p:nvGrpSpPr>
        <p:grpSpPr>
          <a:xfrm flipH="1">
            <a:off x="292561" y="1835326"/>
            <a:ext cx="3122084" cy="421200"/>
            <a:chOff x="4476565" y="2464088"/>
            <a:chExt cx="580440" cy="171076"/>
          </a:xfrm>
          <a:solidFill>
            <a:schemeClr val="accent5">
              <a:lumMod val="75000"/>
            </a:schemeClr>
          </a:solidFill>
        </p:grpSpPr>
        <p:sp>
          <p:nvSpPr>
            <p:cNvPr id="76" name="Google Shape;2318;p59">
              <a:extLst>
                <a:ext uri="{FF2B5EF4-FFF2-40B4-BE49-F238E27FC236}">
                  <a16:creationId xmlns:a16="http://schemas.microsoft.com/office/drawing/2014/main" id="{63E1977C-1828-41CB-A790-BE07C3D2AFCD}"/>
                </a:ext>
              </a:extLst>
            </p:cNvPr>
            <p:cNvSpPr/>
            <p:nvPr/>
          </p:nvSpPr>
          <p:spPr>
            <a:xfrm>
              <a:off x="4476565"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1" eaLnBrk="1" fontAlgn="auto" latinLnBrk="0" hangingPunct="1">
                <a:lnSpc>
                  <a:spcPct val="150000"/>
                </a:lnSpc>
                <a:spcBef>
                  <a:spcPts val="0"/>
                </a:spcBef>
                <a:spcAft>
                  <a:spcPts val="0"/>
                </a:spcAft>
                <a:buClr>
                  <a:srgbClr val="000000"/>
                </a:buClr>
                <a:buSzTx/>
                <a:buFont typeface="Arial"/>
                <a:buNone/>
                <a:tabLst/>
                <a:defRPr/>
              </a:pPr>
              <a:r>
                <a:rPr kumimoji="0" lang="ar-SA"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rPr>
                <a:t>أ</a:t>
              </a:r>
              <a:endParaRPr kumimoji="0"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endParaRPr>
            </a:p>
          </p:txBody>
        </p:sp>
        <p:sp>
          <p:nvSpPr>
            <p:cNvPr id="77" name="Google Shape;2319;p59">
              <a:extLst>
                <a:ext uri="{FF2B5EF4-FFF2-40B4-BE49-F238E27FC236}">
                  <a16:creationId xmlns:a16="http://schemas.microsoft.com/office/drawing/2014/main" id="{E2528F46-C810-4F43-A96A-FF61C6EABB91}"/>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SA" sz="2400" b="1" i="0" u="none" strike="noStrike" kern="0" cap="none" spc="0" normalizeH="0" baseline="0" noProof="0" dirty="0">
                  <a:ln w="6600">
                    <a:noFill/>
                    <a:prstDash val="solid"/>
                  </a:ln>
                  <a:solidFill>
                    <a:srgbClr val="FFD1AF"/>
                  </a:solidFill>
                  <a:effectLst>
                    <a:glow rad="76200">
                      <a:srgbClr val="FFF7F1">
                        <a:lumMod val="25000"/>
                      </a:srgbClr>
                    </a:glow>
                  </a:effectLst>
                  <a:uLnTx/>
                  <a:uFillTx/>
                  <a:latin typeface="Arial"/>
                  <a:cs typeface="AlWatanHeadlines-Bold" panose="00000700000000000000" pitchFamily="2" charset="-78"/>
                  <a:sym typeface="Arial"/>
                </a:rPr>
                <a:t>الإسلام</a:t>
              </a:r>
              <a:endParaRPr kumimoji="0" sz="2400" b="1" i="0" u="none" strike="noStrike" kern="0" cap="none" spc="0" normalizeH="0" baseline="0" noProof="0" dirty="0">
                <a:ln w="6600">
                  <a:noFill/>
                  <a:prstDash val="solid"/>
                </a:ln>
                <a:solidFill>
                  <a:srgbClr val="FFD1AF"/>
                </a:solidFill>
                <a:effectLst>
                  <a:glow rad="76200">
                    <a:srgbClr val="FFF7F1">
                      <a:lumMod val="25000"/>
                    </a:srgbClr>
                  </a:glow>
                </a:effectLst>
                <a:uLnTx/>
                <a:uFillTx/>
                <a:latin typeface="Arial"/>
                <a:cs typeface="AlWatanHeadlines-Bold" panose="00000700000000000000" pitchFamily="2" charset="-78"/>
                <a:sym typeface="Arial"/>
              </a:endParaRPr>
            </a:p>
          </p:txBody>
        </p:sp>
      </p:grpSp>
    </p:spTree>
    <p:extLst>
      <p:ext uri="{BB962C8B-B14F-4D97-AF65-F5344CB8AC3E}">
        <p14:creationId xmlns:p14="http://schemas.microsoft.com/office/powerpoint/2010/main" val="2862917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nodeType="click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1250"/>
                                        <p:tgtEl>
                                          <p:spTgt spid="43"/>
                                        </p:tgtEl>
                                      </p:cBhvr>
                                    </p:animEffect>
                                    <p:anim calcmode="lin" valueType="num">
                                      <p:cBhvr>
                                        <p:cTn id="17" dur="1250" fill="hold"/>
                                        <p:tgtEl>
                                          <p:spTgt spid="43"/>
                                        </p:tgtEl>
                                        <p:attrNameLst>
                                          <p:attrName>ppt_x</p:attrName>
                                        </p:attrNameLst>
                                      </p:cBhvr>
                                      <p:tavLst>
                                        <p:tav tm="0">
                                          <p:val>
                                            <p:strVal val="#ppt_x"/>
                                          </p:val>
                                        </p:tav>
                                        <p:tav tm="100000">
                                          <p:val>
                                            <p:strVal val="#ppt_x"/>
                                          </p:val>
                                        </p:tav>
                                      </p:tavLst>
                                    </p:anim>
                                    <p:anim calcmode="lin" valueType="num">
                                      <p:cBhvr>
                                        <p:cTn id="18" dur="1125" decel="100000" fill="hold"/>
                                        <p:tgtEl>
                                          <p:spTgt spid="43"/>
                                        </p:tgtEl>
                                        <p:attrNameLst>
                                          <p:attrName>ppt_y</p:attrName>
                                        </p:attrNameLst>
                                      </p:cBhvr>
                                      <p:tavLst>
                                        <p:tav tm="0">
                                          <p:val>
                                            <p:strVal val="#ppt_y+1"/>
                                          </p:val>
                                        </p:tav>
                                        <p:tav tm="100000">
                                          <p:val>
                                            <p:strVal val="#ppt_y-.03"/>
                                          </p:val>
                                        </p:tav>
                                      </p:tavLst>
                                    </p:anim>
                                    <p:anim calcmode="lin" valueType="num">
                                      <p:cBhvr>
                                        <p:cTn id="19" dur="125" accel="100000" fill="hold">
                                          <p:stCondLst>
                                            <p:cond delay="1125"/>
                                          </p:stCondLst>
                                        </p:cTn>
                                        <p:tgtEl>
                                          <p:spTgt spid="43"/>
                                        </p:tgtEl>
                                        <p:attrNameLst>
                                          <p:attrName>ppt_y</p:attrName>
                                        </p:attrNameLst>
                                      </p:cBhvr>
                                      <p:tavLst>
                                        <p:tav tm="0">
                                          <p:val>
                                            <p:strVal val="#ppt_y-.03"/>
                                          </p:val>
                                        </p:tav>
                                        <p:tav tm="100000">
                                          <p:val>
                                            <p:strVal val="#ppt_y"/>
                                          </p:val>
                                        </p:tav>
                                      </p:tavLst>
                                    </p:anim>
                                  </p:childTnLst>
                                </p:cTn>
                              </p:par>
                            </p:childTnLst>
                          </p:cTn>
                        </p:par>
                        <p:par>
                          <p:cTn id="20" fill="hold">
                            <p:stCondLst>
                              <p:cond delay="1250"/>
                            </p:stCondLst>
                            <p:childTnLst>
                              <p:par>
                                <p:cTn id="21" presetID="23" presetClass="entr" presetSubtype="16"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750" fill="hold"/>
                                        <p:tgtEl>
                                          <p:spTgt spid="4"/>
                                        </p:tgtEl>
                                        <p:attrNameLst>
                                          <p:attrName>ppt_w</p:attrName>
                                        </p:attrNameLst>
                                      </p:cBhvr>
                                      <p:tavLst>
                                        <p:tav tm="0">
                                          <p:val>
                                            <p:fltVal val="0"/>
                                          </p:val>
                                        </p:tav>
                                        <p:tav tm="100000">
                                          <p:val>
                                            <p:strVal val="#ppt_w"/>
                                          </p:val>
                                        </p:tav>
                                      </p:tavLst>
                                    </p:anim>
                                    <p:anim calcmode="lin" valueType="num">
                                      <p:cBhvr>
                                        <p:cTn id="24" dur="750" fill="hold"/>
                                        <p:tgtEl>
                                          <p:spTgt spid="4"/>
                                        </p:tgtEl>
                                        <p:attrNameLst>
                                          <p:attrName>ppt_h</p:attrName>
                                        </p:attrNameLst>
                                      </p:cBhvr>
                                      <p:tavLst>
                                        <p:tav tm="0">
                                          <p:val>
                                            <p:fltVal val="0"/>
                                          </p:val>
                                        </p:tav>
                                        <p:tav tm="100000">
                                          <p:val>
                                            <p:strVal val="#ppt_h"/>
                                          </p:val>
                                        </p:tav>
                                      </p:tavLst>
                                    </p:anim>
                                  </p:childTnLst>
                                </p:cTn>
                              </p:par>
                            </p:childTnLst>
                          </p:cTn>
                        </p:par>
                        <p:par>
                          <p:cTn id="25" fill="hold">
                            <p:stCondLst>
                              <p:cond delay="2000"/>
                            </p:stCondLst>
                            <p:childTnLst>
                              <p:par>
                                <p:cTn id="26" presetID="41" presetClass="entr" presetSubtype="0" fill="hold" grpId="0" nodeType="afterEffect">
                                  <p:stCondLst>
                                    <p:cond delay="0"/>
                                  </p:stCondLst>
                                  <p:iterate type="wd">
                                    <p:tmPct val="40000"/>
                                  </p:iterate>
                                  <p:childTnLst>
                                    <p:set>
                                      <p:cBhvr>
                                        <p:cTn id="27" dur="1" fill="hold">
                                          <p:stCondLst>
                                            <p:cond delay="0"/>
                                          </p:stCondLst>
                                        </p:cTn>
                                        <p:tgtEl>
                                          <p:spTgt spid="65"/>
                                        </p:tgtEl>
                                        <p:attrNameLst>
                                          <p:attrName>style.visibility</p:attrName>
                                        </p:attrNameLst>
                                      </p:cBhvr>
                                      <p:to>
                                        <p:strVal val="visible"/>
                                      </p:to>
                                    </p:set>
                                    <p:anim calcmode="lin" valueType="num">
                                      <p:cBhvr>
                                        <p:cTn id="28"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65"/>
                                        </p:tgtEl>
                                        <p:attrNameLst>
                                          <p:attrName>ppt_y</p:attrName>
                                        </p:attrNameLst>
                                      </p:cBhvr>
                                      <p:tavLst>
                                        <p:tav tm="0">
                                          <p:val>
                                            <p:strVal val="#ppt_y"/>
                                          </p:val>
                                        </p:tav>
                                        <p:tav tm="100000">
                                          <p:val>
                                            <p:strVal val="#ppt_y"/>
                                          </p:val>
                                        </p:tav>
                                      </p:tavLst>
                                    </p:anim>
                                    <p:anim calcmode="lin" valueType="num">
                                      <p:cBhvr>
                                        <p:cTn id="30"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65"/>
                                        </p:tgtEl>
                                      </p:cBhvr>
                                    </p:animEffect>
                                  </p:childTnLst>
                                </p:cTn>
                              </p:par>
                            </p:childTnLst>
                          </p:cTn>
                        </p:par>
                        <p:par>
                          <p:cTn id="33" fill="hold">
                            <p:stCondLst>
                              <p:cond delay="3900"/>
                            </p:stCondLst>
                            <p:childTnLst>
                              <p:par>
                                <p:cTn id="34" presetID="47" presetClass="entr" presetSubtype="0" fill="hold" nodeType="after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fade">
                                      <p:cBhvr>
                                        <p:cTn id="36" dur="1000"/>
                                        <p:tgtEl>
                                          <p:spTgt spid="62"/>
                                        </p:tgtEl>
                                      </p:cBhvr>
                                    </p:animEffect>
                                    <p:anim calcmode="lin" valueType="num">
                                      <p:cBhvr>
                                        <p:cTn id="37" dur="1000" fill="hold"/>
                                        <p:tgtEl>
                                          <p:spTgt spid="62"/>
                                        </p:tgtEl>
                                        <p:attrNameLst>
                                          <p:attrName>ppt_x</p:attrName>
                                        </p:attrNameLst>
                                      </p:cBhvr>
                                      <p:tavLst>
                                        <p:tav tm="0">
                                          <p:val>
                                            <p:strVal val="#ppt_x"/>
                                          </p:val>
                                        </p:tav>
                                        <p:tav tm="100000">
                                          <p:val>
                                            <p:strVal val="#ppt_x"/>
                                          </p:val>
                                        </p:tav>
                                      </p:tavLst>
                                    </p:anim>
                                    <p:anim calcmode="lin" valueType="num">
                                      <p:cBhvr>
                                        <p:cTn id="38" dur="1000" fill="hold"/>
                                        <p:tgtEl>
                                          <p:spTgt spid="62"/>
                                        </p:tgtEl>
                                        <p:attrNameLst>
                                          <p:attrName>ppt_y</p:attrName>
                                        </p:attrNameLst>
                                      </p:cBhvr>
                                      <p:tavLst>
                                        <p:tav tm="0">
                                          <p:val>
                                            <p:strVal val="#ppt_y-.1"/>
                                          </p:val>
                                        </p:tav>
                                        <p:tav tm="100000">
                                          <p:val>
                                            <p:strVal val="#ppt_y"/>
                                          </p:val>
                                        </p:tav>
                                      </p:tavLst>
                                    </p:anim>
                                  </p:childTnLst>
                                </p:cTn>
                              </p:par>
                            </p:childTnLst>
                          </p:cTn>
                        </p:par>
                        <p:par>
                          <p:cTn id="39" fill="hold">
                            <p:stCondLst>
                              <p:cond delay="4900"/>
                            </p:stCondLst>
                            <p:childTnLst>
                              <p:par>
                                <p:cTn id="40" presetID="47" presetClass="entr" presetSubtype="0" fill="hold" nodeType="after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1000"/>
                                        <p:tgtEl>
                                          <p:spTgt spid="35"/>
                                        </p:tgtEl>
                                      </p:cBhvr>
                                    </p:animEffect>
                                    <p:anim calcmode="lin" valueType="num">
                                      <p:cBhvr>
                                        <p:cTn id="43" dur="1000" fill="hold"/>
                                        <p:tgtEl>
                                          <p:spTgt spid="35"/>
                                        </p:tgtEl>
                                        <p:attrNameLst>
                                          <p:attrName>ppt_x</p:attrName>
                                        </p:attrNameLst>
                                      </p:cBhvr>
                                      <p:tavLst>
                                        <p:tav tm="0">
                                          <p:val>
                                            <p:strVal val="#ppt_x"/>
                                          </p:val>
                                        </p:tav>
                                        <p:tav tm="100000">
                                          <p:val>
                                            <p:strVal val="#ppt_x"/>
                                          </p:val>
                                        </p:tav>
                                      </p:tavLst>
                                    </p:anim>
                                    <p:anim calcmode="lin" valueType="num">
                                      <p:cBhvr>
                                        <p:cTn id="44" dur="1000" fill="hold"/>
                                        <p:tgtEl>
                                          <p:spTgt spid="35"/>
                                        </p:tgtEl>
                                        <p:attrNameLst>
                                          <p:attrName>ppt_y</p:attrName>
                                        </p:attrNameLst>
                                      </p:cBhvr>
                                      <p:tavLst>
                                        <p:tav tm="0">
                                          <p:val>
                                            <p:strVal val="#ppt_y-.1"/>
                                          </p:val>
                                        </p:tav>
                                        <p:tav tm="100000">
                                          <p:val>
                                            <p:strVal val="#ppt_y"/>
                                          </p:val>
                                        </p:tav>
                                      </p:tavLst>
                                    </p:anim>
                                  </p:childTnLst>
                                </p:cTn>
                              </p:par>
                            </p:childTnLst>
                          </p:cTn>
                        </p:par>
                        <p:par>
                          <p:cTn id="45" fill="hold">
                            <p:stCondLst>
                              <p:cond delay="5900"/>
                            </p:stCondLst>
                            <p:childTnLst>
                              <p:par>
                                <p:cTn id="46" presetID="47" presetClass="entr" presetSubtype="0" fill="hold" nodeType="after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fade">
                                      <p:cBhvr>
                                        <p:cTn id="48" dur="1000"/>
                                        <p:tgtEl>
                                          <p:spTgt spid="56"/>
                                        </p:tgtEl>
                                      </p:cBhvr>
                                    </p:animEffect>
                                    <p:anim calcmode="lin" valueType="num">
                                      <p:cBhvr>
                                        <p:cTn id="49" dur="1000" fill="hold"/>
                                        <p:tgtEl>
                                          <p:spTgt spid="56"/>
                                        </p:tgtEl>
                                        <p:attrNameLst>
                                          <p:attrName>ppt_x</p:attrName>
                                        </p:attrNameLst>
                                      </p:cBhvr>
                                      <p:tavLst>
                                        <p:tav tm="0">
                                          <p:val>
                                            <p:strVal val="#ppt_x"/>
                                          </p:val>
                                        </p:tav>
                                        <p:tav tm="100000">
                                          <p:val>
                                            <p:strVal val="#ppt_x"/>
                                          </p:val>
                                        </p:tav>
                                      </p:tavLst>
                                    </p:anim>
                                    <p:anim calcmode="lin" valueType="num">
                                      <p:cBhvr>
                                        <p:cTn id="50" dur="1000" fill="hold"/>
                                        <p:tgtEl>
                                          <p:spTgt spid="56"/>
                                        </p:tgtEl>
                                        <p:attrNameLst>
                                          <p:attrName>ppt_y</p:attrName>
                                        </p:attrNameLst>
                                      </p:cBhvr>
                                      <p:tavLst>
                                        <p:tav tm="0">
                                          <p:val>
                                            <p:strVal val="#ppt_y-.1"/>
                                          </p:val>
                                        </p:tav>
                                        <p:tav tm="100000">
                                          <p:val>
                                            <p:strVal val="#ppt_y"/>
                                          </p:val>
                                        </p:tav>
                                      </p:tavLst>
                                    </p:anim>
                                  </p:childTnLst>
                                </p:cTn>
                              </p:par>
                            </p:childTnLst>
                          </p:cTn>
                        </p:par>
                        <p:par>
                          <p:cTn id="51" fill="hold">
                            <p:stCondLst>
                              <p:cond delay="6900"/>
                            </p:stCondLst>
                            <p:childTnLst>
                              <p:par>
                                <p:cTn id="52" presetID="47" presetClass="entr" presetSubtype="0" fill="hold" nodeType="afterEffect">
                                  <p:stCondLst>
                                    <p:cond delay="0"/>
                                  </p:stCondLst>
                                  <p:childTnLst>
                                    <p:set>
                                      <p:cBhvr>
                                        <p:cTn id="53" dur="1" fill="hold">
                                          <p:stCondLst>
                                            <p:cond delay="0"/>
                                          </p:stCondLst>
                                        </p:cTn>
                                        <p:tgtEl>
                                          <p:spTgt spid="59"/>
                                        </p:tgtEl>
                                        <p:attrNameLst>
                                          <p:attrName>style.visibility</p:attrName>
                                        </p:attrNameLst>
                                      </p:cBhvr>
                                      <p:to>
                                        <p:strVal val="visible"/>
                                      </p:to>
                                    </p:set>
                                    <p:animEffect transition="in" filter="fade">
                                      <p:cBhvr>
                                        <p:cTn id="54" dur="1000"/>
                                        <p:tgtEl>
                                          <p:spTgt spid="59"/>
                                        </p:tgtEl>
                                      </p:cBhvr>
                                    </p:animEffect>
                                    <p:anim calcmode="lin" valueType="num">
                                      <p:cBhvr>
                                        <p:cTn id="55" dur="1000" fill="hold"/>
                                        <p:tgtEl>
                                          <p:spTgt spid="59"/>
                                        </p:tgtEl>
                                        <p:attrNameLst>
                                          <p:attrName>ppt_x</p:attrName>
                                        </p:attrNameLst>
                                      </p:cBhvr>
                                      <p:tavLst>
                                        <p:tav tm="0">
                                          <p:val>
                                            <p:strVal val="#ppt_x"/>
                                          </p:val>
                                        </p:tav>
                                        <p:tav tm="100000">
                                          <p:val>
                                            <p:strVal val="#ppt_x"/>
                                          </p:val>
                                        </p:tav>
                                      </p:tavLst>
                                    </p:anim>
                                    <p:anim calcmode="lin" valueType="num">
                                      <p:cBhvr>
                                        <p:cTn id="56"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2" presetClass="emph" presetSubtype="0" repeatCount="indefinite" fill="hold" nodeType="clickEffect">
                                  <p:stCondLst>
                                    <p:cond delay="0"/>
                                  </p:stCondLst>
                                  <p:childTnLst>
                                    <p:animRot by="120000">
                                      <p:cBhvr>
                                        <p:cTn id="60" dur="100" fill="hold">
                                          <p:stCondLst>
                                            <p:cond delay="0"/>
                                          </p:stCondLst>
                                        </p:cTn>
                                        <p:tgtEl>
                                          <p:spTgt spid="56"/>
                                        </p:tgtEl>
                                        <p:attrNameLst>
                                          <p:attrName>r</p:attrName>
                                        </p:attrNameLst>
                                      </p:cBhvr>
                                    </p:animRot>
                                    <p:animRot by="-240000">
                                      <p:cBhvr>
                                        <p:cTn id="61" dur="200" fill="hold">
                                          <p:stCondLst>
                                            <p:cond delay="200"/>
                                          </p:stCondLst>
                                        </p:cTn>
                                        <p:tgtEl>
                                          <p:spTgt spid="56"/>
                                        </p:tgtEl>
                                        <p:attrNameLst>
                                          <p:attrName>r</p:attrName>
                                        </p:attrNameLst>
                                      </p:cBhvr>
                                    </p:animRot>
                                    <p:animRot by="240000">
                                      <p:cBhvr>
                                        <p:cTn id="62" dur="200" fill="hold">
                                          <p:stCondLst>
                                            <p:cond delay="400"/>
                                          </p:stCondLst>
                                        </p:cTn>
                                        <p:tgtEl>
                                          <p:spTgt spid="56"/>
                                        </p:tgtEl>
                                        <p:attrNameLst>
                                          <p:attrName>r</p:attrName>
                                        </p:attrNameLst>
                                      </p:cBhvr>
                                    </p:animRot>
                                    <p:animRot by="-240000">
                                      <p:cBhvr>
                                        <p:cTn id="63" dur="200" fill="hold">
                                          <p:stCondLst>
                                            <p:cond delay="600"/>
                                          </p:stCondLst>
                                        </p:cTn>
                                        <p:tgtEl>
                                          <p:spTgt spid="56"/>
                                        </p:tgtEl>
                                        <p:attrNameLst>
                                          <p:attrName>r</p:attrName>
                                        </p:attrNameLst>
                                      </p:cBhvr>
                                    </p:animRot>
                                    <p:animRot by="120000">
                                      <p:cBhvr>
                                        <p:cTn id="64" dur="200" fill="hold">
                                          <p:stCondLst>
                                            <p:cond delay="800"/>
                                          </p:stCondLst>
                                        </p:cTn>
                                        <p:tgtEl>
                                          <p:spTgt spid="56"/>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37" presetClass="entr" presetSubtype="0" fill="hold" nodeType="click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fade">
                                      <p:cBhvr>
                                        <p:cTn id="69" dur="1250"/>
                                        <p:tgtEl>
                                          <p:spTgt spid="39"/>
                                        </p:tgtEl>
                                      </p:cBhvr>
                                    </p:animEffect>
                                    <p:anim calcmode="lin" valueType="num">
                                      <p:cBhvr>
                                        <p:cTn id="70" dur="1250" fill="hold"/>
                                        <p:tgtEl>
                                          <p:spTgt spid="39"/>
                                        </p:tgtEl>
                                        <p:attrNameLst>
                                          <p:attrName>ppt_x</p:attrName>
                                        </p:attrNameLst>
                                      </p:cBhvr>
                                      <p:tavLst>
                                        <p:tav tm="0">
                                          <p:val>
                                            <p:strVal val="#ppt_x"/>
                                          </p:val>
                                        </p:tav>
                                        <p:tav tm="100000">
                                          <p:val>
                                            <p:strVal val="#ppt_x"/>
                                          </p:val>
                                        </p:tav>
                                      </p:tavLst>
                                    </p:anim>
                                    <p:anim calcmode="lin" valueType="num">
                                      <p:cBhvr>
                                        <p:cTn id="71" dur="1125" decel="100000" fill="hold"/>
                                        <p:tgtEl>
                                          <p:spTgt spid="39"/>
                                        </p:tgtEl>
                                        <p:attrNameLst>
                                          <p:attrName>ppt_y</p:attrName>
                                        </p:attrNameLst>
                                      </p:cBhvr>
                                      <p:tavLst>
                                        <p:tav tm="0">
                                          <p:val>
                                            <p:strVal val="#ppt_y+1"/>
                                          </p:val>
                                        </p:tav>
                                        <p:tav tm="100000">
                                          <p:val>
                                            <p:strVal val="#ppt_y-.03"/>
                                          </p:val>
                                        </p:tav>
                                      </p:tavLst>
                                    </p:anim>
                                    <p:anim calcmode="lin" valueType="num">
                                      <p:cBhvr>
                                        <p:cTn id="72" dur="125" accel="100000" fill="hold">
                                          <p:stCondLst>
                                            <p:cond delay="1125"/>
                                          </p:stCondLst>
                                        </p:cTn>
                                        <p:tgtEl>
                                          <p:spTgt spid="39"/>
                                        </p:tgtEl>
                                        <p:attrNameLst>
                                          <p:attrName>ppt_y</p:attrName>
                                        </p:attrNameLst>
                                      </p:cBhvr>
                                      <p:tavLst>
                                        <p:tav tm="0">
                                          <p:val>
                                            <p:strVal val="#ppt_y-.03"/>
                                          </p:val>
                                        </p:tav>
                                        <p:tav tm="100000">
                                          <p:val>
                                            <p:strVal val="#ppt_y"/>
                                          </p:val>
                                        </p:tav>
                                      </p:tavLst>
                                    </p:anim>
                                  </p:childTnLst>
                                </p:cTn>
                              </p:par>
                            </p:childTnLst>
                          </p:cTn>
                        </p:par>
                        <p:par>
                          <p:cTn id="73" fill="hold">
                            <p:stCondLst>
                              <p:cond delay="1250"/>
                            </p:stCondLst>
                            <p:childTnLst>
                              <p:par>
                                <p:cTn id="74" presetID="23" presetClass="entr" presetSubtype="16" fill="hold" grpId="0" nodeType="afterEffect">
                                  <p:stCondLst>
                                    <p:cond delay="0"/>
                                  </p:stCondLst>
                                  <p:childTnLst>
                                    <p:set>
                                      <p:cBhvr>
                                        <p:cTn id="75" dur="1" fill="hold">
                                          <p:stCondLst>
                                            <p:cond delay="0"/>
                                          </p:stCondLst>
                                        </p:cTn>
                                        <p:tgtEl>
                                          <p:spTgt spid="53"/>
                                        </p:tgtEl>
                                        <p:attrNameLst>
                                          <p:attrName>style.visibility</p:attrName>
                                        </p:attrNameLst>
                                      </p:cBhvr>
                                      <p:to>
                                        <p:strVal val="visible"/>
                                      </p:to>
                                    </p:set>
                                    <p:anim calcmode="lin" valueType="num">
                                      <p:cBhvr>
                                        <p:cTn id="76" dur="750" fill="hold"/>
                                        <p:tgtEl>
                                          <p:spTgt spid="53"/>
                                        </p:tgtEl>
                                        <p:attrNameLst>
                                          <p:attrName>ppt_w</p:attrName>
                                        </p:attrNameLst>
                                      </p:cBhvr>
                                      <p:tavLst>
                                        <p:tav tm="0">
                                          <p:val>
                                            <p:fltVal val="0"/>
                                          </p:val>
                                        </p:tav>
                                        <p:tav tm="100000">
                                          <p:val>
                                            <p:strVal val="#ppt_w"/>
                                          </p:val>
                                        </p:tav>
                                      </p:tavLst>
                                    </p:anim>
                                    <p:anim calcmode="lin" valueType="num">
                                      <p:cBhvr>
                                        <p:cTn id="77" dur="750" fill="hold"/>
                                        <p:tgtEl>
                                          <p:spTgt spid="53"/>
                                        </p:tgtEl>
                                        <p:attrNameLst>
                                          <p:attrName>ppt_h</p:attrName>
                                        </p:attrNameLst>
                                      </p:cBhvr>
                                      <p:tavLst>
                                        <p:tav tm="0">
                                          <p:val>
                                            <p:fltVal val="0"/>
                                          </p:val>
                                        </p:tav>
                                        <p:tav tm="100000">
                                          <p:val>
                                            <p:strVal val="#ppt_h"/>
                                          </p:val>
                                        </p:tav>
                                      </p:tavLst>
                                    </p:anim>
                                  </p:childTnLst>
                                </p:cTn>
                              </p:par>
                            </p:childTnLst>
                          </p:cTn>
                        </p:par>
                        <p:par>
                          <p:cTn id="78" fill="hold">
                            <p:stCondLst>
                              <p:cond delay="2000"/>
                            </p:stCondLst>
                            <p:childTnLst>
                              <p:par>
                                <p:cTn id="79" presetID="41" presetClass="entr" presetSubtype="0" fill="hold" grpId="0" nodeType="afterEffect">
                                  <p:stCondLst>
                                    <p:cond delay="0"/>
                                  </p:stCondLst>
                                  <p:iterate type="wd">
                                    <p:tmPct val="40000"/>
                                  </p:iterate>
                                  <p:childTnLst>
                                    <p:set>
                                      <p:cBhvr>
                                        <p:cTn id="80" dur="1" fill="hold">
                                          <p:stCondLst>
                                            <p:cond delay="0"/>
                                          </p:stCondLst>
                                        </p:cTn>
                                        <p:tgtEl>
                                          <p:spTgt spid="54"/>
                                        </p:tgtEl>
                                        <p:attrNameLst>
                                          <p:attrName>style.visibility</p:attrName>
                                        </p:attrNameLst>
                                      </p:cBhvr>
                                      <p:to>
                                        <p:strVal val="visible"/>
                                      </p:to>
                                    </p:set>
                                    <p:anim calcmode="lin" valueType="num">
                                      <p:cBhvr>
                                        <p:cTn id="81" dur="500" fill="hold"/>
                                        <p:tgtEl>
                                          <p:spTgt spid="54"/>
                                        </p:tgtEl>
                                        <p:attrNameLst>
                                          <p:attrName>ppt_x</p:attrName>
                                        </p:attrNameLst>
                                      </p:cBhvr>
                                      <p:tavLst>
                                        <p:tav tm="0">
                                          <p:val>
                                            <p:strVal val="#ppt_x"/>
                                          </p:val>
                                        </p:tav>
                                        <p:tav tm="50000">
                                          <p:val>
                                            <p:strVal val="#ppt_x+.1"/>
                                          </p:val>
                                        </p:tav>
                                        <p:tav tm="100000">
                                          <p:val>
                                            <p:strVal val="#ppt_x"/>
                                          </p:val>
                                        </p:tav>
                                      </p:tavLst>
                                    </p:anim>
                                    <p:anim calcmode="lin" valueType="num">
                                      <p:cBhvr>
                                        <p:cTn id="82" dur="500" fill="hold"/>
                                        <p:tgtEl>
                                          <p:spTgt spid="54"/>
                                        </p:tgtEl>
                                        <p:attrNameLst>
                                          <p:attrName>ppt_y</p:attrName>
                                        </p:attrNameLst>
                                      </p:cBhvr>
                                      <p:tavLst>
                                        <p:tav tm="0">
                                          <p:val>
                                            <p:strVal val="#ppt_y"/>
                                          </p:val>
                                        </p:tav>
                                        <p:tav tm="100000">
                                          <p:val>
                                            <p:strVal val="#ppt_y"/>
                                          </p:val>
                                        </p:tav>
                                      </p:tavLst>
                                    </p:anim>
                                    <p:anim calcmode="lin" valueType="num">
                                      <p:cBhvr>
                                        <p:cTn id="83" dur="500" fill="hold"/>
                                        <p:tgtEl>
                                          <p:spTgt spid="54"/>
                                        </p:tgtEl>
                                        <p:attrNameLst>
                                          <p:attrName>ppt_h</p:attrName>
                                        </p:attrNameLst>
                                      </p:cBhvr>
                                      <p:tavLst>
                                        <p:tav tm="0">
                                          <p:val>
                                            <p:strVal val="#ppt_h/10"/>
                                          </p:val>
                                        </p:tav>
                                        <p:tav tm="50000">
                                          <p:val>
                                            <p:strVal val="#ppt_h+.01"/>
                                          </p:val>
                                        </p:tav>
                                        <p:tav tm="100000">
                                          <p:val>
                                            <p:strVal val="#ppt_h"/>
                                          </p:val>
                                        </p:tav>
                                      </p:tavLst>
                                    </p:anim>
                                    <p:anim calcmode="lin" valueType="num">
                                      <p:cBhvr>
                                        <p:cTn id="84" dur="500" fill="hold"/>
                                        <p:tgtEl>
                                          <p:spTgt spid="54"/>
                                        </p:tgtEl>
                                        <p:attrNameLst>
                                          <p:attrName>ppt_w</p:attrName>
                                        </p:attrNameLst>
                                      </p:cBhvr>
                                      <p:tavLst>
                                        <p:tav tm="0">
                                          <p:val>
                                            <p:strVal val="#ppt_w/10"/>
                                          </p:val>
                                        </p:tav>
                                        <p:tav tm="50000">
                                          <p:val>
                                            <p:strVal val="#ppt_w+.01"/>
                                          </p:val>
                                        </p:tav>
                                        <p:tav tm="100000">
                                          <p:val>
                                            <p:strVal val="#ppt_w"/>
                                          </p:val>
                                        </p:tav>
                                      </p:tavLst>
                                    </p:anim>
                                    <p:animEffect transition="in" filter="fade">
                                      <p:cBhvr>
                                        <p:cTn id="85" dur="500" tmFilter="0,0; .5, 1; 1, 1"/>
                                        <p:tgtEl>
                                          <p:spTgt spid="54"/>
                                        </p:tgtEl>
                                      </p:cBhvr>
                                    </p:animEffect>
                                  </p:childTnLst>
                                </p:cTn>
                              </p:par>
                            </p:childTnLst>
                          </p:cTn>
                        </p:par>
                        <p:par>
                          <p:cTn id="86" fill="hold">
                            <p:stCondLst>
                              <p:cond delay="4100"/>
                            </p:stCondLst>
                            <p:childTnLst>
                              <p:par>
                                <p:cTn id="87" presetID="47" presetClass="entr" presetSubtype="0" fill="hold" nodeType="afterEffect">
                                  <p:stCondLst>
                                    <p:cond delay="0"/>
                                  </p:stCondLst>
                                  <p:childTnLst>
                                    <p:set>
                                      <p:cBhvr>
                                        <p:cTn id="88" dur="1" fill="hold">
                                          <p:stCondLst>
                                            <p:cond delay="0"/>
                                          </p:stCondLst>
                                        </p:cTn>
                                        <p:tgtEl>
                                          <p:spTgt spid="75"/>
                                        </p:tgtEl>
                                        <p:attrNameLst>
                                          <p:attrName>style.visibility</p:attrName>
                                        </p:attrNameLst>
                                      </p:cBhvr>
                                      <p:to>
                                        <p:strVal val="visible"/>
                                      </p:to>
                                    </p:set>
                                    <p:animEffect transition="in" filter="fade">
                                      <p:cBhvr>
                                        <p:cTn id="89" dur="1000"/>
                                        <p:tgtEl>
                                          <p:spTgt spid="75"/>
                                        </p:tgtEl>
                                      </p:cBhvr>
                                    </p:animEffect>
                                    <p:anim calcmode="lin" valueType="num">
                                      <p:cBhvr>
                                        <p:cTn id="90" dur="1000" fill="hold"/>
                                        <p:tgtEl>
                                          <p:spTgt spid="75"/>
                                        </p:tgtEl>
                                        <p:attrNameLst>
                                          <p:attrName>ppt_x</p:attrName>
                                        </p:attrNameLst>
                                      </p:cBhvr>
                                      <p:tavLst>
                                        <p:tav tm="0">
                                          <p:val>
                                            <p:strVal val="#ppt_x"/>
                                          </p:val>
                                        </p:tav>
                                        <p:tav tm="100000">
                                          <p:val>
                                            <p:strVal val="#ppt_x"/>
                                          </p:val>
                                        </p:tav>
                                      </p:tavLst>
                                    </p:anim>
                                    <p:anim calcmode="lin" valueType="num">
                                      <p:cBhvr>
                                        <p:cTn id="91" dur="1000" fill="hold"/>
                                        <p:tgtEl>
                                          <p:spTgt spid="75"/>
                                        </p:tgtEl>
                                        <p:attrNameLst>
                                          <p:attrName>ppt_y</p:attrName>
                                        </p:attrNameLst>
                                      </p:cBhvr>
                                      <p:tavLst>
                                        <p:tav tm="0">
                                          <p:val>
                                            <p:strVal val="#ppt_y-.1"/>
                                          </p:val>
                                        </p:tav>
                                        <p:tav tm="100000">
                                          <p:val>
                                            <p:strVal val="#ppt_y"/>
                                          </p:val>
                                        </p:tav>
                                      </p:tavLst>
                                    </p:anim>
                                  </p:childTnLst>
                                </p:cTn>
                              </p:par>
                            </p:childTnLst>
                          </p:cTn>
                        </p:par>
                        <p:par>
                          <p:cTn id="92" fill="hold">
                            <p:stCondLst>
                              <p:cond delay="5100"/>
                            </p:stCondLst>
                            <p:childTnLst>
                              <p:par>
                                <p:cTn id="93" presetID="47" presetClass="entr" presetSubtype="0" fill="hold" nodeType="afterEffect">
                                  <p:stCondLst>
                                    <p:cond delay="0"/>
                                  </p:stCondLst>
                                  <p:childTnLst>
                                    <p:set>
                                      <p:cBhvr>
                                        <p:cTn id="94" dur="1" fill="hold">
                                          <p:stCondLst>
                                            <p:cond delay="0"/>
                                          </p:stCondLst>
                                        </p:cTn>
                                        <p:tgtEl>
                                          <p:spTgt spid="72"/>
                                        </p:tgtEl>
                                        <p:attrNameLst>
                                          <p:attrName>style.visibility</p:attrName>
                                        </p:attrNameLst>
                                      </p:cBhvr>
                                      <p:to>
                                        <p:strVal val="visible"/>
                                      </p:to>
                                    </p:set>
                                    <p:animEffect transition="in" filter="fade">
                                      <p:cBhvr>
                                        <p:cTn id="95" dur="1000"/>
                                        <p:tgtEl>
                                          <p:spTgt spid="72"/>
                                        </p:tgtEl>
                                      </p:cBhvr>
                                    </p:animEffect>
                                    <p:anim calcmode="lin" valueType="num">
                                      <p:cBhvr>
                                        <p:cTn id="96" dur="1000" fill="hold"/>
                                        <p:tgtEl>
                                          <p:spTgt spid="72"/>
                                        </p:tgtEl>
                                        <p:attrNameLst>
                                          <p:attrName>ppt_x</p:attrName>
                                        </p:attrNameLst>
                                      </p:cBhvr>
                                      <p:tavLst>
                                        <p:tav tm="0">
                                          <p:val>
                                            <p:strVal val="#ppt_x"/>
                                          </p:val>
                                        </p:tav>
                                        <p:tav tm="100000">
                                          <p:val>
                                            <p:strVal val="#ppt_x"/>
                                          </p:val>
                                        </p:tav>
                                      </p:tavLst>
                                    </p:anim>
                                    <p:anim calcmode="lin" valueType="num">
                                      <p:cBhvr>
                                        <p:cTn id="97" dur="1000" fill="hold"/>
                                        <p:tgtEl>
                                          <p:spTgt spid="72"/>
                                        </p:tgtEl>
                                        <p:attrNameLst>
                                          <p:attrName>ppt_y</p:attrName>
                                        </p:attrNameLst>
                                      </p:cBhvr>
                                      <p:tavLst>
                                        <p:tav tm="0">
                                          <p:val>
                                            <p:strVal val="#ppt_y-.1"/>
                                          </p:val>
                                        </p:tav>
                                        <p:tav tm="100000">
                                          <p:val>
                                            <p:strVal val="#ppt_y"/>
                                          </p:val>
                                        </p:tav>
                                      </p:tavLst>
                                    </p:anim>
                                  </p:childTnLst>
                                </p:cTn>
                              </p:par>
                            </p:childTnLst>
                          </p:cTn>
                        </p:par>
                        <p:par>
                          <p:cTn id="98" fill="hold">
                            <p:stCondLst>
                              <p:cond delay="6100"/>
                            </p:stCondLst>
                            <p:childTnLst>
                              <p:par>
                                <p:cTn id="99" presetID="47" presetClass="entr" presetSubtype="0" fill="hold" nodeType="afterEffect">
                                  <p:stCondLst>
                                    <p:cond delay="0"/>
                                  </p:stCondLst>
                                  <p:childTnLst>
                                    <p:set>
                                      <p:cBhvr>
                                        <p:cTn id="100" dur="1" fill="hold">
                                          <p:stCondLst>
                                            <p:cond delay="0"/>
                                          </p:stCondLst>
                                        </p:cTn>
                                        <p:tgtEl>
                                          <p:spTgt spid="69"/>
                                        </p:tgtEl>
                                        <p:attrNameLst>
                                          <p:attrName>style.visibility</p:attrName>
                                        </p:attrNameLst>
                                      </p:cBhvr>
                                      <p:to>
                                        <p:strVal val="visible"/>
                                      </p:to>
                                    </p:set>
                                    <p:animEffect transition="in" filter="fade">
                                      <p:cBhvr>
                                        <p:cTn id="101" dur="1000"/>
                                        <p:tgtEl>
                                          <p:spTgt spid="69"/>
                                        </p:tgtEl>
                                      </p:cBhvr>
                                    </p:animEffect>
                                    <p:anim calcmode="lin" valueType="num">
                                      <p:cBhvr>
                                        <p:cTn id="102" dur="1000" fill="hold"/>
                                        <p:tgtEl>
                                          <p:spTgt spid="69"/>
                                        </p:tgtEl>
                                        <p:attrNameLst>
                                          <p:attrName>ppt_x</p:attrName>
                                        </p:attrNameLst>
                                      </p:cBhvr>
                                      <p:tavLst>
                                        <p:tav tm="0">
                                          <p:val>
                                            <p:strVal val="#ppt_x"/>
                                          </p:val>
                                        </p:tav>
                                        <p:tav tm="100000">
                                          <p:val>
                                            <p:strVal val="#ppt_x"/>
                                          </p:val>
                                        </p:tav>
                                      </p:tavLst>
                                    </p:anim>
                                    <p:anim calcmode="lin" valueType="num">
                                      <p:cBhvr>
                                        <p:cTn id="103" dur="1000" fill="hold"/>
                                        <p:tgtEl>
                                          <p:spTgt spid="69"/>
                                        </p:tgtEl>
                                        <p:attrNameLst>
                                          <p:attrName>ppt_y</p:attrName>
                                        </p:attrNameLst>
                                      </p:cBhvr>
                                      <p:tavLst>
                                        <p:tav tm="0">
                                          <p:val>
                                            <p:strVal val="#ppt_y-.1"/>
                                          </p:val>
                                        </p:tav>
                                        <p:tav tm="100000">
                                          <p:val>
                                            <p:strVal val="#ppt_y"/>
                                          </p:val>
                                        </p:tav>
                                      </p:tavLst>
                                    </p:anim>
                                  </p:childTnLst>
                                </p:cTn>
                              </p:par>
                            </p:childTnLst>
                          </p:cTn>
                        </p:par>
                        <p:par>
                          <p:cTn id="104" fill="hold">
                            <p:stCondLst>
                              <p:cond delay="7100"/>
                            </p:stCondLst>
                            <p:childTnLst>
                              <p:par>
                                <p:cTn id="105" presetID="47" presetClass="entr" presetSubtype="0" fill="hold" nodeType="afterEffect">
                                  <p:stCondLst>
                                    <p:cond delay="0"/>
                                  </p:stCondLst>
                                  <p:childTnLst>
                                    <p:set>
                                      <p:cBhvr>
                                        <p:cTn id="106" dur="1" fill="hold">
                                          <p:stCondLst>
                                            <p:cond delay="0"/>
                                          </p:stCondLst>
                                        </p:cTn>
                                        <p:tgtEl>
                                          <p:spTgt spid="55"/>
                                        </p:tgtEl>
                                        <p:attrNameLst>
                                          <p:attrName>style.visibility</p:attrName>
                                        </p:attrNameLst>
                                      </p:cBhvr>
                                      <p:to>
                                        <p:strVal val="visible"/>
                                      </p:to>
                                    </p:set>
                                    <p:animEffect transition="in" filter="fade">
                                      <p:cBhvr>
                                        <p:cTn id="107" dur="1000"/>
                                        <p:tgtEl>
                                          <p:spTgt spid="55"/>
                                        </p:tgtEl>
                                      </p:cBhvr>
                                    </p:animEffect>
                                    <p:anim calcmode="lin" valueType="num">
                                      <p:cBhvr>
                                        <p:cTn id="108" dur="1000" fill="hold"/>
                                        <p:tgtEl>
                                          <p:spTgt spid="55"/>
                                        </p:tgtEl>
                                        <p:attrNameLst>
                                          <p:attrName>ppt_x</p:attrName>
                                        </p:attrNameLst>
                                      </p:cBhvr>
                                      <p:tavLst>
                                        <p:tav tm="0">
                                          <p:val>
                                            <p:strVal val="#ppt_x"/>
                                          </p:val>
                                        </p:tav>
                                        <p:tav tm="100000">
                                          <p:val>
                                            <p:strVal val="#ppt_x"/>
                                          </p:val>
                                        </p:tav>
                                      </p:tavLst>
                                    </p:anim>
                                    <p:anim calcmode="lin" valueType="num">
                                      <p:cBhvr>
                                        <p:cTn id="10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32" presetClass="emph" presetSubtype="0" repeatCount="indefinite" fill="hold" nodeType="clickEffect">
                                  <p:stCondLst>
                                    <p:cond delay="0"/>
                                  </p:stCondLst>
                                  <p:childTnLst>
                                    <p:animRot by="120000">
                                      <p:cBhvr>
                                        <p:cTn id="113" dur="100" fill="hold">
                                          <p:stCondLst>
                                            <p:cond delay="0"/>
                                          </p:stCondLst>
                                        </p:cTn>
                                        <p:tgtEl>
                                          <p:spTgt spid="75"/>
                                        </p:tgtEl>
                                        <p:attrNameLst>
                                          <p:attrName>r</p:attrName>
                                        </p:attrNameLst>
                                      </p:cBhvr>
                                    </p:animRot>
                                    <p:animRot by="-240000">
                                      <p:cBhvr>
                                        <p:cTn id="114" dur="200" fill="hold">
                                          <p:stCondLst>
                                            <p:cond delay="200"/>
                                          </p:stCondLst>
                                        </p:cTn>
                                        <p:tgtEl>
                                          <p:spTgt spid="75"/>
                                        </p:tgtEl>
                                        <p:attrNameLst>
                                          <p:attrName>r</p:attrName>
                                        </p:attrNameLst>
                                      </p:cBhvr>
                                    </p:animRot>
                                    <p:animRot by="240000">
                                      <p:cBhvr>
                                        <p:cTn id="115" dur="200" fill="hold">
                                          <p:stCondLst>
                                            <p:cond delay="400"/>
                                          </p:stCondLst>
                                        </p:cTn>
                                        <p:tgtEl>
                                          <p:spTgt spid="75"/>
                                        </p:tgtEl>
                                        <p:attrNameLst>
                                          <p:attrName>r</p:attrName>
                                        </p:attrNameLst>
                                      </p:cBhvr>
                                    </p:animRot>
                                    <p:animRot by="-240000">
                                      <p:cBhvr>
                                        <p:cTn id="116" dur="200" fill="hold">
                                          <p:stCondLst>
                                            <p:cond delay="600"/>
                                          </p:stCondLst>
                                        </p:cTn>
                                        <p:tgtEl>
                                          <p:spTgt spid="75"/>
                                        </p:tgtEl>
                                        <p:attrNameLst>
                                          <p:attrName>r</p:attrName>
                                        </p:attrNameLst>
                                      </p:cBhvr>
                                    </p:animRot>
                                    <p:animRot by="120000">
                                      <p:cBhvr>
                                        <p:cTn id="117" dur="200" fill="hold">
                                          <p:stCondLst>
                                            <p:cond delay="800"/>
                                          </p:stCondLst>
                                        </p:cTn>
                                        <p:tgtEl>
                                          <p:spTgt spid="7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1" grpId="0"/>
      <p:bldP spid="65" grpId="0"/>
      <p:bldP spid="53" grpId="0"/>
      <p:bldP spid="5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grpSp>
        <p:nvGrpSpPr>
          <p:cNvPr id="9" name="مجموعة 8"/>
          <p:cNvGrpSpPr/>
          <p:nvPr/>
        </p:nvGrpSpPr>
        <p:grpSpPr>
          <a:xfrm>
            <a:off x="4646988" y="1378141"/>
            <a:ext cx="4497012" cy="3026784"/>
            <a:chOff x="4960248" y="1944631"/>
            <a:chExt cx="3384707" cy="1977076"/>
          </a:xfrm>
        </p:grpSpPr>
        <p:sp>
          <p:nvSpPr>
            <p:cNvPr id="1424" name="Google Shape;1424;p36"/>
            <p:cNvSpPr/>
            <p:nvPr/>
          </p:nvSpPr>
          <p:spPr>
            <a:xfrm>
              <a:off x="5010463" y="1972069"/>
              <a:ext cx="3284094" cy="1922567"/>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a:effectLst>
              <a:outerShdw blurRad="171450" dist="95250" dir="5520000" algn="bl" rotWithShape="0">
                <a:srgbClr val="CEA37C">
                  <a:alpha val="3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36"/>
            <p:cNvSpPr/>
            <p:nvPr/>
          </p:nvSpPr>
          <p:spPr>
            <a:xfrm rot="5400000">
              <a:off x="5664064" y="1240815"/>
              <a:ext cx="1977076" cy="3384707"/>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C05200"/>
                </a:gs>
                <a:gs pos="50000">
                  <a:srgbClr val="FFE18B"/>
                </a:gs>
                <a:gs pos="100000">
                  <a:srgbClr val="C05200"/>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18" name="Google Shape;1418;p36"/>
          <p:cNvGrpSpPr/>
          <p:nvPr/>
        </p:nvGrpSpPr>
        <p:grpSpPr>
          <a:xfrm>
            <a:off x="2341035" y="291507"/>
            <a:ext cx="4611903" cy="739407"/>
            <a:chOff x="463764" y="1472422"/>
            <a:chExt cx="41070639" cy="3283008"/>
          </a:xfrm>
          <a:solidFill>
            <a:schemeClr val="accent4">
              <a:lumMod val="40000"/>
              <a:lumOff val="60000"/>
            </a:schemeClr>
          </a:solidFill>
          <a:effectLst>
            <a:glow rad="88900">
              <a:schemeClr val="accent4">
                <a:lumMod val="50000"/>
              </a:schemeClr>
            </a:glow>
          </a:effectLst>
        </p:grpSpPr>
        <p:sp>
          <p:nvSpPr>
            <p:cNvPr id="1419" name="Google Shape;1419;p36"/>
            <p:cNvSpPr/>
            <p:nvPr/>
          </p:nvSpPr>
          <p:spPr>
            <a:xfrm rot="5400000">
              <a:off x="38773646" y="1994673"/>
              <a:ext cx="3283008" cy="2238505"/>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36"/>
            <p:cNvSpPr/>
            <p:nvPr/>
          </p:nvSpPr>
          <p:spPr>
            <a:xfrm rot="-5400000">
              <a:off x="-57616" y="1993802"/>
              <a:ext cx="3283008" cy="2240248"/>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36"/>
            <p:cNvSpPr/>
            <p:nvPr/>
          </p:nvSpPr>
          <p:spPr>
            <a:xfrm>
              <a:off x="1990050" y="1472439"/>
              <a:ext cx="37522200" cy="32826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27" name="Google Shape;1427;p36"/>
          <p:cNvSpPr txBox="1">
            <a:spLocks noGrp="1"/>
          </p:cNvSpPr>
          <p:nvPr>
            <p:ph type="title"/>
          </p:nvPr>
        </p:nvSpPr>
        <p:spPr>
          <a:xfrm>
            <a:off x="2680439" y="291507"/>
            <a:ext cx="3949680" cy="5727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SA" sz="4800" dirty="0">
                <a:solidFill>
                  <a:schemeClr val="accent4">
                    <a:lumMod val="20000"/>
                    <a:lumOff val="80000"/>
                  </a:schemeClr>
                </a:solidFill>
                <a:effectLst>
                  <a:glow rad="88900">
                    <a:schemeClr val="accent4">
                      <a:lumMod val="50000"/>
                    </a:schemeClr>
                  </a:glow>
                </a:effectLst>
                <a:latin typeface="Mikhak Bold" panose="02000803000000000000" pitchFamily="2" charset="-78"/>
                <a:cs typeface="Mikhak Bold" panose="02000803000000000000" pitchFamily="2" charset="-78"/>
                <a:sym typeface="Berkshire Swash"/>
              </a:rPr>
              <a:t>اسئلة</a:t>
            </a:r>
            <a:endParaRPr sz="4800" dirty="0">
              <a:solidFill>
                <a:schemeClr val="accent4">
                  <a:lumMod val="20000"/>
                  <a:lumOff val="80000"/>
                </a:schemeClr>
              </a:solidFill>
              <a:effectLst>
                <a:glow rad="88900">
                  <a:schemeClr val="accent4">
                    <a:lumMod val="50000"/>
                  </a:schemeClr>
                </a:glow>
              </a:effectLst>
              <a:latin typeface="Mikhak Bold" panose="02000803000000000000" pitchFamily="2" charset="-78"/>
              <a:cs typeface="Mikhak Bold" panose="02000803000000000000" pitchFamily="2" charset="-78"/>
              <a:sym typeface="Berkshire Swash"/>
            </a:endParaRPr>
          </a:p>
        </p:txBody>
      </p:sp>
      <p:sp>
        <p:nvSpPr>
          <p:cNvPr id="1433" name="Google Shape;1433;p36"/>
          <p:cNvSpPr/>
          <p:nvPr/>
        </p:nvSpPr>
        <p:spPr>
          <a:xfrm>
            <a:off x="7540396" y="4918857"/>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4" name="Google Shape;1434;p36"/>
          <p:cNvSpPr/>
          <p:nvPr/>
        </p:nvSpPr>
        <p:spPr>
          <a:xfrm>
            <a:off x="8751437" y="4841712"/>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5" name="Google Shape;1435;p36"/>
          <p:cNvSpPr/>
          <p:nvPr/>
        </p:nvSpPr>
        <p:spPr>
          <a:xfrm>
            <a:off x="8049476" y="4839807"/>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37" name="Google Shape;1437;p36"/>
          <p:cNvGrpSpPr/>
          <p:nvPr/>
        </p:nvGrpSpPr>
        <p:grpSpPr>
          <a:xfrm>
            <a:off x="4039875" y="1198789"/>
            <a:ext cx="1064250" cy="1022252"/>
            <a:chOff x="6535925" y="-2669850"/>
            <a:chExt cx="558125" cy="536100"/>
          </a:xfrm>
        </p:grpSpPr>
        <p:sp>
          <p:nvSpPr>
            <p:cNvPr id="1438" name="Google Shape;1438;p36"/>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9" name="Google Shape;1439;p36"/>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36"/>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41" name="Google Shape;1441;p36"/>
          <p:cNvGrpSpPr/>
          <p:nvPr/>
        </p:nvGrpSpPr>
        <p:grpSpPr>
          <a:xfrm>
            <a:off x="3356076" y="3921721"/>
            <a:ext cx="2431847" cy="1259703"/>
            <a:chOff x="3427418" y="4001037"/>
            <a:chExt cx="2304413" cy="1141966"/>
          </a:xfrm>
        </p:grpSpPr>
        <p:sp>
          <p:nvSpPr>
            <p:cNvPr id="1442" name="Google Shape;1442;p36"/>
            <p:cNvSpPr/>
            <p:nvPr/>
          </p:nvSpPr>
          <p:spPr>
            <a:xfrm>
              <a:off x="3427418" y="4066996"/>
              <a:ext cx="2304413" cy="1076007"/>
            </a:xfrm>
            <a:custGeom>
              <a:avLst/>
              <a:gdLst/>
              <a:ahLst/>
              <a:cxnLst/>
              <a:rect l="l" t="t" r="r" b="b"/>
              <a:pathLst>
                <a:path w="62782" h="29315" extrusionOk="0">
                  <a:moveTo>
                    <a:pt x="11514" y="1"/>
                  </a:moveTo>
                  <a:lnTo>
                    <a:pt x="11406" y="1608"/>
                  </a:lnTo>
                  <a:cubicBezTo>
                    <a:pt x="11002" y="2061"/>
                    <a:pt x="9870" y="3394"/>
                    <a:pt x="9823" y="3942"/>
                  </a:cubicBezTo>
                  <a:cubicBezTo>
                    <a:pt x="9787" y="4442"/>
                    <a:pt x="10144" y="4799"/>
                    <a:pt x="10335" y="4966"/>
                  </a:cubicBezTo>
                  <a:lnTo>
                    <a:pt x="9680" y="4966"/>
                  </a:lnTo>
                  <a:lnTo>
                    <a:pt x="9680" y="5335"/>
                  </a:lnTo>
                  <a:lnTo>
                    <a:pt x="10275" y="5335"/>
                  </a:lnTo>
                  <a:lnTo>
                    <a:pt x="10275" y="7026"/>
                  </a:lnTo>
                  <a:lnTo>
                    <a:pt x="9466" y="7026"/>
                  </a:lnTo>
                  <a:lnTo>
                    <a:pt x="9466" y="7264"/>
                  </a:lnTo>
                  <a:cubicBezTo>
                    <a:pt x="9466" y="7264"/>
                    <a:pt x="9966" y="7633"/>
                    <a:pt x="10049" y="7978"/>
                  </a:cubicBezTo>
                  <a:cubicBezTo>
                    <a:pt x="10085" y="8073"/>
                    <a:pt x="10037" y="9681"/>
                    <a:pt x="9978" y="11883"/>
                  </a:cubicBezTo>
                  <a:lnTo>
                    <a:pt x="9263" y="11883"/>
                  </a:lnTo>
                  <a:lnTo>
                    <a:pt x="9263" y="12610"/>
                  </a:lnTo>
                  <a:lnTo>
                    <a:pt x="9966" y="12610"/>
                  </a:lnTo>
                  <a:cubicBezTo>
                    <a:pt x="9882" y="15146"/>
                    <a:pt x="9787" y="18253"/>
                    <a:pt x="9704" y="20742"/>
                  </a:cubicBezTo>
                  <a:lnTo>
                    <a:pt x="9013" y="20742"/>
                  </a:lnTo>
                  <a:lnTo>
                    <a:pt x="9013" y="21468"/>
                  </a:lnTo>
                  <a:lnTo>
                    <a:pt x="9680" y="21468"/>
                  </a:lnTo>
                  <a:cubicBezTo>
                    <a:pt x="9644" y="22516"/>
                    <a:pt x="9620" y="23409"/>
                    <a:pt x="9585" y="24040"/>
                  </a:cubicBezTo>
                  <a:lnTo>
                    <a:pt x="8620" y="24040"/>
                  </a:lnTo>
                  <a:lnTo>
                    <a:pt x="8620" y="26278"/>
                  </a:lnTo>
                  <a:lnTo>
                    <a:pt x="7382" y="26278"/>
                  </a:lnTo>
                  <a:lnTo>
                    <a:pt x="7382" y="26230"/>
                  </a:lnTo>
                  <a:cubicBezTo>
                    <a:pt x="7382" y="26230"/>
                    <a:pt x="7894" y="25992"/>
                    <a:pt x="7858" y="25099"/>
                  </a:cubicBezTo>
                  <a:cubicBezTo>
                    <a:pt x="7835" y="24206"/>
                    <a:pt x="6882" y="23051"/>
                    <a:pt x="6049" y="22408"/>
                  </a:cubicBezTo>
                  <a:cubicBezTo>
                    <a:pt x="5227" y="21766"/>
                    <a:pt x="3965" y="20944"/>
                    <a:pt x="3953" y="20920"/>
                  </a:cubicBezTo>
                  <a:cubicBezTo>
                    <a:pt x="3917" y="20932"/>
                    <a:pt x="2667" y="21754"/>
                    <a:pt x="1846" y="22408"/>
                  </a:cubicBezTo>
                  <a:cubicBezTo>
                    <a:pt x="1012" y="23063"/>
                    <a:pt x="60" y="24218"/>
                    <a:pt x="36" y="25099"/>
                  </a:cubicBezTo>
                  <a:cubicBezTo>
                    <a:pt x="0" y="25992"/>
                    <a:pt x="512" y="26230"/>
                    <a:pt x="512" y="26230"/>
                  </a:cubicBezTo>
                  <a:lnTo>
                    <a:pt x="512" y="26278"/>
                  </a:lnTo>
                  <a:lnTo>
                    <a:pt x="36" y="26278"/>
                  </a:lnTo>
                  <a:lnTo>
                    <a:pt x="36" y="29314"/>
                  </a:lnTo>
                  <a:lnTo>
                    <a:pt x="62782" y="29314"/>
                  </a:lnTo>
                  <a:lnTo>
                    <a:pt x="62782" y="26278"/>
                  </a:lnTo>
                  <a:lnTo>
                    <a:pt x="62258" y="26278"/>
                  </a:lnTo>
                  <a:lnTo>
                    <a:pt x="62258" y="26254"/>
                  </a:lnTo>
                  <a:cubicBezTo>
                    <a:pt x="62258" y="26254"/>
                    <a:pt x="62770" y="26004"/>
                    <a:pt x="62734" y="25111"/>
                  </a:cubicBezTo>
                  <a:cubicBezTo>
                    <a:pt x="62710" y="24218"/>
                    <a:pt x="61758" y="23063"/>
                    <a:pt x="60924" y="22420"/>
                  </a:cubicBezTo>
                  <a:cubicBezTo>
                    <a:pt x="60103" y="21789"/>
                    <a:pt x="58841" y="20968"/>
                    <a:pt x="58817" y="20932"/>
                  </a:cubicBezTo>
                  <a:cubicBezTo>
                    <a:pt x="58793" y="20944"/>
                    <a:pt x="57543" y="21766"/>
                    <a:pt x="56722" y="22420"/>
                  </a:cubicBezTo>
                  <a:cubicBezTo>
                    <a:pt x="55888" y="23075"/>
                    <a:pt x="54936" y="24242"/>
                    <a:pt x="54912" y="25111"/>
                  </a:cubicBezTo>
                  <a:cubicBezTo>
                    <a:pt x="54876" y="26004"/>
                    <a:pt x="55388" y="26254"/>
                    <a:pt x="55388" y="26254"/>
                  </a:cubicBezTo>
                  <a:lnTo>
                    <a:pt x="55388" y="26290"/>
                  </a:lnTo>
                  <a:lnTo>
                    <a:pt x="54281" y="26290"/>
                  </a:lnTo>
                  <a:lnTo>
                    <a:pt x="54281" y="24063"/>
                  </a:lnTo>
                  <a:lnTo>
                    <a:pt x="53197" y="24063"/>
                  </a:lnTo>
                  <a:cubicBezTo>
                    <a:pt x="53185" y="23420"/>
                    <a:pt x="53150" y="22528"/>
                    <a:pt x="53102" y="21492"/>
                  </a:cubicBezTo>
                  <a:lnTo>
                    <a:pt x="53781" y="21492"/>
                  </a:lnTo>
                  <a:lnTo>
                    <a:pt x="53781" y="20753"/>
                  </a:lnTo>
                  <a:lnTo>
                    <a:pt x="53078" y="20753"/>
                  </a:lnTo>
                  <a:cubicBezTo>
                    <a:pt x="53007" y="18265"/>
                    <a:pt x="52900" y="15158"/>
                    <a:pt x="52828" y="12633"/>
                  </a:cubicBezTo>
                  <a:lnTo>
                    <a:pt x="53519" y="12633"/>
                  </a:lnTo>
                  <a:lnTo>
                    <a:pt x="53519" y="11907"/>
                  </a:lnTo>
                  <a:lnTo>
                    <a:pt x="52804" y="11907"/>
                  </a:lnTo>
                  <a:cubicBezTo>
                    <a:pt x="52745" y="9716"/>
                    <a:pt x="52709" y="8097"/>
                    <a:pt x="52733" y="7990"/>
                  </a:cubicBezTo>
                  <a:cubicBezTo>
                    <a:pt x="52804" y="7645"/>
                    <a:pt x="53316" y="7276"/>
                    <a:pt x="53316" y="7276"/>
                  </a:cubicBezTo>
                  <a:lnTo>
                    <a:pt x="53316" y="7038"/>
                  </a:lnTo>
                  <a:lnTo>
                    <a:pt x="52507" y="7038"/>
                  </a:lnTo>
                  <a:lnTo>
                    <a:pt x="52507" y="5359"/>
                  </a:lnTo>
                  <a:lnTo>
                    <a:pt x="53102" y="5359"/>
                  </a:lnTo>
                  <a:lnTo>
                    <a:pt x="53102" y="4978"/>
                  </a:lnTo>
                  <a:lnTo>
                    <a:pt x="52447" y="4978"/>
                  </a:lnTo>
                  <a:cubicBezTo>
                    <a:pt x="52650" y="4823"/>
                    <a:pt x="53007" y="4466"/>
                    <a:pt x="52959" y="3954"/>
                  </a:cubicBezTo>
                  <a:cubicBezTo>
                    <a:pt x="52912" y="3406"/>
                    <a:pt x="51780" y="2085"/>
                    <a:pt x="51376" y="1620"/>
                  </a:cubicBezTo>
                  <a:lnTo>
                    <a:pt x="51280" y="13"/>
                  </a:lnTo>
                  <a:lnTo>
                    <a:pt x="51197" y="13"/>
                  </a:lnTo>
                  <a:lnTo>
                    <a:pt x="51102" y="1620"/>
                  </a:lnTo>
                  <a:cubicBezTo>
                    <a:pt x="50697" y="2085"/>
                    <a:pt x="49566" y="3406"/>
                    <a:pt x="49518" y="3954"/>
                  </a:cubicBezTo>
                  <a:cubicBezTo>
                    <a:pt x="49471" y="4466"/>
                    <a:pt x="49828" y="4823"/>
                    <a:pt x="50030" y="4978"/>
                  </a:cubicBezTo>
                  <a:lnTo>
                    <a:pt x="49375" y="4978"/>
                  </a:lnTo>
                  <a:lnTo>
                    <a:pt x="49375" y="5359"/>
                  </a:lnTo>
                  <a:lnTo>
                    <a:pt x="49995" y="5359"/>
                  </a:lnTo>
                  <a:lnTo>
                    <a:pt x="49995" y="7038"/>
                  </a:lnTo>
                  <a:lnTo>
                    <a:pt x="49268" y="7038"/>
                  </a:lnTo>
                  <a:lnTo>
                    <a:pt x="49268" y="7276"/>
                  </a:lnTo>
                  <a:cubicBezTo>
                    <a:pt x="49268" y="7276"/>
                    <a:pt x="49756" y="7645"/>
                    <a:pt x="49852" y="7990"/>
                  </a:cubicBezTo>
                  <a:cubicBezTo>
                    <a:pt x="49875" y="8097"/>
                    <a:pt x="49828" y="9705"/>
                    <a:pt x="49768" y="11907"/>
                  </a:cubicBezTo>
                  <a:lnTo>
                    <a:pt x="48935" y="11907"/>
                  </a:lnTo>
                  <a:lnTo>
                    <a:pt x="48935" y="12633"/>
                  </a:lnTo>
                  <a:lnTo>
                    <a:pt x="49756" y="12633"/>
                  </a:lnTo>
                  <a:cubicBezTo>
                    <a:pt x="49685" y="15158"/>
                    <a:pt x="49578" y="18265"/>
                    <a:pt x="49506" y="20753"/>
                  </a:cubicBezTo>
                  <a:lnTo>
                    <a:pt x="48744" y="20753"/>
                  </a:lnTo>
                  <a:lnTo>
                    <a:pt x="48744" y="21492"/>
                  </a:lnTo>
                  <a:lnTo>
                    <a:pt x="49471" y="21492"/>
                  </a:lnTo>
                  <a:cubicBezTo>
                    <a:pt x="49447" y="22528"/>
                    <a:pt x="49411" y="23420"/>
                    <a:pt x="49387" y="24063"/>
                  </a:cubicBezTo>
                  <a:lnTo>
                    <a:pt x="48875" y="24063"/>
                  </a:lnTo>
                  <a:cubicBezTo>
                    <a:pt x="48911" y="23944"/>
                    <a:pt x="48935" y="23790"/>
                    <a:pt x="48923" y="23611"/>
                  </a:cubicBezTo>
                  <a:cubicBezTo>
                    <a:pt x="48899" y="22885"/>
                    <a:pt x="48125" y="21920"/>
                    <a:pt x="47423" y="21385"/>
                  </a:cubicBezTo>
                  <a:cubicBezTo>
                    <a:pt x="46732" y="20849"/>
                    <a:pt x="45708" y="20170"/>
                    <a:pt x="45684" y="20158"/>
                  </a:cubicBezTo>
                  <a:cubicBezTo>
                    <a:pt x="45649" y="20170"/>
                    <a:pt x="44625" y="20861"/>
                    <a:pt x="43934" y="21385"/>
                  </a:cubicBezTo>
                  <a:cubicBezTo>
                    <a:pt x="43256" y="21920"/>
                    <a:pt x="42470" y="22885"/>
                    <a:pt x="42434" y="23611"/>
                  </a:cubicBezTo>
                  <a:cubicBezTo>
                    <a:pt x="42434" y="23790"/>
                    <a:pt x="42446" y="23944"/>
                    <a:pt x="42482" y="24063"/>
                  </a:cubicBezTo>
                  <a:lnTo>
                    <a:pt x="41851" y="24063"/>
                  </a:lnTo>
                  <a:cubicBezTo>
                    <a:pt x="41839" y="23647"/>
                    <a:pt x="41827" y="23123"/>
                    <a:pt x="41815" y="22528"/>
                  </a:cubicBezTo>
                  <a:lnTo>
                    <a:pt x="42303" y="22528"/>
                  </a:lnTo>
                  <a:lnTo>
                    <a:pt x="42303" y="22004"/>
                  </a:lnTo>
                  <a:lnTo>
                    <a:pt x="41791" y="22004"/>
                  </a:lnTo>
                  <a:cubicBezTo>
                    <a:pt x="41732" y="20218"/>
                    <a:pt x="41672" y="17991"/>
                    <a:pt x="41613" y="16170"/>
                  </a:cubicBezTo>
                  <a:lnTo>
                    <a:pt x="42172" y="16170"/>
                  </a:lnTo>
                  <a:lnTo>
                    <a:pt x="42172" y="15646"/>
                  </a:lnTo>
                  <a:lnTo>
                    <a:pt x="41601" y="15646"/>
                  </a:lnTo>
                  <a:cubicBezTo>
                    <a:pt x="41553" y="14074"/>
                    <a:pt x="41541" y="12931"/>
                    <a:pt x="41553" y="12860"/>
                  </a:cubicBezTo>
                  <a:cubicBezTo>
                    <a:pt x="41613" y="12610"/>
                    <a:pt x="41946" y="12348"/>
                    <a:pt x="41946" y="12348"/>
                  </a:cubicBezTo>
                  <a:lnTo>
                    <a:pt x="41946" y="12181"/>
                  </a:lnTo>
                  <a:lnTo>
                    <a:pt x="41458" y="12181"/>
                  </a:lnTo>
                  <a:lnTo>
                    <a:pt x="41458" y="11050"/>
                  </a:lnTo>
                  <a:lnTo>
                    <a:pt x="41874" y="11050"/>
                  </a:lnTo>
                  <a:lnTo>
                    <a:pt x="41874" y="10800"/>
                  </a:lnTo>
                  <a:lnTo>
                    <a:pt x="41422" y="10800"/>
                  </a:lnTo>
                  <a:cubicBezTo>
                    <a:pt x="41553" y="10693"/>
                    <a:pt x="41791" y="10443"/>
                    <a:pt x="41767" y="10109"/>
                  </a:cubicBezTo>
                  <a:cubicBezTo>
                    <a:pt x="41732" y="9740"/>
                    <a:pt x="40993" y="8859"/>
                    <a:pt x="40708" y="8550"/>
                  </a:cubicBezTo>
                  <a:lnTo>
                    <a:pt x="40636" y="7466"/>
                  </a:lnTo>
                  <a:lnTo>
                    <a:pt x="40589" y="7466"/>
                  </a:lnTo>
                  <a:lnTo>
                    <a:pt x="40517" y="8550"/>
                  </a:lnTo>
                  <a:cubicBezTo>
                    <a:pt x="40231" y="8859"/>
                    <a:pt x="39493" y="9740"/>
                    <a:pt x="39458" y="10109"/>
                  </a:cubicBezTo>
                  <a:cubicBezTo>
                    <a:pt x="39434" y="10455"/>
                    <a:pt x="39672" y="10693"/>
                    <a:pt x="39803" y="10800"/>
                  </a:cubicBezTo>
                  <a:lnTo>
                    <a:pt x="39374" y="10800"/>
                  </a:lnTo>
                  <a:lnTo>
                    <a:pt x="39374" y="11050"/>
                  </a:lnTo>
                  <a:lnTo>
                    <a:pt x="39767" y="11050"/>
                  </a:lnTo>
                  <a:lnTo>
                    <a:pt x="39767" y="12181"/>
                  </a:lnTo>
                  <a:lnTo>
                    <a:pt x="39231" y="12181"/>
                  </a:lnTo>
                  <a:lnTo>
                    <a:pt x="39231" y="12348"/>
                  </a:lnTo>
                  <a:cubicBezTo>
                    <a:pt x="39231" y="12348"/>
                    <a:pt x="39565" y="12610"/>
                    <a:pt x="39624" y="12860"/>
                  </a:cubicBezTo>
                  <a:cubicBezTo>
                    <a:pt x="39636" y="12931"/>
                    <a:pt x="39612" y="14086"/>
                    <a:pt x="39577" y="15646"/>
                  </a:cubicBezTo>
                  <a:lnTo>
                    <a:pt x="39088" y="15646"/>
                  </a:lnTo>
                  <a:lnTo>
                    <a:pt x="39088" y="16170"/>
                  </a:lnTo>
                  <a:lnTo>
                    <a:pt x="39565" y="16170"/>
                  </a:lnTo>
                  <a:cubicBezTo>
                    <a:pt x="39517" y="17991"/>
                    <a:pt x="39446" y="20218"/>
                    <a:pt x="39386" y="22004"/>
                  </a:cubicBezTo>
                  <a:lnTo>
                    <a:pt x="38910" y="22004"/>
                  </a:lnTo>
                  <a:lnTo>
                    <a:pt x="38910" y="22528"/>
                  </a:lnTo>
                  <a:lnTo>
                    <a:pt x="39374" y="22528"/>
                  </a:lnTo>
                  <a:cubicBezTo>
                    <a:pt x="39350" y="23111"/>
                    <a:pt x="39338" y="23623"/>
                    <a:pt x="39327" y="24063"/>
                  </a:cubicBezTo>
                  <a:lnTo>
                    <a:pt x="38517" y="24063"/>
                  </a:lnTo>
                  <a:lnTo>
                    <a:pt x="38517" y="21325"/>
                  </a:lnTo>
                  <a:lnTo>
                    <a:pt x="37957" y="21325"/>
                  </a:lnTo>
                  <a:lnTo>
                    <a:pt x="37957" y="20813"/>
                  </a:lnTo>
                  <a:cubicBezTo>
                    <a:pt x="37957" y="20813"/>
                    <a:pt x="38910" y="20372"/>
                    <a:pt x="38862" y="18670"/>
                  </a:cubicBezTo>
                  <a:cubicBezTo>
                    <a:pt x="38803" y="16979"/>
                    <a:pt x="37005" y="14777"/>
                    <a:pt x="35421" y="13538"/>
                  </a:cubicBezTo>
                  <a:cubicBezTo>
                    <a:pt x="34159" y="12538"/>
                    <a:pt x="32373" y="11348"/>
                    <a:pt x="31695" y="10895"/>
                  </a:cubicBezTo>
                  <a:lnTo>
                    <a:pt x="31516" y="8216"/>
                  </a:lnTo>
                  <a:lnTo>
                    <a:pt x="31373" y="8216"/>
                  </a:lnTo>
                  <a:lnTo>
                    <a:pt x="31183" y="10859"/>
                  </a:lnTo>
                  <a:cubicBezTo>
                    <a:pt x="30540" y="11276"/>
                    <a:pt x="28694" y="12514"/>
                    <a:pt x="27408" y="13526"/>
                  </a:cubicBezTo>
                  <a:cubicBezTo>
                    <a:pt x="25825" y="14753"/>
                    <a:pt x="24027" y="16967"/>
                    <a:pt x="23967" y="18658"/>
                  </a:cubicBezTo>
                  <a:cubicBezTo>
                    <a:pt x="23908" y="20349"/>
                    <a:pt x="24872" y="20801"/>
                    <a:pt x="24872" y="20801"/>
                  </a:cubicBezTo>
                  <a:lnTo>
                    <a:pt x="24872" y="21301"/>
                  </a:lnTo>
                  <a:lnTo>
                    <a:pt x="24313" y="21301"/>
                  </a:lnTo>
                  <a:lnTo>
                    <a:pt x="24313" y="24040"/>
                  </a:lnTo>
                  <a:lnTo>
                    <a:pt x="23444" y="24040"/>
                  </a:lnTo>
                  <a:cubicBezTo>
                    <a:pt x="23432" y="23623"/>
                    <a:pt x="23420" y="23111"/>
                    <a:pt x="23396" y="22516"/>
                  </a:cubicBezTo>
                  <a:lnTo>
                    <a:pt x="23860" y="22516"/>
                  </a:lnTo>
                  <a:lnTo>
                    <a:pt x="23860" y="21992"/>
                  </a:lnTo>
                  <a:lnTo>
                    <a:pt x="23384" y="21992"/>
                  </a:lnTo>
                  <a:cubicBezTo>
                    <a:pt x="23325" y="20206"/>
                    <a:pt x="23265" y="17967"/>
                    <a:pt x="23205" y="16158"/>
                  </a:cubicBezTo>
                  <a:lnTo>
                    <a:pt x="23682" y="16158"/>
                  </a:lnTo>
                  <a:lnTo>
                    <a:pt x="23682" y="15634"/>
                  </a:lnTo>
                  <a:lnTo>
                    <a:pt x="23194" y="15634"/>
                  </a:lnTo>
                  <a:cubicBezTo>
                    <a:pt x="23146" y="14062"/>
                    <a:pt x="23134" y="12907"/>
                    <a:pt x="23146" y="12836"/>
                  </a:cubicBezTo>
                  <a:cubicBezTo>
                    <a:pt x="23205" y="12598"/>
                    <a:pt x="23539" y="12336"/>
                    <a:pt x="23539" y="12336"/>
                  </a:cubicBezTo>
                  <a:lnTo>
                    <a:pt x="23539" y="12169"/>
                  </a:lnTo>
                  <a:lnTo>
                    <a:pt x="23003" y="12169"/>
                  </a:lnTo>
                  <a:lnTo>
                    <a:pt x="23003" y="11038"/>
                  </a:lnTo>
                  <a:lnTo>
                    <a:pt x="23396" y="11038"/>
                  </a:lnTo>
                  <a:lnTo>
                    <a:pt x="23396" y="10788"/>
                  </a:lnTo>
                  <a:lnTo>
                    <a:pt x="22967" y="10788"/>
                  </a:lnTo>
                  <a:cubicBezTo>
                    <a:pt x="23098" y="10681"/>
                    <a:pt x="23336" y="10431"/>
                    <a:pt x="23313" y="10097"/>
                  </a:cubicBezTo>
                  <a:cubicBezTo>
                    <a:pt x="23277" y="9728"/>
                    <a:pt x="22491" y="8823"/>
                    <a:pt x="22241" y="8526"/>
                  </a:cubicBezTo>
                  <a:lnTo>
                    <a:pt x="22182" y="7454"/>
                  </a:lnTo>
                  <a:lnTo>
                    <a:pt x="22134" y="7454"/>
                  </a:lnTo>
                  <a:lnTo>
                    <a:pt x="22086" y="8502"/>
                  </a:lnTo>
                  <a:cubicBezTo>
                    <a:pt x="21836" y="8788"/>
                    <a:pt x="21039" y="9728"/>
                    <a:pt x="21003" y="10097"/>
                  </a:cubicBezTo>
                  <a:cubicBezTo>
                    <a:pt x="20979" y="10443"/>
                    <a:pt x="21217" y="10681"/>
                    <a:pt x="21348" y="10788"/>
                  </a:cubicBezTo>
                  <a:lnTo>
                    <a:pt x="20896" y="10788"/>
                  </a:lnTo>
                  <a:lnTo>
                    <a:pt x="20896" y="11038"/>
                  </a:lnTo>
                  <a:lnTo>
                    <a:pt x="21312" y="11038"/>
                  </a:lnTo>
                  <a:lnTo>
                    <a:pt x="21312" y="12169"/>
                  </a:lnTo>
                  <a:lnTo>
                    <a:pt x="20824" y="12169"/>
                  </a:lnTo>
                  <a:lnTo>
                    <a:pt x="20824" y="12336"/>
                  </a:lnTo>
                  <a:cubicBezTo>
                    <a:pt x="20824" y="12336"/>
                    <a:pt x="21158" y="12598"/>
                    <a:pt x="21217" y="12836"/>
                  </a:cubicBezTo>
                  <a:cubicBezTo>
                    <a:pt x="21229" y="12907"/>
                    <a:pt x="21193" y="14074"/>
                    <a:pt x="21170" y="15634"/>
                  </a:cubicBezTo>
                  <a:lnTo>
                    <a:pt x="20598" y="15634"/>
                  </a:lnTo>
                  <a:lnTo>
                    <a:pt x="20598" y="16158"/>
                  </a:lnTo>
                  <a:lnTo>
                    <a:pt x="21158" y="16158"/>
                  </a:lnTo>
                  <a:cubicBezTo>
                    <a:pt x="21110" y="17967"/>
                    <a:pt x="21039" y="20206"/>
                    <a:pt x="20979" y="21992"/>
                  </a:cubicBezTo>
                  <a:lnTo>
                    <a:pt x="20467" y="21992"/>
                  </a:lnTo>
                  <a:lnTo>
                    <a:pt x="20467" y="22516"/>
                  </a:lnTo>
                  <a:lnTo>
                    <a:pt x="20955" y="22516"/>
                  </a:lnTo>
                  <a:cubicBezTo>
                    <a:pt x="20943" y="23087"/>
                    <a:pt x="20931" y="23611"/>
                    <a:pt x="20919" y="24040"/>
                  </a:cubicBezTo>
                  <a:lnTo>
                    <a:pt x="20300" y="24040"/>
                  </a:lnTo>
                  <a:cubicBezTo>
                    <a:pt x="20336" y="23921"/>
                    <a:pt x="20360" y="23778"/>
                    <a:pt x="20348" y="23599"/>
                  </a:cubicBezTo>
                  <a:cubicBezTo>
                    <a:pt x="20324" y="22873"/>
                    <a:pt x="19550" y="21896"/>
                    <a:pt x="18848" y="21361"/>
                  </a:cubicBezTo>
                  <a:cubicBezTo>
                    <a:pt x="18157" y="20825"/>
                    <a:pt x="17133" y="20158"/>
                    <a:pt x="17109" y="20146"/>
                  </a:cubicBezTo>
                  <a:cubicBezTo>
                    <a:pt x="17074" y="20158"/>
                    <a:pt x="16050" y="20849"/>
                    <a:pt x="15359" y="21361"/>
                  </a:cubicBezTo>
                  <a:cubicBezTo>
                    <a:pt x="14681" y="21896"/>
                    <a:pt x="13895" y="22873"/>
                    <a:pt x="13859" y="23599"/>
                  </a:cubicBezTo>
                  <a:cubicBezTo>
                    <a:pt x="13859" y="23778"/>
                    <a:pt x="13871" y="23921"/>
                    <a:pt x="13907" y="24040"/>
                  </a:cubicBezTo>
                  <a:lnTo>
                    <a:pt x="13395" y="24040"/>
                  </a:lnTo>
                  <a:cubicBezTo>
                    <a:pt x="13383" y="23409"/>
                    <a:pt x="13359" y="22516"/>
                    <a:pt x="13311" y="21468"/>
                  </a:cubicBezTo>
                  <a:lnTo>
                    <a:pt x="14038" y="21468"/>
                  </a:lnTo>
                  <a:lnTo>
                    <a:pt x="14038" y="20742"/>
                  </a:lnTo>
                  <a:lnTo>
                    <a:pt x="13276" y="20742"/>
                  </a:lnTo>
                  <a:cubicBezTo>
                    <a:pt x="13204" y="18253"/>
                    <a:pt x="13097" y="15146"/>
                    <a:pt x="13026" y="12610"/>
                  </a:cubicBezTo>
                  <a:lnTo>
                    <a:pt x="13847" y="12610"/>
                  </a:lnTo>
                  <a:lnTo>
                    <a:pt x="13847" y="11883"/>
                  </a:lnTo>
                  <a:lnTo>
                    <a:pt x="13014" y="11883"/>
                  </a:lnTo>
                  <a:cubicBezTo>
                    <a:pt x="12954" y="9693"/>
                    <a:pt x="12907" y="8073"/>
                    <a:pt x="12942" y="7978"/>
                  </a:cubicBezTo>
                  <a:cubicBezTo>
                    <a:pt x="13014" y="7633"/>
                    <a:pt x="13514" y="7264"/>
                    <a:pt x="13514" y="7264"/>
                  </a:cubicBezTo>
                  <a:lnTo>
                    <a:pt x="13514" y="7026"/>
                  </a:lnTo>
                  <a:lnTo>
                    <a:pt x="12788" y="7026"/>
                  </a:lnTo>
                  <a:lnTo>
                    <a:pt x="12788" y="5335"/>
                  </a:lnTo>
                  <a:lnTo>
                    <a:pt x="13419" y="5335"/>
                  </a:lnTo>
                  <a:lnTo>
                    <a:pt x="13419" y="4966"/>
                  </a:lnTo>
                  <a:lnTo>
                    <a:pt x="12764" y="4966"/>
                  </a:lnTo>
                  <a:cubicBezTo>
                    <a:pt x="12954" y="4799"/>
                    <a:pt x="13311" y="4442"/>
                    <a:pt x="13264" y="3942"/>
                  </a:cubicBezTo>
                  <a:cubicBezTo>
                    <a:pt x="13216" y="3394"/>
                    <a:pt x="12085" y="2061"/>
                    <a:pt x="11692" y="1608"/>
                  </a:cubicBezTo>
                  <a:lnTo>
                    <a:pt x="11585" y="1"/>
                  </a:lnTo>
                  <a:close/>
                </a:path>
              </a:pathLst>
            </a:custGeom>
            <a:gradFill>
              <a:gsLst>
                <a:gs pos="0">
                  <a:schemeClr val="accent3"/>
                </a:gs>
                <a:gs pos="100000">
                  <a:srgbClr val="7D386F"/>
                </a:gs>
                <a:gs pos="100000">
                  <a:schemeClr val="accent4"/>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36"/>
            <p:cNvSpPr/>
            <p:nvPr/>
          </p:nvSpPr>
          <p:spPr>
            <a:xfrm>
              <a:off x="3824639" y="4001037"/>
              <a:ext cx="67354" cy="71244"/>
            </a:xfrm>
            <a:custGeom>
              <a:avLst/>
              <a:gdLst/>
              <a:ahLst/>
              <a:cxnLst/>
              <a:rect l="l" t="t" r="r" b="b"/>
              <a:pathLst>
                <a:path w="1835" h="1941" extrusionOk="0">
                  <a:moveTo>
                    <a:pt x="596" y="0"/>
                  </a:moveTo>
                  <a:lnTo>
                    <a:pt x="596" y="0"/>
                  </a:lnTo>
                  <a:cubicBezTo>
                    <a:pt x="251" y="167"/>
                    <a:pt x="1" y="512"/>
                    <a:pt x="1" y="929"/>
                  </a:cubicBezTo>
                  <a:cubicBezTo>
                    <a:pt x="1" y="1476"/>
                    <a:pt x="453" y="1941"/>
                    <a:pt x="1013" y="1941"/>
                  </a:cubicBezTo>
                  <a:cubicBezTo>
                    <a:pt x="1358" y="1941"/>
                    <a:pt x="1656" y="1774"/>
                    <a:pt x="1835" y="1524"/>
                  </a:cubicBezTo>
                  <a:lnTo>
                    <a:pt x="1835" y="1524"/>
                  </a:lnTo>
                  <a:cubicBezTo>
                    <a:pt x="1715" y="1584"/>
                    <a:pt x="1561" y="1607"/>
                    <a:pt x="1418" y="1607"/>
                  </a:cubicBezTo>
                  <a:cubicBezTo>
                    <a:pt x="870" y="1607"/>
                    <a:pt x="406" y="1167"/>
                    <a:pt x="406" y="595"/>
                  </a:cubicBezTo>
                  <a:cubicBezTo>
                    <a:pt x="406" y="381"/>
                    <a:pt x="477" y="179"/>
                    <a:pt x="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36"/>
            <p:cNvSpPr/>
            <p:nvPr/>
          </p:nvSpPr>
          <p:spPr>
            <a:xfrm>
              <a:off x="5265053" y="4005405"/>
              <a:ext cx="67354" cy="71244"/>
            </a:xfrm>
            <a:custGeom>
              <a:avLst/>
              <a:gdLst/>
              <a:ahLst/>
              <a:cxnLst/>
              <a:rect l="l" t="t" r="r" b="b"/>
              <a:pathLst>
                <a:path w="1835" h="1941" extrusionOk="0">
                  <a:moveTo>
                    <a:pt x="1239" y="0"/>
                  </a:moveTo>
                  <a:lnTo>
                    <a:pt x="1239" y="0"/>
                  </a:lnTo>
                  <a:cubicBezTo>
                    <a:pt x="1358" y="191"/>
                    <a:pt x="1430" y="381"/>
                    <a:pt x="1430" y="595"/>
                  </a:cubicBezTo>
                  <a:cubicBezTo>
                    <a:pt x="1430" y="1167"/>
                    <a:pt x="977" y="1607"/>
                    <a:pt x="418" y="1607"/>
                  </a:cubicBezTo>
                  <a:cubicBezTo>
                    <a:pt x="275" y="1607"/>
                    <a:pt x="120" y="1584"/>
                    <a:pt x="1" y="1524"/>
                  </a:cubicBezTo>
                  <a:lnTo>
                    <a:pt x="1" y="1524"/>
                  </a:lnTo>
                  <a:cubicBezTo>
                    <a:pt x="180" y="1774"/>
                    <a:pt x="477" y="1941"/>
                    <a:pt x="823" y="1941"/>
                  </a:cubicBezTo>
                  <a:cubicBezTo>
                    <a:pt x="1394" y="1941"/>
                    <a:pt x="1835" y="1477"/>
                    <a:pt x="1835" y="929"/>
                  </a:cubicBezTo>
                  <a:cubicBezTo>
                    <a:pt x="1835" y="512"/>
                    <a:pt x="1585" y="167"/>
                    <a:pt x="1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36"/>
            <p:cNvSpPr/>
            <p:nvPr/>
          </p:nvSpPr>
          <p:spPr>
            <a:xfrm>
              <a:off x="4211436" y="4294713"/>
              <a:ext cx="45477" cy="48084"/>
            </a:xfrm>
            <a:custGeom>
              <a:avLst/>
              <a:gdLst/>
              <a:ahLst/>
              <a:cxnLst/>
              <a:rect l="l" t="t" r="r" b="b"/>
              <a:pathLst>
                <a:path w="1239" h="1310" extrusionOk="0">
                  <a:moveTo>
                    <a:pt x="833" y="0"/>
                  </a:moveTo>
                  <a:cubicBezTo>
                    <a:pt x="929" y="119"/>
                    <a:pt x="964" y="250"/>
                    <a:pt x="964" y="393"/>
                  </a:cubicBezTo>
                  <a:cubicBezTo>
                    <a:pt x="964" y="786"/>
                    <a:pt x="655" y="1084"/>
                    <a:pt x="286" y="1084"/>
                  </a:cubicBezTo>
                  <a:cubicBezTo>
                    <a:pt x="191" y="1084"/>
                    <a:pt x="83" y="1072"/>
                    <a:pt x="0" y="1024"/>
                  </a:cubicBezTo>
                  <a:lnTo>
                    <a:pt x="0" y="1024"/>
                  </a:lnTo>
                  <a:cubicBezTo>
                    <a:pt x="119" y="1191"/>
                    <a:pt x="333" y="1310"/>
                    <a:pt x="548" y="1310"/>
                  </a:cubicBezTo>
                  <a:cubicBezTo>
                    <a:pt x="941" y="1310"/>
                    <a:pt x="1238" y="988"/>
                    <a:pt x="1238" y="619"/>
                  </a:cubicBezTo>
                  <a:cubicBezTo>
                    <a:pt x="1238" y="333"/>
                    <a:pt x="1072" y="95"/>
                    <a:pt x="8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36"/>
            <p:cNvSpPr/>
            <p:nvPr/>
          </p:nvSpPr>
          <p:spPr>
            <a:xfrm>
              <a:off x="4895361" y="4294713"/>
              <a:ext cx="45477" cy="48084"/>
            </a:xfrm>
            <a:custGeom>
              <a:avLst/>
              <a:gdLst/>
              <a:ahLst/>
              <a:cxnLst/>
              <a:rect l="l" t="t" r="r" b="b"/>
              <a:pathLst>
                <a:path w="1239" h="1310" extrusionOk="0">
                  <a:moveTo>
                    <a:pt x="405" y="0"/>
                  </a:moveTo>
                  <a:lnTo>
                    <a:pt x="405" y="0"/>
                  </a:lnTo>
                  <a:cubicBezTo>
                    <a:pt x="167" y="95"/>
                    <a:pt x="0" y="333"/>
                    <a:pt x="0" y="619"/>
                  </a:cubicBezTo>
                  <a:cubicBezTo>
                    <a:pt x="0" y="988"/>
                    <a:pt x="298" y="1310"/>
                    <a:pt x="691" y="1310"/>
                  </a:cubicBezTo>
                  <a:cubicBezTo>
                    <a:pt x="905" y="1310"/>
                    <a:pt x="1119" y="1191"/>
                    <a:pt x="1239" y="1024"/>
                  </a:cubicBezTo>
                  <a:lnTo>
                    <a:pt x="1239" y="1024"/>
                  </a:lnTo>
                  <a:cubicBezTo>
                    <a:pt x="1143" y="1072"/>
                    <a:pt x="1060" y="1084"/>
                    <a:pt x="953" y="1084"/>
                  </a:cubicBezTo>
                  <a:cubicBezTo>
                    <a:pt x="584" y="1084"/>
                    <a:pt x="274" y="786"/>
                    <a:pt x="274" y="393"/>
                  </a:cubicBezTo>
                  <a:cubicBezTo>
                    <a:pt x="274" y="250"/>
                    <a:pt x="310" y="119"/>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36"/>
            <p:cNvSpPr/>
            <p:nvPr/>
          </p:nvSpPr>
          <p:spPr>
            <a:xfrm>
              <a:off x="4529999" y="4244427"/>
              <a:ext cx="128541" cy="135515"/>
            </a:xfrm>
            <a:custGeom>
              <a:avLst/>
              <a:gdLst/>
              <a:ahLst/>
              <a:cxnLst/>
              <a:rect l="l" t="t" r="r" b="b"/>
              <a:pathLst>
                <a:path w="3502" h="3692" extrusionOk="0">
                  <a:moveTo>
                    <a:pt x="1132" y="1"/>
                  </a:moveTo>
                  <a:lnTo>
                    <a:pt x="1132" y="1"/>
                  </a:lnTo>
                  <a:cubicBezTo>
                    <a:pt x="465" y="299"/>
                    <a:pt x="1" y="965"/>
                    <a:pt x="1" y="1751"/>
                  </a:cubicBezTo>
                  <a:cubicBezTo>
                    <a:pt x="1" y="2823"/>
                    <a:pt x="858" y="3692"/>
                    <a:pt x="1929" y="3692"/>
                  </a:cubicBezTo>
                  <a:cubicBezTo>
                    <a:pt x="2572" y="3692"/>
                    <a:pt x="3144" y="3370"/>
                    <a:pt x="3501" y="2882"/>
                  </a:cubicBezTo>
                  <a:lnTo>
                    <a:pt x="3501" y="2882"/>
                  </a:lnTo>
                  <a:cubicBezTo>
                    <a:pt x="3263" y="2989"/>
                    <a:pt x="2977" y="3049"/>
                    <a:pt x="2691" y="3049"/>
                  </a:cubicBezTo>
                  <a:cubicBezTo>
                    <a:pt x="1620" y="3049"/>
                    <a:pt x="763" y="2180"/>
                    <a:pt x="763" y="1132"/>
                  </a:cubicBezTo>
                  <a:cubicBezTo>
                    <a:pt x="763" y="715"/>
                    <a:pt x="894" y="322"/>
                    <a:pt x="11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مخطط انسيابي: بيانات مخزّنة 3">
            <a:extLst>
              <a:ext uri="{FF2B5EF4-FFF2-40B4-BE49-F238E27FC236}">
                <a16:creationId xmlns:a16="http://schemas.microsoft.com/office/drawing/2014/main" id="{BFE770CE-5D7B-4816-A82E-E8F913E39F9C}"/>
              </a:ext>
            </a:extLst>
          </p:cNvPr>
          <p:cNvSpPr/>
          <p:nvPr/>
        </p:nvSpPr>
        <p:spPr>
          <a:xfrm>
            <a:off x="5546206" y="3172976"/>
            <a:ext cx="1352179" cy="817815"/>
          </a:xfrm>
          <a:prstGeom prst="flowChartOnlineStorage">
            <a:avLst/>
          </a:prstGeom>
          <a:gradFill>
            <a:gsLst>
              <a:gs pos="0">
                <a:schemeClr val="accent5">
                  <a:lumMod val="75000"/>
                </a:schemeClr>
              </a:gs>
              <a:gs pos="100000">
                <a:schemeClr val="accent5">
                  <a:lumMod val="90000"/>
                </a:schemeClr>
              </a:gs>
            </a:gsLst>
            <a:lin ang="5400012" scaled="0"/>
          </a:gradFill>
          <a:ln>
            <a:solidFill>
              <a:schemeClr val="accent6">
                <a:lumMod val="2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ar-SA" sz="1400" b="0"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sp>
        <p:nvSpPr>
          <p:cNvPr id="37" name="مخطط انسيابي: بيانات مخزّنة 36">
            <a:extLst>
              <a:ext uri="{FF2B5EF4-FFF2-40B4-BE49-F238E27FC236}">
                <a16:creationId xmlns:a16="http://schemas.microsoft.com/office/drawing/2014/main" id="{08D472D6-1FBB-4953-AD62-063A9D2ECE73}"/>
              </a:ext>
            </a:extLst>
          </p:cNvPr>
          <p:cNvSpPr/>
          <p:nvPr/>
        </p:nvSpPr>
        <p:spPr>
          <a:xfrm flipH="1">
            <a:off x="6898387" y="3172245"/>
            <a:ext cx="1352179" cy="817815"/>
          </a:xfrm>
          <a:prstGeom prst="flowChartOnlineStorage">
            <a:avLst/>
          </a:prstGeom>
          <a:gradFill>
            <a:gsLst>
              <a:gs pos="0">
                <a:schemeClr val="accent5">
                  <a:lumMod val="75000"/>
                </a:schemeClr>
              </a:gs>
              <a:gs pos="100000">
                <a:schemeClr val="accent5">
                  <a:lumMod val="90000"/>
                </a:schemeClr>
              </a:gs>
            </a:gsLst>
            <a:lin ang="5400012" scaled="0"/>
          </a:gradFill>
          <a:ln>
            <a:solidFill>
              <a:schemeClr val="accent6">
                <a:lumMod val="2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ar-SA" sz="1400" b="0"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pic>
        <p:nvPicPr>
          <p:cNvPr id="30" name="Picture 2" descr="نتيجة بحث الصور عن ‪right answer‬‏">
            <a:hlinkClick r:id="" action="ppaction://noaction"/>
            <a:extLst>
              <a:ext uri="{FF2B5EF4-FFF2-40B4-BE49-F238E27FC236}">
                <a16:creationId xmlns:a16="http://schemas.microsoft.com/office/drawing/2014/main" id="{B82B3F61-A2D1-4DE5-A3F9-E33C439F62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591" b="19135"/>
          <a:stretch/>
        </p:blipFill>
        <p:spPr bwMode="auto">
          <a:xfrm rot="396356">
            <a:off x="7210989" y="3136562"/>
            <a:ext cx="816914" cy="854820"/>
          </a:xfrm>
          <a:prstGeom prst="rect">
            <a:avLst/>
          </a:prstGeom>
          <a:noFill/>
          <a:extLst>
            <a:ext uri="{909E8E84-426E-40DD-AFC4-6F175D3DCCD1}">
              <a14:hiddenFill xmlns:a14="http://schemas.microsoft.com/office/drawing/2010/main">
                <a:solidFill>
                  <a:srgbClr val="FFFFFF"/>
                </a:solidFill>
              </a14:hiddenFill>
            </a:ext>
          </a:extLst>
        </p:spPr>
      </p:pic>
      <p:pic>
        <p:nvPicPr>
          <p:cNvPr id="31" name="صورة 30" descr="صورة تحتوي على المصباح&#10;&#10;تم إنشاء الوصف تلقائياً">
            <a:hlinkClick r:id="" action="ppaction://noaction"/>
            <a:extLst>
              <a:ext uri="{FF2B5EF4-FFF2-40B4-BE49-F238E27FC236}">
                <a16:creationId xmlns:a16="http://schemas.microsoft.com/office/drawing/2014/main" id="{8555127D-A836-4B41-B80D-4503BE10B6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1046" y="3220885"/>
            <a:ext cx="655383" cy="739862"/>
          </a:xfrm>
          <a:prstGeom prst="rect">
            <a:avLst/>
          </a:prstGeom>
        </p:spPr>
      </p:pic>
      <p:grpSp>
        <p:nvGrpSpPr>
          <p:cNvPr id="44" name="Google Shape;1097;p26">
            <a:extLst>
              <a:ext uri="{FF2B5EF4-FFF2-40B4-BE49-F238E27FC236}">
                <a16:creationId xmlns:a16="http://schemas.microsoft.com/office/drawing/2014/main" id="{0248EEC3-8723-432E-96B8-9F47F8E17463}"/>
              </a:ext>
            </a:extLst>
          </p:cNvPr>
          <p:cNvGrpSpPr/>
          <p:nvPr/>
        </p:nvGrpSpPr>
        <p:grpSpPr>
          <a:xfrm>
            <a:off x="207219" y="170679"/>
            <a:ext cx="1067120" cy="981130"/>
            <a:chOff x="6535927" y="-2669851"/>
            <a:chExt cx="558125" cy="536101"/>
          </a:xfrm>
        </p:grpSpPr>
        <p:sp>
          <p:nvSpPr>
            <p:cNvPr id="45" name="Google Shape;1098;p26">
              <a:extLst>
                <a:ext uri="{FF2B5EF4-FFF2-40B4-BE49-F238E27FC236}">
                  <a16:creationId xmlns:a16="http://schemas.microsoft.com/office/drawing/2014/main" id="{E6CDD2A4-0671-472F-9D5B-4A95C09451B9}"/>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4">
                    <a:lumMod val="75000"/>
                  </a:schemeClr>
                </a:gs>
                <a:gs pos="50000">
                  <a:schemeClr val="accent4">
                    <a:lumMod val="40000"/>
                    <a:lumOff val="6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099;p26">
              <a:extLst>
                <a:ext uri="{FF2B5EF4-FFF2-40B4-BE49-F238E27FC236}">
                  <a16:creationId xmlns:a16="http://schemas.microsoft.com/office/drawing/2014/main" id="{87DD5E81-47CD-4A0C-B272-DF2142855240}"/>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4">
                    <a:lumMod val="75000"/>
                  </a:schemeClr>
                </a:gs>
                <a:gs pos="50000">
                  <a:schemeClr val="accent4">
                    <a:lumMod val="20000"/>
                    <a:lumOff val="8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100;p26">
              <a:extLst>
                <a:ext uri="{FF2B5EF4-FFF2-40B4-BE49-F238E27FC236}">
                  <a16:creationId xmlns:a16="http://schemas.microsoft.com/office/drawing/2014/main" id="{DBCF503A-08E9-4AFA-A1EB-61D0485233D2}"/>
                </a:ext>
              </a:extLst>
            </p:cNvPr>
            <p:cNvSpPr/>
            <p:nvPr/>
          </p:nvSpPr>
          <p:spPr>
            <a:xfrm>
              <a:off x="6535927" y="-2669851"/>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4">
                    <a:lumMod val="50000"/>
                  </a:schemeClr>
                </a:gs>
                <a:gs pos="50000">
                  <a:schemeClr val="accent4">
                    <a:lumMod val="60000"/>
                    <a:lumOff val="40000"/>
                  </a:schemeClr>
                </a:gs>
                <a:gs pos="100000">
                  <a:schemeClr val="accent4">
                    <a:lumMod val="50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 name="Google Shape;1097;p26">
            <a:extLst>
              <a:ext uri="{FF2B5EF4-FFF2-40B4-BE49-F238E27FC236}">
                <a16:creationId xmlns:a16="http://schemas.microsoft.com/office/drawing/2014/main" id="{9949FF83-F04D-49A2-B767-A4AE72B454E1}"/>
              </a:ext>
            </a:extLst>
          </p:cNvPr>
          <p:cNvGrpSpPr/>
          <p:nvPr/>
        </p:nvGrpSpPr>
        <p:grpSpPr>
          <a:xfrm>
            <a:off x="7869832" y="108814"/>
            <a:ext cx="1067120" cy="981130"/>
            <a:chOff x="6535927" y="-2669851"/>
            <a:chExt cx="558125" cy="536101"/>
          </a:xfrm>
        </p:grpSpPr>
        <p:sp>
          <p:nvSpPr>
            <p:cNvPr id="49" name="Google Shape;1098;p26">
              <a:extLst>
                <a:ext uri="{FF2B5EF4-FFF2-40B4-BE49-F238E27FC236}">
                  <a16:creationId xmlns:a16="http://schemas.microsoft.com/office/drawing/2014/main" id="{D55BBC4C-0436-45E5-A902-6332BC4B3A11}"/>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4">
                    <a:lumMod val="75000"/>
                  </a:schemeClr>
                </a:gs>
                <a:gs pos="50000">
                  <a:schemeClr val="accent4">
                    <a:lumMod val="40000"/>
                    <a:lumOff val="6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099;p26">
              <a:extLst>
                <a:ext uri="{FF2B5EF4-FFF2-40B4-BE49-F238E27FC236}">
                  <a16:creationId xmlns:a16="http://schemas.microsoft.com/office/drawing/2014/main" id="{F5714935-A6F3-437C-ABA2-DD53581BCB89}"/>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4">
                    <a:lumMod val="75000"/>
                  </a:schemeClr>
                </a:gs>
                <a:gs pos="50000">
                  <a:schemeClr val="accent4">
                    <a:lumMod val="20000"/>
                    <a:lumOff val="8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100;p26">
              <a:extLst>
                <a:ext uri="{FF2B5EF4-FFF2-40B4-BE49-F238E27FC236}">
                  <a16:creationId xmlns:a16="http://schemas.microsoft.com/office/drawing/2014/main" id="{868C5D59-B342-481D-AA0E-3E33C1C76B4F}"/>
                </a:ext>
              </a:extLst>
            </p:cNvPr>
            <p:cNvSpPr/>
            <p:nvPr/>
          </p:nvSpPr>
          <p:spPr>
            <a:xfrm>
              <a:off x="6535927" y="-2669851"/>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4">
                    <a:lumMod val="50000"/>
                  </a:schemeClr>
                </a:gs>
                <a:gs pos="50000">
                  <a:schemeClr val="accent4">
                    <a:lumMod val="60000"/>
                    <a:lumOff val="40000"/>
                  </a:schemeClr>
                </a:gs>
                <a:gs pos="100000">
                  <a:schemeClr val="accent4">
                    <a:lumMod val="50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2" name="صورة 41" descr="صورة تحتوي على نص&#10;&#10;تم إنشاء الوصف تلقائياً">
            <a:extLst>
              <a:ext uri="{FF2B5EF4-FFF2-40B4-BE49-F238E27FC236}">
                <a16:creationId xmlns:a16="http://schemas.microsoft.com/office/drawing/2014/main" id="{8B80E5DA-4D3E-4386-8CDC-D0EE9F823AB8}"/>
              </a:ext>
            </a:extLst>
          </p:cNvPr>
          <p:cNvPicPr>
            <a:picLocks noChangeAspect="1"/>
          </p:cNvPicPr>
          <p:nvPr/>
        </p:nvPicPr>
        <p:blipFill>
          <a:blip r:embed="rId5"/>
          <a:stretch>
            <a:fillRect/>
          </a:stretch>
        </p:blipFill>
        <p:spPr>
          <a:xfrm>
            <a:off x="3908327" y="3381882"/>
            <a:ext cx="1352180" cy="799014"/>
          </a:xfrm>
          <a:prstGeom prst="rect">
            <a:avLst/>
          </a:prstGeom>
          <a:effectLst/>
        </p:spPr>
      </p:pic>
      <p:sp>
        <p:nvSpPr>
          <p:cNvPr id="2" name="مربع نص 1"/>
          <p:cNvSpPr txBox="1"/>
          <p:nvPr/>
        </p:nvSpPr>
        <p:spPr>
          <a:xfrm>
            <a:off x="5159684" y="2072127"/>
            <a:ext cx="3476894" cy="923330"/>
          </a:xfrm>
          <a:prstGeom prst="rect">
            <a:avLst/>
          </a:prstGeom>
          <a:noFill/>
        </p:spPr>
        <p:txBody>
          <a:bodyPr wrap="square" rtlCol="1">
            <a:spAutoFit/>
          </a:bodyPr>
          <a:lstStyle/>
          <a:p>
            <a:pPr lvl="0" algn="ctr">
              <a:lnSpc>
                <a:spcPct val="150000"/>
              </a:lnSpc>
              <a:defRPr/>
            </a:pPr>
            <a:r>
              <a:rPr kumimoji="0" lang="ar-SA" sz="1800" b="1" i="0" u="none" strike="noStrike" kern="0" cap="none" spc="0" normalizeH="0" baseline="0" noProof="0" dirty="0">
                <a:ln>
                  <a:noFill/>
                </a:ln>
                <a:solidFill>
                  <a:srgbClr val="F8D1AE"/>
                </a:solidFill>
                <a:effectLst>
                  <a:glow rad="101600">
                    <a:srgbClr val="F8D1AE">
                      <a:lumMod val="25000"/>
                    </a:srgbClr>
                  </a:glow>
                  <a:outerShdw blurRad="38100" dist="38100" dir="2700000" algn="tl">
                    <a:srgbClr val="000000">
                      <a:alpha val="43137"/>
                    </a:srgbClr>
                  </a:outerShdw>
                </a:effectLst>
                <a:uLnTx/>
                <a:uFillTx/>
                <a:latin typeface="Dubai" panose="020B0503030403030204" pitchFamily="34" charset="-78"/>
                <a:cs typeface="Dubai" panose="020B0503030403030204" pitchFamily="34" charset="-78"/>
                <a:sym typeface="Arial"/>
              </a:rPr>
              <a:t>معنى ( الحمد لله ) </a:t>
            </a:r>
            <a:r>
              <a:rPr lang="ar-SA" sz="1800" b="1" dirty="0">
                <a:solidFill>
                  <a:srgbClr val="F8D1AE"/>
                </a:solidFill>
                <a:effectLst>
                  <a:glow rad="101600">
                    <a:srgbClr val="F8D1AE">
                      <a:lumMod val="25000"/>
                    </a:srgbClr>
                  </a:glow>
                  <a:outerShdw blurRad="38100" dist="38100" dir="2700000" algn="tl">
                    <a:srgbClr val="000000">
                      <a:alpha val="43137"/>
                    </a:srgbClr>
                  </a:outerShdw>
                </a:effectLst>
                <a:latin typeface="Dubai" panose="020B0503030403030204" pitchFamily="34" charset="-78"/>
                <a:cs typeface="Dubai" panose="020B0503030403030204" pitchFamily="34" charset="-78"/>
              </a:rPr>
              <a:t>أي أسماء مشتقان من الرحمة على وجه المبالغة ؟</a:t>
            </a:r>
            <a:endParaRPr kumimoji="0" lang="ar-SA" sz="1800" b="1" i="0" u="none" strike="noStrike" kern="0" cap="none" spc="0" normalizeH="0" baseline="0" noProof="0" dirty="0">
              <a:ln>
                <a:noFill/>
              </a:ln>
              <a:solidFill>
                <a:srgbClr val="F8D1AE"/>
              </a:solidFill>
              <a:effectLst>
                <a:glow rad="101600">
                  <a:srgbClr val="F8D1AE">
                    <a:lumMod val="25000"/>
                  </a:srgbClr>
                </a:glow>
                <a:outerShdw blurRad="38100" dist="38100" dir="2700000" algn="tl">
                  <a:srgbClr val="000000">
                    <a:alpha val="43137"/>
                  </a:srgbClr>
                </a:outerShdw>
              </a:effectLst>
              <a:uLnTx/>
              <a:uFillTx/>
              <a:latin typeface="Dubai" panose="020B0503030403030204" pitchFamily="34" charset="-78"/>
              <a:cs typeface="Dubai" panose="020B0503030403030204" pitchFamily="34" charset="-78"/>
              <a:sym typeface="Arial"/>
            </a:endParaRPr>
          </a:p>
        </p:txBody>
      </p:sp>
      <p:sp>
        <p:nvSpPr>
          <p:cNvPr id="52" name="مربع نص 51">
            <a:extLst>
              <a:ext uri="{FF2B5EF4-FFF2-40B4-BE49-F238E27FC236}">
                <a16:creationId xmlns:a16="http://schemas.microsoft.com/office/drawing/2014/main" id="{465DA4CD-EB47-42D1-85E9-E3DE8890637E}"/>
              </a:ext>
            </a:extLst>
          </p:cNvPr>
          <p:cNvSpPr txBox="1"/>
          <p:nvPr/>
        </p:nvSpPr>
        <p:spPr>
          <a:xfrm>
            <a:off x="6548469" y="1484380"/>
            <a:ext cx="808937" cy="400110"/>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SA" sz="2000" b="1" i="0" u="none" strike="noStrike" kern="0" cap="none" spc="0" normalizeH="0" baseline="0" noProof="0" dirty="0">
                <a:ln>
                  <a:noFill/>
                </a:ln>
                <a:solidFill>
                  <a:srgbClr val="F8D1AE"/>
                </a:solidFill>
                <a:effectLst>
                  <a:glow rad="114300">
                    <a:srgbClr val="763300"/>
                  </a:glow>
                </a:effectLst>
                <a:uLnTx/>
                <a:uFillTx/>
                <a:latin typeface="Mikhak Bold" panose="02000803000000000000" pitchFamily="2" charset="-78"/>
                <a:cs typeface="Mikhak Bold" panose="02000803000000000000" pitchFamily="2" charset="-78"/>
                <a:sym typeface="Arial"/>
              </a:rPr>
              <a:t>س 3 </a:t>
            </a:r>
          </a:p>
        </p:txBody>
      </p:sp>
      <p:grpSp>
        <p:nvGrpSpPr>
          <p:cNvPr id="53" name="مجموعة 52">
            <a:extLst>
              <a:ext uri="{FF2B5EF4-FFF2-40B4-BE49-F238E27FC236}">
                <a16:creationId xmlns:a16="http://schemas.microsoft.com/office/drawing/2014/main" id="{C5FD08BD-5260-4744-A317-56943A301A78}"/>
              </a:ext>
            </a:extLst>
          </p:cNvPr>
          <p:cNvGrpSpPr/>
          <p:nvPr/>
        </p:nvGrpSpPr>
        <p:grpSpPr>
          <a:xfrm>
            <a:off x="-1314" y="1378141"/>
            <a:ext cx="4497012" cy="3026784"/>
            <a:chOff x="4960248" y="1944631"/>
            <a:chExt cx="3384707" cy="1977076"/>
          </a:xfrm>
        </p:grpSpPr>
        <p:sp>
          <p:nvSpPr>
            <p:cNvPr id="54" name="Google Shape;1424;p36">
              <a:extLst>
                <a:ext uri="{FF2B5EF4-FFF2-40B4-BE49-F238E27FC236}">
                  <a16:creationId xmlns:a16="http://schemas.microsoft.com/office/drawing/2014/main" id="{41BE08F0-4A05-4E4A-9905-C0B05767652B}"/>
                </a:ext>
              </a:extLst>
            </p:cNvPr>
            <p:cNvSpPr/>
            <p:nvPr/>
          </p:nvSpPr>
          <p:spPr>
            <a:xfrm>
              <a:off x="5010463" y="1972069"/>
              <a:ext cx="3284094" cy="1922567"/>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a:effectLst>
              <a:outerShdw blurRad="171450" dist="95250" dir="5520000" algn="bl" rotWithShape="0">
                <a:srgbClr val="CEA37C">
                  <a:alpha val="3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425;p36">
              <a:extLst>
                <a:ext uri="{FF2B5EF4-FFF2-40B4-BE49-F238E27FC236}">
                  <a16:creationId xmlns:a16="http://schemas.microsoft.com/office/drawing/2014/main" id="{6C6DA45F-A817-4D4A-ABAD-190122D30346}"/>
                </a:ext>
              </a:extLst>
            </p:cNvPr>
            <p:cNvSpPr/>
            <p:nvPr/>
          </p:nvSpPr>
          <p:spPr>
            <a:xfrm rot="5400000">
              <a:off x="5664064" y="1240815"/>
              <a:ext cx="1977076" cy="3384707"/>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C05200"/>
                </a:gs>
                <a:gs pos="50000">
                  <a:srgbClr val="FFE18B"/>
                </a:gs>
                <a:gs pos="100000">
                  <a:srgbClr val="C05200"/>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6" name="مخطط انسيابي: بيانات مخزّنة 55">
            <a:extLst>
              <a:ext uri="{FF2B5EF4-FFF2-40B4-BE49-F238E27FC236}">
                <a16:creationId xmlns:a16="http://schemas.microsoft.com/office/drawing/2014/main" id="{48EDBBE4-571E-4533-9509-0399738075BF}"/>
              </a:ext>
            </a:extLst>
          </p:cNvPr>
          <p:cNvSpPr/>
          <p:nvPr/>
        </p:nvSpPr>
        <p:spPr>
          <a:xfrm>
            <a:off x="897904" y="3172976"/>
            <a:ext cx="1352179" cy="817815"/>
          </a:xfrm>
          <a:prstGeom prst="flowChartOnlineStorage">
            <a:avLst/>
          </a:prstGeom>
          <a:gradFill>
            <a:gsLst>
              <a:gs pos="0">
                <a:schemeClr val="accent5">
                  <a:lumMod val="75000"/>
                </a:schemeClr>
              </a:gs>
              <a:gs pos="100000">
                <a:schemeClr val="accent5">
                  <a:lumMod val="90000"/>
                </a:schemeClr>
              </a:gs>
            </a:gsLst>
            <a:lin ang="5400012" scaled="0"/>
          </a:gradFill>
          <a:ln>
            <a:solidFill>
              <a:schemeClr val="accent6">
                <a:lumMod val="2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ar-SA" sz="1400" b="0"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sp>
        <p:nvSpPr>
          <p:cNvPr id="57" name="مخطط انسيابي: بيانات مخزّنة 56">
            <a:extLst>
              <a:ext uri="{FF2B5EF4-FFF2-40B4-BE49-F238E27FC236}">
                <a16:creationId xmlns:a16="http://schemas.microsoft.com/office/drawing/2014/main" id="{E0D0FA16-4E83-49C0-BF13-49BC803C424E}"/>
              </a:ext>
            </a:extLst>
          </p:cNvPr>
          <p:cNvSpPr/>
          <p:nvPr/>
        </p:nvSpPr>
        <p:spPr>
          <a:xfrm flipH="1">
            <a:off x="2250085" y="3172245"/>
            <a:ext cx="1352179" cy="817815"/>
          </a:xfrm>
          <a:prstGeom prst="flowChartOnlineStorage">
            <a:avLst/>
          </a:prstGeom>
          <a:gradFill>
            <a:gsLst>
              <a:gs pos="0">
                <a:schemeClr val="accent5">
                  <a:lumMod val="75000"/>
                </a:schemeClr>
              </a:gs>
              <a:gs pos="100000">
                <a:schemeClr val="accent5">
                  <a:lumMod val="90000"/>
                </a:schemeClr>
              </a:gs>
            </a:gsLst>
            <a:lin ang="5400012" scaled="0"/>
          </a:gradFill>
          <a:ln>
            <a:solidFill>
              <a:schemeClr val="accent6">
                <a:lumMod val="2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ar-SA" sz="1400" b="0"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pic>
        <p:nvPicPr>
          <p:cNvPr id="58" name="Picture 2" descr="نتيجة بحث الصور عن ‪right answer‬‏">
            <a:hlinkClick r:id="" action="ppaction://noaction"/>
            <a:extLst>
              <a:ext uri="{FF2B5EF4-FFF2-40B4-BE49-F238E27FC236}">
                <a16:creationId xmlns:a16="http://schemas.microsoft.com/office/drawing/2014/main" id="{6E78EFEA-36D0-4271-868D-0DCFEEFB32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591" b="19135"/>
          <a:stretch/>
        </p:blipFill>
        <p:spPr bwMode="auto">
          <a:xfrm rot="396356">
            <a:off x="2562687" y="3136562"/>
            <a:ext cx="816914" cy="854820"/>
          </a:xfrm>
          <a:prstGeom prst="rect">
            <a:avLst/>
          </a:prstGeom>
          <a:noFill/>
          <a:extLst>
            <a:ext uri="{909E8E84-426E-40DD-AFC4-6F175D3DCCD1}">
              <a14:hiddenFill xmlns:a14="http://schemas.microsoft.com/office/drawing/2010/main">
                <a:solidFill>
                  <a:srgbClr val="FFFFFF"/>
                </a:solidFill>
              </a14:hiddenFill>
            </a:ext>
          </a:extLst>
        </p:spPr>
      </p:pic>
      <p:pic>
        <p:nvPicPr>
          <p:cNvPr id="59" name="صورة 58" descr="صورة تحتوي على المصباح&#10;&#10;تم إنشاء الوصف تلقائياً">
            <a:hlinkClick r:id="" action="ppaction://noaction"/>
            <a:extLst>
              <a:ext uri="{FF2B5EF4-FFF2-40B4-BE49-F238E27FC236}">
                <a16:creationId xmlns:a16="http://schemas.microsoft.com/office/drawing/2014/main" id="{20B28803-800F-47E4-A6E9-D90F0FE197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2744" y="3220885"/>
            <a:ext cx="655383" cy="739862"/>
          </a:xfrm>
          <a:prstGeom prst="rect">
            <a:avLst/>
          </a:prstGeom>
        </p:spPr>
      </p:pic>
      <p:sp>
        <p:nvSpPr>
          <p:cNvPr id="60" name="مربع نص 59">
            <a:extLst>
              <a:ext uri="{FF2B5EF4-FFF2-40B4-BE49-F238E27FC236}">
                <a16:creationId xmlns:a16="http://schemas.microsoft.com/office/drawing/2014/main" id="{E1F26308-5E74-4957-90E4-A8D21183CB17}"/>
              </a:ext>
            </a:extLst>
          </p:cNvPr>
          <p:cNvSpPr txBox="1"/>
          <p:nvPr/>
        </p:nvSpPr>
        <p:spPr>
          <a:xfrm>
            <a:off x="509724" y="2086693"/>
            <a:ext cx="3544382" cy="972574"/>
          </a:xfrm>
          <a:prstGeom prst="rect">
            <a:avLst/>
          </a:prstGeom>
          <a:noFill/>
        </p:spPr>
        <p:txBody>
          <a:bodyPr wrap="square" rtlCol="1">
            <a:spAutoFit/>
          </a:bodyPr>
          <a:lstStyle/>
          <a:p>
            <a:pPr lvl="0" algn="ctr" rtl="1">
              <a:lnSpc>
                <a:spcPct val="130000"/>
              </a:lnSpc>
              <a:defRPr/>
            </a:pPr>
            <a:r>
              <a:rPr lang="ar-SA" sz="2200" b="1" dirty="0">
                <a:solidFill>
                  <a:srgbClr val="F8D1AE"/>
                </a:solidFill>
                <a:effectLst>
                  <a:glow rad="101600">
                    <a:srgbClr val="F8D1AE">
                      <a:lumMod val="25000"/>
                    </a:srgbClr>
                  </a:glow>
                  <a:outerShdw blurRad="38100" dist="38100" dir="2700000" algn="tl">
                    <a:srgbClr val="000000">
                      <a:alpha val="43137"/>
                    </a:srgbClr>
                  </a:outerShdw>
                </a:effectLst>
                <a:latin typeface="Dubai" panose="020B0503030403030204" pitchFamily="34" charset="-78"/>
                <a:cs typeface="Dubai" panose="020B0503030403030204" pitchFamily="34" charset="-78"/>
              </a:rPr>
              <a:t>أن كلمة (الرب) تطلق في اللغة على السيد وعلى المربي ؟</a:t>
            </a:r>
            <a:endParaRPr kumimoji="0" lang="ar-SA" sz="2200" b="1" i="0" u="none" strike="noStrike" kern="0" cap="none" spc="0" normalizeH="0" baseline="0" noProof="0" dirty="0">
              <a:ln>
                <a:noFill/>
              </a:ln>
              <a:solidFill>
                <a:srgbClr val="F8D1AE"/>
              </a:solidFill>
              <a:effectLst>
                <a:glow rad="101600">
                  <a:srgbClr val="F8D1AE">
                    <a:lumMod val="25000"/>
                  </a:srgbClr>
                </a:glow>
                <a:outerShdw blurRad="38100" dist="38100" dir="2700000" algn="tl">
                  <a:srgbClr val="000000">
                    <a:alpha val="43137"/>
                  </a:srgbClr>
                </a:outerShdw>
              </a:effectLst>
              <a:uLnTx/>
              <a:uFillTx/>
              <a:latin typeface="Dubai" panose="020B0503030403030204" pitchFamily="34" charset="-78"/>
              <a:cs typeface="Dubai" panose="020B0503030403030204" pitchFamily="34" charset="-78"/>
              <a:sym typeface="Arial"/>
            </a:endParaRPr>
          </a:p>
        </p:txBody>
      </p:sp>
      <p:sp>
        <p:nvSpPr>
          <p:cNvPr id="66" name="مربع نص 65">
            <a:extLst>
              <a:ext uri="{FF2B5EF4-FFF2-40B4-BE49-F238E27FC236}">
                <a16:creationId xmlns:a16="http://schemas.microsoft.com/office/drawing/2014/main" id="{047B1098-0792-45EE-BF21-7E15AFF89945}"/>
              </a:ext>
            </a:extLst>
          </p:cNvPr>
          <p:cNvSpPr txBox="1"/>
          <p:nvPr/>
        </p:nvSpPr>
        <p:spPr>
          <a:xfrm>
            <a:off x="1900167" y="1484380"/>
            <a:ext cx="808937" cy="400110"/>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SA" sz="2000" b="1" i="0" u="none" strike="noStrike" kern="0" cap="none" spc="0" normalizeH="0" baseline="0" noProof="0" dirty="0">
                <a:ln>
                  <a:noFill/>
                </a:ln>
                <a:solidFill>
                  <a:srgbClr val="F8D1AE"/>
                </a:solidFill>
                <a:effectLst>
                  <a:glow rad="114300">
                    <a:srgbClr val="763300"/>
                  </a:glow>
                </a:effectLst>
                <a:uLnTx/>
                <a:uFillTx/>
                <a:latin typeface="Mikhak Bold" panose="02000803000000000000" pitchFamily="2" charset="-78"/>
                <a:cs typeface="Mikhak Bold" panose="02000803000000000000" pitchFamily="2" charset="-78"/>
                <a:sym typeface="Arial"/>
              </a:rPr>
              <a:t>س 4 </a:t>
            </a:r>
          </a:p>
        </p:txBody>
      </p:sp>
    </p:spTree>
    <p:extLst>
      <p:ext uri="{BB962C8B-B14F-4D97-AF65-F5344CB8AC3E}">
        <p14:creationId xmlns:p14="http://schemas.microsoft.com/office/powerpoint/2010/main" val="246970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18"/>
                                        </p:tgtEl>
                                        <p:attrNameLst>
                                          <p:attrName>style.visibility</p:attrName>
                                        </p:attrNameLst>
                                      </p:cBhvr>
                                      <p:to>
                                        <p:strVal val="visible"/>
                                      </p:to>
                                    </p:set>
                                    <p:animEffect transition="in" filter="barn(inVertical)">
                                      <p:cBhvr>
                                        <p:cTn id="7" dur="1000"/>
                                        <p:tgtEl>
                                          <p:spTgt spid="1418"/>
                                        </p:tgtEl>
                                      </p:cBhvr>
                                    </p:animEffect>
                                  </p:childTnLst>
                                </p:cTn>
                              </p:par>
                              <p:par>
                                <p:cTn id="8" presetID="16" presetClass="entr" presetSubtype="21" fill="hold" grpId="0" nodeType="withEffect">
                                  <p:stCondLst>
                                    <p:cond delay="500"/>
                                  </p:stCondLst>
                                  <p:childTnLst>
                                    <p:set>
                                      <p:cBhvr>
                                        <p:cTn id="9" dur="1" fill="hold">
                                          <p:stCondLst>
                                            <p:cond delay="0"/>
                                          </p:stCondLst>
                                        </p:cTn>
                                        <p:tgtEl>
                                          <p:spTgt spid="1427"/>
                                        </p:tgtEl>
                                        <p:attrNameLst>
                                          <p:attrName>style.visibility</p:attrName>
                                        </p:attrNameLst>
                                      </p:cBhvr>
                                      <p:to>
                                        <p:strVal val="visible"/>
                                      </p:to>
                                    </p:set>
                                    <p:animEffect transition="in" filter="barn(inVertical)">
                                      <p:cBhvr>
                                        <p:cTn id="10" dur="1000"/>
                                        <p:tgtEl>
                                          <p:spTgt spid="1427"/>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3" presetClass="entr" presetSubtype="16" fill="hold" grpId="0" nodeType="afterEffect">
                                  <p:stCondLst>
                                    <p:cond delay="0"/>
                                  </p:stCondLst>
                                  <p:childTnLst>
                                    <p:set>
                                      <p:cBhvr>
                                        <p:cTn id="20" dur="1" fill="hold">
                                          <p:stCondLst>
                                            <p:cond delay="0"/>
                                          </p:stCondLst>
                                        </p:cTn>
                                        <p:tgtEl>
                                          <p:spTgt spid="52"/>
                                        </p:tgtEl>
                                        <p:attrNameLst>
                                          <p:attrName>style.visibility</p:attrName>
                                        </p:attrNameLst>
                                      </p:cBhvr>
                                      <p:to>
                                        <p:strVal val="visible"/>
                                      </p:to>
                                    </p:set>
                                    <p:anim calcmode="lin" valueType="num">
                                      <p:cBhvr>
                                        <p:cTn id="21" dur="750" fill="hold"/>
                                        <p:tgtEl>
                                          <p:spTgt spid="52"/>
                                        </p:tgtEl>
                                        <p:attrNameLst>
                                          <p:attrName>ppt_w</p:attrName>
                                        </p:attrNameLst>
                                      </p:cBhvr>
                                      <p:tavLst>
                                        <p:tav tm="0">
                                          <p:val>
                                            <p:fltVal val="0"/>
                                          </p:val>
                                        </p:tav>
                                        <p:tav tm="100000">
                                          <p:val>
                                            <p:strVal val="#ppt_w"/>
                                          </p:val>
                                        </p:tav>
                                      </p:tavLst>
                                    </p:anim>
                                    <p:anim calcmode="lin" valueType="num">
                                      <p:cBhvr>
                                        <p:cTn id="22" dur="750" fill="hold"/>
                                        <p:tgtEl>
                                          <p:spTgt spid="52"/>
                                        </p:tgtEl>
                                        <p:attrNameLst>
                                          <p:attrName>ppt_h</p:attrName>
                                        </p:attrNameLst>
                                      </p:cBhvr>
                                      <p:tavLst>
                                        <p:tav tm="0">
                                          <p:val>
                                            <p:fltVal val="0"/>
                                          </p:val>
                                        </p:tav>
                                        <p:tav tm="100000">
                                          <p:val>
                                            <p:strVal val="#ppt_h"/>
                                          </p:val>
                                        </p:tav>
                                      </p:tavLst>
                                    </p:anim>
                                  </p:childTnLst>
                                </p:cTn>
                              </p:par>
                            </p:childTnLst>
                          </p:cTn>
                        </p:par>
                        <p:par>
                          <p:cTn id="23" fill="hold">
                            <p:stCondLst>
                              <p:cond delay="1750"/>
                            </p:stCondLst>
                            <p:childTnLst>
                              <p:par>
                                <p:cTn id="24" presetID="41" presetClass="entr" presetSubtype="0" fill="hold" grpId="0" nodeType="afterEffect">
                                  <p:stCondLst>
                                    <p:cond delay="0"/>
                                  </p:stCondLst>
                                  <p:iterate type="wd">
                                    <p:tmPct val="40000"/>
                                  </p:iterate>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2"/>
                                        </p:tgtEl>
                                        <p:attrNameLst>
                                          <p:attrName>ppt_y</p:attrName>
                                        </p:attrNameLst>
                                      </p:cBhvr>
                                      <p:tavLst>
                                        <p:tav tm="0">
                                          <p:val>
                                            <p:strVal val="#ppt_y"/>
                                          </p:val>
                                        </p:tav>
                                        <p:tav tm="100000">
                                          <p:val>
                                            <p:strVal val="#ppt_y"/>
                                          </p:val>
                                        </p:tav>
                                      </p:tavLst>
                                    </p:anim>
                                    <p:anim calcmode="lin" valueType="num">
                                      <p:cBhvr>
                                        <p:cTn id="2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2"/>
                                        </p:tgtEl>
                                      </p:cBhvr>
                                    </p:animEffect>
                                  </p:childTnLst>
                                </p:cTn>
                              </p:par>
                            </p:childTnLst>
                          </p:cTn>
                        </p:par>
                        <p:par>
                          <p:cTn id="31" fill="hold">
                            <p:stCondLst>
                              <p:cond delay="4850"/>
                            </p:stCondLst>
                            <p:childTnLst>
                              <p:par>
                                <p:cTn id="32" presetID="12" presetClass="entr" presetSubtype="2"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1000"/>
                                        <p:tgtEl>
                                          <p:spTgt spid="4"/>
                                        </p:tgtEl>
                                        <p:attrNameLst>
                                          <p:attrName>ppt_x</p:attrName>
                                        </p:attrNameLst>
                                      </p:cBhvr>
                                      <p:tavLst>
                                        <p:tav tm="0">
                                          <p:val>
                                            <p:strVal val="#ppt_x+#ppt_w*1.125000"/>
                                          </p:val>
                                        </p:tav>
                                        <p:tav tm="100000">
                                          <p:val>
                                            <p:strVal val="#ppt_x"/>
                                          </p:val>
                                        </p:tav>
                                      </p:tavLst>
                                    </p:anim>
                                    <p:animEffect transition="in" filter="wipe(left)">
                                      <p:cBhvr>
                                        <p:cTn id="35" dur="1000"/>
                                        <p:tgtEl>
                                          <p:spTgt spid="4"/>
                                        </p:tgtEl>
                                      </p:cBhvr>
                                    </p:animEffect>
                                  </p:childTnLst>
                                </p:cTn>
                              </p:par>
                              <p:par>
                                <p:cTn id="36" presetID="12" presetClass="entr" presetSubtype="8"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additive="base">
                                        <p:cTn id="38" dur="1000"/>
                                        <p:tgtEl>
                                          <p:spTgt spid="37"/>
                                        </p:tgtEl>
                                        <p:attrNameLst>
                                          <p:attrName>ppt_x</p:attrName>
                                        </p:attrNameLst>
                                      </p:cBhvr>
                                      <p:tavLst>
                                        <p:tav tm="0">
                                          <p:val>
                                            <p:strVal val="#ppt_x-#ppt_w*1.125000"/>
                                          </p:val>
                                        </p:tav>
                                        <p:tav tm="100000">
                                          <p:val>
                                            <p:strVal val="#ppt_x"/>
                                          </p:val>
                                        </p:tav>
                                      </p:tavLst>
                                    </p:anim>
                                    <p:animEffect transition="in" filter="wipe(right)">
                                      <p:cBhvr>
                                        <p:cTn id="39" dur="1000"/>
                                        <p:tgtEl>
                                          <p:spTgt spid="37"/>
                                        </p:tgtEl>
                                      </p:cBhvr>
                                    </p:animEffect>
                                  </p:childTnLst>
                                </p:cTn>
                              </p:par>
                            </p:childTnLst>
                          </p:cTn>
                        </p:par>
                        <p:par>
                          <p:cTn id="40" fill="hold">
                            <p:stCondLst>
                              <p:cond delay="5850"/>
                            </p:stCondLst>
                            <p:childTnLst>
                              <p:par>
                                <p:cTn id="41" presetID="23" presetClass="entr" presetSubtype="16" fill="hold" nodeType="after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p:cTn id="43" dur="1000" fill="hold"/>
                                        <p:tgtEl>
                                          <p:spTgt spid="30"/>
                                        </p:tgtEl>
                                        <p:attrNameLst>
                                          <p:attrName>ppt_w</p:attrName>
                                        </p:attrNameLst>
                                      </p:cBhvr>
                                      <p:tavLst>
                                        <p:tav tm="0">
                                          <p:val>
                                            <p:fltVal val="0"/>
                                          </p:val>
                                        </p:tav>
                                        <p:tav tm="100000">
                                          <p:val>
                                            <p:strVal val="#ppt_w"/>
                                          </p:val>
                                        </p:tav>
                                      </p:tavLst>
                                    </p:anim>
                                    <p:anim calcmode="lin" valueType="num">
                                      <p:cBhvr>
                                        <p:cTn id="44" dur="1000" fill="hold"/>
                                        <p:tgtEl>
                                          <p:spTgt spid="30"/>
                                        </p:tgtEl>
                                        <p:attrNameLst>
                                          <p:attrName>ppt_h</p:attrName>
                                        </p:attrNameLst>
                                      </p:cBhvr>
                                      <p:tavLst>
                                        <p:tav tm="0">
                                          <p:val>
                                            <p:flt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p:cTn id="47" dur="1000" fill="hold"/>
                                        <p:tgtEl>
                                          <p:spTgt spid="31"/>
                                        </p:tgtEl>
                                        <p:attrNameLst>
                                          <p:attrName>ppt_w</p:attrName>
                                        </p:attrNameLst>
                                      </p:cBhvr>
                                      <p:tavLst>
                                        <p:tav tm="0">
                                          <p:val>
                                            <p:fltVal val="0"/>
                                          </p:val>
                                        </p:tav>
                                        <p:tav tm="100000">
                                          <p:val>
                                            <p:strVal val="#ppt_w"/>
                                          </p:val>
                                        </p:tav>
                                      </p:tavLst>
                                    </p:anim>
                                    <p:anim calcmode="lin" valueType="num">
                                      <p:cBhvr>
                                        <p:cTn id="48" dur="1000" fill="hold"/>
                                        <p:tgtEl>
                                          <p:spTgt spid="31"/>
                                        </p:tgtEl>
                                        <p:attrNameLst>
                                          <p:attrName>ppt_h</p:attrName>
                                        </p:attrNameLst>
                                      </p:cBhvr>
                                      <p:tavLst>
                                        <p:tav tm="0">
                                          <p:val>
                                            <p:fltVal val="0"/>
                                          </p:val>
                                        </p:tav>
                                        <p:tav tm="100000">
                                          <p:val>
                                            <p:strVal val="#ppt_h"/>
                                          </p:val>
                                        </p:tav>
                                      </p:tavLst>
                                    </p:anim>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30"/>
                                        </p:tgtEl>
                                        <p:attrNameLst>
                                          <p:attrName>r</p:attrName>
                                        </p:attrNameLst>
                                      </p:cBhvr>
                                    </p:animRot>
                                    <p:animRot by="-240000">
                                      <p:cBhvr>
                                        <p:cTn id="51" dur="200" fill="hold">
                                          <p:stCondLst>
                                            <p:cond delay="200"/>
                                          </p:stCondLst>
                                        </p:cTn>
                                        <p:tgtEl>
                                          <p:spTgt spid="30"/>
                                        </p:tgtEl>
                                        <p:attrNameLst>
                                          <p:attrName>r</p:attrName>
                                        </p:attrNameLst>
                                      </p:cBhvr>
                                    </p:animRot>
                                    <p:animRot by="240000">
                                      <p:cBhvr>
                                        <p:cTn id="52" dur="200" fill="hold">
                                          <p:stCondLst>
                                            <p:cond delay="400"/>
                                          </p:stCondLst>
                                        </p:cTn>
                                        <p:tgtEl>
                                          <p:spTgt spid="30"/>
                                        </p:tgtEl>
                                        <p:attrNameLst>
                                          <p:attrName>r</p:attrName>
                                        </p:attrNameLst>
                                      </p:cBhvr>
                                    </p:animRot>
                                    <p:animRot by="-240000">
                                      <p:cBhvr>
                                        <p:cTn id="53" dur="200" fill="hold">
                                          <p:stCondLst>
                                            <p:cond delay="600"/>
                                          </p:stCondLst>
                                        </p:cTn>
                                        <p:tgtEl>
                                          <p:spTgt spid="30"/>
                                        </p:tgtEl>
                                        <p:attrNameLst>
                                          <p:attrName>r</p:attrName>
                                        </p:attrNameLst>
                                      </p:cBhvr>
                                    </p:animRot>
                                    <p:animRot by="120000">
                                      <p:cBhvr>
                                        <p:cTn id="54" dur="200" fill="hold">
                                          <p:stCondLst>
                                            <p:cond delay="800"/>
                                          </p:stCondLst>
                                        </p:cTn>
                                        <p:tgtEl>
                                          <p:spTgt spid="30"/>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100" fill="hold">
                                          <p:stCondLst>
                                            <p:cond delay="0"/>
                                          </p:stCondLst>
                                        </p:cTn>
                                        <p:tgtEl>
                                          <p:spTgt spid="31"/>
                                        </p:tgtEl>
                                        <p:attrNameLst>
                                          <p:attrName>r</p:attrName>
                                        </p:attrNameLst>
                                      </p:cBhvr>
                                    </p:animRot>
                                    <p:animRot by="-240000">
                                      <p:cBhvr>
                                        <p:cTn id="57" dur="200" fill="hold">
                                          <p:stCondLst>
                                            <p:cond delay="200"/>
                                          </p:stCondLst>
                                        </p:cTn>
                                        <p:tgtEl>
                                          <p:spTgt spid="31"/>
                                        </p:tgtEl>
                                        <p:attrNameLst>
                                          <p:attrName>r</p:attrName>
                                        </p:attrNameLst>
                                      </p:cBhvr>
                                    </p:animRot>
                                    <p:animRot by="240000">
                                      <p:cBhvr>
                                        <p:cTn id="58" dur="200" fill="hold">
                                          <p:stCondLst>
                                            <p:cond delay="400"/>
                                          </p:stCondLst>
                                        </p:cTn>
                                        <p:tgtEl>
                                          <p:spTgt spid="31"/>
                                        </p:tgtEl>
                                        <p:attrNameLst>
                                          <p:attrName>r</p:attrName>
                                        </p:attrNameLst>
                                      </p:cBhvr>
                                    </p:animRot>
                                    <p:animRot by="-240000">
                                      <p:cBhvr>
                                        <p:cTn id="59" dur="200" fill="hold">
                                          <p:stCondLst>
                                            <p:cond delay="600"/>
                                          </p:stCondLst>
                                        </p:cTn>
                                        <p:tgtEl>
                                          <p:spTgt spid="31"/>
                                        </p:tgtEl>
                                        <p:attrNameLst>
                                          <p:attrName>r</p:attrName>
                                        </p:attrNameLst>
                                      </p:cBhvr>
                                    </p:animRot>
                                    <p:animRot by="120000">
                                      <p:cBhvr>
                                        <p:cTn id="60" dur="200" fill="hold">
                                          <p:stCondLst>
                                            <p:cond delay="800"/>
                                          </p:stCondLst>
                                        </p:cTn>
                                        <p:tgtEl>
                                          <p:spTgt spid="31"/>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1" presetClass="emph" presetSubtype="2" fill="hold" nodeType="clickEffect">
                                  <p:stCondLst>
                                    <p:cond delay="0"/>
                                  </p:stCondLst>
                                  <p:childTnLst>
                                    <p:animClr clrSpc="rgb" dir="cw">
                                      <p:cBhvr>
                                        <p:cTn id="64" dur="1000" fill="hold"/>
                                        <p:tgtEl>
                                          <p:spTgt spid="4"/>
                                        </p:tgtEl>
                                        <p:attrNameLst>
                                          <p:attrName>fillcolor</p:attrName>
                                        </p:attrNameLst>
                                      </p:cBhvr>
                                      <p:to>
                                        <a:srgbClr val="92D050"/>
                                      </p:to>
                                    </p:animClr>
                                    <p:set>
                                      <p:cBhvr>
                                        <p:cTn id="65" dur="1000" fill="hold"/>
                                        <p:tgtEl>
                                          <p:spTgt spid="4"/>
                                        </p:tgtEl>
                                        <p:attrNameLst>
                                          <p:attrName>fill.type</p:attrName>
                                        </p:attrNameLst>
                                      </p:cBhvr>
                                      <p:to>
                                        <p:strVal val="solid"/>
                                      </p:to>
                                    </p:set>
                                    <p:set>
                                      <p:cBhvr>
                                        <p:cTn id="66" dur="1000" fill="hold"/>
                                        <p:tgtEl>
                                          <p:spTgt spid="4"/>
                                        </p:tgtEl>
                                        <p:attrNameLst>
                                          <p:attrName>fill.on</p:attrName>
                                        </p:attrNameLst>
                                      </p:cBhvr>
                                      <p:to>
                                        <p:strVal val="true"/>
                                      </p:to>
                                    </p:set>
                                  </p:childTnLst>
                                </p:cTn>
                              </p:par>
                            </p:childTnLst>
                          </p:cTn>
                        </p:par>
                      </p:childTnLst>
                    </p:cTn>
                  </p:par>
                  <p:par>
                    <p:cTn id="67" fill="hold">
                      <p:stCondLst>
                        <p:cond delay="indefinite"/>
                      </p:stCondLst>
                      <p:childTnLst>
                        <p:par>
                          <p:cTn id="68" fill="hold">
                            <p:stCondLst>
                              <p:cond delay="0"/>
                            </p:stCondLst>
                            <p:childTnLst>
                              <p:par>
                                <p:cTn id="69" presetID="47" presetClass="entr" presetSubtype="0" fill="hold" nodeType="clickEffect">
                                  <p:stCondLst>
                                    <p:cond delay="0"/>
                                  </p:stCondLst>
                                  <p:childTnLst>
                                    <p:set>
                                      <p:cBhvr>
                                        <p:cTn id="70" dur="1" fill="hold">
                                          <p:stCondLst>
                                            <p:cond delay="0"/>
                                          </p:stCondLst>
                                        </p:cTn>
                                        <p:tgtEl>
                                          <p:spTgt spid="53"/>
                                        </p:tgtEl>
                                        <p:attrNameLst>
                                          <p:attrName>style.visibility</p:attrName>
                                        </p:attrNameLst>
                                      </p:cBhvr>
                                      <p:to>
                                        <p:strVal val="visible"/>
                                      </p:to>
                                    </p:set>
                                    <p:animEffect transition="in" filter="fade">
                                      <p:cBhvr>
                                        <p:cTn id="71" dur="1000"/>
                                        <p:tgtEl>
                                          <p:spTgt spid="53"/>
                                        </p:tgtEl>
                                      </p:cBhvr>
                                    </p:animEffect>
                                    <p:anim calcmode="lin" valueType="num">
                                      <p:cBhvr>
                                        <p:cTn id="72" dur="1000" fill="hold"/>
                                        <p:tgtEl>
                                          <p:spTgt spid="53"/>
                                        </p:tgtEl>
                                        <p:attrNameLst>
                                          <p:attrName>ppt_x</p:attrName>
                                        </p:attrNameLst>
                                      </p:cBhvr>
                                      <p:tavLst>
                                        <p:tav tm="0">
                                          <p:val>
                                            <p:strVal val="#ppt_x"/>
                                          </p:val>
                                        </p:tav>
                                        <p:tav tm="100000">
                                          <p:val>
                                            <p:strVal val="#ppt_x"/>
                                          </p:val>
                                        </p:tav>
                                      </p:tavLst>
                                    </p:anim>
                                    <p:anim calcmode="lin" valueType="num">
                                      <p:cBhvr>
                                        <p:cTn id="73" dur="1000" fill="hold"/>
                                        <p:tgtEl>
                                          <p:spTgt spid="53"/>
                                        </p:tgtEl>
                                        <p:attrNameLst>
                                          <p:attrName>ppt_y</p:attrName>
                                        </p:attrNameLst>
                                      </p:cBhvr>
                                      <p:tavLst>
                                        <p:tav tm="0">
                                          <p:val>
                                            <p:strVal val="#ppt_y-.1"/>
                                          </p:val>
                                        </p:tav>
                                        <p:tav tm="100000">
                                          <p:val>
                                            <p:strVal val="#ppt_y"/>
                                          </p:val>
                                        </p:tav>
                                      </p:tavLst>
                                    </p:anim>
                                  </p:childTnLst>
                                </p:cTn>
                              </p:par>
                            </p:childTnLst>
                          </p:cTn>
                        </p:par>
                        <p:par>
                          <p:cTn id="74" fill="hold">
                            <p:stCondLst>
                              <p:cond delay="1000"/>
                            </p:stCondLst>
                            <p:childTnLst>
                              <p:par>
                                <p:cTn id="75" presetID="23" presetClass="entr" presetSubtype="16" fill="hold" grpId="0" nodeType="afterEffect">
                                  <p:stCondLst>
                                    <p:cond delay="0"/>
                                  </p:stCondLst>
                                  <p:childTnLst>
                                    <p:set>
                                      <p:cBhvr>
                                        <p:cTn id="76" dur="1" fill="hold">
                                          <p:stCondLst>
                                            <p:cond delay="0"/>
                                          </p:stCondLst>
                                        </p:cTn>
                                        <p:tgtEl>
                                          <p:spTgt spid="66"/>
                                        </p:tgtEl>
                                        <p:attrNameLst>
                                          <p:attrName>style.visibility</p:attrName>
                                        </p:attrNameLst>
                                      </p:cBhvr>
                                      <p:to>
                                        <p:strVal val="visible"/>
                                      </p:to>
                                    </p:set>
                                    <p:anim calcmode="lin" valueType="num">
                                      <p:cBhvr>
                                        <p:cTn id="77" dur="750" fill="hold"/>
                                        <p:tgtEl>
                                          <p:spTgt spid="66"/>
                                        </p:tgtEl>
                                        <p:attrNameLst>
                                          <p:attrName>ppt_w</p:attrName>
                                        </p:attrNameLst>
                                      </p:cBhvr>
                                      <p:tavLst>
                                        <p:tav tm="0">
                                          <p:val>
                                            <p:fltVal val="0"/>
                                          </p:val>
                                        </p:tav>
                                        <p:tav tm="100000">
                                          <p:val>
                                            <p:strVal val="#ppt_w"/>
                                          </p:val>
                                        </p:tav>
                                      </p:tavLst>
                                    </p:anim>
                                    <p:anim calcmode="lin" valueType="num">
                                      <p:cBhvr>
                                        <p:cTn id="78" dur="750" fill="hold"/>
                                        <p:tgtEl>
                                          <p:spTgt spid="66"/>
                                        </p:tgtEl>
                                        <p:attrNameLst>
                                          <p:attrName>ppt_h</p:attrName>
                                        </p:attrNameLst>
                                      </p:cBhvr>
                                      <p:tavLst>
                                        <p:tav tm="0">
                                          <p:val>
                                            <p:fltVal val="0"/>
                                          </p:val>
                                        </p:tav>
                                        <p:tav tm="100000">
                                          <p:val>
                                            <p:strVal val="#ppt_h"/>
                                          </p:val>
                                        </p:tav>
                                      </p:tavLst>
                                    </p:anim>
                                  </p:childTnLst>
                                </p:cTn>
                              </p:par>
                            </p:childTnLst>
                          </p:cTn>
                        </p:par>
                        <p:par>
                          <p:cTn id="79" fill="hold">
                            <p:stCondLst>
                              <p:cond delay="1750"/>
                            </p:stCondLst>
                            <p:childTnLst>
                              <p:par>
                                <p:cTn id="80" presetID="41" presetClass="entr" presetSubtype="0" fill="hold" grpId="0" nodeType="afterEffect">
                                  <p:stCondLst>
                                    <p:cond delay="0"/>
                                  </p:stCondLst>
                                  <p:iterate type="wd">
                                    <p:tmPct val="40000"/>
                                  </p:iterate>
                                  <p:childTnLst>
                                    <p:set>
                                      <p:cBhvr>
                                        <p:cTn id="81" dur="1" fill="hold">
                                          <p:stCondLst>
                                            <p:cond delay="0"/>
                                          </p:stCondLst>
                                        </p:cTn>
                                        <p:tgtEl>
                                          <p:spTgt spid="60"/>
                                        </p:tgtEl>
                                        <p:attrNameLst>
                                          <p:attrName>style.visibility</p:attrName>
                                        </p:attrNameLst>
                                      </p:cBhvr>
                                      <p:to>
                                        <p:strVal val="visible"/>
                                      </p:to>
                                    </p:set>
                                    <p:anim calcmode="lin" valueType="num">
                                      <p:cBhvr>
                                        <p:cTn id="82" dur="500" fill="hold"/>
                                        <p:tgtEl>
                                          <p:spTgt spid="60"/>
                                        </p:tgtEl>
                                        <p:attrNameLst>
                                          <p:attrName>ppt_x</p:attrName>
                                        </p:attrNameLst>
                                      </p:cBhvr>
                                      <p:tavLst>
                                        <p:tav tm="0">
                                          <p:val>
                                            <p:strVal val="#ppt_x"/>
                                          </p:val>
                                        </p:tav>
                                        <p:tav tm="50000">
                                          <p:val>
                                            <p:strVal val="#ppt_x+.1"/>
                                          </p:val>
                                        </p:tav>
                                        <p:tav tm="100000">
                                          <p:val>
                                            <p:strVal val="#ppt_x"/>
                                          </p:val>
                                        </p:tav>
                                      </p:tavLst>
                                    </p:anim>
                                    <p:anim calcmode="lin" valueType="num">
                                      <p:cBhvr>
                                        <p:cTn id="83" dur="500" fill="hold"/>
                                        <p:tgtEl>
                                          <p:spTgt spid="60"/>
                                        </p:tgtEl>
                                        <p:attrNameLst>
                                          <p:attrName>ppt_y</p:attrName>
                                        </p:attrNameLst>
                                      </p:cBhvr>
                                      <p:tavLst>
                                        <p:tav tm="0">
                                          <p:val>
                                            <p:strVal val="#ppt_y"/>
                                          </p:val>
                                        </p:tav>
                                        <p:tav tm="100000">
                                          <p:val>
                                            <p:strVal val="#ppt_y"/>
                                          </p:val>
                                        </p:tav>
                                      </p:tavLst>
                                    </p:anim>
                                    <p:anim calcmode="lin" valueType="num">
                                      <p:cBhvr>
                                        <p:cTn id="84" dur="500" fill="hold"/>
                                        <p:tgtEl>
                                          <p:spTgt spid="60"/>
                                        </p:tgtEl>
                                        <p:attrNameLst>
                                          <p:attrName>ppt_h</p:attrName>
                                        </p:attrNameLst>
                                      </p:cBhvr>
                                      <p:tavLst>
                                        <p:tav tm="0">
                                          <p:val>
                                            <p:strVal val="#ppt_h/10"/>
                                          </p:val>
                                        </p:tav>
                                        <p:tav tm="50000">
                                          <p:val>
                                            <p:strVal val="#ppt_h+.01"/>
                                          </p:val>
                                        </p:tav>
                                        <p:tav tm="100000">
                                          <p:val>
                                            <p:strVal val="#ppt_h"/>
                                          </p:val>
                                        </p:tav>
                                      </p:tavLst>
                                    </p:anim>
                                    <p:anim calcmode="lin" valueType="num">
                                      <p:cBhvr>
                                        <p:cTn id="85" dur="500" fill="hold"/>
                                        <p:tgtEl>
                                          <p:spTgt spid="60"/>
                                        </p:tgtEl>
                                        <p:attrNameLst>
                                          <p:attrName>ppt_w</p:attrName>
                                        </p:attrNameLst>
                                      </p:cBhvr>
                                      <p:tavLst>
                                        <p:tav tm="0">
                                          <p:val>
                                            <p:strVal val="#ppt_w/10"/>
                                          </p:val>
                                        </p:tav>
                                        <p:tav tm="50000">
                                          <p:val>
                                            <p:strVal val="#ppt_w+.01"/>
                                          </p:val>
                                        </p:tav>
                                        <p:tav tm="100000">
                                          <p:val>
                                            <p:strVal val="#ppt_w"/>
                                          </p:val>
                                        </p:tav>
                                      </p:tavLst>
                                    </p:anim>
                                    <p:animEffect transition="in" filter="fade">
                                      <p:cBhvr>
                                        <p:cTn id="86" dur="500" tmFilter="0,0; .5, 1; 1, 1"/>
                                        <p:tgtEl>
                                          <p:spTgt spid="60"/>
                                        </p:tgtEl>
                                      </p:cBhvr>
                                    </p:animEffect>
                                  </p:childTnLst>
                                </p:cTn>
                              </p:par>
                            </p:childTnLst>
                          </p:cTn>
                        </p:par>
                        <p:par>
                          <p:cTn id="87" fill="hold">
                            <p:stCondLst>
                              <p:cond delay="4650"/>
                            </p:stCondLst>
                            <p:childTnLst>
                              <p:par>
                                <p:cTn id="88" presetID="12" presetClass="entr" presetSubtype="2" fill="hold" grpId="0" nodeType="afterEffect">
                                  <p:stCondLst>
                                    <p:cond delay="0"/>
                                  </p:stCondLst>
                                  <p:childTnLst>
                                    <p:set>
                                      <p:cBhvr>
                                        <p:cTn id="89" dur="1" fill="hold">
                                          <p:stCondLst>
                                            <p:cond delay="0"/>
                                          </p:stCondLst>
                                        </p:cTn>
                                        <p:tgtEl>
                                          <p:spTgt spid="56"/>
                                        </p:tgtEl>
                                        <p:attrNameLst>
                                          <p:attrName>style.visibility</p:attrName>
                                        </p:attrNameLst>
                                      </p:cBhvr>
                                      <p:to>
                                        <p:strVal val="visible"/>
                                      </p:to>
                                    </p:set>
                                    <p:anim calcmode="lin" valueType="num">
                                      <p:cBhvr additive="base">
                                        <p:cTn id="90" dur="1000"/>
                                        <p:tgtEl>
                                          <p:spTgt spid="56"/>
                                        </p:tgtEl>
                                        <p:attrNameLst>
                                          <p:attrName>ppt_x</p:attrName>
                                        </p:attrNameLst>
                                      </p:cBhvr>
                                      <p:tavLst>
                                        <p:tav tm="0">
                                          <p:val>
                                            <p:strVal val="#ppt_x+#ppt_w*1.125000"/>
                                          </p:val>
                                        </p:tav>
                                        <p:tav tm="100000">
                                          <p:val>
                                            <p:strVal val="#ppt_x"/>
                                          </p:val>
                                        </p:tav>
                                      </p:tavLst>
                                    </p:anim>
                                    <p:animEffect transition="in" filter="wipe(left)">
                                      <p:cBhvr>
                                        <p:cTn id="91" dur="1000"/>
                                        <p:tgtEl>
                                          <p:spTgt spid="56"/>
                                        </p:tgtEl>
                                      </p:cBhvr>
                                    </p:animEffect>
                                  </p:childTnLst>
                                </p:cTn>
                              </p:par>
                              <p:par>
                                <p:cTn id="92" presetID="12" presetClass="entr" presetSubtype="8" fill="hold" grpId="0" nodeType="withEffect">
                                  <p:stCondLst>
                                    <p:cond delay="0"/>
                                  </p:stCondLst>
                                  <p:childTnLst>
                                    <p:set>
                                      <p:cBhvr>
                                        <p:cTn id="93" dur="1" fill="hold">
                                          <p:stCondLst>
                                            <p:cond delay="0"/>
                                          </p:stCondLst>
                                        </p:cTn>
                                        <p:tgtEl>
                                          <p:spTgt spid="57"/>
                                        </p:tgtEl>
                                        <p:attrNameLst>
                                          <p:attrName>style.visibility</p:attrName>
                                        </p:attrNameLst>
                                      </p:cBhvr>
                                      <p:to>
                                        <p:strVal val="visible"/>
                                      </p:to>
                                    </p:set>
                                    <p:anim calcmode="lin" valueType="num">
                                      <p:cBhvr additive="base">
                                        <p:cTn id="94" dur="1000"/>
                                        <p:tgtEl>
                                          <p:spTgt spid="57"/>
                                        </p:tgtEl>
                                        <p:attrNameLst>
                                          <p:attrName>ppt_x</p:attrName>
                                        </p:attrNameLst>
                                      </p:cBhvr>
                                      <p:tavLst>
                                        <p:tav tm="0">
                                          <p:val>
                                            <p:strVal val="#ppt_x-#ppt_w*1.125000"/>
                                          </p:val>
                                        </p:tav>
                                        <p:tav tm="100000">
                                          <p:val>
                                            <p:strVal val="#ppt_x"/>
                                          </p:val>
                                        </p:tav>
                                      </p:tavLst>
                                    </p:anim>
                                    <p:animEffect transition="in" filter="wipe(right)">
                                      <p:cBhvr>
                                        <p:cTn id="95" dur="1000"/>
                                        <p:tgtEl>
                                          <p:spTgt spid="57"/>
                                        </p:tgtEl>
                                      </p:cBhvr>
                                    </p:animEffect>
                                  </p:childTnLst>
                                </p:cTn>
                              </p:par>
                            </p:childTnLst>
                          </p:cTn>
                        </p:par>
                        <p:par>
                          <p:cTn id="96" fill="hold">
                            <p:stCondLst>
                              <p:cond delay="5650"/>
                            </p:stCondLst>
                            <p:childTnLst>
                              <p:par>
                                <p:cTn id="97" presetID="23" presetClass="entr" presetSubtype="16" fill="hold" nodeType="afterEffect">
                                  <p:stCondLst>
                                    <p:cond delay="0"/>
                                  </p:stCondLst>
                                  <p:childTnLst>
                                    <p:set>
                                      <p:cBhvr>
                                        <p:cTn id="98" dur="1" fill="hold">
                                          <p:stCondLst>
                                            <p:cond delay="0"/>
                                          </p:stCondLst>
                                        </p:cTn>
                                        <p:tgtEl>
                                          <p:spTgt spid="58"/>
                                        </p:tgtEl>
                                        <p:attrNameLst>
                                          <p:attrName>style.visibility</p:attrName>
                                        </p:attrNameLst>
                                      </p:cBhvr>
                                      <p:to>
                                        <p:strVal val="visible"/>
                                      </p:to>
                                    </p:set>
                                    <p:anim calcmode="lin" valueType="num">
                                      <p:cBhvr>
                                        <p:cTn id="99" dur="1000" fill="hold"/>
                                        <p:tgtEl>
                                          <p:spTgt spid="58"/>
                                        </p:tgtEl>
                                        <p:attrNameLst>
                                          <p:attrName>ppt_w</p:attrName>
                                        </p:attrNameLst>
                                      </p:cBhvr>
                                      <p:tavLst>
                                        <p:tav tm="0">
                                          <p:val>
                                            <p:fltVal val="0"/>
                                          </p:val>
                                        </p:tav>
                                        <p:tav tm="100000">
                                          <p:val>
                                            <p:strVal val="#ppt_w"/>
                                          </p:val>
                                        </p:tav>
                                      </p:tavLst>
                                    </p:anim>
                                    <p:anim calcmode="lin" valueType="num">
                                      <p:cBhvr>
                                        <p:cTn id="100" dur="1000" fill="hold"/>
                                        <p:tgtEl>
                                          <p:spTgt spid="58"/>
                                        </p:tgtEl>
                                        <p:attrNameLst>
                                          <p:attrName>ppt_h</p:attrName>
                                        </p:attrNameLst>
                                      </p:cBhvr>
                                      <p:tavLst>
                                        <p:tav tm="0">
                                          <p:val>
                                            <p:fltVal val="0"/>
                                          </p:val>
                                        </p:tav>
                                        <p:tav tm="100000">
                                          <p:val>
                                            <p:strVal val="#ppt_h"/>
                                          </p:val>
                                        </p:tav>
                                      </p:tavLst>
                                    </p:anim>
                                  </p:childTnLst>
                                </p:cTn>
                              </p:par>
                              <p:par>
                                <p:cTn id="101" presetID="23" presetClass="entr" presetSubtype="16" fill="hold" nodeType="withEffect">
                                  <p:stCondLst>
                                    <p:cond delay="0"/>
                                  </p:stCondLst>
                                  <p:childTnLst>
                                    <p:set>
                                      <p:cBhvr>
                                        <p:cTn id="102" dur="1" fill="hold">
                                          <p:stCondLst>
                                            <p:cond delay="0"/>
                                          </p:stCondLst>
                                        </p:cTn>
                                        <p:tgtEl>
                                          <p:spTgt spid="59"/>
                                        </p:tgtEl>
                                        <p:attrNameLst>
                                          <p:attrName>style.visibility</p:attrName>
                                        </p:attrNameLst>
                                      </p:cBhvr>
                                      <p:to>
                                        <p:strVal val="visible"/>
                                      </p:to>
                                    </p:set>
                                    <p:anim calcmode="lin" valueType="num">
                                      <p:cBhvr>
                                        <p:cTn id="103" dur="1000" fill="hold"/>
                                        <p:tgtEl>
                                          <p:spTgt spid="59"/>
                                        </p:tgtEl>
                                        <p:attrNameLst>
                                          <p:attrName>ppt_w</p:attrName>
                                        </p:attrNameLst>
                                      </p:cBhvr>
                                      <p:tavLst>
                                        <p:tav tm="0">
                                          <p:val>
                                            <p:fltVal val="0"/>
                                          </p:val>
                                        </p:tav>
                                        <p:tav tm="100000">
                                          <p:val>
                                            <p:strVal val="#ppt_w"/>
                                          </p:val>
                                        </p:tav>
                                      </p:tavLst>
                                    </p:anim>
                                    <p:anim calcmode="lin" valueType="num">
                                      <p:cBhvr>
                                        <p:cTn id="104" dur="1000" fill="hold"/>
                                        <p:tgtEl>
                                          <p:spTgt spid="59"/>
                                        </p:tgtEl>
                                        <p:attrNameLst>
                                          <p:attrName>ppt_h</p:attrName>
                                        </p:attrNameLst>
                                      </p:cBhvr>
                                      <p:tavLst>
                                        <p:tav tm="0">
                                          <p:val>
                                            <p:fltVal val="0"/>
                                          </p:val>
                                        </p:tav>
                                        <p:tav tm="100000">
                                          <p:val>
                                            <p:strVal val="#ppt_h"/>
                                          </p:val>
                                        </p:tav>
                                      </p:tavLst>
                                    </p:anim>
                                  </p:childTnLst>
                                </p:cTn>
                              </p:par>
                              <p:par>
                                <p:cTn id="105" presetID="32" presetClass="emph" presetSubtype="0" repeatCount="indefinite" fill="hold" nodeType="withEffect">
                                  <p:stCondLst>
                                    <p:cond delay="0"/>
                                  </p:stCondLst>
                                  <p:childTnLst>
                                    <p:animRot by="120000">
                                      <p:cBhvr>
                                        <p:cTn id="106" dur="100" fill="hold">
                                          <p:stCondLst>
                                            <p:cond delay="0"/>
                                          </p:stCondLst>
                                        </p:cTn>
                                        <p:tgtEl>
                                          <p:spTgt spid="58"/>
                                        </p:tgtEl>
                                        <p:attrNameLst>
                                          <p:attrName>r</p:attrName>
                                        </p:attrNameLst>
                                      </p:cBhvr>
                                    </p:animRot>
                                    <p:animRot by="-240000">
                                      <p:cBhvr>
                                        <p:cTn id="107" dur="200" fill="hold">
                                          <p:stCondLst>
                                            <p:cond delay="200"/>
                                          </p:stCondLst>
                                        </p:cTn>
                                        <p:tgtEl>
                                          <p:spTgt spid="58"/>
                                        </p:tgtEl>
                                        <p:attrNameLst>
                                          <p:attrName>r</p:attrName>
                                        </p:attrNameLst>
                                      </p:cBhvr>
                                    </p:animRot>
                                    <p:animRot by="240000">
                                      <p:cBhvr>
                                        <p:cTn id="108" dur="200" fill="hold">
                                          <p:stCondLst>
                                            <p:cond delay="400"/>
                                          </p:stCondLst>
                                        </p:cTn>
                                        <p:tgtEl>
                                          <p:spTgt spid="58"/>
                                        </p:tgtEl>
                                        <p:attrNameLst>
                                          <p:attrName>r</p:attrName>
                                        </p:attrNameLst>
                                      </p:cBhvr>
                                    </p:animRot>
                                    <p:animRot by="-240000">
                                      <p:cBhvr>
                                        <p:cTn id="109" dur="200" fill="hold">
                                          <p:stCondLst>
                                            <p:cond delay="600"/>
                                          </p:stCondLst>
                                        </p:cTn>
                                        <p:tgtEl>
                                          <p:spTgt spid="58"/>
                                        </p:tgtEl>
                                        <p:attrNameLst>
                                          <p:attrName>r</p:attrName>
                                        </p:attrNameLst>
                                      </p:cBhvr>
                                    </p:animRot>
                                    <p:animRot by="120000">
                                      <p:cBhvr>
                                        <p:cTn id="110" dur="200" fill="hold">
                                          <p:stCondLst>
                                            <p:cond delay="800"/>
                                          </p:stCondLst>
                                        </p:cTn>
                                        <p:tgtEl>
                                          <p:spTgt spid="58"/>
                                        </p:tgtEl>
                                        <p:attrNameLst>
                                          <p:attrName>r</p:attrName>
                                        </p:attrNameLst>
                                      </p:cBhvr>
                                    </p:animRot>
                                  </p:childTnLst>
                                </p:cTn>
                              </p:par>
                              <p:par>
                                <p:cTn id="111" presetID="32" presetClass="emph" presetSubtype="0" repeatCount="indefinite" fill="hold" nodeType="withEffect">
                                  <p:stCondLst>
                                    <p:cond delay="0"/>
                                  </p:stCondLst>
                                  <p:childTnLst>
                                    <p:animRot by="120000">
                                      <p:cBhvr>
                                        <p:cTn id="112" dur="100" fill="hold">
                                          <p:stCondLst>
                                            <p:cond delay="0"/>
                                          </p:stCondLst>
                                        </p:cTn>
                                        <p:tgtEl>
                                          <p:spTgt spid="59"/>
                                        </p:tgtEl>
                                        <p:attrNameLst>
                                          <p:attrName>r</p:attrName>
                                        </p:attrNameLst>
                                      </p:cBhvr>
                                    </p:animRot>
                                    <p:animRot by="-240000">
                                      <p:cBhvr>
                                        <p:cTn id="113" dur="200" fill="hold">
                                          <p:stCondLst>
                                            <p:cond delay="200"/>
                                          </p:stCondLst>
                                        </p:cTn>
                                        <p:tgtEl>
                                          <p:spTgt spid="59"/>
                                        </p:tgtEl>
                                        <p:attrNameLst>
                                          <p:attrName>r</p:attrName>
                                        </p:attrNameLst>
                                      </p:cBhvr>
                                    </p:animRot>
                                    <p:animRot by="240000">
                                      <p:cBhvr>
                                        <p:cTn id="114" dur="200" fill="hold">
                                          <p:stCondLst>
                                            <p:cond delay="400"/>
                                          </p:stCondLst>
                                        </p:cTn>
                                        <p:tgtEl>
                                          <p:spTgt spid="59"/>
                                        </p:tgtEl>
                                        <p:attrNameLst>
                                          <p:attrName>r</p:attrName>
                                        </p:attrNameLst>
                                      </p:cBhvr>
                                    </p:animRot>
                                    <p:animRot by="-240000">
                                      <p:cBhvr>
                                        <p:cTn id="115" dur="200" fill="hold">
                                          <p:stCondLst>
                                            <p:cond delay="600"/>
                                          </p:stCondLst>
                                        </p:cTn>
                                        <p:tgtEl>
                                          <p:spTgt spid="59"/>
                                        </p:tgtEl>
                                        <p:attrNameLst>
                                          <p:attrName>r</p:attrName>
                                        </p:attrNameLst>
                                      </p:cBhvr>
                                    </p:animRot>
                                    <p:animRot by="120000">
                                      <p:cBhvr>
                                        <p:cTn id="116" dur="200" fill="hold">
                                          <p:stCondLst>
                                            <p:cond delay="800"/>
                                          </p:stCondLst>
                                        </p:cTn>
                                        <p:tgtEl>
                                          <p:spTgt spid="59"/>
                                        </p:tgtEl>
                                        <p:attrNameLst>
                                          <p:attrName>r</p:attrName>
                                        </p:attrNameLst>
                                      </p:cBhvr>
                                    </p:animRot>
                                  </p:childTnLst>
                                </p:cTn>
                              </p:par>
                            </p:childTnLst>
                          </p:cTn>
                        </p:par>
                      </p:childTnLst>
                    </p:cTn>
                  </p:par>
                  <p:par>
                    <p:cTn id="117" fill="hold">
                      <p:stCondLst>
                        <p:cond delay="indefinite"/>
                      </p:stCondLst>
                      <p:childTnLst>
                        <p:par>
                          <p:cTn id="118" fill="hold">
                            <p:stCondLst>
                              <p:cond delay="0"/>
                            </p:stCondLst>
                            <p:childTnLst>
                              <p:par>
                                <p:cTn id="119" presetID="1" presetClass="emph" presetSubtype="2" fill="hold" nodeType="clickEffect">
                                  <p:stCondLst>
                                    <p:cond delay="0"/>
                                  </p:stCondLst>
                                  <p:childTnLst>
                                    <p:animClr clrSpc="rgb" dir="cw">
                                      <p:cBhvr>
                                        <p:cTn id="120" dur="1000" fill="hold"/>
                                        <p:tgtEl>
                                          <p:spTgt spid="57"/>
                                        </p:tgtEl>
                                        <p:attrNameLst>
                                          <p:attrName>fillcolor</p:attrName>
                                        </p:attrNameLst>
                                      </p:cBhvr>
                                      <p:to>
                                        <a:srgbClr val="92D050"/>
                                      </p:to>
                                    </p:animClr>
                                    <p:set>
                                      <p:cBhvr>
                                        <p:cTn id="121" dur="1000" fill="hold"/>
                                        <p:tgtEl>
                                          <p:spTgt spid="57"/>
                                        </p:tgtEl>
                                        <p:attrNameLst>
                                          <p:attrName>fill.type</p:attrName>
                                        </p:attrNameLst>
                                      </p:cBhvr>
                                      <p:to>
                                        <p:strVal val="solid"/>
                                      </p:to>
                                    </p:set>
                                    <p:set>
                                      <p:cBhvr>
                                        <p:cTn id="122" dur="1000" fill="hold"/>
                                        <p:tgtEl>
                                          <p:spTgt spid="5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7" grpId="0"/>
      <p:bldP spid="4" grpId="0" animBg="1"/>
      <p:bldP spid="37" grpId="0" animBg="1"/>
      <p:bldP spid="2" grpId="0"/>
      <p:bldP spid="52" grpId="0"/>
      <p:bldP spid="56" grpId="0" animBg="1"/>
      <p:bldP spid="57" grpId="0" animBg="1"/>
      <p:bldP spid="60" grpId="0"/>
      <p:bldP spid="6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684"/>
        <p:cNvGrpSpPr/>
        <p:nvPr/>
      </p:nvGrpSpPr>
      <p:grpSpPr>
        <a:xfrm>
          <a:off x="0" y="0"/>
          <a:ext cx="0" cy="0"/>
          <a:chOff x="0" y="0"/>
          <a:chExt cx="0" cy="0"/>
        </a:xfrm>
      </p:grpSpPr>
      <p:grpSp>
        <p:nvGrpSpPr>
          <p:cNvPr id="14" name="Google Shape;1685;p43">
            <a:extLst>
              <a:ext uri="{FF2B5EF4-FFF2-40B4-BE49-F238E27FC236}">
                <a16:creationId xmlns:a16="http://schemas.microsoft.com/office/drawing/2014/main" id="{295D39B9-F84C-4E83-BE05-084EA2474AAC}"/>
              </a:ext>
            </a:extLst>
          </p:cNvPr>
          <p:cNvGrpSpPr/>
          <p:nvPr/>
        </p:nvGrpSpPr>
        <p:grpSpPr>
          <a:xfrm>
            <a:off x="1522151" y="539400"/>
            <a:ext cx="454448" cy="1887747"/>
            <a:chOff x="3846700" y="-166175"/>
            <a:chExt cx="454448" cy="1887747"/>
          </a:xfrm>
        </p:grpSpPr>
        <p:sp>
          <p:nvSpPr>
            <p:cNvPr id="15" name="Google Shape;1686;p43">
              <a:extLst>
                <a:ext uri="{FF2B5EF4-FFF2-40B4-BE49-F238E27FC236}">
                  <a16:creationId xmlns:a16="http://schemas.microsoft.com/office/drawing/2014/main" id="{8F33EF1A-9DE3-4687-A6CA-D62DD562891C}"/>
                </a:ext>
              </a:extLst>
            </p:cNvPr>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87;p43">
              <a:extLst>
                <a:ext uri="{FF2B5EF4-FFF2-40B4-BE49-F238E27FC236}">
                  <a16:creationId xmlns:a16="http://schemas.microsoft.com/office/drawing/2014/main" id="{DD19357B-5F36-4B59-8556-4DE5C3370737}"/>
                </a:ext>
              </a:extLst>
            </p:cNvPr>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88;p43">
              <a:extLst>
                <a:ext uri="{FF2B5EF4-FFF2-40B4-BE49-F238E27FC236}">
                  <a16:creationId xmlns:a16="http://schemas.microsoft.com/office/drawing/2014/main" id="{77BAF692-A46E-4077-AEC2-3993CBBF65F3}"/>
                </a:ext>
              </a:extLst>
            </p:cNvPr>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689;p43">
            <a:extLst>
              <a:ext uri="{FF2B5EF4-FFF2-40B4-BE49-F238E27FC236}">
                <a16:creationId xmlns:a16="http://schemas.microsoft.com/office/drawing/2014/main" id="{28A370D5-FBE0-4E44-BD65-97C530200482}"/>
              </a:ext>
            </a:extLst>
          </p:cNvPr>
          <p:cNvGrpSpPr/>
          <p:nvPr/>
        </p:nvGrpSpPr>
        <p:grpSpPr>
          <a:xfrm>
            <a:off x="7167401" y="539400"/>
            <a:ext cx="454448" cy="1887747"/>
            <a:chOff x="3846700" y="-166175"/>
            <a:chExt cx="454448" cy="1887747"/>
          </a:xfrm>
        </p:grpSpPr>
        <p:sp>
          <p:nvSpPr>
            <p:cNvPr id="21" name="Google Shape;1690;p43">
              <a:extLst>
                <a:ext uri="{FF2B5EF4-FFF2-40B4-BE49-F238E27FC236}">
                  <a16:creationId xmlns:a16="http://schemas.microsoft.com/office/drawing/2014/main" id="{91C75E03-15FA-4DF6-AD64-9808D5779CF3}"/>
                </a:ext>
              </a:extLst>
            </p:cNvPr>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91;p43">
              <a:extLst>
                <a:ext uri="{FF2B5EF4-FFF2-40B4-BE49-F238E27FC236}">
                  <a16:creationId xmlns:a16="http://schemas.microsoft.com/office/drawing/2014/main" id="{400F5BEF-B3ED-41D1-8756-7DD06F064709}"/>
                </a:ext>
              </a:extLst>
            </p:cNvPr>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92;p43">
              <a:extLst>
                <a:ext uri="{FF2B5EF4-FFF2-40B4-BE49-F238E27FC236}">
                  <a16:creationId xmlns:a16="http://schemas.microsoft.com/office/drawing/2014/main" id="{2691BC9C-B753-45EE-884B-3D8D0431DC0F}"/>
                </a:ext>
              </a:extLst>
            </p:cNvPr>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1693;p43">
            <a:extLst>
              <a:ext uri="{FF2B5EF4-FFF2-40B4-BE49-F238E27FC236}">
                <a16:creationId xmlns:a16="http://schemas.microsoft.com/office/drawing/2014/main" id="{F6DAB5BD-851E-4D90-841E-FCD424806943}"/>
              </a:ext>
            </a:extLst>
          </p:cNvPr>
          <p:cNvGrpSpPr/>
          <p:nvPr/>
        </p:nvGrpSpPr>
        <p:grpSpPr>
          <a:xfrm>
            <a:off x="491632" y="258212"/>
            <a:ext cx="8160736" cy="763518"/>
            <a:chOff x="463764" y="1472422"/>
            <a:chExt cx="41070639" cy="3283008"/>
          </a:xfrm>
          <a:solidFill>
            <a:schemeClr val="accent5">
              <a:lumMod val="90000"/>
            </a:schemeClr>
          </a:solidFill>
          <a:effectLst>
            <a:glow rad="76200">
              <a:srgbClr val="964000">
                <a:alpha val="90980"/>
              </a:srgbClr>
            </a:glow>
          </a:effectLst>
        </p:grpSpPr>
        <p:sp>
          <p:nvSpPr>
            <p:cNvPr id="25" name="Google Shape;1694;p43">
              <a:extLst>
                <a:ext uri="{FF2B5EF4-FFF2-40B4-BE49-F238E27FC236}">
                  <a16:creationId xmlns:a16="http://schemas.microsoft.com/office/drawing/2014/main" id="{CB0F5375-54E2-42F9-914C-80F64EA78512}"/>
                </a:ext>
              </a:extLst>
            </p:cNvPr>
            <p:cNvSpPr/>
            <p:nvPr/>
          </p:nvSpPr>
          <p:spPr>
            <a:xfrm rot="5400000">
              <a:off x="38773646" y="1994673"/>
              <a:ext cx="3283008" cy="2238505"/>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95;p43">
              <a:extLst>
                <a:ext uri="{FF2B5EF4-FFF2-40B4-BE49-F238E27FC236}">
                  <a16:creationId xmlns:a16="http://schemas.microsoft.com/office/drawing/2014/main" id="{9A7FDB62-EB7C-46F1-A7DD-D2F2BBC2BB2F}"/>
                </a:ext>
              </a:extLst>
            </p:cNvPr>
            <p:cNvSpPr/>
            <p:nvPr/>
          </p:nvSpPr>
          <p:spPr>
            <a:xfrm rot="-5400000">
              <a:off x="-57616" y="1993802"/>
              <a:ext cx="3283008" cy="2240248"/>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696;p43">
              <a:extLst>
                <a:ext uri="{FF2B5EF4-FFF2-40B4-BE49-F238E27FC236}">
                  <a16:creationId xmlns:a16="http://schemas.microsoft.com/office/drawing/2014/main" id="{540379C5-29F4-400F-A48F-B768BB8C97B6}"/>
                </a:ext>
              </a:extLst>
            </p:cNvPr>
            <p:cNvSpPr/>
            <p:nvPr/>
          </p:nvSpPr>
          <p:spPr>
            <a:xfrm>
              <a:off x="1990050" y="1472439"/>
              <a:ext cx="37522200" cy="32826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1704;p43">
            <a:extLst>
              <a:ext uri="{FF2B5EF4-FFF2-40B4-BE49-F238E27FC236}">
                <a16:creationId xmlns:a16="http://schemas.microsoft.com/office/drawing/2014/main" id="{D25C2C09-06CC-49B9-B0AD-4A12687B7D50}"/>
              </a:ext>
            </a:extLst>
          </p:cNvPr>
          <p:cNvGrpSpPr/>
          <p:nvPr/>
        </p:nvGrpSpPr>
        <p:grpSpPr>
          <a:xfrm>
            <a:off x="801426" y="1021725"/>
            <a:ext cx="454448" cy="1887747"/>
            <a:chOff x="3846700" y="-166175"/>
            <a:chExt cx="454448" cy="1887747"/>
          </a:xfrm>
        </p:grpSpPr>
        <p:sp>
          <p:nvSpPr>
            <p:cNvPr id="38" name="Google Shape;1705;p43">
              <a:extLst>
                <a:ext uri="{FF2B5EF4-FFF2-40B4-BE49-F238E27FC236}">
                  <a16:creationId xmlns:a16="http://schemas.microsoft.com/office/drawing/2014/main" id="{754F5561-BD04-4B31-A5B0-A0B1BF00E303}"/>
                </a:ext>
              </a:extLst>
            </p:cNvPr>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706;p43">
              <a:extLst>
                <a:ext uri="{FF2B5EF4-FFF2-40B4-BE49-F238E27FC236}">
                  <a16:creationId xmlns:a16="http://schemas.microsoft.com/office/drawing/2014/main" id="{2C2AC66A-6B97-49BF-BBEE-CB925723A5B3}"/>
                </a:ext>
              </a:extLst>
            </p:cNvPr>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707;p43">
              <a:extLst>
                <a:ext uri="{FF2B5EF4-FFF2-40B4-BE49-F238E27FC236}">
                  <a16:creationId xmlns:a16="http://schemas.microsoft.com/office/drawing/2014/main" id="{31C80C01-7001-49A8-869B-4D7ADCF701B4}"/>
                </a:ext>
              </a:extLst>
            </p:cNvPr>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1708;p43">
            <a:extLst>
              <a:ext uri="{FF2B5EF4-FFF2-40B4-BE49-F238E27FC236}">
                <a16:creationId xmlns:a16="http://schemas.microsoft.com/office/drawing/2014/main" id="{9E792CB7-724A-494A-8D63-E67AB9303300}"/>
              </a:ext>
            </a:extLst>
          </p:cNvPr>
          <p:cNvGrpSpPr/>
          <p:nvPr/>
        </p:nvGrpSpPr>
        <p:grpSpPr>
          <a:xfrm>
            <a:off x="7903376" y="1021725"/>
            <a:ext cx="454448" cy="1887747"/>
            <a:chOff x="3846700" y="-166175"/>
            <a:chExt cx="454448" cy="1887747"/>
          </a:xfrm>
        </p:grpSpPr>
        <p:sp>
          <p:nvSpPr>
            <p:cNvPr id="43" name="Google Shape;1709;p43">
              <a:extLst>
                <a:ext uri="{FF2B5EF4-FFF2-40B4-BE49-F238E27FC236}">
                  <a16:creationId xmlns:a16="http://schemas.microsoft.com/office/drawing/2014/main" id="{DA77CB89-0667-4378-BA80-EBC7B7AD1694}"/>
                </a:ext>
              </a:extLst>
            </p:cNvPr>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710;p43">
              <a:extLst>
                <a:ext uri="{FF2B5EF4-FFF2-40B4-BE49-F238E27FC236}">
                  <a16:creationId xmlns:a16="http://schemas.microsoft.com/office/drawing/2014/main" id="{14E185BF-C612-492F-9BC3-D82B70D1F5CD}"/>
                </a:ext>
              </a:extLst>
            </p:cNvPr>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711;p43">
              <a:extLst>
                <a:ext uri="{FF2B5EF4-FFF2-40B4-BE49-F238E27FC236}">
                  <a16:creationId xmlns:a16="http://schemas.microsoft.com/office/drawing/2014/main" id="{04309FAE-B757-4571-A37E-5156B8FA795F}"/>
                </a:ext>
              </a:extLst>
            </p:cNvPr>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مربع نص 45">
            <a:extLst>
              <a:ext uri="{FF2B5EF4-FFF2-40B4-BE49-F238E27FC236}">
                <a16:creationId xmlns:a16="http://schemas.microsoft.com/office/drawing/2014/main" id="{58E21214-D9F7-4823-AEE7-FEF85CEB7E06}"/>
              </a:ext>
            </a:extLst>
          </p:cNvPr>
          <p:cNvSpPr txBox="1"/>
          <p:nvPr/>
        </p:nvSpPr>
        <p:spPr>
          <a:xfrm>
            <a:off x="5855433" y="2842844"/>
            <a:ext cx="3421705" cy="2172903"/>
          </a:xfrm>
          <a:prstGeom prst="rect">
            <a:avLst/>
          </a:prstGeom>
          <a:noFill/>
        </p:spPr>
        <p:txBody>
          <a:bodyPr wrap="square" rtlCol="1">
            <a:spAutoFit/>
          </a:bodyPr>
          <a:lstStyle/>
          <a:p>
            <a:pPr algn="ctr">
              <a:lnSpc>
                <a:spcPct val="130000"/>
              </a:lnSpc>
            </a:pPr>
            <a:r>
              <a:rPr lang="ar-SA" sz="3200" b="1" dirty="0">
                <a:solidFill>
                  <a:schemeClr val="accent6">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عمل الطلاب: </a:t>
            </a:r>
          </a:p>
          <a:p>
            <a:pPr algn="r">
              <a:lnSpc>
                <a:spcPct val="130000"/>
              </a:lnSpc>
            </a:pPr>
            <a:r>
              <a:rPr lang="ar-SA" sz="2400" b="1" dirty="0">
                <a:solidFill>
                  <a:schemeClr val="accent5">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    -مازن إياد أبوزيد </a:t>
            </a:r>
          </a:p>
          <a:p>
            <a:pPr algn="r">
              <a:lnSpc>
                <a:spcPct val="130000"/>
              </a:lnSpc>
            </a:pPr>
            <a:r>
              <a:rPr lang="ar-SA" sz="2400" b="1" dirty="0">
                <a:solidFill>
                  <a:schemeClr val="accent5">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    -محمد علي باخشوين     </a:t>
            </a:r>
          </a:p>
          <a:p>
            <a:pPr algn="r">
              <a:lnSpc>
                <a:spcPct val="130000"/>
              </a:lnSpc>
            </a:pPr>
            <a:r>
              <a:rPr lang="ar-SA" sz="2400" b="1" dirty="0">
                <a:solidFill>
                  <a:schemeClr val="accent5">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    -محمد مراد أبوزيد    </a:t>
            </a:r>
          </a:p>
        </p:txBody>
      </p:sp>
      <p:sp>
        <p:nvSpPr>
          <p:cNvPr id="47" name="Google Shape;126;p26">
            <a:extLst>
              <a:ext uri="{FF2B5EF4-FFF2-40B4-BE49-F238E27FC236}">
                <a16:creationId xmlns:a16="http://schemas.microsoft.com/office/drawing/2014/main" id="{AFD75C2E-2C27-48ED-9E86-A9A6269171DE}"/>
              </a:ext>
            </a:extLst>
          </p:cNvPr>
          <p:cNvSpPr txBox="1">
            <a:spLocks/>
          </p:cNvSpPr>
          <p:nvPr/>
        </p:nvSpPr>
        <p:spPr>
          <a:xfrm>
            <a:off x="1394799" y="227284"/>
            <a:ext cx="5863772"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4400" dirty="0">
                <a:solidFill>
                  <a:schemeClr val="accent6">
                    <a:lumMod val="90000"/>
                  </a:schemeClr>
                </a:solidFill>
                <a:effectLst>
                  <a:glow rad="88900">
                    <a:schemeClr val="accent6">
                      <a:lumMod val="25000"/>
                    </a:schemeClr>
                  </a:glow>
                </a:effectLst>
                <a:latin typeface="Mikhak Bold" panose="02000803000000000000" pitchFamily="2" charset="-78"/>
                <a:cs typeface="Mikhak Bold" panose="02000803000000000000" pitchFamily="2" charset="-78"/>
              </a:rPr>
              <a:t>انتهى الدرس </a:t>
            </a:r>
          </a:p>
        </p:txBody>
      </p:sp>
      <p:sp>
        <p:nvSpPr>
          <p:cNvPr id="48" name="مستطيل 47">
            <a:extLst>
              <a:ext uri="{FF2B5EF4-FFF2-40B4-BE49-F238E27FC236}">
                <a16:creationId xmlns:a16="http://schemas.microsoft.com/office/drawing/2014/main" id="{CC0FAEB2-A2CF-43F6-84F2-6A5756AC9470}"/>
              </a:ext>
            </a:extLst>
          </p:cNvPr>
          <p:cNvSpPr/>
          <p:nvPr/>
        </p:nvSpPr>
        <p:spPr>
          <a:xfrm>
            <a:off x="0" y="0"/>
            <a:ext cx="9144000" cy="5143500"/>
          </a:xfrm>
          <a:prstGeom prst="rect">
            <a:avLst/>
          </a:prstGeom>
          <a:noFill/>
          <a:ln w="76200">
            <a:solidFill>
              <a:schemeClr val="accent5">
                <a:lumMod val="50000"/>
              </a:schemeClr>
            </a:solidFill>
          </a:ln>
          <a:effectLst>
            <a:glow rad="139700">
              <a:srgbClr val="EE8C32">
                <a:alpha val="60784"/>
              </a:srgb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9" name="مربع نص 48">
            <a:extLst>
              <a:ext uri="{FF2B5EF4-FFF2-40B4-BE49-F238E27FC236}">
                <a16:creationId xmlns:a16="http://schemas.microsoft.com/office/drawing/2014/main" id="{B77EEF7D-9B7A-4705-92BE-B7637E15113C}"/>
              </a:ext>
            </a:extLst>
          </p:cNvPr>
          <p:cNvSpPr txBox="1"/>
          <p:nvPr/>
        </p:nvSpPr>
        <p:spPr>
          <a:xfrm>
            <a:off x="-204875" y="2952384"/>
            <a:ext cx="3454051" cy="1212640"/>
          </a:xfrm>
          <a:prstGeom prst="rect">
            <a:avLst/>
          </a:prstGeom>
          <a:noFill/>
        </p:spPr>
        <p:txBody>
          <a:bodyPr wrap="square" rtlCol="1">
            <a:spAutoFit/>
          </a:bodyPr>
          <a:lstStyle/>
          <a:p>
            <a:pPr algn="ctr">
              <a:lnSpc>
                <a:spcPct val="130000"/>
              </a:lnSpc>
            </a:pPr>
            <a:r>
              <a:rPr lang="ar-SA" sz="3200" b="1" dirty="0">
                <a:solidFill>
                  <a:schemeClr val="accent6">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معلم المادة: </a:t>
            </a:r>
          </a:p>
          <a:p>
            <a:pPr algn="r">
              <a:lnSpc>
                <a:spcPct val="130000"/>
              </a:lnSpc>
            </a:pPr>
            <a:r>
              <a:rPr lang="ar-SA" sz="2400" b="1" dirty="0">
                <a:solidFill>
                  <a:schemeClr val="accent5">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  أ. أحمد جمعان الغامدي </a:t>
            </a:r>
          </a:p>
        </p:txBody>
      </p:sp>
      <p:pic>
        <p:nvPicPr>
          <p:cNvPr id="50" name="صورة 49" descr="صورة تحتوي على نص&#10;&#10;تم إنشاء الوصف تلقائياً">
            <a:extLst>
              <a:ext uri="{FF2B5EF4-FFF2-40B4-BE49-F238E27FC236}">
                <a16:creationId xmlns:a16="http://schemas.microsoft.com/office/drawing/2014/main" id="{6FD05BE2-BD18-40AB-8E82-BA8960254CF2}"/>
              </a:ext>
            </a:extLst>
          </p:cNvPr>
          <p:cNvPicPr>
            <a:picLocks noChangeAspect="1"/>
          </p:cNvPicPr>
          <p:nvPr/>
        </p:nvPicPr>
        <p:blipFill>
          <a:blip r:embed="rId4"/>
          <a:stretch>
            <a:fillRect/>
          </a:stretch>
        </p:blipFill>
        <p:spPr>
          <a:xfrm>
            <a:off x="2768992" y="1449383"/>
            <a:ext cx="3606016" cy="2130828"/>
          </a:xfrm>
          <a:prstGeom prst="rect">
            <a:avLst/>
          </a:prstGeom>
          <a:effectLst/>
        </p:spPr>
      </p:pic>
    </p:spTree>
    <p:extLst>
      <p:ext uri="{BB962C8B-B14F-4D97-AF65-F5344CB8AC3E}">
        <p14:creationId xmlns:p14="http://schemas.microsoft.com/office/powerpoint/2010/main" val="407095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Shape 1893"/>
        <p:cNvGrpSpPr/>
        <p:nvPr/>
      </p:nvGrpSpPr>
      <p:grpSpPr>
        <a:xfrm>
          <a:off x="0" y="0"/>
          <a:ext cx="0" cy="0"/>
          <a:chOff x="0" y="0"/>
          <a:chExt cx="0" cy="0"/>
        </a:xfrm>
      </p:grpSpPr>
      <p:grpSp>
        <p:nvGrpSpPr>
          <p:cNvPr id="1897" name="Google Shape;1897;p49"/>
          <p:cNvGrpSpPr/>
          <p:nvPr/>
        </p:nvGrpSpPr>
        <p:grpSpPr>
          <a:xfrm>
            <a:off x="258417" y="1043503"/>
            <a:ext cx="5337313" cy="3707401"/>
            <a:chOff x="1572575" y="3497750"/>
            <a:chExt cx="843650" cy="639425"/>
          </a:xfrm>
          <a:effectLst>
            <a:glow rad="101600">
              <a:schemeClr val="accent4">
                <a:lumMod val="75000"/>
                <a:alpha val="40000"/>
              </a:schemeClr>
            </a:glow>
          </a:effectLst>
        </p:grpSpPr>
        <p:sp>
          <p:nvSpPr>
            <p:cNvPr id="1898" name="Google Shape;1898;p49"/>
            <p:cNvSpPr/>
            <p:nvPr/>
          </p:nvSpPr>
          <p:spPr>
            <a:xfrm>
              <a:off x="1572575" y="3497750"/>
              <a:ext cx="843650" cy="534600"/>
            </a:xfrm>
            <a:custGeom>
              <a:avLst/>
              <a:gdLst/>
              <a:ahLst/>
              <a:cxnLst/>
              <a:rect l="l" t="t" r="r" b="b"/>
              <a:pathLst>
                <a:path w="33746" h="21384" extrusionOk="0">
                  <a:moveTo>
                    <a:pt x="32548" y="1021"/>
                  </a:moveTo>
                  <a:lnTo>
                    <a:pt x="32548" y="20362"/>
                  </a:lnTo>
                  <a:lnTo>
                    <a:pt x="1197" y="20362"/>
                  </a:lnTo>
                  <a:lnTo>
                    <a:pt x="1197" y="1021"/>
                  </a:lnTo>
                  <a:close/>
                  <a:moveTo>
                    <a:pt x="477" y="0"/>
                  </a:moveTo>
                  <a:cubicBezTo>
                    <a:pt x="210" y="0"/>
                    <a:pt x="0" y="209"/>
                    <a:pt x="0" y="477"/>
                  </a:cubicBezTo>
                  <a:lnTo>
                    <a:pt x="0" y="20906"/>
                  </a:lnTo>
                  <a:cubicBezTo>
                    <a:pt x="0" y="21174"/>
                    <a:pt x="218" y="21384"/>
                    <a:pt x="477" y="21384"/>
                  </a:cubicBezTo>
                  <a:lnTo>
                    <a:pt x="33268" y="21384"/>
                  </a:lnTo>
                  <a:cubicBezTo>
                    <a:pt x="33536" y="21384"/>
                    <a:pt x="33745" y="21166"/>
                    <a:pt x="33745" y="20906"/>
                  </a:cubicBezTo>
                  <a:lnTo>
                    <a:pt x="33745" y="477"/>
                  </a:lnTo>
                  <a:cubicBezTo>
                    <a:pt x="33745" y="209"/>
                    <a:pt x="33536" y="0"/>
                    <a:pt x="33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9"/>
            <p:cNvSpPr/>
            <p:nvPr/>
          </p:nvSpPr>
          <p:spPr>
            <a:xfrm>
              <a:off x="1904398" y="4024708"/>
              <a:ext cx="179975" cy="112462"/>
            </a:xfrm>
            <a:custGeom>
              <a:avLst/>
              <a:gdLst/>
              <a:ahLst/>
              <a:cxnLst/>
              <a:rect l="l" t="t" r="r" b="b"/>
              <a:pathLst>
                <a:path w="7199" h="4194" extrusionOk="0">
                  <a:moveTo>
                    <a:pt x="1" y="1"/>
                  </a:moveTo>
                  <a:lnTo>
                    <a:pt x="1" y="4194"/>
                  </a:lnTo>
                  <a:lnTo>
                    <a:pt x="7198" y="4194"/>
                  </a:lnTo>
                  <a:lnTo>
                    <a:pt x="71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9"/>
            <p:cNvSpPr/>
            <p:nvPr/>
          </p:nvSpPr>
          <p:spPr>
            <a:xfrm>
              <a:off x="1904400" y="4032325"/>
              <a:ext cx="179975" cy="49825"/>
            </a:xfrm>
            <a:custGeom>
              <a:avLst/>
              <a:gdLst/>
              <a:ahLst/>
              <a:cxnLst/>
              <a:rect l="l" t="t" r="r" b="b"/>
              <a:pathLst>
                <a:path w="7199" h="1993" extrusionOk="0">
                  <a:moveTo>
                    <a:pt x="1" y="1"/>
                  </a:moveTo>
                  <a:lnTo>
                    <a:pt x="1" y="980"/>
                  </a:lnTo>
                  <a:lnTo>
                    <a:pt x="7198" y="1992"/>
                  </a:lnTo>
                  <a:lnTo>
                    <a:pt x="7198" y="1"/>
                  </a:lnTo>
                  <a:close/>
                </a:path>
              </a:pathLst>
            </a:custGeom>
            <a:solidFill>
              <a:srgbClr val="000000">
                <a:alpha val="23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9"/>
            <p:cNvSpPr/>
            <p:nvPr/>
          </p:nvSpPr>
          <p:spPr>
            <a:xfrm>
              <a:off x="1852950" y="4127950"/>
              <a:ext cx="283100" cy="9225"/>
            </a:xfrm>
            <a:custGeom>
              <a:avLst/>
              <a:gdLst/>
              <a:ahLst/>
              <a:cxnLst/>
              <a:rect l="l" t="t" r="r" b="b"/>
              <a:pathLst>
                <a:path w="11324" h="369" extrusionOk="0">
                  <a:moveTo>
                    <a:pt x="67" y="0"/>
                  </a:moveTo>
                  <a:cubicBezTo>
                    <a:pt x="25" y="0"/>
                    <a:pt x="0" y="34"/>
                    <a:pt x="0" y="67"/>
                  </a:cubicBezTo>
                  <a:lnTo>
                    <a:pt x="0" y="293"/>
                  </a:lnTo>
                  <a:cubicBezTo>
                    <a:pt x="0" y="335"/>
                    <a:pt x="25" y="369"/>
                    <a:pt x="67" y="369"/>
                  </a:cubicBezTo>
                  <a:lnTo>
                    <a:pt x="11248" y="369"/>
                  </a:lnTo>
                  <a:cubicBezTo>
                    <a:pt x="11290" y="369"/>
                    <a:pt x="11324" y="335"/>
                    <a:pt x="11324" y="293"/>
                  </a:cubicBezTo>
                  <a:lnTo>
                    <a:pt x="11324" y="67"/>
                  </a:lnTo>
                  <a:cubicBezTo>
                    <a:pt x="11324" y="34"/>
                    <a:pt x="11290" y="0"/>
                    <a:pt x="112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26;p26">
            <a:extLst>
              <a:ext uri="{FF2B5EF4-FFF2-40B4-BE49-F238E27FC236}">
                <a16:creationId xmlns:a16="http://schemas.microsoft.com/office/drawing/2014/main" id="{7FBB20A1-1365-4881-8333-62D6C9B863CB}"/>
              </a:ext>
            </a:extLst>
          </p:cNvPr>
          <p:cNvSpPr txBox="1">
            <a:spLocks/>
          </p:cNvSpPr>
          <p:nvPr/>
        </p:nvSpPr>
        <p:spPr>
          <a:xfrm>
            <a:off x="4476546" y="1345234"/>
            <a:ext cx="5863772"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4800" dirty="0">
                <a:solidFill>
                  <a:schemeClr val="accent4">
                    <a:lumMod val="20000"/>
                    <a:lumOff val="80000"/>
                  </a:schemeClr>
                </a:solidFill>
                <a:effectLst>
                  <a:glow rad="88900">
                    <a:srgbClr val="7E2A58"/>
                  </a:glow>
                </a:effectLst>
                <a:latin typeface="Questv1" panose="01000500000000020006" pitchFamily="50" charset="-78"/>
                <a:cs typeface="Questv1" panose="01000500000000020006" pitchFamily="50" charset="-78"/>
              </a:rPr>
              <a:t>مقطع فيديو:</a:t>
            </a:r>
          </a:p>
        </p:txBody>
      </p:sp>
      <p:sp>
        <p:nvSpPr>
          <p:cNvPr id="15" name="Google Shape;126;p26">
            <a:extLst>
              <a:ext uri="{FF2B5EF4-FFF2-40B4-BE49-F238E27FC236}">
                <a16:creationId xmlns:a16="http://schemas.microsoft.com/office/drawing/2014/main" id="{57C4CC66-93C7-411F-825A-89FBB5B557AB}"/>
              </a:ext>
            </a:extLst>
          </p:cNvPr>
          <p:cNvSpPr txBox="1">
            <a:spLocks/>
          </p:cNvSpPr>
          <p:nvPr/>
        </p:nvSpPr>
        <p:spPr>
          <a:xfrm>
            <a:off x="5570468" y="2345337"/>
            <a:ext cx="3528390" cy="49371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pPr algn="r"/>
            <a:r>
              <a:rPr lang="ar-SA" sz="2800" b="1" dirty="0">
                <a:solidFill>
                  <a:schemeClr val="accent6">
                    <a:lumMod val="90000"/>
                  </a:schemeClr>
                </a:solidFill>
                <a:effectLst>
                  <a:glow rad="114300">
                    <a:schemeClr val="accent6">
                      <a:lumMod val="25000"/>
                    </a:schemeClr>
                  </a:glow>
                </a:effectLst>
                <a:latin typeface="Dubai" panose="020B0503030403030204" pitchFamily="34" charset="-78"/>
                <a:cs typeface="Dubai" panose="020B0503030403030204" pitchFamily="34" charset="-78"/>
              </a:rPr>
              <a:t>مراجعة للدرس السابق</a:t>
            </a:r>
          </a:p>
        </p:txBody>
      </p:sp>
      <p:pic>
        <p:nvPicPr>
          <p:cNvPr id="2" name="y2mate.com - في رحاب القرآن سورة الفاتحة_1080p">
            <a:hlinkClick r:id="" action="ppaction://media"/>
          </p:cNvPr>
          <p:cNvPicPr>
            <a:picLocks noChangeAspect="1"/>
          </p:cNvPicPr>
          <p:nvPr>
            <a:videoFile r:link="rId1"/>
            <p:extLst>
              <p:ext uri="{DAA4B4D4-6D71-4841-9C94-3DE7FCFB9230}">
                <p14:media xmlns:p14="http://schemas.microsoft.com/office/powerpoint/2010/main" r:embed="rId2">
                  <p14:trim st="2000" end="2000.9999"/>
                </p14:media>
              </p:ext>
            </p:extLst>
          </p:nvPr>
        </p:nvPicPr>
        <p:blipFill>
          <a:blip r:embed="rId6"/>
          <a:stretch>
            <a:fillRect/>
          </a:stretch>
        </p:blipFill>
        <p:spPr>
          <a:xfrm>
            <a:off x="427383" y="1177953"/>
            <a:ext cx="5019260" cy="2823334"/>
          </a:xfrm>
          <a:prstGeom prst="roundRect">
            <a:avLst>
              <a:gd name="adj" fmla="val 2662"/>
            </a:avLst>
          </a:prstGeom>
          <a:ln>
            <a:noFill/>
          </a:ln>
          <a:effectLst>
            <a:innerShdw blurRad="114300" dist="50800">
              <a:srgbClr val="000000">
                <a:alpha val="0"/>
              </a:srgbClr>
            </a:innerShdw>
          </a:effectLst>
        </p:spPr>
      </p:pic>
      <p:pic>
        <p:nvPicPr>
          <p:cNvPr id="10" name="صورة 9" descr="صورة تحتوي على نص&#10;&#10;تم إنشاء الوصف تلقائياً">
            <a:extLst>
              <a:ext uri="{FF2B5EF4-FFF2-40B4-BE49-F238E27FC236}">
                <a16:creationId xmlns:a16="http://schemas.microsoft.com/office/drawing/2014/main" id="{E6EA586B-89F0-465B-9332-ABE8B6C27164}"/>
              </a:ext>
            </a:extLst>
          </p:cNvPr>
          <p:cNvPicPr>
            <a:picLocks noChangeAspect="1"/>
          </p:cNvPicPr>
          <p:nvPr/>
        </p:nvPicPr>
        <p:blipFill>
          <a:blip r:embed="rId7"/>
          <a:stretch>
            <a:fillRect/>
          </a:stretch>
        </p:blipFill>
        <p:spPr>
          <a:xfrm>
            <a:off x="7419975" y="76827"/>
            <a:ext cx="1678883" cy="992066"/>
          </a:xfrm>
          <a:prstGeom prst="rect">
            <a:avLst/>
          </a:prstGeom>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5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51"/>
        <p:cNvGrpSpPr/>
        <p:nvPr/>
      </p:nvGrpSpPr>
      <p:grpSpPr>
        <a:xfrm>
          <a:off x="0" y="0"/>
          <a:ext cx="0" cy="0"/>
          <a:chOff x="0" y="0"/>
          <a:chExt cx="0" cy="0"/>
        </a:xfrm>
      </p:grpSpPr>
      <p:grpSp>
        <p:nvGrpSpPr>
          <p:cNvPr id="1452" name="Google Shape;1452;p37"/>
          <p:cNvGrpSpPr/>
          <p:nvPr/>
        </p:nvGrpSpPr>
        <p:grpSpPr>
          <a:xfrm>
            <a:off x="-12144" y="3252679"/>
            <a:ext cx="9143902" cy="1890709"/>
            <a:chOff x="698500" y="3337275"/>
            <a:chExt cx="3548825" cy="733800"/>
          </a:xfrm>
        </p:grpSpPr>
        <p:sp>
          <p:nvSpPr>
            <p:cNvPr id="1453" name="Google Shape;1453;p37"/>
            <p:cNvSpPr/>
            <p:nvPr/>
          </p:nvSpPr>
          <p:spPr>
            <a:xfrm>
              <a:off x="698500" y="3337275"/>
              <a:ext cx="2483400" cy="733800"/>
            </a:xfrm>
            <a:prstGeom prst="rtTriangle">
              <a:avLst/>
            </a:prstGeom>
            <a:solidFill>
              <a:srgbClr val="C44E8F">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7"/>
            <p:cNvSpPr/>
            <p:nvPr/>
          </p:nvSpPr>
          <p:spPr>
            <a:xfrm flipH="1">
              <a:off x="1763925" y="3337275"/>
              <a:ext cx="2483400" cy="733800"/>
            </a:xfrm>
            <a:prstGeom prst="rtTriangle">
              <a:avLst/>
            </a:prstGeom>
            <a:solidFill>
              <a:srgbClr val="C44E8F">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5" name="Google Shape;1455;p37"/>
          <p:cNvGrpSpPr/>
          <p:nvPr/>
        </p:nvGrpSpPr>
        <p:grpSpPr>
          <a:xfrm>
            <a:off x="2359788" y="2273357"/>
            <a:ext cx="4424411" cy="2584388"/>
            <a:chOff x="997007" y="483524"/>
            <a:chExt cx="7149986" cy="4176452"/>
          </a:xfrm>
        </p:grpSpPr>
        <p:sp>
          <p:nvSpPr>
            <p:cNvPr id="1456" name="Google Shape;1456;p37"/>
            <p:cNvSpPr/>
            <p:nvPr/>
          </p:nvSpPr>
          <p:spPr>
            <a:xfrm>
              <a:off x="1103283" y="541486"/>
              <a:ext cx="6937434" cy="4061206"/>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7" name="Google Shape;1457;p37"/>
            <p:cNvGrpSpPr/>
            <p:nvPr/>
          </p:nvGrpSpPr>
          <p:grpSpPr>
            <a:xfrm>
              <a:off x="1184751" y="540069"/>
              <a:ext cx="6822196" cy="4063363"/>
              <a:chOff x="5930800" y="-1718525"/>
              <a:chExt cx="2767625" cy="1649025"/>
            </a:xfrm>
          </p:grpSpPr>
          <p:sp>
            <p:nvSpPr>
              <p:cNvPr id="1458" name="Google Shape;1458;p37"/>
              <p:cNvSpPr/>
              <p:nvPr/>
            </p:nvSpPr>
            <p:spPr>
              <a:xfrm>
                <a:off x="6389475" y="-1500650"/>
                <a:ext cx="311975" cy="305425"/>
              </a:xfrm>
              <a:custGeom>
                <a:avLst/>
                <a:gdLst/>
                <a:ahLst/>
                <a:cxnLst/>
                <a:rect l="l" t="t" r="r" b="b"/>
                <a:pathLst>
                  <a:path w="12479" h="12217" extrusionOk="0">
                    <a:moveTo>
                      <a:pt x="4084" y="1084"/>
                    </a:moveTo>
                    <a:lnTo>
                      <a:pt x="5942" y="2132"/>
                    </a:lnTo>
                    <a:lnTo>
                      <a:pt x="5942" y="5299"/>
                    </a:lnTo>
                    <a:lnTo>
                      <a:pt x="3561"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8" y="6454"/>
                    </a:lnTo>
                    <a:close/>
                    <a:moveTo>
                      <a:pt x="6644" y="6954"/>
                    </a:moveTo>
                    <a:lnTo>
                      <a:pt x="9026" y="9252"/>
                    </a:lnTo>
                    <a:lnTo>
                      <a:pt x="8502" y="11157"/>
                    </a:lnTo>
                    <a:lnTo>
                      <a:pt x="6644" y="10121"/>
                    </a:lnTo>
                    <a:lnTo>
                      <a:pt x="6644" y="6954"/>
                    </a:lnTo>
                    <a:close/>
                    <a:moveTo>
                      <a:pt x="5942" y="6930"/>
                    </a:moveTo>
                    <a:lnTo>
                      <a:pt x="5942" y="10204"/>
                    </a:lnTo>
                    <a:lnTo>
                      <a:pt x="4192"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1" y="3632"/>
                    </a:lnTo>
                    <a:lnTo>
                      <a:pt x="382" y="4239"/>
                    </a:lnTo>
                    <a:lnTo>
                      <a:pt x="1536" y="6192"/>
                    </a:lnTo>
                    <a:lnTo>
                      <a:pt x="417" y="8061"/>
                    </a:lnTo>
                    <a:lnTo>
                      <a:pt x="48" y="8680"/>
                    </a:lnTo>
                    <a:lnTo>
                      <a:pt x="751" y="8859"/>
                    </a:lnTo>
                    <a:lnTo>
                      <a:pt x="2977" y="9430"/>
                    </a:lnTo>
                    <a:lnTo>
                      <a:pt x="3561" y="11538"/>
                    </a:lnTo>
                    <a:lnTo>
                      <a:pt x="3751" y="12216"/>
                    </a:lnTo>
                    <a:lnTo>
                      <a:pt x="4382" y="11859"/>
                    </a:lnTo>
                    <a:lnTo>
                      <a:pt x="6394" y="10740"/>
                    </a:lnTo>
                    <a:lnTo>
                      <a:pt x="8323" y="11835"/>
                    </a:lnTo>
                    <a:lnTo>
                      <a:pt x="8954" y="12192"/>
                    </a:lnTo>
                    <a:lnTo>
                      <a:pt x="9145" y="11502"/>
                    </a:lnTo>
                    <a:lnTo>
                      <a:pt x="9740" y="9335"/>
                    </a:lnTo>
                    <a:lnTo>
                      <a:pt x="11895" y="8763"/>
                    </a:lnTo>
                    <a:lnTo>
                      <a:pt x="12478" y="8621"/>
                    </a:lnTo>
                    <a:lnTo>
                      <a:pt x="12478" y="8359"/>
                    </a:lnTo>
                    <a:lnTo>
                      <a:pt x="12240" y="7978"/>
                    </a:lnTo>
                    <a:lnTo>
                      <a:pt x="11073" y="6025"/>
                    </a:lnTo>
                    <a:lnTo>
                      <a:pt x="12193"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7"/>
              <p:cNvSpPr/>
              <p:nvPr/>
            </p:nvSpPr>
            <p:spPr>
              <a:xfrm>
                <a:off x="6469850" y="-1717650"/>
                <a:ext cx="231600" cy="217325"/>
              </a:xfrm>
              <a:custGeom>
                <a:avLst/>
                <a:gdLst/>
                <a:ahLst/>
                <a:cxnLst/>
                <a:rect l="l" t="t" r="r" b="b"/>
                <a:pathLst>
                  <a:path w="9264" h="8693" extrusionOk="0">
                    <a:moveTo>
                      <a:pt x="9251" y="1"/>
                    </a:moveTo>
                    <a:cubicBezTo>
                      <a:pt x="8692" y="49"/>
                      <a:pt x="8192" y="132"/>
                      <a:pt x="7704" y="263"/>
                    </a:cubicBezTo>
                    <a:lnTo>
                      <a:pt x="8263" y="418"/>
                    </a:lnTo>
                    <a:lnTo>
                      <a:pt x="7192" y="2215"/>
                    </a:lnTo>
                    <a:lnTo>
                      <a:pt x="4644" y="2215"/>
                    </a:lnTo>
                    <a:cubicBezTo>
                      <a:pt x="4453" y="2430"/>
                      <a:pt x="4275" y="2668"/>
                      <a:pt x="4108" y="2906"/>
                    </a:cubicBezTo>
                    <a:lnTo>
                      <a:pt x="7299" y="2906"/>
                    </a:lnTo>
                    <a:lnTo>
                      <a:pt x="8311" y="4609"/>
                    </a:lnTo>
                    <a:lnTo>
                      <a:pt x="6239" y="5144"/>
                    </a:lnTo>
                    <a:lnTo>
                      <a:pt x="4036" y="3001"/>
                    </a:lnTo>
                    <a:cubicBezTo>
                      <a:pt x="4025" y="3025"/>
                      <a:pt x="4013" y="3037"/>
                      <a:pt x="3989" y="3061"/>
                    </a:cubicBezTo>
                    <a:cubicBezTo>
                      <a:pt x="3870" y="3239"/>
                      <a:pt x="3751" y="3442"/>
                      <a:pt x="3655" y="3620"/>
                    </a:cubicBezTo>
                    <a:lnTo>
                      <a:pt x="5811" y="5704"/>
                    </a:lnTo>
                    <a:lnTo>
                      <a:pt x="5287" y="7609"/>
                    </a:lnTo>
                    <a:lnTo>
                      <a:pt x="3429" y="6561"/>
                    </a:lnTo>
                    <a:lnTo>
                      <a:pt x="3429" y="4037"/>
                    </a:lnTo>
                    <a:cubicBezTo>
                      <a:pt x="3024" y="4823"/>
                      <a:pt x="2822" y="5525"/>
                      <a:pt x="2727" y="5906"/>
                    </a:cubicBezTo>
                    <a:lnTo>
                      <a:pt x="2727" y="6656"/>
                    </a:lnTo>
                    <a:lnTo>
                      <a:pt x="977" y="7633"/>
                    </a:lnTo>
                    <a:lnTo>
                      <a:pt x="691" y="6597"/>
                    </a:lnTo>
                    <a:cubicBezTo>
                      <a:pt x="453" y="6633"/>
                      <a:pt x="215" y="6704"/>
                      <a:pt x="0" y="6764"/>
                    </a:cubicBezTo>
                    <a:lnTo>
                      <a:pt x="346" y="8002"/>
                    </a:lnTo>
                    <a:lnTo>
                      <a:pt x="536" y="8692"/>
                    </a:lnTo>
                    <a:lnTo>
                      <a:pt x="1167" y="8335"/>
                    </a:lnTo>
                    <a:lnTo>
                      <a:pt x="3179" y="7216"/>
                    </a:lnTo>
                    <a:lnTo>
                      <a:pt x="5108" y="8300"/>
                    </a:lnTo>
                    <a:lnTo>
                      <a:pt x="5739" y="8657"/>
                    </a:lnTo>
                    <a:lnTo>
                      <a:pt x="5930" y="7978"/>
                    </a:lnTo>
                    <a:lnTo>
                      <a:pt x="6525" y="5799"/>
                    </a:lnTo>
                    <a:lnTo>
                      <a:pt x="8680" y="5240"/>
                    </a:lnTo>
                    <a:lnTo>
                      <a:pt x="9263" y="5085"/>
                    </a:lnTo>
                    <a:lnTo>
                      <a:pt x="9263" y="4835"/>
                    </a:lnTo>
                    <a:lnTo>
                      <a:pt x="9025" y="4454"/>
                    </a:lnTo>
                    <a:lnTo>
                      <a:pt x="7858" y="2501"/>
                    </a:lnTo>
                    <a:lnTo>
                      <a:pt x="8978" y="620"/>
                    </a:lnTo>
                    <a:lnTo>
                      <a:pt x="9251" y="144"/>
                    </a:lnTo>
                    <a:lnTo>
                      <a:pt x="9251"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7"/>
              <p:cNvSpPr/>
              <p:nvPr/>
            </p:nvSpPr>
            <p:spPr>
              <a:xfrm>
                <a:off x="6160275" y="-1414625"/>
                <a:ext cx="225650" cy="220875"/>
              </a:xfrm>
              <a:custGeom>
                <a:avLst/>
                <a:gdLst/>
                <a:ahLst/>
                <a:cxnLst/>
                <a:rect l="l" t="t" r="r" b="b"/>
                <a:pathLst>
                  <a:path w="9026" h="8835" extrusionOk="0">
                    <a:moveTo>
                      <a:pt x="6990" y="3013"/>
                    </a:moveTo>
                    <a:lnTo>
                      <a:pt x="8002" y="4727"/>
                    </a:lnTo>
                    <a:lnTo>
                      <a:pt x="5930" y="5263"/>
                    </a:lnTo>
                    <a:lnTo>
                      <a:pt x="3620" y="3013"/>
                    </a:lnTo>
                    <a:close/>
                    <a:moveTo>
                      <a:pt x="3120" y="3513"/>
                    </a:moveTo>
                    <a:lnTo>
                      <a:pt x="5501" y="5811"/>
                    </a:lnTo>
                    <a:lnTo>
                      <a:pt x="4978" y="7716"/>
                    </a:lnTo>
                    <a:lnTo>
                      <a:pt x="3120" y="6680"/>
                    </a:lnTo>
                    <a:lnTo>
                      <a:pt x="3120" y="3513"/>
                    </a:lnTo>
                    <a:close/>
                    <a:moveTo>
                      <a:pt x="8549" y="0"/>
                    </a:moveTo>
                    <a:lnTo>
                      <a:pt x="8549" y="12"/>
                    </a:lnTo>
                    <a:lnTo>
                      <a:pt x="8240" y="12"/>
                    </a:lnTo>
                    <a:cubicBezTo>
                      <a:pt x="7585" y="12"/>
                      <a:pt x="6966" y="48"/>
                      <a:pt x="6394" y="143"/>
                    </a:cubicBezTo>
                    <a:lnTo>
                      <a:pt x="7954" y="548"/>
                    </a:lnTo>
                    <a:lnTo>
                      <a:pt x="6883" y="2346"/>
                    </a:lnTo>
                    <a:lnTo>
                      <a:pt x="3608" y="2346"/>
                    </a:lnTo>
                    <a:lnTo>
                      <a:pt x="5751" y="262"/>
                    </a:lnTo>
                    <a:lnTo>
                      <a:pt x="5751" y="262"/>
                    </a:lnTo>
                    <a:cubicBezTo>
                      <a:pt x="5228" y="381"/>
                      <a:pt x="4739" y="536"/>
                      <a:pt x="4275" y="727"/>
                    </a:cubicBezTo>
                    <a:lnTo>
                      <a:pt x="3096" y="1870"/>
                    </a:lnTo>
                    <a:lnTo>
                      <a:pt x="3096" y="1370"/>
                    </a:lnTo>
                    <a:cubicBezTo>
                      <a:pt x="2442" y="1810"/>
                      <a:pt x="1882" y="2382"/>
                      <a:pt x="1418" y="3048"/>
                    </a:cubicBezTo>
                    <a:lnTo>
                      <a:pt x="1894" y="3048"/>
                    </a:lnTo>
                    <a:lnTo>
                      <a:pt x="822" y="4084"/>
                    </a:lnTo>
                    <a:cubicBezTo>
                      <a:pt x="596" y="4584"/>
                      <a:pt x="417" y="5084"/>
                      <a:pt x="298" y="5561"/>
                    </a:cubicBezTo>
                    <a:lnTo>
                      <a:pt x="2382" y="3537"/>
                    </a:lnTo>
                    <a:lnTo>
                      <a:pt x="2382" y="6811"/>
                    </a:lnTo>
                    <a:lnTo>
                      <a:pt x="632" y="7799"/>
                    </a:lnTo>
                    <a:lnTo>
                      <a:pt x="179" y="6156"/>
                    </a:lnTo>
                    <a:cubicBezTo>
                      <a:pt x="48" y="6918"/>
                      <a:pt x="1" y="7573"/>
                      <a:pt x="1" y="8049"/>
                    </a:cubicBezTo>
                    <a:lnTo>
                      <a:pt x="1" y="8168"/>
                    </a:lnTo>
                    <a:lnTo>
                      <a:pt x="179" y="8835"/>
                    </a:lnTo>
                    <a:lnTo>
                      <a:pt x="810" y="8478"/>
                    </a:lnTo>
                    <a:lnTo>
                      <a:pt x="2823" y="7358"/>
                    </a:lnTo>
                    <a:lnTo>
                      <a:pt x="4751" y="8454"/>
                    </a:lnTo>
                    <a:lnTo>
                      <a:pt x="5382" y="8811"/>
                    </a:lnTo>
                    <a:lnTo>
                      <a:pt x="5573" y="8120"/>
                    </a:lnTo>
                    <a:lnTo>
                      <a:pt x="6168" y="5954"/>
                    </a:lnTo>
                    <a:lnTo>
                      <a:pt x="8323" y="5382"/>
                    </a:lnTo>
                    <a:lnTo>
                      <a:pt x="9026" y="5203"/>
                    </a:lnTo>
                    <a:lnTo>
                      <a:pt x="8669" y="4596"/>
                    </a:lnTo>
                    <a:lnTo>
                      <a:pt x="7537" y="2596"/>
                    </a:lnTo>
                    <a:lnTo>
                      <a:pt x="8657" y="727"/>
                    </a:lnTo>
                    <a:lnTo>
                      <a:pt x="9014" y="108"/>
                    </a:lnTo>
                    <a:lnTo>
                      <a:pt x="8549"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7"/>
              <p:cNvSpPr/>
              <p:nvPr/>
            </p:nvSpPr>
            <p:spPr>
              <a:xfrm>
                <a:off x="7018425" y="-1500650"/>
                <a:ext cx="311675" cy="305425"/>
              </a:xfrm>
              <a:custGeom>
                <a:avLst/>
                <a:gdLst/>
                <a:ahLst/>
                <a:cxnLst/>
                <a:rect l="l" t="t" r="r" b="b"/>
                <a:pathLst>
                  <a:path w="12467" h="12217" extrusionOk="0">
                    <a:moveTo>
                      <a:pt x="4072" y="1084"/>
                    </a:moveTo>
                    <a:lnTo>
                      <a:pt x="5942" y="2132"/>
                    </a:lnTo>
                    <a:lnTo>
                      <a:pt x="5942" y="5299"/>
                    </a:lnTo>
                    <a:lnTo>
                      <a:pt x="3560" y="2989"/>
                    </a:lnTo>
                    <a:lnTo>
                      <a:pt x="4072" y="1084"/>
                    </a:lnTo>
                    <a:close/>
                    <a:moveTo>
                      <a:pt x="8394" y="1036"/>
                    </a:moveTo>
                    <a:lnTo>
                      <a:pt x="8942" y="3049"/>
                    </a:lnTo>
                    <a:lnTo>
                      <a:pt x="6632" y="5299"/>
                    </a:lnTo>
                    <a:lnTo>
                      <a:pt x="6632" y="2025"/>
                    </a:lnTo>
                    <a:lnTo>
                      <a:pt x="8394" y="1036"/>
                    </a:lnTo>
                    <a:close/>
                    <a:moveTo>
                      <a:pt x="3120" y="3525"/>
                    </a:moveTo>
                    <a:lnTo>
                      <a:pt x="5430" y="5775"/>
                    </a:lnTo>
                    <a:lnTo>
                      <a:pt x="2072" y="5775"/>
                    </a:lnTo>
                    <a:lnTo>
                      <a:pt x="1060" y="4061"/>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5430" y="6454"/>
                    </a:moveTo>
                    <a:lnTo>
                      <a:pt x="3048" y="8763"/>
                    </a:lnTo>
                    <a:lnTo>
                      <a:pt x="1084" y="8252"/>
                    </a:lnTo>
                    <a:lnTo>
                      <a:pt x="2156" y="6454"/>
                    </a:lnTo>
                    <a:close/>
                    <a:moveTo>
                      <a:pt x="6632" y="6954"/>
                    </a:moveTo>
                    <a:lnTo>
                      <a:pt x="9014" y="9252"/>
                    </a:lnTo>
                    <a:lnTo>
                      <a:pt x="8502" y="11157"/>
                    </a:lnTo>
                    <a:lnTo>
                      <a:pt x="6632" y="10121"/>
                    </a:lnTo>
                    <a:lnTo>
                      <a:pt x="6632" y="6954"/>
                    </a:lnTo>
                    <a:close/>
                    <a:moveTo>
                      <a:pt x="5942" y="6930"/>
                    </a:moveTo>
                    <a:lnTo>
                      <a:pt x="5942" y="10204"/>
                    </a:lnTo>
                    <a:lnTo>
                      <a:pt x="4180" y="11192"/>
                    </a:lnTo>
                    <a:lnTo>
                      <a:pt x="3632" y="9180"/>
                    </a:lnTo>
                    <a:lnTo>
                      <a:pt x="5942" y="6930"/>
                    </a:lnTo>
                    <a:close/>
                    <a:moveTo>
                      <a:pt x="8835" y="1"/>
                    </a:moveTo>
                    <a:lnTo>
                      <a:pt x="8216" y="358"/>
                    </a:lnTo>
                    <a:lnTo>
                      <a:pt x="6204" y="1465"/>
                    </a:lnTo>
                    <a:lnTo>
                      <a:pt x="4275" y="382"/>
                    </a:lnTo>
                    <a:lnTo>
                      <a:pt x="3644" y="24"/>
                    </a:lnTo>
                    <a:lnTo>
                      <a:pt x="3453" y="715"/>
                    </a:lnTo>
                    <a:lnTo>
                      <a:pt x="2858" y="2882"/>
                    </a:lnTo>
                    <a:lnTo>
                      <a:pt x="703" y="3453"/>
                    </a:lnTo>
                    <a:lnTo>
                      <a:pt x="0" y="3632"/>
                    </a:lnTo>
                    <a:lnTo>
                      <a:pt x="370" y="4239"/>
                    </a:lnTo>
                    <a:lnTo>
                      <a:pt x="1536" y="6192"/>
                    </a:lnTo>
                    <a:lnTo>
                      <a:pt x="417" y="8061"/>
                    </a:lnTo>
                    <a:lnTo>
                      <a:pt x="48" y="8680"/>
                    </a:lnTo>
                    <a:lnTo>
                      <a:pt x="739" y="8859"/>
                    </a:lnTo>
                    <a:lnTo>
                      <a:pt x="2977" y="9430"/>
                    </a:lnTo>
                    <a:lnTo>
                      <a:pt x="3560" y="11538"/>
                    </a:lnTo>
                    <a:lnTo>
                      <a:pt x="3751" y="12216"/>
                    </a:lnTo>
                    <a:lnTo>
                      <a:pt x="4370" y="11859"/>
                    </a:lnTo>
                    <a:lnTo>
                      <a:pt x="6382" y="10740"/>
                    </a:lnTo>
                    <a:lnTo>
                      <a:pt x="8323" y="11835"/>
                    </a:lnTo>
                    <a:lnTo>
                      <a:pt x="8942" y="12192"/>
                    </a:lnTo>
                    <a:lnTo>
                      <a:pt x="9133" y="11502"/>
                    </a:lnTo>
                    <a:lnTo>
                      <a:pt x="9728" y="9335"/>
                    </a:lnTo>
                    <a:lnTo>
                      <a:pt x="11895" y="8763"/>
                    </a:lnTo>
                    <a:lnTo>
                      <a:pt x="12466" y="8621"/>
                    </a:lnTo>
                    <a:lnTo>
                      <a:pt x="12466" y="8359"/>
                    </a:lnTo>
                    <a:lnTo>
                      <a:pt x="12228" y="7978"/>
                    </a:lnTo>
                    <a:lnTo>
                      <a:pt x="11073" y="6025"/>
                    </a:lnTo>
                    <a:lnTo>
                      <a:pt x="12192" y="4156"/>
                    </a:lnTo>
                    <a:lnTo>
                      <a:pt x="12454" y="3691"/>
                    </a:lnTo>
                    <a:lnTo>
                      <a:pt x="12454" y="3513"/>
                    </a:lnTo>
                    <a:lnTo>
                      <a:pt x="11847" y="3346"/>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7"/>
              <p:cNvSpPr/>
              <p:nvPr/>
            </p:nvSpPr>
            <p:spPr>
              <a:xfrm>
                <a:off x="7018125" y="-1717950"/>
                <a:ext cx="311675" cy="217325"/>
              </a:xfrm>
              <a:custGeom>
                <a:avLst/>
                <a:gdLst/>
                <a:ahLst/>
                <a:cxnLst/>
                <a:rect l="l" t="t" r="r" b="b"/>
                <a:pathLst>
                  <a:path w="12467" h="8693" extrusionOk="0">
                    <a:moveTo>
                      <a:pt x="10514" y="2918"/>
                    </a:moveTo>
                    <a:lnTo>
                      <a:pt x="11526" y="4621"/>
                    </a:lnTo>
                    <a:lnTo>
                      <a:pt x="9466" y="5156"/>
                    </a:lnTo>
                    <a:lnTo>
                      <a:pt x="7156" y="2918"/>
                    </a:lnTo>
                    <a:close/>
                    <a:moveTo>
                      <a:pt x="5442" y="2918"/>
                    </a:moveTo>
                    <a:lnTo>
                      <a:pt x="3060" y="5216"/>
                    </a:lnTo>
                    <a:lnTo>
                      <a:pt x="1096" y="4716"/>
                    </a:lnTo>
                    <a:lnTo>
                      <a:pt x="2168" y="2918"/>
                    </a:lnTo>
                    <a:close/>
                    <a:moveTo>
                      <a:pt x="6644" y="3406"/>
                    </a:moveTo>
                    <a:lnTo>
                      <a:pt x="9026" y="5716"/>
                    </a:lnTo>
                    <a:lnTo>
                      <a:pt x="8514" y="7621"/>
                    </a:lnTo>
                    <a:lnTo>
                      <a:pt x="6644" y="6573"/>
                    </a:lnTo>
                    <a:lnTo>
                      <a:pt x="6644" y="3406"/>
                    </a:lnTo>
                    <a:close/>
                    <a:moveTo>
                      <a:pt x="5954" y="3394"/>
                    </a:moveTo>
                    <a:lnTo>
                      <a:pt x="5954" y="6668"/>
                    </a:lnTo>
                    <a:lnTo>
                      <a:pt x="4192" y="7645"/>
                    </a:lnTo>
                    <a:lnTo>
                      <a:pt x="3644" y="5633"/>
                    </a:lnTo>
                    <a:lnTo>
                      <a:pt x="5954" y="3394"/>
                    </a:lnTo>
                    <a:close/>
                    <a:moveTo>
                      <a:pt x="417" y="1"/>
                    </a:moveTo>
                    <a:lnTo>
                      <a:pt x="1" y="96"/>
                    </a:lnTo>
                    <a:lnTo>
                      <a:pt x="370" y="715"/>
                    </a:lnTo>
                    <a:lnTo>
                      <a:pt x="1525" y="2656"/>
                    </a:lnTo>
                    <a:lnTo>
                      <a:pt x="417" y="4537"/>
                    </a:lnTo>
                    <a:lnTo>
                      <a:pt x="36" y="5144"/>
                    </a:lnTo>
                    <a:lnTo>
                      <a:pt x="739" y="5323"/>
                    </a:lnTo>
                    <a:lnTo>
                      <a:pt x="2977" y="5906"/>
                    </a:lnTo>
                    <a:lnTo>
                      <a:pt x="3549" y="8002"/>
                    </a:lnTo>
                    <a:lnTo>
                      <a:pt x="3751" y="8693"/>
                    </a:lnTo>
                    <a:lnTo>
                      <a:pt x="4370" y="8335"/>
                    </a:lnTo>
                    <a:lnTo>
                      <a:pt x="6382" y="7216"/>
                    </a:lnTo>
                    <a:lnTo>
                      <a:pt x="8311" y="8300"/>
                    </a:lnTo>
                    <a:lnTo>
                      <a:pt x="8942" y="8657"/>
                    </a:lnTo>
                    <a:lnTo>
                      <a:pt x="9133" y="7978"/>
                    </a:lnTo>
                    <a:lnTo>
                      <a:pt x="9728" y="5799"/>
                    </a:lnTo>
                    <a:lnTo>
                      <a:pt x="11883" y="5240"/>
                    </a:lnTo>
                    <a:lnTo>
                      <a:pt x="12466" y="5085"/>
                    </a:lnTo>
                    <a:lnTo>
                      <a:pt x="12466" y="4835"/>
                    </a:lnTo>
                    <a:lnTo>
                      <a:pt x="12228" y="4442"/>
                    </a:lnTo>
                    <a:lnTo>
                      <a:pt x="11073" y="2501"/>
                    </a:lnTo>
                    <a:lnTo>
                      <a:pt x="12181" y="620"/>
                    </a:lnTo>
                    <a:lnTo>
                      <a:pt x="12466" y="156"/>
                    </a:lnTo>
                    <a:lnTo>
                      <a:pt x="12466" y="1"/>
                    </a:lnTo>
                    <a:lnTo>
                      <a:pt x="9776" y="1"/>
                    </a:lnTo>
                    <a:lnTo>
                      <a:pt x="11490" y="442"/>
                    </a:lnTo>
                    <a:lnTo>
                      <a:pt x="10419" y="2239"/>
                    </a:lnTo>
                    <a:lnTo>
                      <a:pt x="7144" y="2239"/>
                    </a:lnTo>
                    <a:lnTo>
                      <a:pt x="9442" y="1"/>
                    </a:lnTo>
                    <a:lnTo>
                      <a:pt x="8454" y="1"/>
                    </a:lnTo>
                    <a:lnTo>
                      <a:pt x="6632" y="1751"/>
                    </a:lnTo>
                    <a:lnTo>
                      <a:pt x="6632" y="1"/>
                    </a:lnTo>
                    <a:lnTo>
                      <a:pt x="5930" y="1"/>
                    </a:lnTo>
                    <a:lnTo>
                      <a:pt x="5930" y="1751"/>
                    </a:lnTo>
                    <a:lnTo>
                      <a:pt x="4120" y="1"/>
                    </a:lnTo>
                    <a:lnTo>
                      <a:pt x="3120" y="1"/>
                    </a:lnTo>
                    <a:lnTo>
                      <a:pt x="5430" y="2239"/>
                    </a:lnTo>
                    <a:lnTo>
                      <a:pt x="2060" y="2239"/>
                    </a:lnTo>
                    <a:lnTo>
                      <a:pt x="1048" y="537"/>
                    </a:lnTo>
                    <a:lnTo>
                      <a:pt x="3120"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7"/>
              <p:cNvSpPr/>
              <p:nvPr/>
            </p:nvSpPr>
            <p:spPr>
              <a:xfrm>
                <a:off x="67005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4" y="11145"/>
                    </a:lnTo>
                    <a:lnTo>
                      <a:pt x="6656" y="10109"/>
                    </a:lnTo>
                    <a:lnTo>
                      <a:pt x="6656" y="6942"/>
                    </a:lnTo>
                    <a:close/>
                    <a:moveTo>
                      <a:pt x="5954" y="6918"/>
                    </a:moveTo>
                    <a:lnTo>
                      <a:pt x="5954" y="10192"/>
                    </a:lnTo>
                    <a:lnTo>
                      <a:pt x="4204"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7" y="6192"/>
                    </a:lnTo>
                    <a:lnTo>
                      <a:pt x="417" y="8073"/>
                    </a:lnTo>
                    <a:lnTo>
                      <a:pt x="48" y="8680"/>
                    </a:lnTo>
                    <a:lnTo>
                      <a:pt x="751" y="8859"/>
                    </a:lnTo>
                    <a:lnTo>
                      <a:pt x="2977" y="9442"/>
                    </a:lnTo>
                    <a:lnTo>
                      <a:pt x="3561"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7"/>
              <p:cNvSpPr/>
              <p:nvPr/>
            </p:nvSpPr>
            <p:spPr>
              <a:xfrm>
                <a:off x="6700525" y="-1718525"/>
                <a:ext cx="314650" cy="217600"/>
              </a:xfrm>
              <a:custGeom>
                <a:avLst/>
                <a:gdLst/>
                <a:ahLst/>
                <a:cxnLst/>
                <a:rect l="l" t="t" r="r" b="b"/>
                <a:pathLst>
                  <a:path w="12586" h="8704" extrusionOk="0">
                    <a:moveTo>
                      <a:pt x="10526" y="2941"/>
                    </a:moveTo>
                    <a:lnTo>
                      <a:pt x="11538" y="4644"/>
                    </a:lnTo>
                    <a:lnTo>
                      <a:pt x="9466" y="5179"/>
                    </a:lnTo>
                    <a:lnTo>
                      <a:pt x="7168"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4" y="7668"/>
                    </a:lnTo>
                    <a:lnTo>
                      <a:pt x="3656" y="5656"/>
                    </a:lnTo>
                    <a:lnTo>
                      <a:pt x="5954" y="3417"/>
                    </a:lnTo>
                    <a:close/>
                    <a:moveTo>
                      <a:pt x="394" y="0"/>
                    </a:moveTo>
                    <a:lnTo>
                      <a:pt x="1" y="107"/>
                    </a:lnTo>
                    <a:lnTo>
                      <a:pt x="358" y="726"/>
                    </a:lnTo>
                    <a:lnTo>
                      <a:pt x="1525" y="2667"/>
                    </a:lnTo>
                    <a:lnTo>
                      <a:pt x="405" y="4548"/>
                    </a:lnTo>
                    <a:lnTo>
                      <a:pt x="36" y="5156"/>
                    </a:lnTo>
                    <a:lnTo>
                      <a:pt x="739" y="5334"/>
                    </a:lnTo>
                    <a:lnTo>
                      <a:pt x="2965" y="5918"/>
                    </a:lnTo>
                    <a:lnTo>
                      <a:pt x="3549" y="8013"/>
                    </a:lnTo>
                    <a:lnTo>
                      <a:pt x="3739" y="8704"/>
                    </a:lnTo>
                    <a:lnTo>
                      <a:pt x="4370" y="8346"/>
                    </a:lnTo>
                    <a:lnTo>
                      <a:pt x="6370" y="7227"/>
                    </a:lnTo>
                    <a:lnTo>
                      <a:pt x="8311" y="8311"/>
                    </a:lnTo>
                    <a:lnTo>
                      <a:pt x="8930" y="8668"/>
                    </a:lnTo>
                    <a:lnTo>
                      <a:pt x="9133" y="7989"/>
                    </a:lnTo>
                    <a:lnTo>
                      <a:pt x="9728" y="5810"/>
                    </a:lnTo>
                    <a:lnTo>
                      <a:pt x="11883" y="5251"/>
                    </a:lnTo>
                    <a:lnTo>
                      <a:pt x="12586" y="5072"/>
                    </a:lnTo>
                    <a:lnTo>
                      <a:pt x="12228" y="4453"/>
                    </a:lnTo>
                    <a:lnTo>
                      <a:pt x="11062" y="2512"/>
                    </a:lnTo>
                    <a:lnTo>
                      <a:pt x="12181" y="631"/>
                    </a:lnTo>
                    <a:lnTo>
                      <a:pt x="12538" y="24"/>
                    </a:lnTo>
                    <a:lnTo>
                      <a:pt x="12478" y="0"/>
                    </a:lnTo>
                    <a:lnTo>
                      <a:pt x="9752"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7"/>
              <p:cNvSpPr/>
              <p:nvPr/>
            </p:nvSpPr>
            <p:spPr>
              <a:xfrm>
                <a:off x="7647075" y="-1500650"/>
                <a:ext cx="311975" cy="305425"/>
              </a:xfrm>
              <a:custGeom>
                <a:avLst/>
                <a:gdLst/>
                <a:ahLst/>
                <a:cxnLst/>
                <a:rect l="l" t="t" r="r" b="b"/>
                <a:pathLst>
                  <a:path w="12479" h="12217" extrusionOk="0">
                    <a:moveTo>
                      <a:pt x="4084" y="1084"/>
                    </a:moveTo>
                    <a:lnTo>
                      <a:pt x="5942" y="2132"/>
                    </a:lnTo>
                    <a:lnTo>
                      <a:pt x="5942" y="5299"/>
                    </a:lnTo>
                    <a:lnTo>
                      <a:pt x="3560"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7" y="6454"/>
                    </a:lnTo>
                    <a:close/>
                    <a:moveTo>
                      <a:pt x="6644" y="6954"/>
                    </a:moveTo>
                    <a:lnTo>
                      <a:pt x="9025" y="9252"/>
                    </a:lnTo>
                    <a:lnTo>
                      <a:pt x="8502" y="11157"/>
                    </a:lnTo>
                    <a:lnTo>
                      <a:pt x="6644" y="10121"/>
                    </a:lnTo>
                    <a:lnTo>
                      <a:pt x="6644" y="6954"/>
                    </a:lnTo>
                    <a:close/>
                    <a:moveTo>
                      <a:pt x="5942" y="6930"/>
                    </a:moveTo>
                    <a:lnTo>
                      <a:pt x="5942" y="10204"/>
                    </a:lnTo>
                    <a:lnTo>
                      <a:pt x="4191"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0" y="3632"/>
                    </a:lnTo>
                    <a:lnTo>
                      <a:pt x="381" y="4239"/>
                    </a:lnTo>
                    <a:lnTo>
                      <a:pt x="1536" y="6192"/>
                    </a:lnTo>
                    <a:lnTo>
                      <a:pt x="417" y="8061"/>
                    </a:lnTo>
                    <a:lnTo>
                      <a:pt x="48" y="8680"/>
                    </a:lnTo>
                    <a:lnTo>
                      <a:pt x="751" y="8859"/>
                    </a:lnTo>
                    <a:lnTo>
                      <a:pt x="2977" y="9430"/>
                    </a:lnTo>
                    <a:lnTo>
                      <a:pt x="3560" y="11538"/>
                    </a:lnTo>
                    <a:lnTo>
                      <a:pt x="3751" y="12216"/>
                    </a:lnTo>
                    <a:lnTo>
                      <a:pt x="4382" y="11859"/>
                    </a:lnTo>
                    <a:lnTo>
                      <a:pt x="6394" y="10740"/>
                    </a:lnTo>
                    <a:lnTo>
                      <a:pt x="8323" y="11835"/>
                    </a:lnTo>
                    <a:lnTo>
                      <a:pt x="8954" y="12192"/>
                    </a:lnTo>
                    <a:lnTo>
                      <a:pt x="9144" y="11502"/>
                    </a:lnTo>
                    <a:lnTo>
                      <a:pt x="9740" y="9335"/>
                    </a:lnTo>
                    <a:lnTo>
                      <a:pt x="11895" y="8763"/>
                    </a:lnTo>
                    <a:lnTo>
                      <a:pt x="12478" y="8621"/>
                    </a:lnTo>
                    <a:lnTo>
                      <a:pt x="12478" y="8359"/>
                    </a:lnTo>
                    <a:lnTo>
                      <a:pt x="12240" y="7978"/>
                    </a:lnTo>
                    <a:lnTo>
                      <a:pt x="11073" y="6025"/>
                    </a:lnTo>
                    <a:lnTo>
                      <a:pt x="12192"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7"/>
              <p:cNvSpPr/>
              <p:nvPr/>
            </p:nvSpPr>
            <p:spPr>
              <a:xfrm>
                <a:off x="7646775" y="-1718525"/>
                <a:ext cx="311975" cy="217600"/>
              </a:xfrm>
              <a:custGeom>
                <a:avLst/>
                <a:gdLst/>
                <a:ahLst/>
                <a:cxnLst/>
                <a:rect l="l" t="t" r="r" b="b"/>
                <a:pathLst>
                  <a:path w="12479" h="8704" extrusionOk="0">
                    <a:moveTo>
                      <a:pt x="10526" y="2941"/>
                    </a:moveTo>
                    <a:lnTo>
                      <a:pt x="11538" y="4644"/>
                    </a:lnTo>
                    <a:lnTo>
                      <a:pt x="9466" y="5179"/>
                    </a:lnTo>
                    <a:lnTo>
                      <a:pt x="7156"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3" y="7668"/>
                    </a:lnTo>
                    <a:lnTo>
                      <a:pt x="3644" y="5656"/>
                    </a:lnTo>
                    <a:lnTo>
                      <a:pt x="5954" y="3417"/>
                    </a:lnTo>
                    <a:close/>
                    <a:moveTo>
                      <a:pt x="417" y="0"/>
                    </a:moveTo>
                    <a:lnTo>
                      <a:pt x="1" y="107"/>
                    </a:lnTo>
                    <a:lnTo>
                      <a:pt x="370" y="726"/>
                    </a:lnTo>
                    <a:lnTo>
                      <a:pt x="1536" y="2667"/>
                    </a:lnTo>
                    <a:lnTo>
                      <a:pt x="417" y="4548"/>
                    </a:lnTo>
                    <a:lnTo>
                      <a:pt x="48" y="5156"/>
                    </a:lnTo>
                    <a:lnTo>
                      <a:pt x="751" y="5334"/>
                    </a:lnTo>
                    <a:lnTo>
                      <a:pt x="2977" y="5918"/>
                    </a:lnTo>
                    <a:lnTo>
                      <a:pt x="3561" y="8013"/>
                    </a:lnTo>
                    <a:lnTo>
                      <a:pt x="3751" y="8704"/>
                    </a:lnTo>
                    <a:lnTo>
                      <a:pt x="4382" y="8346"/>
                    </a:lnTo>
                    <a:lnTo>
                      <a:pt x="6382" y="7227"/>
                    </a:lnTo>
                    <a:lnTo>
                      <a:pt x="8323" y="8311"/>
                    </a:lnTo>
                    <a:lnTo>
                      <a:pt x="8942" y="8668"/>
                    </a:lnTo>
                    <a:lnTo>
                      <a:pt x="9145" y="7989"/>
                    </a:lnTo>
                    <a:lnTo>
                      <a:pt x="9740" y="5810"/>
                    </a:lnTo>
                    <a:lnTo>
                      <a:pt x="11895" y="5251"/>
                    </a:lnTo>
                    <a:lnTo>
                      <a:pt x="12478" y="5096"/>
                    </a:lnTo>
                    <a:lnTo>
                      <a:pt x="12478" y="4846"/>
                    </a:lnTo>
                    <a:lnTo>
                      <a:pt x="12240" y="4453"/>
                    </a:lnTo>
                    <a:lnTo>
                      <a:pt x="11073" y="2512"/>
                    </a:lnTo>
                    <a:lnTo>
                      <a:pt x="12193" y="631"/>
                    </a:lnTo>
                    <a:lnTo>
                      <a:pt x="12335" y="393"/>
                    </a:lnTo>
                    <a:cubicBezTo>
                      <a:pt x="11597" y="143"/>
                      <a:pt x="10764" y="0"/>
                      <a:pt x="9883" y="0"/>
                    </a:cubicBezTo>
                    <a:lnTo>
                      <a:pt x="9776"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7"/>
              <p:cNvSpPr/>
              <p:nvPr/>
            </p:nvSpPr>
            <p:spPr>
              <a:xfrm>
                <a:off x="7329475" y="-1500350"/>
                <a:ext cx="314650" cy="305425"/>
              </a:xfrm>
              <a:custGeom>
                <a:avLst/>
                <a:gdLst/>
                <a:ahLst/>
                <a:cxnLst/>
                <a:rect l="l" t="t" r="r" b="b"/>
                <a:pathLst>
                  <a:path w="12586" h="12217" extrusionOk="0">
                    <a:moveTo>
                      <a:pt x="4096" y="1072"/>
                    </a:moveTo>
                    <a:lnTo>
                      <a:pt x="5954" y="2120"/>
                    </a:lnTo>
                    <a:lnTo>
                      <a:pt x="5954" y="5287"/>
                    </a:lnTo>
                    <a:lnTo>
                      <a:pt x="3572" y="2977"/>
                    </a:lnTo>
                    <a:lnTo>
                      <a:pt x="4096" y="1072"/>
                    </a:lnTo>
                    <a:close/>
                    <a:moveTo>
                      <a:pt x="8406" y="1024"/>
                    </a:moveTo>
                    <a:lnTo>
                      <a:pt x="8954" y="3037"/>
                    </a:lnTo>
                    <a:lnTo>
                      <a:pt x="6656" y="5287"/>
                    </a:lnTo>
                    <a:lnTo>
                      <a:pt x="6656" y="2013"/>
                    </a:lnTo>
                    <a:lnTo>
                      <a:pt x="8406" y="1024"/>
                    </a:lnTo>
                    <a:close/>
                    <a:moveTo>
                      <a:pt x="3144" y="3513"/>
                    </a:moveTo>
                    <a:lnTo>
                      <a:pt x="5442"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5442" y="6442"/>
                    </a:moveTo>
                    <a:lnTo>
                      <a:pt x="3060" y="8751"/>
                    </a:lnTo>
                    <a:lnTo>
                      <a:pt x="1096" y="8240"/>
                    </a:lnTo>
                    <a:lnTo>
                      <a:pt x="2167" y="6442"/>
                    </a:lnTo>
                    <a:close/>
                    <a:moveTo>
                      <a:pt x="6656" y="6942"/>
                    </a:moveTo>
                    <a:lnTo>
                      <a:pt x="9037" y="9240"/>
                    </a:lnTo>
                    <a:lnTo>
                      <a:pt x="8513" y="11145"/>
                    </a:lnTo>
                    <a:lnTo>
                      <a:pt x="6656" y="10109"/>
                    </a:lnTo>
                    <a:lnTo>
                      <a:pt x="6656" y="6942"/>
                    </a:lnTo>
                    <a:close/>
                    <a:moveTo>
                      <a:pt x="5954" y="6918"/>
                    </a:moveTo>
                    <a:lnTo>
                      <a:pt x="5954" y="10192"/>
                    </a:lnTo>
                    <a:lnTo>
                      <a:pt x="4192" y="11180"/>
                    </a:lnTo>
                    <a:lnTo>
                      <a:pt x="3644" y="9168"/>
                    </a:lnTo>
                    <a:lnTo>
                      <a:pt x="5954" y="6918"/>
                    </a:lnTo>
                    <a:close/>
                    <a:moveTo>
                      <a:pt x="8835" y="0"/>
                    </a:moveTo>
                    <a:lnTo>
                      <a:pt x="8216" y="358"/>
                    </a:lnTo>
                    <a:lnTo>
                      <a:pt x="6204" y="1477"/>
                    </a:lnTo>
                    <a:lnTo>
                      <a:pt x="4275" y="381"/>
                    </a:lnTo>
                    <a:lnTo>
                      <a:pt x="3644" y="24"/>
                    </a:lnTo>
                    <a:lnTo>
                      <a:pt x="3453" y="715"/>
                    </a:lnTo>
                    <a:lnTo>
                      <a:pt x="2858" y="2882"/>
                    </a:lnTo>
                    <a:lnTo>
                      <a:pt x="703" y="3453"/>
                    </a:lnTo>
                    <a:lnTo>
                      <a:pt x="1" y="3632"/>
                    </a:lnTo>
                    <a:lnTo>
                      <a:pt x="370" y="4239"/>
                    </a:lnTo>
                    <a:lnTo>
                      <a:pt x="1525" y="6192"/>
                    </a:lnTo>
                    <a:lnTo>
                      <a:pt x="417" y="8073"/>
                    </a:lnTo>
                    <a:lnTo>
                      <a:pt x="36" y="8680"/>
                    </a:lnTo>
                    <a:lnTo>
                      <a:pt x="739" y="8859"/>
                    </a:lnTo>
                    <a:lnTo>
                      <a:pt x="2977" y="9442"/>
                    </a:lnTo>
                    <a:lnTo>
                      <a:pt x="3560" y="11538"/>
                    </a:lnTo>
                    <a:lnTo>
                      <a:pt x="3751" y="12216"/>
                    </a:lnTo>
                    <a:lnTo>
                      <a:pt x="4370" y="11859"/>
                    </a:lnTo>
                    <a:lnTo>
                      <a:pt x="6382" y="10752"/>
                    </a:lnTo>
                    <a:lnTo>
                      <a:pt x="8323" y="11835"/>
                    </a:lnTo>
                    <a:lnTo>
                      <a:pt x="8942" y="12192"/>
                    </a:lnTo>
                    <a:lnTo>
                      <a:pt x="9133" y="11502"/>
                    </a:lnTo>
                    <a:lnTo>
                      <a:pt x="9728" y="9335"/>
                    </a:lnTo>
                    <a:lnTo>
                      <a:pt x="11895" y="8763"/>
                    </a:lnTo>
                    <a:lnTo>
                      <a:pt x="12585" y="8585"/>
                    </a:lnTo>
                    <a:lnTo>
                      <a:pt x="12228" y="7978"/>
                    </a:lnTo>
                    <a:lnTo>
                      <a:pt x="11073" y="6025"/>
                    </a:lnTo>
                    <a:lnTo>
                      <a:pt x="12193" y="4156"/>
                    </a:lnTo>
                    <a:lnTo>
                      <a:pt x="12550" y="3537"/>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7"/>
              <p:cNvSpPr/>
              <p:nvPr/>
            </p:nvSpPr>
            <p:spPr>
              <a:xfrm>
                <a:off x="7329175" y="-1718525"/>
                <a:ext cx="314350" cy="217600"/>
              </a:xfrm>
              <a:custGeom>
                <a:avLst/>
                <a:gdLst/>
                <a:ahLst/>
                <a:cxnLst/>
                <a:rect l="l" t="t" r="r" b="b"/>
                <a:pathLst>
                  <a:path w="12574" h="8704" extrusionOk="0">
                    <a:moveTo>
                      <a:pt x="10538" y="2941"/>
                    </a:moveTo>
                    <a:lnTo>
                      <a:pt x="11550" y="4644"/>
                    </a:lnTo>
                    <a:lnTo>
                      <a:pt x="9478" y="5179"/>
                    </a:lnTo>
                    <a:lnTo>
                      <a:pt x="7168" y="2941"/>
                    </a:lnTo>
                    <a:close/>
                    <a:moveTo>
                      <a:pt x="5454" y="2941"/>
                    </a:moveTo>
                    <a:lnTo>
                      <a:pt x="3072" y="5239"/>
                    </a:lnTo>
                    <a:lnTo>
                      <a:pt x="1108" y="4739"/>
                    </a:lnTo>
                    <a:lnTo>
                      <a:pt x="2179" y="2941"/>
                    </a:lnTo>
                    <a:close/>
                    <a:moveTo>
                      <a:pt x="6668" y="3429"/>
                    </a:moveTo>
                    <a:lnTo>
                      <a:pt x="9049" y="5739"/>
                    </a:lnTo>
                    <a:lnTo>
                      <a:pt x="8525" y="7644"/>
                    </a:lnTo>
                    <a:lnTo>
                      <a:pt x="6668" y="6596"/>
                    </a:lnTo>
                    <a:lnTo>
                      <a:pt x="6668" y="3429"/>
                    </a:lnTo>
                    <a:close/>
                    <a:moveTo>
                      <a:pt x="5966" y="3417"/>
                    </a:moveTo>
                    <a:lnTo>
                      <a:pt x="5966" y="6691"/>
                    </a:lnTo>
                    <a:lnTo>
                      <a:pt x="4204" y="7668"/>
                    </a:lnTo>
                    <a:lnTo>
                      <a:pt x="3656" y="5656"/>
                    </a:lnTo>
                    <a:lnTo>
                      <a:pt x="5966" y="3417"/>
                    </a:lnTo>
                    <a:close/>
                    <a:moveTo>
                      <a:pt x="417" y="0"/>
                    </a:moveTo>
                    <a:lnTo>
                      <a:pt x="1" y="107"/>
                    </a:lnTo>
                    <a:lnTo>
                      <a:pt x="358" y="726"/>
                    </a:lnTo>
                    <a:lnTo>
                      <a:pt x="1513" y="2667"/>
                    </a:lnTo>
                    <a:lnTo>
                      <a:pt x="394" y="4548"/>
                    </a:lnTo>
                    <a:lnTo>
                      <a:pt x="24" y="5156"/>
                    </a:lnTo>
                    <a:lnTo>
                      <a:pt x="727" y="5334"/>
                    </a:lnTo>
                    <a:lnTo>
                      <a:pt x="2953" y="5918"/>
                    </a:lnTo>
                    <a:lnTo>
                      <a:pt x="3537" y="8013"/>
                    </a:lnTo>
                    <a:lnTo>
                      <a:pt x="3727" y="8704"/>
                    </a:lnTo>
                    <a:lnTo>
                      <a:pt x="4358" y="8346"/>
                    </a:lnTo>
                    <a:lnTo>
                      <a:pt x="6370" y="7227"/>
                    </a:lnTo>
                    <a:lnTo>
                      <a:pt x="8299" y="8311"/>
                    </a:lnTo>
                    <a:lnTo>
                      <a:pt x="8930" y="8668"/>
                    </a:lnTo>
                    <a:lnTo>
                      <a:pt x="9121" y="7989"/>
                    </a:lnTo>
                    <a:lnTo>
                      <a:pt x="9716" y="5810"/>
                    </a:lnTo>
                    <a:lnTo>
                      <a:pt x="11871" y="5251"/>
                    </a:lnTo>
                    <a:lnTo>
                      <a:pt x="12574" y="5072"/>
                    </a:lnTo>
                    <a:lnTo>
                      <a:pt x="12216" y="4453"/>
                    </a:lnTo>
                    <a:lnTo>
                      <a:pt x="11050" y="2512"/>
                    </a:lnTo>
                    <a:lnTo>
                      <a:pt x="12169" y="631"/>
                    </a:lnTo>
                    <a:lnTo>
                      <a:pt x="12526" y="24"/>
                    </a:lnTo>
                    <a:lnTo>
                      <a:pt x="12466" y="0"/>
                    </a:lnTo>
                    <a:lnTo>
                      <a:pt x="9740" y="0"/>
                    </a:lnTo>
                    <a:lnTo>
                      <a:pt x="11502" y="453"/>
                    </a:lnTo>
                    <a:lnTo>
                      <a:pt x="10430" y="2250"/>
                    </a:lnTo>
                    <a:lnTo>
                      <a:pt x="7156" y="2250"/>
                    </a:lnTo>
                    <a:lnTo>
                      <a:pt x="9466" y="0"/>
                    </a:lnTo>
                    <a:lnTo>
                      <a:pt x="8466" y="0"/>
                    </a:lnTo>
                    <a:lnTo>
                      <a:pt x="6644" y="1762"/>
                    </a:lnTo>
                    <a:lnTo>
                      <a:pt x="6644" y="0"/>
                    </a:lnTo>
                    <a:lnTo>
                      <a:pt x="5942" y="0"/>
                    </a:lnTo>
                    <a:lnTo>
                      <a:pt x="5942" y="1762"/>
                    </a:lnTo>
                    <a:lnTo>
                      <a:pt x="4132" y="0"/>
                    </a:lnTo>
                    <a:lnTo>
                      <a:pt x="3132" y="0"/>
                    </a:lnTo>
                    <a:lnTo>
                      <a:pt x="5442"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7"/>
              <p:cNvSpPr/>
              <p:nvPr/>
            </p:nvSpPr>
            <p:spPr>
              <a:xfrm>
                <a:off x="8276625" y="-1411950"/>
                <a:ext cx="173250" cy="217625"/>
              </a:xfrm>
              <a:custGeom>
                <a:avLst/>
                <a:gdLst/>
                <a:ahLst/>
                <a:cxnLst/>
                <a:rect l="l" t="t" r="r" b="b"/>
                <a:pathLst>
                  <a:path w="6930" h="8705" extrusionOk="0">
                    <a:moveTo>
                      <a:pt x="5406" y="2906"/>
                    </a:moveTo>
                    <a:lnTo>
                      <a:pt x="3024" y="5215"/>
                    </a:lnTo>
                    <a:lnTo>
                      <a:pt x="1060" y="4704"/>
                    </a:lnTo>
                    <a:lnTo>
                      <a:pt x="2131" y="2906"/>
                    </a:lnTo>
                    <a:close/>
                    <a:moveTo>
                      <a:pt x="381" y="1"/>
                    </a:moveTo>
                    <a:lnTo>
                      <a:pt x="0" y="108"/>
                    </a:lnTo>
                    <a:lnTo>
                      <a:pt x="381" y="727"/>
                    </a:lnTo>
                    <a:lnTo>
                      <a:pt x="1536" y="2668"/>
                    </a:lnTo>
                    <a:lnTo>
                      <a:pt x="417" y="4549"/>
                    </a:lnTo>
                    <a:lnTo>
                      <a:pt x="48" y="5156"/>
                    </a:lnTo>
                    <a:lnTo>
                      <a:pt x="750" y="5335"/>
                    </a:lnTo>
                    <a:lnTo>
                      <a:pt x="2977" y="5918"/>
                    </a:lnTo>
                    <a:lnTo>
                      <a:pt x="3560" y="8013"/>
                    </a:lnTo>
                    <a:lnTo>
                      <a:pt x="3751" y="8704"/>
                    </a:lnTo>
                    <a:lnTo>
                      <a:pt x="4382" y="8347"/>
                    </a:lnTo>
                    <a:lnTo>
                      <a:pt x="6394" y="7228"/>
                    </a:lnTo>
                    <a:lnTo>
                      <a:pt x="6930" y="7525"/>
                    </a:lnTo>
                    <a:cubicBezTo>
                      <a:pt x="6906" y="7287"/>
                      <a:pt x="6894" y="7001"/>
                      <a:pt x="6870" y="6704"/>
                    </a:cubicBezTo>
                    <a:lnTo>
                      <a:pt x="6632" y="6573"/>
                    </a:lnTo>
                    <a:lnTo>
                      <a:pt x="6632" y="5394"/>
                    </a:lnTo>
                    <a:cubicBezTo>
                      <a:pt x="6477" y="4799"/>
                      <a:pt x="6251" y="4168"/>
                      <a:pt x="5930" y="3561"/>
                    </a:cubicBezTo>
                    <a:lnTo>
                      <a:pt x="5930" y="6680"/>
                    </a:lnTo>
                    <a:lnTo>
                      <a:pt x="4167" y="7656"/>
                    </a:lnTo>
                    <a:lnTo>
                      <a:pt x="3620" y="5644"/>
                    </a:lnTo>
                    <a:lnTo>
                      <a:pt x="5882" y="3465"/>
                    </a:lnTo>
                    <a:cubicBezTo>
                      <a:pt x="5822" y="3358"/>
                      <a:pt x="5763" y="3239"/>
                      <a:pt x="5691" y="3132"/>
                    </a:cubicBezTo>
                    <a:cubicBezTo>
                      <a:pt x="5477" y="2799"/>
                      <a:pt x="5251" y="2501"/>
                      <a:pt x="5001" y="2239"/>
                    </a:cubicBezTo>
                    <a:lnTo>
                      <a:pt x="2072" y="2239"/>
                    </a:lnTo>
                    <a:lnTo>
                      <a:pt x="1060" y="524"/>
                    </a:lnTo>
                    <a:lnTo>
                      <a:pt x="1881" y="322"/>
                    </a:lnTo>
                    <a:cubicBezTo>
                      <a:pt x="1405" y="191"/>
                      <a:pt x="917" y="60"/>
                      <a:pt x="38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7"/>
              <p:cNvSpPr/>
              <p:nvPr/>
            </p:nvSpPr>
            <p:spPr>
              <a:xfrm>
                <a:off x="79581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3" y="11145"/>
                    </a:lnTo>
                    <a:lnTo>
                      <a:pt x="6656" y="10109"/>
                    </a:lnTo>
                    <a:lnTo>
                      <a:pt x="6656" y="6942"/>
                    </a:lnTo>
                    <a:close/>
                    <a:moveTo>
                      <a:pt x="5954" y="6918"/>
                    </a:moveTo>
                    <a:lnTo>
                      <a:pt x="5954" y="10192"/>
                    </a:lnTo>
                    <a:lnTo>
                      <a:pt x="4203"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6" y="6192"/>
                    </a:lnTo>
                    <a:lnTo>
                      <a:pt x="417" y="8073"/>
                    </a:lnTo>
                    <a:lnTo>
                      <a:pt x="48" y="8680"/>
                    </a:lnTo>
                    <a:lnTo>
                      <a:pt x="751" y="8859"/>
                    </a:lnTo>
                    <a:lnTo>
                      <a:pt x="2977" y="9442"/>
                    </a:lnTo>
                    <a:lnTo>
                      <a:pt x="3560"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7"/>
              <p:cNvSpPr/>
              <p:nvPr/>
            </p:nvSpPr>
            <p:spPr>
              <a:xfrm>
                <a:off x="7959025" y="-1704850"/>
                <a:ext cx="229225" cy="204225"/>
              </a:xfrm>
              <a:custGeom>
                <a:avLst/>
                <a:gdLst/>
                <a:ahLst/>
                <a:cxnLst/>
                <a:rect l="l" t="t" r="r" b="b"/>
                <a:pathLst>
                  <a:path w="9169" h="8169" extrusionOk="0">
                    <a:moveTo>
                      <a:pt x="203" y="1"/>
                    </a:moveTo>
                    <a:lnTo>
                      <a:pt x="322" y="191"/>
                    </a:lnTo>
                    <a:lnTo>
                      <a:pt x="1489" y="2144"/>
                    </a:lnTo>
                    <a:lnTo>
                      <a:pt x="369" y="4013"/>
                    </a:lnTo>
                    <a:lnTo>
                      <a:pt x="0" y="4620"/>
                    </a:lnTo>
                    <a:lnTo>
                      <a:pt x="691" y="4799"/>
                    </a:lnTo>
                    <a:lnTo>
                      <a:pt x="2929" y="5382"/>
                    </a:lnTo>
                    <a:lnTo>
                      <a:pt x="3513" y="7478"/>
                    </a:lnTo>
                    <a:lnTo>
                      <a:pt x="3703" y="8169"/>
                    </a:lnTo>
                    <a:lnTo>
                      <a:pt x="4322" y="7811"/>
                    </a:lnTo>
                    <a:lnTo>
                      <a:pt x="6334" y="6692"/>
                    </a:lnTo>
                    <a:lnTo>
                      <a:pt x="8275" y="7776"/>
                    </a:lnTo>
                    <a:lnTo>
                      <a:pt x="8894" y="8133"/>
                    </a:lnTo>
                    <a:lnTo>
                      <a:pt x="9085" y="7454"/>
                    </a:lnTo>
                    <a:lnTo>
                      <a:pt x="9168" y="7204"/>
                    </a:lnTo>
                    <a:cubicBezTo>
                      <a:pt x="8989" y="7037"/>
                      <a:pt x="8775" y="6895"/>
                      <a:pt x="8561" y="6764"/>
                    </a:cubicBezTo>
                    <a:lnTo>
                      <a:pt x="8466" y="7085"/>
                    </a:lnTo>
                    <a:lnTo>
                      <a:pt x="6703" y="6097"/>
                    </a:lnTo>
                    <a:cubicBezTo>
                      <a:pt x="6453" y="6049"/>
                      <a:pt x="6191" y="6002"/>
                      <a:pt x="5906" y="5978"/>
                    </a:cubicBezTo>
                    <a:lnTo>
                      <a:pt x="5906" y="6144"/>
                    </a:lnTo>
                    <a:lnTo>
                      <a:pt x="4144" y="7121"/>
                    </a:lnTo>
                    <a:lnTo>
                      <a:pt x="3596" y="5121"/>
                    </a:lnTo>
                    <a:lnTo>
                      <a:pt x="4251" y="4478"/>
                    </a:lnTo>
                    <a:cubicBezTo>
                      <a:pt x="4179" y="4263"/>
                      <a:pt x="4072" y="4025"/>
                      <a:pt x="3965" y="3787"/>
                    </a:cubicBezTo>
                    <a:lnTo>
                      <a:pt x="3036" y="4704"/>
                    </a:lnTo>
                    <a:lnTo>
                      <a:pt x="1072" y="4192"/>
                    </a:lnTo>
                    <a:lnTo>
                      <a:pt x="2143" y="2394"/>
                    </a:lnTo>
                    <a:lnTo>
                      <a:pt x="3155" y="2394"/>
                    </a:lnTo>
                    <a:cubicBezTo>
                      <a:pt x="2977" y="2156"/>
                      <a:pt x="2798" y="1918"/>
                      <a:pt x="2620" y="1703"/>
                    </a:cubicBezTo>
                    <a:lnTo>
                      <a:pt x="2048" y="1703"/>
                    </a:lnTo>
                    <a:lnTo>
                      <a:pt x="1405" y="632"/>
                    </a:lnTo>
                    <a:cubicBezTo>
                      <a:pt x="1036" y="382"/>
                      <a:pt x="631" y="156"/>
                      <a:pt x="203"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7"/>
              <p:cNvSpPr/>
              <p:nvPr/>
            </p:nvSpPr>
            <p:spPr>
              <a:xfrm>
                <a:off x="5930800" y="-894325"/>
                <a:ext cx="141700" cy="225350"/>
              </a:xfrm>
              <a:custGeom>
                <a:avLst/>
                <a:gdLst/>
                <a:ahLst/>
                <a:cxnLst/>
                <a:rect l="l" t="t" r="r" b="b"/>
                <a:pathLst>
                  <a:path w="5668" h="9014" extrusionOk="0">
                    <a:moveTo>
                      <a:pt x="2036" y="0"/>
                    </a:moveTo>
                    <a:lnTo>
                      <a:pt x="1417" y="358"/>
                    </a:lnTo>
                    <a:lnTo>
                      <a:pt x="0" y="1143"/>
                    </a:lnTo>
                    <a:cubicBezTo>
                      <a:pt x="155" y="1310"/>
                      <a:pt x="286" y="1489"/>
                      <a:pt x="429" y="1703"/>
                    </a:cubicBezTo>
                    <a:lnTo>
                      <a:pt x="1607" y="1048"/>
                    </a:lnTo>
                    <a:lnTo>
                      <a:pt x="2155" y="3048"/>
                    </a:lnTo>
                    <a:lnTo>
                      <a:pt x="1476" y="3727"/>
                    </a:lnTo>
                    <a:cubicBezTo>
                      <a:pt x="1488" y="3751"/>
                      <a:pt x="1500" y="3787"/>
                      <a:pt x="1500" y="3810"/>
                    </a:cubicBezTo>
                    <a:cubicBezTo>
                      <a:pt x="1584" y="4025"/>
                      <a:pt x="1655" y="4215"/>
                      <a:pt x="1738" y="4418"/>
                    </a:cubicBezTo>
                    <a:lnTo>
                      <a:pt x="2727" y="3465"/>
                    </a:lnTo>
                    <a:lnTo>
                      <a:pt x="4691" y="3977"/>
                    </a:lnTo>
                    <a:lnTo>
                      <a:pt x="3620" y="5775"/>
                    </a:lnTo>
                    <a:lnTo>
                      <a:pt x="2322" y="5775"/>
                    </a:lnTo>
                    <a:cubicBezTo>
                      <a:pt x="2429" y="6001"/>
                      <a:pt x="2548" y="6239"/>
                      <a:pt x="2667" y="6466"/>
                    </a:cubicBezTo>
                    <a:lnTo>
                      <a:pt x="3703" y="6466"/>
                    </a:lnTo>
                    <a:lnTo>
                      <a:pt x="4715" y="8180"/>
                    </a:lnTo>
                    <a:lnTo>
                      <a:pt x="3822" y="8418"/>
                    </a:lnTo>
                    <a:cubicBezTo>
                      <a:pt x="3977" y="8621"/>
                      <a:pt x="4108" y="8811"/>
                      <a:pt x="4262" y="9014"/>
                    </a:cubicBezTo>
                    <a:lnTo>
                      <a:pt x="5096" y="8799"/>
                    </a:lnTo>
                    <a:lnTo>
                      <a:pt x="5667" y="8656"/>
                    </a:lnTo>
                    <a:lnTo>
                      <a:pt x="5667" y="8394"/>
                    </a:lnTo>
                    <a:lnTo>
                      <a:pt x="5429" y="8013"/>
                    </a:lnTo>
                    <a:lnTo>
                      <a:pt x="4274" y="6061"/>
                    </a:lnTo>
                    <a:lnTo>
                      <a:pt x="5394" y="4191"/>
                    </a:lnTo>
                    <a:lnTo>
                      <a:pt x="5656" y="3727"/>
                    </a:lnTo>
                    <a:lnTo>
                      <a:pt x="5656" y="3549"/>
                    </a:lnTo>
                    <a:lnTo>
                      <a:pt x="5048" y="3382"/>
                    </a:lnTo>
                    <a:lnTo>
                      <a:pt x="2810" y="2787"/>
                    </a:lnTo>
                    <a:lnTo>
                      <a:pt x="2238" y="691"/>
                    </a:lnTo>
                    <a:lnTo>
                      <a:pt x="203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7"/>
              <p:cNvSpPr/>
              <p:nvPr/>
            </p:nvSpPr>
            <p:spPr>
              <a:xfrm>
                <a:off x="5932275" y="-1120850"/>
                <a:ext cx="139925" cy="225350"/>
              </a:xfrm>
              <a:custGeom>
                <a:avLst/>
                <a:gdLst/>
                <a:ahLst/>
                <a:cxnLst/>
                <a:rect l="l" t="t" r="r" b="b"/>
                <a:pathLst>
                  <a:path w="5597" h="9014" extrusionOk="0">
                    <a:moveTo>
                      <a:pt x="4275" y="1"/>
                    </a:moveTo>
                    <a:cubicBezTo>
                      <a:pt x="4120" y="191"/>
                      <a:pt x="3977" y="394"/>
                      <a:pt x="3822" y="596"/>
                    </a:cubicBezTo>
                    <a:lnTo>
                      <a:pt x="4620" y="799"/>
                    </a:lnTo>
                    <a:lnTo>
                      <a:pt x="3537" y="2608"/>
                    </a:lnTo>
                    <a:lnTo>
                      <a:pt x="2608" y="2608"/>
                    </a:lnTo>
                    <a:cubicBezTo>
                      <a:pt x="2489" y="2835"/>
                      <a:pt x="2382" y="3049"/>
                      <a:pt x="2263" y="3287"/>
                    </a:cubicBezTo>
                    <a:lnTo>
                      <a:pt x="3632" y="3287"/>
                    </a:lnTo>
                    <a:lnTo>
                      <a:pt x="4644" y="5001"/>
                    </a:lnTo>
                    <a:lnTo>
                      <a:pt x="2572" y="5537"/>
                    </a:lnTo>
                    <a:lnTo>
                      <a:pt x="1667" y="4656"/>
                    </a:lnTo>
                    <a:cubicBezTo>
                      <a:pt x="1584" y="4871"/>
                      <a:pt x="1501" y="5073"/>
                      <a:pt x="1429" y="5287"/>
                    </a:cubicBezTo>
                    <a:cubicBezTo>
                      <a:pt x="1417" y="5311"/>
                      <a:pt x="1417" y="5335"/>
                      <a:pt x="1406" y="5359"/>
                    </a:cubicBezTo>
                    <a:lnTo>
                      <a:pt x="2144" y="6085"/>
                    </a:lnTo>
                    <a:lnTo>
                      <a:pt x="1620" y="7990"/>
                    </a:lnTo>
                    <a:lnTo>
                      <a:pt x="417" y="7311"/>
                    </a:lnTo>
                    <a:cubicBezTo>
                      <a:pt x="286" y="7514"/>
                      <a:pt x="132" y="7692"/>
                      <a:pt x="1" y="7859"/>
                    </a:cubicBezTo>
                    <a:lnTo>
                      <a:pt x="1441" y="8657"/>
                    </a:lnTo>
                    <a:lnTo>
                      <a:pt x="2072" y="9014"/>
                    </a:lnTo>
                    <a:lnTo>
                      <a:pt x="2263" y="8335"/>
                    </a:lnTo>
                    <a:lnTo>
                      <a:pt x="2858" y="6156"/>
                    </a:lnTo>
                    <a:lnTo>
                      <a:pt x="5013" y="5597"/>
                    </a:lnTo>
                    <a:lnTo>
                      <a:pt x="5597" y="5442"/>
                    </a:lnTo>
                    <a:lnTo>
                      <a:pt x="5597" y="5192"/>
                    </a:lnTo>
                    <a:lnTo>
                      <a:pt x="5358" y="4811"/>
                    </a:lnTo>
                    <a:lnTo>
                      <a:pt x="4203" y="2858"/>
                    </a:lnTo>
                    <a:lnTo>
                      <a:pt x="5311" y="977"/>
                    </a:lnTo>
                    <a:lnTo>
                      <a:pt x="5585" y="525"/>
                    </a:lnTo>
                    <a:lnTo>
                      <a:pt x="5585" y="346"/>
                    </a:lnTo>
                    <a:lnTo>
                      <a:pt x="4977" y="179"/>
                    </a:lnTo>
                    <a:lnTo>
                      <a:pt x="4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7"/>
              <p:cNvSpPr/>
              <p:nvPr/>
            </p:nvSpPr>
            <p:spPr>
              <a:xfrm>
                <a:off x="6389475" y="-894325"/>
                <a:ext cx="311975" cy="305725"/>
              </a:xfrm>
              <a:custGeom>
                <a:avLst/>
                <a:gdLst/>
                <a:ahLst/>
                <a:cxnLst/>
                <a:rect l="l" t="t" r="r" b="b"/>
                <a:pathLst>
                  <a:path w="12479" h="12229" extrusionOk="0">
                    <a:moveTo>
                      <a:pt x="4084" y="1084"/>
                    </a:moveTo>
                    <a:lnTo>
                      <a:pt x="5942" y="2132"/>
                    </a:lnTo>
                    <a:lnTo>
                      <a:pt x="5942" y="5299"/>
                    </a:lnTo>
                    <a:lnTo>
                      <a:pt x="3561"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8" y="6466"/>
                    </a:lnTo>
                    <a:close/>
                    <a:moveTo>
                      <a:pt x="6644" y="6954"/>
                    </a:moveTo>
                    <a:lnTo>
                      <a:pt x="9026" y="9264"/>
                    </a:lnTo>
                    <a:lnTo>
                      <a:pt x="8502" y="11169"/>
                    </a:lnTo>
                    <a:lnTo>
                      <a:pt x="6644" y="10121"/>
                    </a:lnTo>
                    <a:lnTo>
                      <a:pt x="6644" y="6954"/>
                    </a:lnTo>
                    <a:close/>
                    <a:moveTo>
                      <a:pt x="5942" y="6942"/>
                    </a:moveTo>
                    <a:lnTo>
                      <a:pt x="5942" y="10216"/>
                    </a:lnTo>
                    <a:lnTo>
                      <a:pt x="4192"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478" y="8621"/>
                    </a:lnTo>
                    <a:lnTo>
                      <a:pt x="12478" y="8371"/>
                    </a:lnTo>
                    <a:lnTo>
                      <a:pt x="12240" y="7978"/>
                    </a:lnTo>
                    <a:lnTo>
                      <a:pt x="11073" y="6037"/>
                    </a:lnTo>
                    <a:lnTo>
                      <a:pt x="12193"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7"/>
              <p:cNvSpPr/>
              <p:nvPr/>
            </p:nvSpPr>
            <p:spPr>
              <a:xfrm>
                <a:off x="6389475" y="-1200025"/>
                <a:ext cx="311675" cy="305425"/>
              </a:xfrm>
              <a:custGeom>
                <a:avLst/>
                <a:gdLst/>
                <a:ahLst/>
                <a:cxnLst/>
                <a:rect l="l" t="t" r="r" b="b"/>
                <a:pathLst>
                  <a:path w="12467" h="12217" extrusionOk="0">
                    <a:moveTo>
                      <a:pt x="4084" y="1072"/>
                    </a:moveTo>
                    <a:lnTo>
                      <a:pt x="5942" y="2108"/>
                    </a:lnTo>
                    <a:lnTo>
                      <a:pt x="5942" y="5275"/>
                    </a:lnTo>
                    <a:lnTo>
                      <a:pt x="3561"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8" y="6454"/>
                    </a:lnTo>
                    <a:close/>
                    <a:moveTo>
                      <a:pt x="6644" y="6942"/>
                    </a:moveTo>
                    <a:lnTo>
                      <a:pt x="9026" y="9252"/>
                    </a:lnTo>
                    <a:lnTo>
                      <a:pt x="8502" y="11157"/>
                    </a:lnTo>
                    <a:lnTo>
                      <a:pt x="6644" y="10121"/>
                    </a:lnTo>
                    <a:lnTo>
                      <a:pt x="6644" y="6942"/>
                    </a:lnTo>
                    <a:close/>
                    <a:moveTo>
                      <a:pt x="5942" y="6930"/>
                    </a:moveTo>
                    <a:lnTo>
                      <a:pt x="5942" y="10204"/>
                    </a:lnTo>
                    <a:lnTo>
                      <a:pt x="4192" y="11193"/>
                    </a:lnTo>
                    <a:lnTo>
                      <a:pt x="3632"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58" y="4239"/>
                    </a:lnTo>
                    <a:lnTo>
                      <a:pt x="1525" y="6192"/>
                    </a:lnTo>
                    <a:lnTo>
                      <a:pt x="405" y="8061"/>
                    </a:lnTo>
                    <a:lnTo>
                      <a:pt x="36" y="8680"/>
                    </a:lnTo>
                    <a:lnTo>
                      <a:pt x="739"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37"/>
              <p:cNvSpPr/>
              <p:nvPr/>
            </p:nvSpPr>
            <p:spPr>
              <a:xfrm>
                <a:off x="60718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56" y="6454"/>
                    </a:lnTo>
                    <a:close/>
                    <a:moveTo>
                      <a:pt x="5442" y="6454"/>
                    </a:moveTo>
                    <a:lnTo>
                      <a:pt x="3061" y="8751"/>
                    </a:lnTo>
                    <a:lnTo>
                      <a:pt x="1096" y="8251"/>
                    </a:lnTo>
                    <a:lnTo>
                      <a:pt x="2168" y="6454"/>
                    </a:lnTo>
                    <a:close/>
                    <a:moveTo>
                      <a:pt x="6656" y="6942"/>
                    </a:moveTo>
                    <a:lnTo>
                      <a:pt x="9037" y="9252"/>
                    </a:lnTo>
                    <a:lnTo>
                      <a:pt x="8514"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1" y="11538"/>
                    </a:lnTo>
                    <a:lnTo>
                      <a:pt x="3751" y="12228"/>
                    </a:lnTo>
                    <a:lnTo>
                      <a:pt x="4370" y="11871"/>
                    </a:lnTo>
                    <a:lnTo>
                      <a:pt x="6382" y="10752"/>
                    </a:lnTo>
                    <a:lnTo>
                      <a:pt x="8323" y="11835"/>
                    </a:lnTo>
                    <a:lnTo>
                      <a:pt x="8942" y="12192"/>
                    </a:lnTo>
                    <a:lnTo>
                      <a:pt x="9133" y="11514"/>
                    </a:lnTo>
                    <a:lnTo>
                      <a:pt x="9728" y="9335"/>
                    </a:lnTo>
                    <a:lnTo>
                      <a:pt x="11895" y="8775"/>
                    </a:lnTo>
                    <a:lnTo>
                      <a:pt x="12586"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7"/>
              <p:cNvSpPr/>
              <p:nvPr/>
            </p:nvSpPr>
            <p:spPr>
              <a:xfrm>
                <a:off x="60721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30" y="6454"/>
                    </a:moveTo>
                    <a:lnTo>
                      <a:pt x="3049" y="8764"/>
                    </a:lnTo>
                    <a:lnTo>
                      <a:pt x="1084" y="8252"/>
                    </a:lnTo>
                    <a:lnTo>
                      <a:pt x="2156" y="6454"/>
                    </a:lnTo>
                    <a:close/>
                    <a:moveTo>
                      <a:pt x="6644" y="6942"/>
                    </a:moveTo>
                    <a:lnTo>
                      <a:pt x="9025" y="9252"/>
                    </a:lnTo>
                    <a:lnTo>
                      <a:pt x="8502"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1"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5" y="11502"/>
                    </a:lnTo>
                    <a:lnTo>
                      <a:pt x="9740" y="9335"/>
                    </a:lnTo>
                    <a:lnTo>
                      <a:pt x="11895" y="8764"/>
                    </a:lnTo>
                    <a:lnTo>
                      <a:pt x="12597" y="8585"/>
                    </a:lnTo>
                    <a:lnTo>
                      <a:pt x="12228" y="7978"/>
                    </a:lnTo>
                    <a:lnTo>
                      <a:pt x="11073" y="6025"/>
                    </a:lnTo>
                    <a:lnTo>
                      <a:pt x="12193"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7"/>
              <p:cNvSpPr/>
              <p:nvPr/>
            </p:nvSpPr>
            <p:spPr>
              <a:xfrm>
                <a:off x="7018425" y="-894325"/>
                <a:ext cx="311675" cy="305725"/>
              </a:xfrm>
              <a:custGeom>
                <a:avLst/>
                <a:gdLst/>
                <a:ahLst/>
                <a:cxnLst/>
                <a:rect l="l" t="t" r="r" b="b"/>
                <a:pathLst>
                  <a:path w="12467" h="12229" extrusionOk="0">
                    <a:moveTo>
                      <a:pt x="4072" y="1084"/>
                    </a:moveTo>
                    <a:lnTo>
                      <a:pt x="5942" y="2132"/>
                    </a:lnTo>
                    <a:lnTo>
                      <a:pt x="5942" y="5299"/>
                    </a:lnTo>
                    <a:lnTo>
                      <a:pt x="3560"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3"/>
                    </a:lnTo>
                    <a:lnTo>
                      <a:pt x="1084" y="8263"/>
                    </a:lnTo>
                    <a:lnTo>
                      <a:pt x="2156" y="6466"/>
                    </a:lnTo>
                    <a:close/>
                    <a:moveTo>
                      <a:pt x="6632" y="6954"/>
                    </a:moveTo>
                    <a:lnTo>
                      <a:pt x="9014" y="9264"/>
                    </a:lnTo>
                    <a:lnTo>
                      <a:pt x="8502" y="11169"/>
                    </a:lnTo>
                    <a:lnTo>
                      <a:pt x="6632" y="10121"/>
                    </a:lnTo>
                    <a:lnTo>
                      <a:pt x="6632" y="6954"/>
                    </a:lnTo>
                    <a:close/>
                    <a:moveTo>
                      <a:pt x="5942" y="6942"/>
                    </a:moveTo>
                    <a:lnTo>
                      <a:pt x="5942" y="10216"/>
                    </a:lnTo>
                    <a:lnTo>
                      <a:pt x="4180" y="11192"/>
                    </a:lnTo>
                    <a:lnTo>
                      <a:pt x="3632" y="9180"/>
                    </a:lnTo>
                    <a:lnTo>
                      <a:pt x="5942" y="6942"/>
                    </a:lnTo>
                    <a:close/>
                    <a:moveTo>
                      <a:pt x="8835" y="0"/>
                    </a:moveTo>
                    <a:lnTo>
                      <a:pt x="8216" y="358"/>
                    </a:lnTo>
                    <a:lnTo>
                      <a:pt x="6204" y="1477"/>
                    </a:lnTo>
                    <a:lnTo>
                      <a:pt x="4275" y="393"/>
                    </a:lnTo>
                    <a:lnTo>
                      <a:pt x="3644" y="36"/>
                    </a:lnTo>
                    <a:lnTo>
                      <a:pt x="3453" y="715"/>
                    </a:lnTo>
                    <a:lnTo>
                      <a:pt x="2858" y="2894"/>
                    </a:lnTo>
                    <a:lnTo>
                      <a:pt x="703" y="3453"/>
                    </a:lnTo>
                    <a:lnTo>
                      <a:pt x="0" y="3632"/>
                    </a:lnTo>
                    <a:lnTo>
                      <a:pt x="370" y="4251"/>
                    </a:lnTo>
                    <a:lnTo>
                      <a:pt x="1536" y="6192"/>
                    </a:lnTo>
                    <a:lnTo>
                      <a:pt x="417" y="8073"/>
                    </a:lnTo>
                    <a:lnTo>
                      <a:pt x="48"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466" y="8621"/>
                    </a:lnTo>
                    <a:lnTo>
                      <a:pt x="12466" y="8371"/>
                    </a:lnTo>
                    <a:lnTo>
                      <a:pt x="12228" y="7978"/>
                    </a:lnTo>
                    <a:lnTo>
                      <a:pt x="11073" y="6037"/>
                    </a:lnTo>
                    <a:lnTo>
                      <a:pt x="12192" y="4156"/>
                    </a:lnTo>
                    <a:lnTo>
                      <a:pt x="12454" y="3691"/>
                    </a:lnTo>
                    <a:lnTo>
                      <a:pt x="12454" y="3513"/>
                    </a:lnTo>
                    <a:lnTo>
                      <a:pt x="11847" y="3346"/>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7"/>
              <p:cNvSpPr/>
              <p:nvPr/>
            </p:nvSpPr>
            <p:spPr>
              <a:xfrm>
                <a:off x="7018425" y="-1200025"/>
                <a:ext cx="311375" cy="305425"/>
              </a:xfrm>
              <a:custGeom>
                <a:avLst/>
                <a:gdLst/>
                <a:ahLst/>
                <a:cxnLst/>
                <a:rect l="l" t="t" r="r" b="b"/>
                <a:pathLst>
                  <a:path w="12455" h="12217" extrusionOk="0">
                    <a:moveTo>
                      <a:pt x="4072" y="1072"/>
                    </a:moveTo>
                    <a:lnTo>
                      <a:pt x="5942" y="2108"/>
                    </a:lnTo>
                    <a:lnTo>
                      <a:pt x="5942" y="5275"/>
                    </a:lnTo>
                    <a:lnTo>
                      <a:pt x="3560" y="2977"/>
                    </a:lnTo>
                    <a:lnTo>
                      <a:pt x="4072" y="1072"/>
                    </a:lnTo>
                    <a:close/>
                    <a:moveTo>
                      <a:pt x="8394" y="1037"/>
                    </a:moveTo>
                    <a:lnTo>
                      <a:pt x="8942" y="3049"/>
                    </a:lnTo>
                    <a:lnTo>
                      <a:pt x="6632" y="5299"/>
                    </a:lnTo>
                    <a:lnTo>
                      <a:pt x="6632" y="2025"/>
                    </a:lnTo>
                    <a:lnTo>
                      <a:pt x="8394" y="1037"/>
                    </a:lnTo>
                    <a:close/>
                    <a:moveTo>
                      <a:pt x="3120" y="3525"/>
                    </a:moveTo>
                    <a:lnTo>
                      <a:pt x="5430" y="5775"/>
                    </a:lnTo>
                    <a:lnTo>
                      <a:pt x="2072" y="5775"/>
                    </a:lnTo>
                    <a:lnTo>
                      <a:pt x="1060" y="4061"/>
                    </a:lnTo>
                    <a:lnTo>
                      <a:pt x="3120" y="3525"/>
                    </a:lnTo>
                    <a:close/>
                    <a:moveTo>
                      <a:pt x="9514" y="3466"/>
                    </a:moveTo>
                    <a:lnTo>
                      <a:pt x="11478" y="3966"/>
                    </a:lnTo>
                    <a:lnTo>
                      <a:pt x="10407" y="5775"/>
                    </a:lnTo>
                    <a:lnTo>
                      <a:pt x="7132" y="5775"/>
                    </a:lnTo>
                    <a:lnTo>
                      <a:pt x="9514" y="3466"/>
                    </a:lnTo>
                    <a:close/>
                    <a:moveTo>
                      <a:pt x="10502" y="6454"/>
                    </a:moveTo>
                    <a:lnTo>
                      <a:pt x="11514" y="8168"/>
                    </a:lnTo>
                    <a:lnTo>
                      <a:pt x="9454" y="8704"/>
                    </a:lnTo>
                    <a:lnTo>
                      <a:pt x="7144" y="6454"/>
                    </a:lnTo>
                    <a:close/>
                    <a:moveTo>
                      <a:pt x="5430" y="6454"/>
                    </a:moveTo>
                    <a:lnTo>
                      <a:pt x="3048" y="8764"/>
                    </a:lnTo>
                    <a:lnTo>
                      <a:pt x="1084" y="8252"/>
                    </a:lnTo>
                    <a:lnTo>
                      <a:pt x="2156" y="6454"/>
                    </a:lnTo>
                    <a:close/>
                    <a:moveTo>
                      <a:pt x="6632" y="6942"/>
                    </a:moveTo>
                    <a:lnTo>
                      <a:pt x="9014" y="9252"/>
                    </a:lnTo>
                    <a:lnTo>
                      <a:pt x="8502" y="11157"/>
                    </a:lnTo>
                    <a:lnTo>
                      <a:pt x="6632" y="10121"/>
                    </a:lnTo>
                    <a:lnTo>
                      <a:pt x="6632" y="6942"/>
                    </a:lnTo>
                    <a:close/>
                    <a:moveTo>
                      <a:pt x="5942" y="6930"/>
                    </a:moveTo>
                    <a:lnTo>
                      <a:pt x="5942" y="10204"/>
                    </a:lnTo>
                    <a:lnTo>
                      <a:pt x="4180" y="11193"/>
                    </a:lnTo>
                    <a:lnTo>
                      <a:pt x="3632" y="9181"/>
                    </a:lnTo>
                    <a:lnTo>
                      <a:pt x="5942" y="6930"/>
                    </a:lnTo>
                    <a:close/>
                    <a:moveTo>
                      <a:pt x="8835" y="1"/>
                    </a:moveTo>
                    <a:lnTo>
                      <a:pt x="8216" y="358"/>
                    </a:lnTo>
                    <a:lnTo>
                      <a:pt x="6204" y="1465"/>
                    </a:lnTo>
                    <a:lnTo>
                      <a:pt x="4275" y="382"/>
                    </a:lnTo>
                    <a:lnTo>
                      <a:pt x="3644" y="25"/>
                    </a:lnTo>
                    <a:lnTo>
                      <a:pt x="3453" y="715"/>
                    </a:lnTo>
                    <a:lnTo>
                      <a:pt x="2858" y="2882"/>
                    </a:lnTo>
                    <a:lnTo>
                      <a:pt x="703" y="3454"/>
                    </a:lnTo>
                    <a:lnTo>
                      <a:pt x="0" y="3632"/>
                    </a:lnTo>
                    <a:lnTo>
                      <a:pt x="358" y="4239"/>
                    </a:lnTo>
                    <a:lnTo>
                      <a:pt x="1513" y="6192"/>
                    </a:lnTo>
                    <a:lnTo>
                      <a:pt x="405" y="8061"/>
                    </a:lnTo>
                    <a:lnTo>
                      <a:pt x="24" y="8680"/>
                    </a:lnTo>
                    <a:lnTo>
                      <a:pt x="727" y="8847"/>
                    </a:lnTo>
                    <a:lnTo>
                      <a:pt x="2965" y="9431"/>
                    </a:lnTo>
                    <a:lnTo>
                      <a:pt x="3537" y="11526"/>
                    </a:lnTo>
                    <a:lnTo>
                      <a:pt x="3739" y="12217"/>
                    </a:lnTo>
                    <a:lnTo>
                      <a:pt x="4358" y="11859"/>
                    </a:lnTo>
                    <a:lnTo>
                      <a:pt x="6370" y="10740"/>
                    </a:lnTo>
                    <a:lnTo>
                      <a:pt x="8299" y="11836"/>
                    </a:lnTo>
                    <a:lnTo>
                      <a:pt x="8930" y="12193"/>
                    </a:lnTo>
                    <a:lnTo>
                      <a:pt x="9121" y="11502"/>
                    </a:lnTo>
                    <a:lnTo>
                      <a:pt x="9716" y="9323"/>
                    </a:lnTo>
                    <a:lnTo>
                      <a:pt x="11871" y="8764"/>
                    </a:lnTo>
                    <a:lnTo>
                      <a:pt x="12454" y="8609"/>
                    </a:lnTo>
                    <a:lnTo>
                      <a:pt x="12454" y="8359"/>
                    </a:lnTo>
                    <a:lnTo>
                      <a:pt x="12216" y="7978"/>
                    </a:lnTo>
                    <a:lnTo>
                      <a:pt x="11061" y="6025"/>
                    </a:lnTo>
                    <a:lnTo>
                      <a:pt x="12169" y="4144"/>
                    </a:lnTo>
                    <a:lnTo>
                      <a:pt x="12454" y="3704"/>
                    </a:lnTo>
                    <a:lnTo>
                      <a:pt x="12454" y="3525"/>
                    </a:lnTo>
                    <a:lnTo>
                      <a:pt x="11847" y="3358"/>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7"/>
              <p:cNvSpPr/>
              <p:nvPr/>
            </p:nvSpPr>
            <p:spPr>
              <a:xfrm>
                <a:off x="67005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4" y="11157"/>
                    </a:lnTo>
                    <a:lnTo>
                      <a:pt x="6656" y="10109"/>
                    </a:lnTo>
                    <a:lnTo>
                      <a:pt x="6656" y="6942"/>
                    </a:lnTo>
                    <a:close/>
                    <a:moveTo>
                      <a:pt x="5954" y="6930"/>
                    </a:moveTo>
                    <a:lnTo>
                      <a:pt x="5954" y="10204"/>
                    </a:lnTo>
                    <a:lnTo>
                      <a:pt x="4204"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7"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7"/>
              <p:cNvSpPr/>
              <p:nvPr/>
            </p:nvSpPr>
            <p:spPr>
              <a:xfrm>
                <a:off x="670082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406" y="1037"/>
                    </a:moveTo>
                    <a:lnTo>
                      <a:pt x="8954" y="3049"/>
                    </a:lnTo>
                    <a:lnTo>
                      <a:pt x="6644" y="5299"/>
                    </a:lnTo>
                    <a:lnTo>
                      <a:pt x="6644" y="2025"/>
                    </a:lnTo>
                    <a:lnTo>
                      <a:pt x="8406"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56"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2" y="11193"/>
                    </a:lnTo>
                    <a:lnTo>
                      <a:pt x="3644"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82" y="4239"/>
                    </a:lnTo>
                    <a:lnTo>
                      <a:pt x="1536" y="6192"/>
                    </a:lnTo>
                    <a:lnTo>
                      <a:pt x="417" y="8061"/>
                    </a:lnTo>
                    <a:lnTo>
                      <a:pt x="48" y="8680"/>
                    </a:lnTo>
                    <a:lnTo>
                      <a:pt x="751" y="8859"/>
                    </a:lnTo>
                    <a:lnTo>
                      <a:pt x="2977" y="9431"/>
                    </a:lnTo>
                    <a:lnTo>
                      <a:pt x="3560" y="11538"/>
                    </a:lnTo>
                    <a:lnTo>
                      <a:pt x="3751" y="12217"/>
                    </a:lnTo>
                    <a:lnTo>
                      <a:pt x="4382" y="11859"/>
                    </a:lnTo>
                    <a:lnTo>
                      <a:pt x="6394" y="10740"/>
                    </a:lnTo>
                    <a:lnTo>
                      <a:pt x="8323" y="11836"/>
                    </a:lnTo>
                    <a:lnTo>
                      <a:pt x="8954" y="12193"/>
                    </a:lnTo>
                    <a:lnTo>
                      <a:pt x="9145" y="11502"/>
                    </a:lnTo>
                    <a:lnTo>
                      <a:pt x="9740" y="9335"/>
                    </a:lnTo>
                    <a:lnTo>
                      <a:pt x="11895" y="8764"/>
                    </a:lnTo>
                    <a:lnTo>
                      <a:pt x="12597" y="8585"/>
                    </a:lnTo>
                    <a:lnTo>
                      <a:pt x="12240" y="7978"/>
                    </a:lnTo>
                    <a:lnTo>
                      <a:pt x="11085" y="6025"/>
                    </a:lnTo>
                    <a:lnTo>
                      <a:pt x="12193" y="4156"/>
                    </a:lnTo>
                    <a:lnTo>
                      <a:pt x="12550" y="3537"/>
                    </a:lnTo>
                    <a:lnTo>
                      <a:pt x="11859"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7"/>
              <p:cNvSpPr/>
              <p:nvPr/>
            </p:nvSpPr>
            <p:spPr>
              <a:xfrm>
                <a:off x="7647075" y="-894325"/>
                <a:ext cx="311975" cy="305725"/>
              </a:xfrm>
              <a:custGeom>
                <a:avLst/>
                <a:gdLst/>
                <a:ahLst/>
                <a:cxnLst/>
                <a:rect l="l" t="t" r="r" b="b"/>
                <a:pathLst>
                  <a:path w="12479" h="12229" extrusionOk="0">
                    <a:moveTo>
                      <a:pt x="4084" y="1084"/>
                    </a:moveTo>
                    <a:lnTo>
                      <a:pt x="5942" y="2132"/>
                    </a:lnTo>
                    <a:lnTo>
                      <a:pt x="5942" y="5299"/>
                    </a:lnTo>
                    <a:lnTo>
                      <a:pt x="3560"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7" y="6466"/>
                    </a:lnTo>
                    <a:close/>
                    <a:moveTo>
                      <a:pt x="6644" y="6954"/>
                    </a:moveTo>
                    <a:lnTo>
                      <a:pt x="9025" y="9264"/>
                    </a:lnTo>
                    <a:lnTo>
                      <a:pt x="8502" y="11169"/>
                    </a:lnTo>
                    <a:lnTo>
                      <a:pt x="6644" y="10121"/>
                    </a:lnTo>
                    <a:lnTo>
                      <a:pt x="6644" y="6954"/>
                    </a:lnTo>
                    <a:close/>
                    <a:moveTo>
                      <a:pt x="5942" y="6942"/>
                    </a:moveTo>
                    <a:lnTo>
                      <a:pt x="5942" y="10216"/>
                    </a:lnTo>
                    <a:lnTo>
                      <a:pt x="4191"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0" y="3632"/>
                    </a:lnTo>
                    <a:lnTo>
                      <a:pt x="381"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4" y="11514"/>
                    </a:lnTo>
                    <a:lnTo>
                      <a:pt x="9740" y="9335"/>
                    </a:lnTo>
                    <a:lnTo>
                      <a:pt x="11895" y="8775"/>
                    </a:lnTo>
                    <a:lnTo>
                      <a:pt x="12478" y="8621"/>
                    </a:lnTo>
                    <a:lnTo>
                      <a:pt x="12478" y="8371"/>
                    </a:lnTo>
                    <a:lnTo>
                      <a:pt x="12240" y="7978"/>
                    </a:lnTo>
                    <a:lnTo>
                      <a:pt x="11073" y="6037"/>
                    </a:lnTo>
                    <a:lnTo>
                      <a:pt x="12192"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7"/>
              <p:cNvSpPr/>
              <p:nvPr/>
            </p:nvSpPr>
            <p:spPr>
              <a:xfrm>
                <a:off x="7647075" y="-1200025"/>
                <a:ext cx="311675" cy="305425"/>
              </a:xfrm>
              <a:custGeom>
                <a:avLst/>
                <a:gdLst/>
                <a:ahLst/>
                <a:cxnLst/>
                <a:rect l="l" t="t" r="r" b="b"/>
                <a:pathLst>
                  <a:path w="12467" h="12217" extrusionOk="0">
                    <a:moveTo>
                      <a:pt x="4084" y="1072"/>
                    </a:moveTo>
                    <a:lnTo>
                      <a:pt x="5942" y="2108"/>
                    </a:lnTo>
                    <a:lnTo>
                      <a:pt x="5942" y="5275"/>
                    </a:lnTo>
                    <a:lnTo>
                      <a:pt x="3560"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1"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58" y="4239"/>
                    </a:lnTo>
                    <a:lnTo>
                      <a:pt x="1524" y="6192"/>
                    </a:lnTo>
                    <a:lnTo>
                      <a:pt x="405" y="8061"/>
                    </a:lnTo>
                    <a:lnTo>
                      <a:pt x="36" y="8680"/>
                    </a:lnTo>
                    <a:lnTo>
                      <a:pt x="727"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7"/>
              <p:cNvSpPr/>
              <p:nvPr/>
            </p:nvSpPr>
            <p:spPr>
              <a:xfrm>
                <a:off x="73294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56" y="6454"/>
                    </a:lnTo>
                    <a:close/>
                    <a:moveTo>
                      <a:pt x="5442" y="6454"/>
                    </a:moveTo>
                    <a:lnTo>
                      <a:pt x="3060" y="8751"/>
                    </a:lnTo>
                    <a:lnTo>
                      <a:pt x="1096" y="8251"/>
                    </a:lnTo>
                    <a:lnTo>
                      <a:pt x="2167" y="6454"/>
                    </a:lnTo>
                    <a:close/>
                    <a:moveTo>
                      <a:pt x="6656" y="6942"/>
                    </a:moveTo>
                    <a:lnTo>
                      <a:pt x="9037" y="9252"/>
                    </a:lnTo>
                    <a:lnTo>
                      <a:pt x="8513"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585"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7"/>
              <p:cNvSpPr/>
              <p:nvPr/>
            </p:nvSpPr>
            <p:spPr>
              <a:xfrm>
                <a:off x="73297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6" y="5775"/>
                    </a:lnTo>
                    <a:lnTo>
                      <a:pt x="7132" y="5775"/>
                    </a:lnTo>
                    <a:lnTo>
                      <a:pt x="9514" y="3466"/>
                    </a:lnTo>
                    <a:close/>
                    <a:moveTo>
                      <a:pt x="10514" y="6454"/>
                    </a:moveTo>
                    <a:lnTo>
                      <a:pt x="11526" y="8168"/>
                    </a:lnTo>
                    <a:lnTo>
                      <a:pt x="9454" y="8704"/>
                    </a:lnTo>
                    <a:lnTo>
                      <a:pt x="7144" y="6454"/>
                    </a:lnTo>
                    <a:close/>
                    <a:moveTo>
                      <a:pt x="5430" y="6454"/>
                    </a:moveTo>
                    <a:lnTo>
                      <a:pt x="3048" y="8764"/>
                    </a:lnTo>
                    <a:lnTo>
                      <a:pt x="1084" y="8252"/>
                    </a:lnTo>
                    <a:lnTo>
                      <a:pt x="2155" y="6454"/>
                    </a:lnTo>
                    <a:close/>
                    <a:moveTo>
                      <a:pt x="6644" y="6942"/>
                    </a:moveTo>
                    <a:lnTo>
                      <a:pt x="9025" y="9252"/>
                    </a:lnTo>
                    <a:lnTo>
                      <a:pt x="8501"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4" y="11502"/>
                    </a:lnTo>
                    <a:lnTo>
                      <a:pt x="9740" y="9335"/>
                    </a:lnTo>
                    <a:lnTo>
                      <a:pt x="11895" y="8764"/>
                    </a:lnTo>
                    <a:lnTo>
                      <a:pt x="12597" y="8585"/>
                    </a:lnTo>
                    <a:lnTo>
                      <a:pt x="12228" y="7978"/>
                    </a:lnTo>
                    <a:lnTo>
                      <a:pt x="11073" y="6025"/>
                    </a:lnTo>
                    <a:lnTo>
                      <a:pt x="12192"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7"/>
              <p:cNvSpPr/>
              <p:nvPr/>
            </p:nvSpPr>
            <p:spPr>
              <a:xfrm>
                <a:off x="8276025" y="-894325"/>
                <a:ext cx="311675" cy="305725"/>
              </a:xfrm>
              <a:custGeom>
                <a:avLst/>
                <a:gdLst/>
                <a:ahLst/>
                <a:cxnLst/>
                <a:rect l="l" t="t" r="r" b="b"/>
                <a:pathLst>
                  <a:path w="12467" h="12229" extrusionOk="0">
                    <a:moveTo>
                      <a:pt x="4072" y="1084"/>
                    </a:moveTo>
                    <a:lnTo>
                      <a:pt x="5930" y="2132"/>
                    </a:lnTo>
                    <a:lnTo>
                      <a:pt x="5930" y="5299"/>
                    </a:lnTo>
                    <a:lnTo>
                      <a:pt x="3548"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02" y="3465"/>
                    </a:moveTo>
                    <a:lnTo>
                      <a:pt x="11466" y="3977"/>
                    </a:lnTo>
                    <a:lnTo>
                      <a:pt x="10395" y="5775"/>
                    </a:lnTo>
                    <a:lnTo>
                      <a:pt x="7120" y="5775"/>
                    </a:lnTo>
                    <a:lnTo>
                      <a:pt x="9502" y="3465"/>
                    </a:lnTo>
                    <a:close/>
                    <a:moveTo>
                      <a:pt x="10502" y="6466"/>
                    </a:moveTo>
                    <a:lnTo>
                      <a:pt x="11514" y="8168"/>
                    </a:lnTo>
                    <a:lnTo>
                      <a:pt x="9442" y="8704"/>
                    </a:lnTo>
                    <a:lnTo>
                      <a:pt x="7144" y="6466"/>
                    </a:lnTo>
                    <a:close/>
                    <a:moveTo>
                      <a:pt x="5430" y="6466"/>
                    </a:moveTo>
                    <a:lnTo>
                      <a:pt x="3048" y="8763"/>
                    </a:lnTo>
                    <a:lnTo>
                      <a:pt x="1084" y="8263"/>
                    </a:lnTo>
                    <a:lnTo>
                      <a:pt x="2155" y="6466"/>
                    </a:lnTo>
                    <a:close/>
                    <a:moveTo>
                      <a:pt x="6632" y="6954"/>
                    </a:moveTo>
                    <a:lnTo>
                      <a:pt x="9013" y="9264"/>
                    </a:lnTo>
                    <a:lnTo>
                      <a:pt x="8501" y="11169"/>
                    </a:lnTo>
                    <a:lnTo>
                      <a:pt x="6632" y="10121"/>
                    </a:lnTo>
                    <a:lnTo>
                      <a:pt x="6632" y="6954"/>
                    </a:lnTo>
                    <a:close/>
                    <a:moveTo>
                      <a:pt x="5930" y="6942"/>
                    </a:moveTo>
                    <a:lnTo>
                      <a:pt x="5930" y="10216"/>
                    </a:lnTo>
                    <a:lnTo>
                      <a:pt x="4179" y="11192"/>
                    </a:lnTo>
                    <a:lnTo>
                      <a:pt x="3632" y="9180"/>
                    </a:lnTo>
                    <a:lnTo>
                      <a:pt x="5930" y="6942"/>
                    </a:lnTo>
                    <a:close/>
                    <a:moveTo>
                      <a:pt x="8835" y="0"/>
                    </a:moveTo>
                    <a:lnTo>
                      <a:pt x="8216" y="358"/>
                    </a:lnTo>
                    <a:lnTo>
                      <a:pt x="6204" y="1477"/>
                    </a:lnTo>
                    <a:lnTo>
                      <a:pt x="4275" y="393"/>
                    </a:lnTo>
                    <a:lnTo>
                      <a:pt x="3644" y="36"/>
                    </a:lnTo>
                    <a:lnTo>
                      <a:pt x="3453" y="715"/>
                    </a:lnTo>
                    <a:lnTo>
                      <a:pt x="2858" y="2894"/>
                    </a:lnTo>
                    <a:lnTo>
                      <a:pt x="703" y="3453"/>
                    </a:lnTo>
                    <a:lnTo>
                      <a:pt x="0" y="3632"/>
                    </a:lnTo>
                    <a:lnTo>
                      <a:pt x="369" y="4251"/>
                    </a:lnTo>
                    <a:lnTo>
                      <a:pt x="1536" y="6192"/>
                    </a:lnTo>
                    <a:lnTo>
                      <a:pt x="417" y="8073"/>
                    </a:lnTo>
                    <a:lnTo>
                      <a:pt x="48" y="8680"/>
                    </a:lnTo>
                    <a:lnTo>
                      <a:pt x="739" y="8859"/>
                    </a:lnTo>
                    <a:lnTo>
                      <a:pt x="2977" y="9442"/>
                    </a:lnTo>
                    <a:lnTo>
                      <a:pt x="3560" y="11538"/>
                    </a:lnTo>
                    <a:lnTo>
                      <a:pt x="3751" y="12228"/>
                    </a:lnTo>
                    <a:lnTo>
                      <a:pt x="4370" y="11871"/>
                    </a:lnTo>
                    <a:lnTo>
                      <a:pt x="6382" y="10752"/>
                    </a:lnTo>
                    <a:lnTo>
                      <a:pt x="8180" y="11764"/>
                    </a:lnTo>
                    <a:cubicBezTo>
                      <a:pt x="8525" y="11692"/>
                      <a:pt x="8859" y="11550"/>
                      <a:pt x="9180" y="11395"/>
                    </a:cubicBezTo>
                    <a:lnTo>
                      <a:pt x="9752" y="9335"/>
                    </a:lnTo>
                    <a:lnTo>
                      <a:pt x="11907" y="8775"/>
                    </a:lnTo>
                    <a:lnTo>
                      <a:pt x="12133" y="8716"/>
                    </a:lnTo>
                    <a:cubicBezTo>
                      <a:pt x="12228" y="8573"/>
                      <a:pt x="12335" y="8430"/>
                      <a:pt x="12431" y="8275"/>
                    </a:cubicBezTo>
                    <a:lnTo>
                      <a:pt x="12252" y="7966"/>
                    </a:lnTo>
                    <a:lnTo>
                      <a:pt x="11085" y="6013"/>
                    </a:lnTo>
                    <a:lnTo>
                      <a:pt x="12204" y="4144"/>
                    </a:lnTo>
                    <a:lnTo>
                      <a:pt x="12466" y="3680"/>
                    </a:lnTo>
                    <a:lnTo>
                      <a:pt x="12466" y="3501"/>
                    </a:lnTo>
                    <a:lnTo>
                      <a:pt x="11859" y="3334"/>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7"/>
              <p:cNvSpPr/>
              <p:nvPr/>
            </p:nvSpPr>
            <p:spPr>
              <a:xfrm>
                <a:off x="8276625" y="-1199425"/>
                <a:ext cx="311950" cy="304825"/>
              </a:xfrm>
              <a:custGeom>
                <a:avLst/>
                <a:gdLst/>
                <a:ahLst/>
                <a:cxnLst/>
                <a:rect l="l" t="t" r="r" b="b"/>
                <a:pathLst>
                  <a:path w="12478" h="12193" extrusionOk="0">
                    <a:moveTo>
                      <a:pt x="4048" y="1048"/>
                    </a:moveTo>
                    <a:lnTo>
                      <a:pt x="5906" y="2084"/>
                    </a:lnTo>
                    <a:lnTo>
                      <a:pt x="5906" y="5251"/>
                    </a:lnTo>
                    <a:lnTo>
                      <a:pt x="3524" y="2953"/>
                    </a:lnTo>
                    <a:lnTo>
                      <a:pt x="4048" y="1048"/>
                    </a:lnTo>
                    <a:close/>
                    <a:moveTo>
                      <a:pt x="8370" y="1013"/>
                    </a:moveTo>
                    <a:lnTo>
                      <a:pt x="8918" y="3025"/>
                    </a:lnTo>
                    <a:lnTo>
                      <a:pt x="6608" y="5275"/>
                    </a:lnTo>
                    <a:lnTo>
                      <a:pt x="6608" y="2001"/>
                    </a:lnTo>
                    <a:lnTo>
                      <a:pt x="8370" y="1013"/>
                    </a:lnTo>
                    <a:close/>
                    <a:moveTo>
                      <a:pt x="3096" y="3501"/>
                    </a:moveTo>
                    <a:lnTo>
                      <a:pt x="5406" y="5751"/>
                    </a:lnTo>
                    <a:lnTo>
                      <a:pt x="2048" y="5751"/>
                    </a:lnTo>
                    <a:lnTo>
                      <a:pt x="1036" y="4037"/>
                    </a:lnTo>
                    <a:lnTo>
                      <a:pt x="3096" y="3501"/>
                    </a:lnTo>
                    <a:close/>
                    <a:moveTo>
                      <a:pt x="9478" y="3442"/>
                    </a:moveTo>
                    <a:lnTo>
                      <a:pt x="11442" y="3942"/>
                    </a:lnTo>
                    <a:lnTo>
                      <a:pt x="10371" y="5751"/>
                    </a:lnTo>
                    <a:lnTo>
                      <a:pt x="7096" y="5751"/>
                    </a:lnTo>
                    <a:lnTo>
                      <a:pt x="9478" y="3442"/>
                    </a:lnTo>
                    <a:close/>
                    <a:moveTo>
                      <a:pt x="10478" y="6430"/>
                    </a:moveTo>
                    <a:lnTo>
                      <a:pt x="11490" y="8144"/>
                    </a:lnTo>
                    <a:lnTo>
                      <a:pt x="9418" y="8680"/>
                    </a:lnTo>
                    <a:lnTo>
                      <a:pt x="7120" y="6430"/>
                    </a:lnTo>
                    <a:close/>
                    <a:moveTo>
                      <a:pt x="5406" y="6430"/>
                    </a:moveTo>
                    <a:lnTo>
                      <a:pt x="3024" y="8740"/>
                    </a:lnTo>
                    <a:lnTo>
                      <a:pt x="1060" y="8228"/>
                    </a:lnTo>
                    <a:lnTo>
                      <a:pt x="2131" y="6430"/>
                    </a:lnTo>
                    <a:close/>
                    <a:moveTo>
                      <a:pt x="6608" y="6918"/>
                    </a:moveTo>
                    <a:lnTo>
                      <a:pt x="8989" y="9228"/>
                    </a:lnTo>
                    <a:lnTo>
                      <a:pt x="8477" y="11133"/>
                    </a:lnTo>
                    <a:lnTo>
                      <a:pt x="6608" y="10097"/>
                    </a:lnTo>
                    <a:lnTo>
                      <a:pt x="6608" y="6918"/>
                    </a:lnTo>
                    <a:close/>
                    <a:moveTo>
                      <a:pt x="5906" y="6906"/>
                    </a:moveTo>
                    <a:lnTo>
                      <a:pt x="5906" y="10180"/>
                    </a:lnTo>
                    <a:lnTo>
                      <a:pt x="4155" y="11169"/>
                    </a:lnTo>
                    <a:lnTo>
                      <a:pt x="3608" y="9157"/>
                    </a:lnTo>
                    <a:lnTo>
                      <a:pt x="5906" y="6906"/>
                    </a:lnTo>
                    <a:close/>
                    <a:moveTo>
                      <a:pt x="3655" y="1"/>
                    </a:moveTo>
                    <a:lnTo>
                      <a:pt x="3453" y="691"/>
                    </a:lnTo>
                    <a:lnTo>
                      <a:pt x="2858" y="2858"/>
                    </a:lnTo>
                    <a:lnTo>
                      <a:pt x="703" y="3430"/>
                    </a:lnTo>
                    <a:lnTo>
                      <a:pt x="0" y="3608"/>
                    </a:lnTo>
                    <a:lnTo>
                      <a:pt x="381" y="4215"/>
                    </a:lnTo>
                    <a:lnTo>
                      <a:pt x="1536" y="6168"/>
                    </a:lnTo>
                    <a:lnTo>
                      <a:pt x="417" y="8037"/>
                    </a:lnTo>
                    <a:lnTo>
                      <a:pt x="48" y="8656"/>
                    </a:lnTo>
                    <a:lnTo>
                      <a:pt x="750" y="8835"/>
                    </a:lnTo>
                    <a:lnTo>
                      <a:pt x="2977" y="9407"/>
                    </a:lnTo>
                    <a:lnTo>
                      <a:pt x="3560" y="11514"/>
                    </a:lnTo>
                    <a:lnTo>
                      <a:pt x="3751" y="12193"/>
                    </a:lnTo>
                    <a:lnTo>
                      <a:pt x="4382" y="11835"/>
                    </a:lnTo>
                    <a:lnTo>
                      <a:pt x="6394" y="10716"/>
                    </a:lnTo>
                    <a:lnTo>
                      <a:pt x="8323" y="11812"/>
                    </a:lnTo>
                    <a:lnTo>
                      <a:pt x="8954" y="12169"/>
                    </a:lnTo>
                    <a:lnTo>
                      <a:pt x="9144" y="11478"/>
                    </a:lnTo>
                    <a:lnTo>
                      <a:pt x="9740" y="9311"/>
                    </a:lnTo>
                    <a:lnTo>
                      <a:pt x="11895" y="8740"/>
                    </a:lnTo>
                    <a:lnTo>
                      <a:pt x="12478" y="8597"/>
                    </a:lnTo>
                    <a:lnTo>
                      <a:pt x="12478" y="8335"/>
                    </a:lnTo>
                    <a:lnTo>
                      <a:pt x="12240" y="7954"/>
                    </a:lnTo>
                    <a:lnTo>
                      <a:pt x="11073" y="6001"/>
                    </a:lnTo>
                    <a:lnTo>
                      <a:pt x="12192" y="4132"/>
                    </a:lnTo>
                    <a:lnTo>
                      <a:pt x="12323" y="3858"/>
                    </a:lnTo>
                    <a:cubicBezTo>
                      <a:pt x="12204" y="3692"/>
                      <a:pt x="12109" y="3525"/>
                      <a:pt x="11990" y="3382"/>
                    </a:cubicBezTo>
                    <a:lnTo>
                      <a:pt x="11835" y="3334"/>
                    </a:lnTo>
                    <a:lnTo>
                      <a:pt x="9609" y="2751"/>
                    </a:lnTo>
                    <a:lnTo>
                      <a:pt x="9073" y="786"/>
                    </a:lnTo>
                    <a:cubicBezTo>
                      <a:pt x="8727" y="632"/>
                      <a:pt x="8370" y="513"/>
                      <a:pt x="8013" y="429"/>
                    </a:cubicBezTo>
                    <a:lnTo>
                      <a:pt x="6215" y="1441"/>
                    </a:lnTo>
                    <a:lnTo>
                      <a:pt x="4275" y="358"/>
                    </a:lnTo>
                    <a:lnTo>
                      <a:pt x="365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7"/>
              <p:cNvSpPr/>
              <p:nvPr/>
            </p:nvSpPr>
            <p:spPr>
              <a:xfrm>
                <a:off x="79581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3" y="11157"/>
                    </a:lnTo>
                    <a:lnTo>
                      <a:pt x="6656" y="10109"/>
                    </a:lnTo>
                    <a:lnTo>
                      <a:pt x="6656" y="6942"/>
                    </a:lnTo>
                    <a:close/>
                    <a:moveTo>
                      <a:pt x="5954" y="6930"/>
                    </a:moveTo>
                    <a:lnTo>
                      <a:pt x="5954" y="10204"/>
                    </a:lnTo>
                    <a:lnTo>
                      <a:pt x="4203"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7"/>
              <p:cNvSpPr/>
              <p:nvPr/>
            </p:nvSpPr>
            <p:spPr>
              <a:xfrm>
                <a:off x="7958725" y="-1200025"/>
                <a:ext cx="314350" cy="305425"/>
              </a:xfrm>
              <a:custGeom>
                <a:avLst/>
                <a:gdLst/>
                <a:ahLst/>
                <a:cxnLst/>
                <a:rect l="l" t="t" r="r" b="b"/>
                <a:pathLst>
                  <a:path w="12574" h="12217" extrusionOk="0">
                    <a:moveTo>
                      <a:pt x="4072" y="1072"/>
                    </a:moveTo>
                    <a:lnTo>
                      <a:pt x="5930" y="2108"/>
                    </a:lnTo>
                    <a:lnTo>
                      <a:pt x="5930" y="5275"/>
                    </a:lnTo>
                    <a:lnTo>
                      <a:pt x="3548" y="2977"/>
                    </a:lnTo>
                    <a:lnTo>
                      <a:pt x="4072" y="1072"/>
                    </a:lnTo>
                    <a:close/>
                    <a:moveTo>
                      <a:pt x="8394" y="1037"/>
                    </a:moveTo>
                    <a:lnTo>
                      <a:pt x="8942" y="3049"/>
                    </a:lnTo>
                    <a:lnTo>
                      <a:pt x="6632" y="5299"/>
                    </a:lnTo>
                    <a:lnTo>
                      <a:pt x="6632" y="2025"/>
                    </a:lnTo>
                    <a:lnTo>
                      <a:pt x="8394" y="1037"/>
                    </a:lnTo>
                    <a:close/>
                    <a:moveTo>
                      <a:pt x="3120" y="3525"/>
                    </a:moveTo>
                    <a:lnTo>
                      <a:pt x="5430" y="5775"/>
                    </a:lnTo>
                    <a:lnTo>
                      <a:pt x="2060" y="5775"/>
                    </a:lnTo>
                    <a:lnTo>
                      <a:pt x="1048" y="4061"/>
                    </a:lnTo>
                    <a:lnTo>
                      <a:pt x="3120" y="3525"/>
                    </a:lnTo>
                    <a:close/>
                    <a:moveTo>
                      <a:pt x="9502" y="3466"/>
                    </a:moveTo>
                    <a:lnTo>
                      <a:pt x="11466" y="3966"/>
                    </a:lnTo>
                    <a:lnTo>
                      <a:pt x="10394" y="5775"/>
                    </a:lnTo>
                    <a:lnTo>
                      <a:pt x="7120" y="5775"/>
                    </a:lnTo>
                    <a:lnTo>
                      <a:pt x="9502" y="3466"/>
                    </a:lnTo>
                    <a:close/>
                    <a:moveTo>
                      <a:pt x="10502" y="6454"/>
                    </a:moveTo>
                    <a:lnTo>
                      <a:pt x="11514" y="8168"/>
                    </a:lnTo>
                    <a:lnTo>
                      <a:pt x="9442" y="8704"/>
                    </a:lnTo>
                    <a:lnTo>
                      <a:pt x="7144" y="6454"/>
                    </a:lnTo>
                    <a:close/>
                    <a:moveTo>
                      <a:pt x="5430" y="6454"/>
                    </a:moveTo>
                    <a:lnTo>
                      <a:pt x="3048" y="8764"/>
                    </a:lnTo>
                    <a:lnTo>
                      <a:pt x="1084" y="8252"/>
                    </a:lnTo>
                    <a:lnTo>
                      <a:pt x="2155" y="6454"/>
                    </a:lnTo>
                    <a:close/>
                    <a:moveTo>
                      <a:pt x="6632" y="6942"/>
                    </a:moveTo>
                    <a:lnTo>
                      <a:pt x="9013" y="9252"/>
                    </a:lnTo>
                    <a:lnTo>
                      <a:pt x="8489" y="11157"/>
                    </a:lnTo>
                    <a:lnTo>
                      <a:pt x="6632" y="10121"/>
                    </a:lnTo>
                    <a:lnTo>
                      <a:pt x="6632" y="6942"/>
                    </a:lnTo>
                    <a:close/>
                    <a:moveTo>
                      <a:pt x="5930" y="6930"/>
                    </a:moveTo>
                    <a:lnTo>
                      <a:pt x="5930" y="10204"/>
                    </a:lnTo>
                    <a:lnTo>
                      <a:pt x="4179" y="11193"/>
                    </a:lnTo>
                    <a:lnTo>
                      <a:pt x="3632" y="9181"/>
                    </a:lnTo>
                    <a:lnTo>
                      <a:pt x="5930" y="6930"/>
                    </a:lnTo>
                    <a:close/>
                    <a:moveTo>
                      <a:pt x="8835" y="1"/>
                    </a:moveTo>
                    <a:lnTo>
                      <a:pt x="8216" y="358"/>
                    </a:lnTo>
                    <a:lnTo>
                      <a:pt x="6203" y="1465"/>
                    </a:lnTo>
                    <a:lnTo>
                      <a:pt x="4263" y="382"/>
                    </a:lnTo>
                    <a:lnTo>
                      <a:pt x="3644" y="25"/>
                    </a:lnTo>
                    <a:lnTo>
                      <a:pt x="3453" y="715"/>
                    </a:lnTo>
                    <a:lnTo>
                      <a:pt x="2858" y="2882"/>
                    </a:lnTo>
                    <a:lnTo>
                      <a:pt x="691" y="3454"/>
                    </a:lnTo>
                    <a:lnTo>
                      <a:pt x="0" y="3632"/>
                    </a:lnTo>
                    <a:lnTo>
                      <a:pt x="358" y="4239"/>
                    </a:lnTo>
                    <a:lnTo>
                      <a:pt x="1512" y="6192"/>
                    </a:lnTo>
                    <a:lnTo>
                      <a:pt x="393" y="8061"/>
                    </a:lnTo>
                    <a:lnTo>
                      <a:pt x="24" y="8680"/>
                    </a:lnTo>
                    <a:lnTo>
                      <a:pt x="727" y="8859"/>
                    </a:lnTo>
                    <a:lnTo>
                      <a:pt x="2953" y="9431"/>
                    </a:lnTo>
                    <a:lnTo>
                      <a:pt x="3536" y="11538"/>
                    </a:lnTo>
                    <a:lnTo>
                      <a:pt x="3727" y="12217"/>
                    </a:lnTo>
                    <a:lnTo>
                      <a:pt x="4358" y="11859"/>
                    </a:lnTo>
                    <a:lnTo>
                      <a:pt x="6370" y="10740"/>
                    </a:lnTo>
                    <a:lnTo>
                      <a:pt x="8299" y="11836"/>
                    </a:lnTo>
                    <a:lnTo>
                      <a:pt x="8930" y="12193"/>
                    </a:lnTo>
                    <a:lnTo>
                      <a:pt x="9121" y="11502"/>
                    </a:lnTo>
                    <a:lnTo>
                      <a:pt x="9716" y="9335"/>
                    </a:lnTo>
                    <a:lnTo>
                      <a:pt x="11871" y="8764"/>
                    </a:lnTo>
                    <a:lnTo>
                      <a:pt x="12573" y="8585"/>
                    </a:lnTo>
                    <a:lnTo>
                      <a:pt x="12216" y="7978"/>
                    </a:lnTo>
                    <a:lnTo>
                      <a:pt x="11049" y="6025"/>
                    </a:lnTo>
                    <a:lnTo>
                      <a:pt x="12169" y="4156"/>
                    </a:lnTo>
                    <a:lnTo>
                      <a:pt x="12538" y="3537"/>
                    </a:lnTo>
                    <a:lnTo>
                      <a:pt x="11847" y="3358"/>
                    </a:lnTo>
                    <a:lnTo>
                      <a:pt x="9609" y="2775"/>
                    </a:lnTo>
                    <a:lnTo>
                      <a:pt x="9025"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7"/>
              <p:cNvSpPr/>
              <p:nvPr/>
            </p:nvSpPr>
            <p:spPr>
              <a:xfrm>
                <a:off x="8664750" y="-893425"/>
                <a:ext cx="32475" cy="47650"/>
              </a:xfrm>
              <a:custGeom>
                <a:avLst/>
                <a:gdLst/>
                <a:ahLst/>
                <a:cxnLst/>
                <a:rect l="l" t="t" r="r" b="b"/>
                <a:pathLst>
                  <a:path w="1299" h="1906" extrusionOk="0">
                    <a:moveTo>
                      <a:pt x="537" y="0"/>
                    </a:moveTo>
                    <a:lnTo>
                      <a:pt x="346" y="679"/>
                    </a:lnTo>
                    <a:lnTo>
                      <a:pt x="1" y="1905"/>
                    </a:lnTo>
                    <a:cubicBezTo>
                      <a:pt x="453" y="1250"/>
                      <a:pt x="894" y="774"/>
                      <a:pt x="1299" y="429"/>
                    </a:cubicBezTo>
                    <a:lnTo>
                      <a:pt x="1168" y="357"/>
                    </a:lnTo>
                    <a:lnTo>
                      <a:pt x="53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7"/>
              <p:cNvSpPr/>
              <p:nvPr/>
            </p:nvSpPr>
            <p:spPr>
              <a:xfrm>
                <a:off x="8587075" y="-819900"/>
                <a:ext cx="64025" cy="72650"/>
              </a:xfrm>
              <a:custGeom>
                <a:avLst/>
                <a:gdLst/>
                <a:ahLst/>
                <a:cxnLst/>
                <a:rect l="l" t="t" r="r" b="b"/>
                <a:pathLst>
                  <a:path w="2561" h="2906" extrusionOk="0">
                    <a:moveTo>
                      <a:pt x="2560" y="0"/>
                    </a:moveTo>
                    <a:lnTo>
                      <a:pt x="703" y="476"/>
                    </a:lnTo>
                    <a:lnTo>
                      <a:pt x="0" y="655"/>
                    </a:lnTo>
                    <a:lnTo>
                      <a:pt x="370" y="1262"/>
                    </a:lnTo>
                    <a:lnTo>
                      <a:pt x="1334" y="2905"/>
                    </a:lnTo>
                    <a:cubicBezTo>
                      <a:pt x="1453" y="2655"/>
                      <a:pt x="1572" y="2381"/>
                      <a:pt x="1691" y="2131"/>
                    </a:cubicBezTo>
                    <a:lnTo>
                      <a:pt x="1072" y="1084"/>
                    </a:lnTo>
                    <a:lnTo>
                      <a:pt x="2227" y="786"/>
                    </a:lnTo>
                    <a:cubicBezTo>
                      <a:pt x="2334" y="512"/>
                      <a:pt x="2441" y="238"/>
                      <a:pt x="2560"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7"/>
              <p:cNvSpPr/>
              <p:nvPr/>
            </p:nvSpPr>
            <p:spPr>
              <a:xfrm>
                <a:off x="8668925" y="-936300"/>
                <a:ext cx="29500" cy="42000"/>
              </a:xfrm>
              <a:custGeom>
                <a:avLst/>
                <a:gdLst/>
                <a:ahLst/>
                <a:cxnLst/>
                <a:rect l="l" t="t" r="r" b="b"/>
                <a:pathLst>
                  <a:path w="1180" h="1680" extrusionOk="0">
                    <a:moveTo>
                      <a:pt x="1" y="1"/>
                    </a:moveTo>
                    <a:lnTo>
                      <a:pt x="286" y="1001"/>
                    </a:lnTo>
                    <a:lnTo>
                      <a:pt x="477" y="1679"/>
                    </a:lnTo>
                    <a:lnTo>
                      <a:pt x="1096" y="1322"/>
                    </a:lnTo>
                    <a:lnTo>
                      <a:pt x="1179" y="1275"/>
                    </a:lnTo>
                    <a:cubicBezTo>
                      <a:pt x="822" y="977"/>
                      <a:pt x="405" y="560"/>
                      <a:pt x="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7"/>
              <p:cNvSpPr/>
              <p:nvPr/>
            </p:nvSpPr>
            <p:spPr>
              <a:xfrm>
                <a:off x="8587375" y="-1038975"/>
                <a:ext cx="63725" cy="72650"/>
              </a:xfrm>
              <a:custGeom>
                <a:avLst/>
                <a:gdLst/>
                <a:ahLst/>
                <a:cxnLst/>
                <a:rect l="l" t="t" r="r" b="b"/>
                <a:pathLst>
                  <a:path w="2549" h="2906" extrusionOk="0">
                    <a:moveTo>
                      <a:pt x="1346" y="0"/>
                    </a:moveTo>
                    <a:lnTo>
                      <a:pt x="369" y="1631"/>
                    </a:lnTo>
                    <a:lnTo>
                      <a:pt x="0" y="2250"/>
                    </a:lnTo>
                    <a:lnTo>
                      <a:pt x="703" y="2429"/>
                    </a:lnTo>
                    <a:lnTo>
                      <a:pt x="2548" y="2905"/>
                    </a:lnTo>
                    <a:cubicBezTo>
                      <a:pt x="2453" y="2667"/>
                      <a:pt x="2334" y="2393"/>
                      <a:pt x="2239" y="2107"/>
                    </a:cubicBezTo>
                    <a:lnTo>
                      <a:pt x="1084" y="1810"/>
                    </a:lnTo>
                    <a:lnTo>
                      <a:pt x="1703" y="774"/>
                    </a:lnTo>
                    <a:cubicBezTo>
                      <a:pt x="1584" y="524"/>
                      <a:pt x="1477" y="250"/>
                      <a:pt x="1346"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7"/>
              <p:cNvSpPr/>
              <p:nvPr/>
            </p:nvSpPr>
            <p:spPr>
              <a:xfrm>
                <a:off x="6467750" y="-287700"/>
                <a:ext cx="233400" cy="217300"/>
              </a:xfrm>
              <a:custGeom>
                <a:avLst/>
                <a:gdLst/>
                <a:ahLst/>
                <a:cxnLst/>
                <a:rect l="l" t="t" r="r" b="b"/>
                <a:pathLst>
                  <a:path w="9336" h="8692" extrusionOk="0">
                    <a:moveTo>
                      <a:pt x="5716" y="0"/>
                    </a:moveTo>
                    <a:lnTo>
                      <a:pt x="5085" y="358"/>
                    </a:lnTo>
                    <a:lnTo>
                      <a:pt x="3085" y="1465"/>
                    </a:lnTo>
                    <a:lnTo>
                      <a:pt x="1144" y="381"/>
                    </a:lnTo>
                    <a:lnTo>
                      <a:pt x="525" y="24"/>
                    </a:lnTo>
                    <a:lnTo>
                      <a:pt x="322" y="715"/>
                    </a:lnTo>
                    <a:lnTo>
                      <a:pt x="1" y="1917"/>
                    </a:lnTo>
                    <a:cubicBezTo>
                      <a:pt x="227" y="1977"/>
                      <a:pt x="441" y="2036"/>
                      <a:pt x="680" y="2084"/>
                    </a:cubicBezTo>
                    <a:lnTo>
                      <a:pt x="965" y="1060"/>
                    </a:lnTo>
                    <a:lnTo>
                      <a:pt x="2823" y="2096"/>
                    </a:lnTo>
                    <a:lnTo>
                      <a:pt x="2823" y="2786"/>
                    </a:lnTo>
                    <a:cubicBezTo>
                      <a:pt x="2930" y="3156"/>
                      <a:pt x="3144" y="3870"/>
                      <a:pt x="3525" y="4656"/>
                    </a:cubicBezTo>
                    <a:lnTo>
                      <a:pt x="3525" y="2013"/>
                    </a:lnTo>
                    <a:lnTo>
                      <a:pt x="5287" y="1024"/>
                    </a:lnTo>
                    <a:lnTo>
                      <a:pt x="5835" y="3036"/>
                    </a:lnTo>
                    <a:lnTo>
                      <a:pt x="3739" y="5072"/>
                    </a:lnTo>
                    <a:cubicBezTo>
                      <a:pt x="3835" y="5263"/>
                      <a:pt x="3954" y="5442"/>
                      <a:pt x="4073" y="5644"/>
                    </a:cubicBezTo>
                    <a:cubicBezTo>
                      <a:pt x="4097" y="5656"/>
                      <a:pt x="4097" y="5668"/>
                      <a:pt x="4109" y="5680"/>
                    </a:cubicBezTo>
                    <a:lnTo>
                      <a:pt x="6395" y="3465"/>
                    </a:lnTo>
                    <a:lnTo>
                      <a:pt x="8359" y="3977"/>
                    </a:lnTo>
                    <a:lnTo>
                      <a:pt x="7288" y="5775"/>
                    </a:lnTo>
                    <a:lnTo>
                      <a:pt x="4180" y="5775"/>
                    </a:lnTo>
                    <a:cubicBezTo>
                      <a:pt x="4347" y="6013"/>
                      <a:pt x="4525" y="6251"/>
                      <a:pt x="4716" y="6454"/>
                    </a:cubicBezTo>
                    <a:lnTo>
                      <a:pt x="7383" y="6454"/>
                    </a:lnTo>
                    <a:lnTo>
                      <a:pt x="8395" y="8168"/>
                    </a:lnTo>
                    <a:lnTo>
                      <a:pt x="7585" y="8382"/>
                    </a:lnTo>
                    <a:cubicBezTo>
                      <a:pt x="8061" y="8525"/>
                      <a:pt x="8573" y="8644"/>
                      <a:pt x="9109" y="8692"/>
                    </a:cubicBezTo>
                    <a:lnTo>
                      <a:pt x="9335" y="8632"/>
                    </a:lnTo>
                    <a:lnTo>
                      <a:pt x="9335" y="8382"/>
                    </a:lnTo>
                    <a:lnTo>
                      <a:pt x="9097" y="7989"/>
                    </a:lnTo>
                    <a:lnTo>
                      <a:pt x="7930" y="6037"/>
                    </a:lnTo>
                    <a:lnTo>
                      <a:pt x="9050" y="4168"/>
                    </a:lnTo>
                    <a:lnTo>
                      <a:pt x="9312" y="3703"/>
                    </a:lnTo>
                    <a:lnTo>
                      <a:pt x="9312" y="3525"/>
                    </a:lnTo>
                    <a:lnTo>
                      <a:pt x="8704" y="3358"/>
                    </a:lnTo>
                    <a:lnTo>
                      <a:pt x="6490" y="2775"/>
                    </a:lnTo>
                    <a:lnTo>
                      <a:pt x="5906" y="679"/>
                    </a:lnTo>
                    <a:lnTo>
                      <a:pt x="571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7"/>
              <p:cNvSpPr/>
              <p:nvPr/>
            </p:nvSpPr>
            <p:spPr>
              <a:xfrm>
                <a:off x="6389475" y="-593700"/>
                <a:ext cx="311675" cy="305725"/>
              </a:xfrm>
              <a:custGeom>
                <a:avLst/>
                <a:gdLst/>
                <a:ahLst/>
                <a:cxnLst/>
                <a:rect l="l" t="t" r="r" b="b"/>
                <a:pathLst>
                  <a:path w="12467" h="12229" extrusionOk="0">
                    <a:moveTo>
                      <a:pt x="4084" y="1072"/>
                    </a:moveTo>
                    <a:lnTo>
                      <a:pt x="5942" y="2120"/>
                    </a:lnTo>
                    <a:lnTo>
                      <a:pt x="5942" y="5287"/>
                    </a:lnTo>
                    <a:lnTo>
                      <a:pt x="3561"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8" y="6466"/>
                    </a:lnTo>
                    <a:close/>
                    <a:moveTo>
                      <a:pt x="6644" y="6954"/>
                    </a:moveTo>
                    <a:lnTo>
                      <a:pt x="9026" y="9264"/>
                    </a:lnTo>
                    <a:lnTo>
                      <a:pt x="8502" y="11169"/>
                    </a:lnTo>
                    <a:lnTo>
                      <a:pt x="6644" y="10121"/>
                    </a:lnTo>
                    <a:lnTo>
                      <a:pt x="6644" y="6954"/>
                    </a:lnTo>
                    <a:close/>
                    <a:moveTo>
                      <a:pt x="5942" y="6942"/>
                    </a:moveTo>
                    <a:lnTo>
                      <a:pt x="5942" y="10216"/>
                    </a:lnTo>
                    <a:lnTo>
                      <a:pt x="4192" y="11193"/>
                    </a:lnTo>
                    <a:lnTo>
                      <a:pt x="3632"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58" y="4239"/>
                    </a:lnTo>
                    <a:lnTo>
                      <a:pt x="1525" y="6192"/>
                    </a:lnTo>
                    <a:lnTo>
                      <a:pt x="405" y="8073"/>
                    </a:lnTo>
                    <a:lnTo>
                      <a:pt x="36" y="8680"/>
                    </a:lnTo>
                    <a:lnTo>
                      <a:pt x="739"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7"/>
              <p:cNvSpPr/>
              <p:nvPr/>
            </p:nvSpPr>
            <p:spPr>
              <a:xfrm>
                <a:off x="6160875" y="-593400"/>
                <a:ext cx="225650" cy="219700"/>
              </a:xfrm>
              <a:custGeom>
                <a:avLst/>
                <a:gdLst/>
                <a:ahLst/>
                <a:cxnLst/>
                <a:rect l="l" t="t" r="r" b="b"/>
                <a:pathLst>
                  <a:path w="9026" h="8788" extrusionOk="0">
                    <a:moveTo>
                      <a:pt x="4846" y="1013"/>
                    </a:moveTo>
                    <a:lnTo>
                      <a:pt x="5394" y="3025"/>
                    </a:lnTo>
                    <a:lnTo>
                      <a:pt x="3096" y="5275"/>
                    </a:lnTo>
                    <a:lnTo>
                      <a:pt x="3096" y="2001"/>
                    </a:lnTo>
                    <a:lnTo>
                      <a:pt x="4846" y="1013"/>
                    </a:lnTo>
                    <a:close/>
                    <a:moveTo>
                      <a:pt x="5966" y="3453"/>
                    </a:moveTo>
                    <a:lnTo>
                      <a:pt x="7930" y="3965"/>
                    </a:lnTo>
                    <a:lnTo>
                      <a:pt x="6859" y="5763"/>
                    </a:lnTo>
                    <a:lnTo>
                      <a:pt x="3584" y="5763"/>
                    </a:lnTo>
                    <a:lnTo>
                      <a:pt x="5966" y="3453"/>
                    </a:lnTo>
                    <a:close/>
                    <a:moveTo>
                      <a:pt x="5275" y="1"/>
                    </a:moveTo>
                    <a:lnTo>
                      <a:pt x="4656" y="358"/>
                    </a:lnTo>
                    <a:lnTo>
                      <a:pt x="2644" y="1477"/>
                    </a:lnTo>
                    <a:lnTo>
                      <a:pt x="715" y="394"/>
                    </a:lnTo>
                    <a:lnTo>
                      <a:pt x="84" y="36"/>
                    </a:lnTo>
                    <a:lnTo>
                      <a:pt x="12" y="298"/>
                    </a:lnTo>
                    <a:cubicBezTo>
                      <a:pt x="12" y="405"/>
                      <a:pt x="1" y="584"/>
                      <a:pt x="1" y="810"/>
                    </a:cubicBezTo>
                    <a:cubicBezTo>
                      <a:pt x="1" y="1239"/>
                      <a:pt x="24" y="1822"/>
                      <a:pt x="132" y="2489"/>
                    </a:cubicBezTo>
                    <a:lnTo>
                      <a:pt x="513" y="1060"/>
                    </a:lnTo>
                    <a:lnTo>
                      <a:pt x="2382" y="2108"/>
                    </a:lnTo>
                    <a:lnTo>
                      <a:pt x="2382" y="5275"/>
                    </a:lnTo>
                    <a:lnTo>
                      <a:pt x="274" y="3239"/>
                    </a:lnTo>
                    <a:lnTo>
                      <a:pt x="274" y="3239"/>
                    </a:lnTo>
                    <a:cubicBezTo>
                      <a:pt x="393" y="3715"/>
                      <a:pt x="560" y="4204"/>
                      <a:pt x="786" y="4692"/>
                    </a:cubicBezTo>
                    <a:lnTo>
                      <a:pt x="1870" y="5751"/>
                    </a:lnTo>
                    <a:lnTo>
                      <a:pt x="1382" y="5751"/>
                    </a:lnTo>
                    <a:cubicBezTo>
                      <a:pt x="1846" y="6430"/>
                      <a:pt x="2406" y="7002"/>
                      <a:pt x="3072" y="7442"/>
                    </a:cubicBezTo>
                    <a:lnTo>
                      <a:pt x="3072" y="6906"/>
                    </a:lnTo>
                    <a:lnTo>
                      <a:pt x="4311" y="8097"/>
                    </a:lnTo>
                    <a:cubicBezTo>
                      <a:pt x="4763" y="8299"/>
                      <a:pt x="5251" y="8442"/>
                      <a:pt x="5775" y="8549"/>
                    </a:cubicBezTo>
                    <a:lnTo>
                      <a:pt x="3584" y="6418"/>
                    </a:lnTo>
                    <a:lnTo>
                      <a:pt x="6942" y="6418"/>
                    </a:lnTo>
                    <a:lnTo>
                      <a:pt x="7954" y="8133"/>
                    </a:lnTo>
                    <a:lnTo>
                      <a:pt x="6097" y="8609"/>
                    </a:lnTo>
                    <a:cubicBezTo>
                      <a:pt x="6740" y="8728"/>
                      <a:pt x="7418" y="8787"/>
                      <a:pt x="8156" y="8787"/>
                    </a:cubicBezTo>
                    <a:lnTo>
                      <a:pt x="8335" y="8740"/>
                    </a:lnTo>
                    <a:lnTo>
                      <a:pt x="9026" y="8561"/>
                    </a:lnTo>
                    <a:lnTo>
                      <a:pt x="8668" y="7954"/>
                    </a:lnTo>
                    <a:lnTo>
                      <a:pt x="7513" y="6037"/>
                    </a:lnTo>
                    <a:lnTo>
                      <a:pt x="8633" y="4156"/>
                    </a:lnTo>
                    <a:lnTo>
                      <a:pt x="8990" y="3549"/>
                    </a:lnTo>
                    <a:lnTo>
                      <a:pt x="8287" y="3370"/>
                    </a:lnTo>
                    <a:lnTo>
                      <a:pt x="6049" y="2787"/>
                    </a:lnTo>
                    <a:lnTo>
                      <a:pt x="5477" y="691"/>
                    </a:lnTo>
                    <a:lnTo>
                      <a:pt x="5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7"/>
              <p:cNvSpPr/>
              <p:nvPr/>
            </p:nvSpPr>
            <p:spPr>
              <a:xfrm>
                <a:off x="7018425" y="-287700"/>
                <a:ext cx="311975" cy="217900"/>
              </a:xfrm>
              <a:custGeom>
                <a:avLst/>
                <a:gdLst/>
                <a:ahLst/>
                <a:cxnLst/>
                <a:rect l="l" t="t" r="r" b="b"/>
                <a:pathLst>
                  <a:path w="12479" h="8716" extrusionOk="0">
                    <a:moveTo>
                      <a:pt x="4072" y="1084"/>
                    </a:moveTo>
                    <a:lnTo>
                      <a:pt x="5942" y="2120"/>
                    </a:lnTo>
                    <a:lnTo>
                      <a:pt x="5942" y="5299"/>
                    </a:lnTo>
                    <a:lnTo>
                      <a:pt x="3560" y="2989"/>
                    </a:lnTo>
                    <a:lnTo>
                      <a:pt x="4072" y="1084"/>
                    </a:lnTo>
                    <a:close/>
                    <a:moveTo>
                      <a:pt x="8394" y="1036"/>
                    </a:moveTo>
                    <a:lnTo>
                      <a:pt x="8942" y="3048"/>
                    </a:lnTo>
                    <a:lnTo>
                      <a:pt x="6632" y="5299"/>
                    </a:lnTo>
                    <a:lnTo>
                      <a:pt x="6632" y="2024"/>
                    </a:lnTo>
                    <a:lnTo>
                      <a:pt x="8394" y="1036"/>
                    </a:lnTo>
                    <a:close/>
                    <a:moveTo>
                      <a:pt x="3120" y="3525"/>
                    </a:moveTo>
                    <a:lnTo>
                      <a:pt x="5430" y="5775"/>
                    </a:lnTo>
                    <a:lnTo>
                      <a:pt x="2072" y="5775"/>
                    </a:lnTo>
                    <a:lnTo>
                      <a:pt x="1060" y="4060"/>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8835" y="0"/>
                    </a:moveTo>
                    <a:lnTo>
                      <a:pt x="8216" y="358"/>
                    </a:lnTo>
                    <a:lnTo>
                      <a:pt x="6204" y="1465"/>
                    </a:lnTo>
                    <a:lnTo>
                      <a:pt x="4275" y="381"/>
                    </a:lnTo>
                    <a:lnTo>
                      <a:pt x="3644" y="24"/>
                    </a:lnTo>
                    <a:lnTo>
                      <a:pt x="3453" y="715"/>
                    </a:lnTo>
                    <a:lnTo>
                      <a:pt x="2858" y="2882"/>
                    </a:lnTo>
                    <a:lnTo>
                      <a:pt x="703" y="3453"/>
                    </a:lnTo>
                    <a:lnTo>
                      <a:pt x="0" y="3632"/>
                    </a:lnTo>
                    <a:lnTo>
                      <a:pt x="370" y="4239"/>
                    </a:lnTo>
                    <a:lnTo>
                      <a:pt x="1536" y="6192"/>
                    </a:lnTo>
                    <a:lnTo>
                      <a:pt x="417" y="8061"/>
                    </a:lnTo>
                    <a:lnTo>
                      <a:pt x="48" y="8680"/>
                    </a:lnTo>
                    <a:lnTo>
                      <a:pt x="203" y="8716"/>
                    </a:lnTo>
                    <a:lnTo>
                      <a:pt x="2929" y="8716"/>
                    </a:lnTo>
                    <a:lnTo>
                      <a:pt x="1108" y="8239"/>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478" y="8620"/>
                    </a:lnTo>
                    <a:lnTo>
                      <a:pt x="12478" y="8359"/>
                    </a:lnTo>
                    <a:lnTo>
                      <a:pt x="12252" y="7978"/>
                    </a:lnTo>
                    <a:lnTo>
                      <a:pt x="11085" y="6025"/>
                    </a:lnTo>
                    <a:lnTo>
                      <a:pt x="12204" y="4156"/>
                    </a:lnTo>
                    <a:lnTo>
                      <a:pt x="12466" y="3691"/>
                    </a:lnTo>
                    <a:lnTo>
                      <a:pt x="12466" y="3513"/>
                    </a:lnTo>
                    <a:lnTo>
                      <a:pt x="11859" y="3346"/>
                    </a:lnTo>
                    <a:lnTo>
                      <a:pt x="9609" y="2775"/>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7"/>
              <p:cNvSpPr/>
              <p:nvPr/>
            </p:nvSpPr>
            <p:spPr>
              <a:xfrm>
                <a:off x="7018425" y="-593700"/>
                <a:ext cx="311375" cy="305725"/>
              </a:xfrm>
              <a:custGeom>
                <a:avLst/>
                <a:gdLst/>
                <a:ahLst/>
                <a:cxnLst/>
                <a:rect l="l" t="t" r="r" b="b"/>
                <a:pathLst>
                  <a:path w="12455" h="12229" extrusionOk="0">
                    <a:moveTo>
                      <a:pt x="4072" y="1072"/>
                    </a:moveTo>
                    <a:lnTo>
                      <a:pt x="5942" y="2120"/>
                    </a:lnTo>
                    <a:lnTo>
                      <a:pt x="5942" y="5287"/>
                    </a:lnTo>
                    <a:lnTo>
                      <a:pt x="3560" y="2977"/>
                    </a:lnTo>
                    <a:lnTo>
                      <a:pt x="4072" y="1072"/>
                    </a:lnTo>
                    <a:close/>
                    <a:moveTo>
                      <a:pt x="8394" y="1049"/>
                    </a:moveTo>
                    <a:lnTo>
                      <a:pt x="8942" y="3049"/>
                    </a:lnTo>
                    <a:lnTo>
                      <a:pt x="6632" y="5299"/>
                    </a:lnTo>
                    <a:lnTo>
                      <a:pt x="6632" y="2025"/>
                    </a:lnTo>
                    <a:lnTo>
                      <a:pt x="8394" y="1049"/>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4"/>
                    </a:lnTo>
                    <a:lnTo>
                      <a:pt x="1084" y="8264"/>
                    </a:lnTo>
                    <a:lnTo>
                      <a:pt x="2156" y="6466"/>
                    </a:lnTo>
                    <a:close/>
                    <a:moveTo>
                      <a:pt x="6632" y="6954"/>
                    </a:moveTo>
                    <a:lnTo>
                      <a:pt x="9014" y="9264"/>
                    </a:lnTo>
                    <a:lnTo>
                      <a:pt x="8502" y="11169"/>
                    </a:lnTo>
                    <a:lnTo>
                      <a:pt x="6632" y="10121"/>
                    </a:lnTo>
                    <a:lnTo>
                      <a:pt x="6632" y="6954"/>
                    </a:lnTo>
                    <a:close/>
                    <a:moveTo>
                      <a:pt x="5942" y="6942"/>
                    </a:moveTo>
                    <a:lnTo>
                      <a:pt x="5942" y="10216"/>
                    </a:lnTo>
                    <a:lnTo>
                      <a:pt x="4180" y="11193"/>
                    </a:lnTo>
                    <a:lnTo>
                      <a:pt x="3632" y="9192"/>
                    </a:lnTo>
                    <a:lnTo>
                      <a:pt x="5942" y="6942"/>
                    </a:lnTo>
                    <a:close/>
                    <a:moveTo>
                      <a:pt x="8835" y="1"/>
                    </a:moveTo>
                    <a:lnTo>
                      <a:pt x="8216" y="358"/>
                    </a:lnTo>
                    <a:lnTo>
                      <a:pt x="6204" y="1477"/>
                    </a:lnTo>
                    <a:lnTo>
                      <a:pt x="4275" y="394"/>
                    </a:lnTo>
                    <a:lnTo>
                      <a:pt x="3644" y="36"/>
                    </a:lnTo>
                    <a:lnTo>
                      <a:pt x="3453" y="715"/>
                    </a:lnTo>
                    <a:lnTo>
                      <a:pt x="2858" y="2894"/>
                    </a:lnTo>
                    <a:lnTo>
                      <a:pt x="703" y="3454"/>
                    </a:lnTo>
                    <a:lnTo>
                      <a:pt x="0" y="3632"/>
                    </a:lnTo>
                    <a:lnTo>
                      <a:pt x="358" y="4239"/>
                    </a:lnTo>
                    <a:lnTo>
                      <a:pt x="1513" y="6192"/>
                    </a:lnTo>
                    <a:lnTo>
                      <a:pt x="405" y="8073"/>
                    </a:lnTo>
                    <a:lnTo>
                      <a:pt x="24" y="8680"/>
                    </a:lnTo>
                    <a:lnTo>
                      <a:pt x="727" y="8859"/>
                    </a:lnTo>
                    <a:lnTo>
                      <a:pt x="2965" y="9442"/>
                    </a:lnTo>
                    <a:lnTo>
                      <a:pt x="3537" y="11538"/>
                    </a:lnTo>
                    <a:lnTo>
                      <a:pt x="3739" y="12228"/>
                    </a:lnTo>
                    <a:lnTo>
                      <a:pt x="4358" y="11871"/>
                    </a:lnTo>
                    <a:lnTo>
                      <a:pt x="6370" y="10752"/>
                    </a:lnTo>
                    <a:lnTo>
                      <a:pt x="8299" y="11836"/>
                    </a:lnTo>
                    <a:lnTo>
                      <a:pt x="8930" y="12193"/>
                    </a:lnTo>
                    <a:lnTo>
                      <a:pt x="9121" y="11514"/>
                    </a:lnTo>
                    <a:lnTo>
                      <a:pt x="9716" y="9335"/>
                    </a:lnTo>
                    <a:lnTo>
                      <a:pt x="11871" y="8776"/>
                    </a:lnTo>
                    <a:lnTo>
                      <a:pt x="12454" y="8621"/>
                    </a:lnTo>
                    <a:lnTo>
                      <a:pt x="12454" y="8371"/>
                    </a:lnTo>
                    <a:lnTo>
                      <a:pt x="12216" y="7978"/>
                    </a:lnTo>
                    <a:lnTo>
                      <a:pt x="11061" y="6025"/>
                    </a:lnTo>
                    <a:lnTo>
                      <a:pt x="12169" y="4156"/>
                    </a:lnTo>
                    <a:lnTo>
                      <a:pt x="12454" y="3704"/>
                    </a:lnTo>
                    <a:lnTo>
                      <a:pt x="12454" y="3525"/>
                    </a:lnTo>
                    <a:lnTo>
                      <a:pt x="11847" y="3370"/>
                    </a:lnTo>
                    <a:lnTo>
                      <a:pt x="9609" y="2787"/>
                    </a:lnTo>
                    <a:lnTo>
                      <a:pt x="9037"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7"/>
              <p:cNvSpPr/>
              <p:nvPr/>
            </p:nvSpPr>
            <p:spPr>
              <a:xfrm>
                <a:off x="6700525" y="-287400"/>
                <a:ext cx="316150" cy="217900"/>
              </a:xfrm>
              <a:custGeom>
                <a:avLst/>
                <a:gdLst/>
                <a:ahLst/>
                <a:cxnLst/>
                <a:rect l="l" t="t" r="r" b="b"/>
                <a:pathLst>
                  <a:path w="12646" h="8716" extrusionOk="0">
                    <a:moveTo>
                      <a:pt x="4096" y="1072"/>
                    </a:moveTo>
                    <a:lnTo>
                      <a:pt x="5954" y="2108"/>
                    </a:lnTo>
                    <a:lnTo>
                      <a:pt x="5954" y="5287"/>
                    </a:lnTo>
                    <a:lnTo>
                      <a:pt x="3572" y="2977"/>
                    </a:lnTo>
                    <a:lnTo>
                      <a:pt x="4096" y="1072"/>
                    </a:lnTo>
                    <a:close/>
                    <a:moveTo>
                      <a:pt x="8418" y="1024"/>
                    </a:moveTo>
                    <a:lnTo>
                      <a:pt x="8966" y="3036"/>
                    </a:lnTo>
                    <a:lnTo>
                      <a:pt x="6656" y="5287"/>
                    </a:lnTo>
                    <a:lnTo>
                      <a:pt x="6656" y="2012"/>
                    </a:lnTo>
                    <a:lnTo>
                      <a:pt x="8418" y="1024"/>
                    </a:lnTo>
                    <a:close/>
                    <a:moveTo>
                      <a:pt x="3144" y="3513"/>
                    </a:moveTo>
                    <a:lnTo>
                      <a:pt x="5454" y="5763"/>
                    </a:lnTo>
                    <a:lnTo>
                      <a:pt x="2084" y="5763"/>
                    </a:lnTo>
                    <a:lnTo>
                      <a:pt x="1072" y="4048"/>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8847" y="0"/>
                    </a:moveTo>
                    <a:lnTo>
                      <a:pt x="8216" y="357"/>
                    </a:lnTo>
                    <a:lnTo>
                      <a:pt x="6216" y="1477"/>
                    </a:lnTo>
                    <a:lnTo>
                      <a:pt x="4275" y="381"/>
                    </a:lnTo>
                    <a:lnTo>
                      <a:pt x="3656" y="24"/>
                    </a:lnTo>
                    <a:lnTo>
                      <a:pt x="3453" y="715"/>
                    </a:lnTo>
                    <a:lnTo>
                      <a:pt x="2858" y="2882"/>
                    </a:lnTo>
                    <a:lnTo>
                      <a:pt x="703" y="3453"/>
                    </a:lnTo>
                    <a:lnTo>
                      <a:pt x="1" y="3632"/>
                    </a:lnTo>
                    <a:lnTo>
                      <a:pt x="382" y="4239"/>
                    </a:lnTo>
                    <a:lnTo>
                      <a:pt x="1537" y="6192"/>
                    </a:lnTo>
                    <a:lnTo>
                      <a:pt x="417" y="8061"/>
                    </a:lnTo>
                    <a:lnTo>
                      <a:pt x="48" y="8680"/>
                    </a:lnTo>
                    <a:lnTo>
                      <a:pt x="167" y="8704"/>
                    </a:lnTo>
                    <a:cubicBezTo>
                      <a:pt x="334" y="8716"/>
                      <a:pt x="489" y="8716"/>
                      <a:pt x="655" y="8716"/>
                    </a:cubicBezTo>
                    <a:lnTo>
                      <a:pt x="2953" y="8716"/>
                    </a:lnTo>
                    <a:lnTo>
                      <a:pt x="1132" y="8239"/>
                    </a:lnTo>
                    <a:lnTo>
                      <a:pt x="2203" y="6442"/>
                    </a:lnTo>
                    <a:lnTo>
                      <a:pt x="5477" y="6442"/>
                    </a:lnTo>
                    <a:lnTo>
                      <a:pt x="3144" y="8716"/>
                    </a:lnTo>
                    <a:lnTo>
                      <a:pt x="4144" y="8716"/>
                    </a:lnTo>
                    <a:lnTo>
                      <a:pt x="5989" y="6930"/>
                    </a:lnTo>
                    <a:lnTo>
                      <a:pt x="5989" y="8716"/>
                    </a:lnTo>
                    <a:lnTo>
                      <a:pt x="6692" y="8716"/>
                    </a:lnTo>
                    <a:lnTo>
                      <a:pt x="6692" y="6930"/>
                    </a:lnTo>
                    <a:lnTo>
                      <a:pt x="8537" y="8716"/>
                    </a:lnTo>
                    <a:lnTo>
                      <a:pt x="12121" y="8716"/>
                    </a:lnTo>
                    <a:lnTo>
                      <a:pt x="12645" y="8585"/>
                    </a:lnTo>
                    <a:lnTo>
                      <a:pt x="12288" y="7977"/>
                    </a:lnTo>
                    <a:lnTo>
                      <a:pt x="11073" y="6025"/>
                    </a:lnTo>
                    <a:lnTo>
                      <a:pt x="12193" y="4156"/>
                    </a:lnTo>
                    <a:lnTo>
                      <a:pt x="12550" y="3536"/>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7"/>
              <p:cNvSpPr/>
              <p:nvPr/>
            </p:nvSpPr>
            <p:spPr>
              <a:xfrm>
                <a:off x="670082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406" y="1049"/>
                    </a:moveTo>
                    <a:lnTo>
                      <a:pt x="8954" y="3049"/>
                    </a:lnTo>
                    <a:lnTo>
                      <a:pt x="6644" y="5299"/>
                    </a:lnTo>
                    <a:lnTo>
                      <a:pt x="6644" y="2025"/>
                    </a:lnTo>
                    <a:lnTo>
                      <a:pt x="8406"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56"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2" y="11193"/>
                    </a:lnTo>
                    <a:lnTo>
                      <a:pt x="3644"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82" y="4239"/>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6"/>
                    </a:lnTo>
                    <a:lnTo>
                      <a:pt x="8954" y="12193"/>
                    </a:lnTo>
                    <a:lnTo>
                      <a:pt x="9145" y="11514"/>
                    </a:lnTo>
                    <a:lnTo>
                      <a:pt x="9740" y="9335"/>
                    </a:lnTo>
                    <a:lnTo>
                      <a:pt x="11895" y="8776"/>
                    </a:lnTo>
                    <a:lnTo>
                      <a:pt x="12597" y="8597"/>
                    </a:lnTo>
                    <a:lnTo>
                      <a:pt x="12240" y="7978"/>
                    </a:lnTo>
                    <a:lnTo>
                      <a:pt x="11085" y="6025"/>
                    </a:lnTo>
                    <a:lnTo>
                      <a:pt x="12193" y="4156"/>
                    </a:lnTo>
                    <a:lnTo>
                      <a:pt x="12550" y="3549"/>
                    </a:lnTo>
                    <a:lnTo>
                      <a:pt x="11859"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7"/>
              <p:cNvSpPr/>
              <p:nvPr/>
            </p:nvSpPr>
            <p:spPr>
              <a:xfrm>
                <a:off x="7647075" y="-287700"/>
                <a:ext cx="311975" cy="217900"/>
              </a:xfrm>
              <a:custGeom>
                <a:avLst/>
                <a:gdLst/>
                <a:ahLst/>
                <a:cxnLst/>
                <a:rect l="l" t="t" r="r" b="b"/>
                <a:pathLst>
                  <a:path w="12479" h="8716" extrusionOk="0">
                    <a:moveTo>
                      <a:pt x="4084" y="1084"/>
                    </a:moveTo>
                    <a:lnTo>
                      <a:pt x="5942" y="2120"/>
                    </a:lnTo>
                    <a:lnTo>
                      <a:pt x="5942" y="5299"/>
                    </a:lnTo>
                    <a:lnTo>
                      <a:pt x="3560" y="2989"/>
                    </a:lnTo>
                    <a:lnTo>
                      <a:pt x="4084" y="1084"/>
                    </a:lnTo>
                    <a:close/>
                    <a:moveTo>
                      <a:pt x="8394" y="1036"/>
                    </a:moveTo>
                    <a:lnTo>
                      <a:pt x="8954" y="3048"/>
                    </a:lnTo>
                    <a:lnTo>
                      <a:pt x="6644" y="5299"/>
                    </a:lnTo>
                    <a:lnTo>
                      <a:pt x="6644" y="2024"/>
                    </a:lnTo>
                    <a:lnTo>
                      <a:pt x="8394" y="1036"/>
                    </a:lnTo>
                    <a:close/>
                    <a:moveTo>
                      <a:pt x="3132" y="3525"/>
                    </a:moveTo>
                    <a:lnTo>
                      <a:pt x="5442" y="5775"/>
                    </a:lnTo>
                    <a:lnTo>
                      <a:pt x="2072" y="5775"/>
                    </a:lnTo>
                    <a:lnTo>
                      <a:pt x="1060" y="4060"/>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8847" y="0"/>
                    </a:moveTo>
                    <a:lnTo>
                      <a:pt x="8216" y="358"/>
                    </a:lnTo>
                    <a:lnTo>
                      <a:pt x="6216" y="1465"/>
                    </a:lnTo>
                    <a:lnTo>
                      <a:pt x="4275" y="381"/>
                    </a:lnTo>
                    <a:lnTo>
                      <a:pt x="3656" y="24"/>
                    </a:lnTo>
                    <a:lnTo>
                      <a:pt x="3453" y="715"/>
                    </a:lnTo>
                    <a:lnTo>
                      <a:pt x="2858" y="2882"/>
                    </a:lnTo>
                    <a:lnTo>
                      <a:pt x="703" y="3453"/>
                    </a:lnTo>
                    <a:lnTo>
                      <a:pt x="0" y="3632"/>
                    </a:lnTo>
                    <a:lnTo>
                      <a:pt x="381" y="4239"/>
                    </a:lnTo>
                    <a:lnTo>
                      <a:pt x="1536" y="6192"/>
                    </a:lnTo>
                    <a:lnTo>
                      <a:pt x="417" y="8061"/>
                    </a:lnTo>
                    <a:lnTo>
                      <a:pt x="48" y="8680"/>
                    </a:lnTo>
                    <a:lnTo>
                      <a:pt x="215" y="8716"/>
                    </a:lnTo>
                    <a:lnTo>
                      <a:pt x="2929" y="8716"/>
                    </a:lnTo>
                    <a:lnTo>
                      <a:pt x="1120" y="8239"/>
                    </a:lnTo>
                    <a:lnTo>
                      <a:pt x="2191" y="6442"/>
                    </a:lnTo>
                    <a:lnTo>
                      <a:pt x="5465" y="6442"/>
                    </a:lnTo>
                    <a:lnTo>
                      <a:pt x="3132" y="8716"/>
                    </a:lnTo>
                    <a:lnTo>
                      <a:pt x="4120" y="8716"/>
                    </a:lnTo>
                    <a:lnTo>
                      <a:pt x="5977" y="6930"/>
                    </a:lnTo>
                    <a:lnTo>
                      <a:pt x="5977" y="8716"/>
                    </a:lnTo>
                    <a:lnTo>
                      <a:pt x="6668" y="8716"/>
                    </a:lnTo>
                    <a:lnTo>
                      <a:pt x="6668" y="6930"/>
                    </a:lnTo>
                    <a:lnTo>
                      <a:pt x="8513" y="8716"/>
                    </a:lnTo>
                    <a:lnTo>
                      <a:pt x="9906" y="8716"/>
                    </a:lnTo>
                    <a:cubicBezTo>
                      <a:pt x="10823" y="8716"/>
                      <a:pt x="11669" y="8585"/>
                      <a:pt x="12443" y="8299"/>
                    </a:cubicBezTo>
                    <a:lnTo>
                      <a:pt x="12252" y="7978"/>
                    </a:lnTo>
                    <a:lnTo>
                      <a:pt x="11085" y="6025"/>
                    </a:lnTo>
                    <a:lnTo>
                      <a:pt x="12204" y="4156"/>
                    </a:lnTo>
                    <a:lnTo>
                      <a:pt x="12478" y="3691"/>
                    </a:lnTo>
                    <a:lnTo>
                      <a:pt x="12478" y="3513"/>
                    </a:lnTo>
                    <a:lnTo>
                      <a:pt x="11871" y="3346"/>
                    </a:lnTo>
                    <a:lnTo>
                      <a:pt x="9621" y="2775"/>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7"/>
              <p:cNvSpPr/>
              <p:nvPr/>
            </p:nvSpPr>
            <p:spPr>
              <a:xfrm>
                <a:off x="7647075" y="-593700"/>
                <a:ext cx="311675" cy="305725"/>
              </a:xfrm>
              <a:custGeom>
                <a:avLst/>
                <a:gdLst/>
                <a:ahLst/>
                <a:cxnLst/>
                <a:rect l="l" t="t" r="r" b="b"/>
                <a:pathLst>
                  <a:path w="12467" h="12229" extrusionOk="0">
                    <a:moveTo>
                      <a:pt x="4084" y="1072"/>
                    </a:moveTo>
                    <a:lnTo>
                      <a:pt x="5942" y="2120"/>
                    </a:lnTo>
                    <a:lnTo>
                      <a:pt x="5942" y="5287"/>
                    </a:lnTo>
                    <a:lnTo>
                      <a:pt x="3560"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1"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58" y="4239"/>
                    </a:lnTo>
                    <a:lnTo>
                      <a:pt x="1524" y="6192"/>
                    </a:lnTo>
                    <a:lnTo>
                      <a:pt x="405" y="8073"/>
                    </a:lnTo>
                    <a:lnTo>
                      <a:pt x="36" y="8680"/>
                    </a:lnTo>
                    <a:lnTo>
                      <a:pt x="727"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7"/>
              <p:cNvSpPr/>
              <p:nvPr/>
            </p:nvSpPr>
            <p:spPr>
              <a:xfrm>
                <a:off x="7329475" y="-287400"/>
                <a:ext cx="315550" cy="217900"/>
              </a:xfrm>
              <a:custGeom>
                <a:avLst/>
                <a:gdLst/>
                <a:ahLst/>
                <a:cxnLst/>
                <a:rect l="l" t="t" r="r" b="b"/>
                <a:pathLst>
                  <a:path w="12622" h="8716" extrusionOk="0">
                    <a:moveTo>
                      <a:pt x="4096" y="1072"/>
                    </a:moveTo>
                    <a:lnTo>
                      <a:pt x="5954" y="2108"/>
                    </a:lnTo>
                    <a:lnTo>
                      <a:pt x="5954" y="5287"/>
                    </a:lnTo>
                    <a:lnTo>
                      <a:pt x="3572" y="2977"/>
                    </a:lnTo>
                    <a:lnTo>
                      <a:pt x="4096" y="1072"/>
                    </a:lnTo>
                    <a:close/>
                    <a:moveTo>
                      <a:pt x="8406" y="1024"/>
                    </a:moveTo>
                    <a:lnTo>
                      <a:pt x="8954" y="3036"/>
                    </a:lnTo>
                    <a:lnTo>
                      <a:pt x="6656" y="5287"/>
                    </a:lnTo>
                    <a:lnTo>
                      <a:pt x="6656" y="2012"/>
                    </a:lnTo>
                    <a:lnTo>
                      <a:pt x="8406" y="1024"/>
                    </a:lnTo>
                    <a:close/>
                    <a:moveTo>
                      <a:pt x="3144" y="3513"/>
                    </a:moveTo>
                    <a:lnTo>
                      <a:pt x="5442" y="5763"/>
                    </a:lnTo>
                    <a:lnTo>
                      <a:pt x="2084" y="5763"/>
                    </a:lnTo>
                    <a:lnTo>
                      <a:pt x="1072" y="4048"/>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8835" y="0"/>
                    </a:moveTo>
                    <a:lnTo>
                      <a:pt x="8216" y="357"/>
                    </a:lnTo>
                    <a:lnTo>
                      <a:pt x="6204" y="1477"/>
                    </a:lnTo>
                    <a:lnTo>
                      <a:pt x="4275" y="381"/>
                    </a:lnTo>
                    <a:lnTo>
                      <a:pt x="3644" y="24"/>
                    </a:lnTo>
                    <a:lnTo>
                      <a:pt x="3453" y="715"/>
                    </a:lnTo>
                    <a:lnTo>
                      <a:pt x="2858" y="2882"/>
                    </a:lnTo>
                    <a:lnTo>
                      <a:pt x="703" y="3453"/>
                    </a:lnTo>
                    <a:lnTo>
                      <a:pt x="1" y="3632"/>
                    </a:lnTo>
                    <a:lnTo>
                      <a:pt x="370" y="4239"/>
                    </a:lnTo>
                    <a:lnTo>
                      <a:pt x="1525" y="6192"/>
                    </a:lnTo>
                    <a:lnTo>
                      <a:pt x="417" y="8061"/>
                    </a:lnTo>
                    <a:lnTo>
                      <a:pt x="36" y="8680"/>
                    </a:lnTo>
                    <a:lnTo>
                      <a:pt x="203" y="8716"/>
                    </a:lnTo>
                    <a:lnTo>
                      <a:pt x="2929" y="8716"/>
                    </a:lnTo>
                    <a:lnTo>
                      <a:pt x="1108" y="8251"/>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621" y="8585"/>
                    </a:lnTo>
                    <a:lnTo>
                      <a:pt x="12264" y="7977"/>
                    </a:lnTo>
                    <a:lnTo>
                      <a:pt x="11073" y="6025"/>
                    </a:lnTo>
                    <a:lnTo>
                      <a:pt x="12193" y="4156"/>
                    </a:lnTo>
                    <a:lnTo>
                      <a:pt x="12550" y="3536"/>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7"/>
              <p:cNvSpPr/>
              <p:nvPr/>
            </p:nvSpPr>
            <p:spPr>
              <a:xfrm>
                <a:off x="732977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394" y="1049"/>
                    </a:moveTo>
                    <a:lnTo>
                      <a:pt x="8942" y="3049"/>
                    </a:lnTo>
                    <a:lnTo>
                      <a:pt x="6644" y="5299"/>
                    </a:lnTo>
                    <a:lnTo>
                      <a:pt x="6644" y="2025"/>
                    </a:lnTo>
                    <a:lnTo>
                      <a:pt x="8394" y="1049"/>
                    </a:lnTo>
                    <a:close/>
                    <a:moveTo>
                      <a:pt x="3132" y="3525"/>
                    </a:moveTo>
                    <a:lnTo>
                      <a:pt x="5430" y="5775"/>
                    </a:lnTo>
                    <a:lnTo>
                      <a:pt x="2072" y="5775"/>
                    </a:lnTo>
                    <a:lnTo>
                      <a:pt x="1060" y="4061"/>
                    </a:lnTo>
                    <a:lnTo>
                      <a:pt x="3132" y="3525"/>
                    </a:lnTo>
                    <a:close/>
                    <a:moveTo>
                      <a:pt x="9514" y="3465"/>
                    </a:moveTo>
                    <a:lnTo>
                      <a:pt x="11478" y="3977"/>
                    </a:lnTo>
                    <a:lnTo>
                      <a:pt x="10406" y="5775"/>
                    </a:lnTo>
                    <a:lnTo>
                      <a:pt x="7132" y="5775"/>
                    </a:lnTo>
                    <a:lnTo>
                      <a:pt x="9514" y="3465"/>
                    </a:lnTo>
                    <a:close/>
                    <a:moveTo>
                      <a:pt x="10514" y="6466"/>
                    </a:moveTo>
                    <a:lnTo>
                      <a:pt x="11526" y="8168"/>
                    </a:lnTo>
                    <a:lnTo>
                      <a:pt x="9454" y="8704"/>
                    </a:lnTo>
                    <a:lnTo>
                      <a:pt x="7144" y="6466"/>
                    </a:lnTo>
                    <a:close/>
                    <a:moveTo>
                      <a:pt x="5430" y="6466"/>
                    </a:moveTo>
                    <a:lnTo>
                      <a:pt x="3048" y="8764"/>
                    </a:lnTo>
                    <a:lnTo>
                      <a:pt x="1084" y="8264"/>
                    </a:lnTo>
                    <a:lnTo>
                      <a:pt x="2155" y="6466"/>
                    </a:lnTo>
                    <a:close/>
                    <a:moveTo>
                      <a:pt x="6644" y="6954"/>
                    </a:moveTo>
                    <a:lnTo>
                      <a:pt x="9025" y="9264"/>
                    </a:lnTo>
                    <a:lnTo>
                      <a:pt x="8501" y="11169"/>
                    </a:lnTo>
                    <a:lnTo>
                      <a:pt x="6644" y="10121"/>
                    </a:lnTo>
                    <a:lnTo>
                      <a:pt x="6644" y="6954"/>
                    </a:lnTo>
                    <a:close/>
                    <a:moveTo>
                      <a:pt x="5942" y="6942"/>
                    </a:moveTo>
                    <a:lnTo>
                      <a:pt x="5942" y="10216"/>
                    </a:lnTo>
                    <a:lnTo>
                      <a:pt x="4180"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70" y="4239"/>
                    </a:lnTo>
                    <a:lnTo>
                      <a:pt x="1536" y="6192"/>
                    </a:lnTo>
                    <a:lnTo>
                      <a:pt x="417" y="8073"/>
                    </a:lnTo>
                    <a:lnTo>
                      <a:pt x="48" y="8680"/>
                    </a:lnTo>
                    <a:lnTo>
                      <a:pt x="739" y="8859"/>
                    </a:lnTo>
                    <a:lnTo>
                      <a:pt x="2977" y="9442"/>
                    </a:lnTo>
                    <a:lnTo>
                      <a:pt x="3560" y="11538"/>
                    </a:lnTo>
                    <a:lnTo>
                      <a:pt x="3751" y="12228"/>
                    </a:lnTo>
                    <a:lnTo>
                      <a:pt x="4382" y="11871"/>
                    </a:lnTo>
                    <a:lnTo>
                      <a:pt x="6382" y="10752"/>
                    </a:lnTo>
                    <a:lnTo>
                      <a:pt x="8323" y="11836"/>
                    </a:lnTo>
                    <a:lnTo>
                      <a:pt x="8942" y="12193"/>
                    </a:lnTo>
                    <a:lnTo>
                      <a:pt x="9144" y="11514"/>
                    </a:lnTo>
                    <a:lnTo>
                      <a:pt x="9740" y="9335"/>
                    </a:lnTo>
                    <a:lnTo>
                      <a:pt x="11895" y="8776"/>
                    </a:lnTo>
                    <a:lnTo>
                      <a:pt x="12597" y="8597"/>
                    </a:lnTo>
                    <a:lnTo>
                      <a:pt x="12228" y="7978"/>
                    </a:lnTo>
                    <a:lnTo>
                      <a:pt x="11073" y="6025"/>
                    </a:lnTo>
                    <a:lnTo>
                      <a:pt x="12192" y="4156"/>
                    </a:lnTo>
                    <a:lnTo>
                      <a:pt x="12550" y="3549"/>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7"/>
              <p:cNvSpPr/>
              <p:nvPr/>
            </p:nvSpPr>
            <p:spPr>
              <a:xfrm>
                <a:off x="8276025" y="-593400"/>
                <a:ext cx="173550" cy="217625"/>
              </a:xfrm>
              <a:custGeom>
                <a:avLst/>
                <a:gdLst/>
                <a:ahLst/>
                <a:cxnLst/>
                <a:rect l="l" t="t" r="r" b="b"/>
                <a:pathLst>
                  <a:path w="6942" h="8705" extrusionOk="0">
                    <a:moveTo>
                      <a:pt x="3120" y="3513"/>
                    </a:moveTo>
                    <a:lnTo>
                      <a:pt x="5430" y="5763"/>
                    </a:lnTo>
                    <a:lnTo>
                      <a:pt x="2072" y="5763"/>
                    </a:lnTo>
                    <a:lnTo>
                      <a:pt x="1060" y="4049"/>
                    </a:lnTo>
                    <a:lnTo>
                      <a:pt x="3120" y="3513"/>
                    </a:lnTo>
                    <a:close/>
                    <a:moveTo>
                      <a:pt x="3644" y="1"/>
                    </a:moveTo>
                    <a:lnTo>
                      <a:pt x="3453" y="691"/>
                    </a:lnTo>
                    <a:lnTo>
                      <a:pt x="2858" y="2870"/>
                    </a:lnTo>
                    <a:lnTo>
                      <a:pt x="691" y="3430"/>
                    </a:lnTo>
                    <a:lnTo>
                      <a:pt x="0" y="3608"/>
                    </a:lnTo>
                    <a:lnTo>
                      <a:pt x="369" y="4215"/>
                    </a:lnTo>
                    <a:lnTo>
                      <a:pt x="1536" y="6168"/>
                    </a:lnTo>
                    <a:lnTo>
                      <a:pt x="417" y="8049"/>
                    </a:lnTo>
                    <a:lnTo>
                      <a:pt x="48" y="8657"/>
                    </a:lnTo>
                    <a:lnTo>
                      <a:pt x="239" y="8704"/>
                    </a:lnTo>
                    <a:cubicBezTo>
                      <a:pt x="786" y="8645"/>
                      <a:pt x="1310" y="8537"/>
                      <a:pt x="1786" y="8406"/>
                    </a:cubicBezTo>
                    <a:lnTo>
                      <a:pt x="1120" y="8228"/>
                    </a:lnTo>
                    <a:lnTo>
                      <a:pt x="2191" y="6418"/>
                    </a:lnTo>
                    <a:lnTo>
                      <a:pt x="5037" y="6418"/>
                    </a:lnTo>
                    <a:cubicBezTo>
                      <a:pt x="5275" y="6156"/>
                      <a:pt x="5501" y="5870"/>
                      <a:pt x="5703" y="5561"/>
                    </a:cubicBezTo>
                    <a:cubicBezTo>
                      <a:pt x="5775" y="5442"/>
                      <a:pt x="5834" y="5335"/>
                      <a:pt x="5906" y="5216"/>
                    </a:cubicBezTo>
                    <a:lnTo>
                      <a:pt x="3572" y="2953"/>
                    </a:lnTo>
                    <a:lnTo>
                      <a:pt x="4096" y="1048"/>
                    </a:lnTo>
                    <a:lnTo>
                      <a:pt x="5930" y="2108"/>
                    </a:lnTo>
                    <a:lnTo>
                      <a:pt x="5930" y="5144"/>
                    </a:lnTo>
                    <a:cubicBezTo>
                      <a:pt x="6263" y="4525"/>
                      <a:pt x="6489" y="3906"/>
                      <a:pt x="6632" y="3311"/>
                    </a:cubicBezTo>
                    <a:lnTo>
                      <a:pt x="6632" y="2001"/>
                    </a:lnTo>
                    <a:lnTo>
                      <a:pt x="6882" y="1846"/>
                    </a:lnTo>
                    <a:cubicBezTo>
                      <a:pt x="6918" y="1548"/>
                      <a:pt x="6930" y="1275"/>
                      <a:pt x="6942" y="1037"/>
                    </a:cubicBezTo>
                    <a:lnTo>
                      <a:pt x="6942" y="1037"/>
                    </a:lnTo>
                    <a:lnTo>
                      <a:pt x="6204" y="1453"/>
                    </a:lnTo>
                    <a:lnTo>
                      <a:pt x="4263" y="358"/>
                    </a:lnTo>
                    <a:lnTo>
                      <a:pt x="364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7"/>
              <p:cNvSpPr/>
              <p:nvPr/>
            </p:nvSpPr>
            <p:spPr>
              <a:xfrm>
                <a:off x="7958725" y="-287700"/>
                <a:ext cx="228325" cy="203925"/>
              </a:xfrm>
              <a:custGeom>
                <a:avLst/>
                <a:gdLst/>
                <a:ahLst/>
                <a:cxnLst/>
                <a:rect l="l" t="t" r="r" b="b"/>
                <a:pathLst>
                  <a:path w="9133" h="8157" extrusionOk="0">
                    <a:moveTo>
                      <a:pt x="8835" y="0"/>
                    </a:moveTo>
                    <a:lnTo>
                      <a:pt x="8216" y="358"/>
                    </a:lnTo>
                    <a:lnTo>
                      <a:pt x="6203" y="1465"/>
                    </a:lnTo>
                    <a:lnTo>
                      <a:pt x="4263" y="381"/>
                    </a:lnTo>
                    <a:lnTo>
                      <a:pt x="3644" y="24"/>
                    </a:lnTo>
                    <a:lnTo>
                      <a:pt x="3453" y="715"/>
                    </a:lnTo>
                    <a:lnTo>
                      <a:pt x="2858" y="2882"/>
                    </a:lnTo>
                    <a:lnTo>
                      <a:pt x="691" y="3453"/>
                    </a:lnTo>
                    <a:lnTo>
                      <a:pt x="0" y="3632"/>
                    </a:lnTo>
                    <a:lnTo>
                      <a:pt x="369" y="4239"/>
                    </a:lnTo>
                    <a:lnTo>
                      <a:pt x="1524" y="6192"/>
                    </a:lnTo>
                    <a:lnTo>
                      <a:pt x="417" y="8061"/>
                    </a:lnTo>
                    <a:lnTo>
                      <a:pt x="358" y="8156"/>
                    </a:lnTo>
                    <a:cubicBezTo>
                      <a:pt x="786" y="7966"/>
                      <a:pt x="1203" y="7739"/>
                      <a:pt x="1584" y="7454"/>
                    </a:cubicBezTo>
                    <a:lnTo>
                      <a:pt x="2179" y="6442"/>
                    </a:lnTo>
                    <a:lnTo>
                      <a:pt x="2691" y="6442"/>
                    </a:lnTo>
                    <a:cubicBezTo>
                      <a:pt x="2882" y="6239"/>
                      <a:pt x="3060" y="6001"/>
                      <a:pt x="3227" y="5751"/>
                    </a:cubicBezTo>
                    <a:lnTo>
                      <a:pt x="2096" y="5751"/>
                    </a:lnTo>
                    <a:lnTo>
                      <a:pt x="1084" y="4048"/>
                    </a:lnTo>
                    <a:lnTo>
                      <a:pt x="3155" y="3513"/>
                    </a:lnTo>
                    <a:lnTo>
                      <a:pt x="4025" y="4358"/>
                    </a:lnTo>
                    <a:cubicBezTo>
                      <a:pt x="4144" y="4120"/>
                      <a:pt x="4239" y="3882"/>
                      <a:pt x="4310" y="3667"/>
                    </a:cubicBezTo>
                    <a:lnTo>
                      <a:pt x="3584" y="2953"/>
                    </a:lnTo>
                    <a:lnTo>
                      <a:pt x="4108" y="1048"/>
                    </a:lnTo>
                    <a:lnTo>
                      <a:pt x="5965" y="2096"/>
                    </a:lnTo>
                    <a:lnTo>
                      <a:pt x="5965" y="2179"/>
                    </a:lnTo>
                    <a:cubicBezTo>
                      <a:pt x="6168" y="2179"/>
                      <a:pt x="6406" y="2155"/>
                      <a:pt x="6632" y="2108"/>
                    </a:cubicBezTo>
                    <a:lnTo>
                      <a:pt x="6632" y="2024"/>
                    </a:lnTo>
                    <a:lnTo>
                      <a:pt x="8394" y="1036"/>
                    </a:lnTo>
                    <a:lnTo>
                      <a:pt x="8513" y="1453"/>
                    </a:lnTo>
                    <a:cubicBezTo>
                      <a:pt x="8728" y="1334"/>
                      <a:pt x="8942" y="1203"/>
                      <a:pt x="9132" y="1048"/>
                    </a:cubicBezTo>
                    <a:lnTo>
                      <a:pt x="9025"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7"/>
              <p:cNvSpPr/>
              <p:nvPr/>
            </p:nvSpPr>
            <p:spPr>
              <a:xfrm>
                <a:off x="7958725" y="-593700"/>
                <a:ext cx="314350" cy="305725"/>
              </a:xfrm>
              <a:custGeom>
                <a:avLst/>
                <a:gdLst/>
                <a:ahLst/>
                <a:cxnLst/>
                <a:rect l="l" t="t" r="r" b="b"/>
                <a:pathLst>
                  <a:path w="12574" h="12229" extrusionOk="0">
                    <a:moveTo>
                      <a:pt x="4072" y="1072"/>
                    </a:moveTo>
                    <a:lnTo>
                      <a:pt x="5930" y="2120"/>
                    </a:lnTo>
                    <a:lnTo>
                      <a:pt x="5930" y="5287"/>
                    </a:lnTo>
                    <a:lnTo>
                      <a:pt x="3548" y="2977"/>
                    </a:lnTo>
                    <a:lnTo>
                      <a:pt x="4072" y="1072"/>
                    </a:lnTo>
                    <a:close/>
                    <a:moveTo>
                      <a:pt x="8394" y="1049"/>
                    </a:moveTo>
                    <a:lnTo>
                      <a:pt x="8942" y="3049"/>
                    </a:lnTo>
                    <a:lnTo>
                      <a:pt x="6632" y="5299"/>
                    </a:lnTo>
                    <a:lnTo>
                      <a:pt x="6632" y="2025"/>
                    </a:lnTo>
                    <a:lnTo>
                      <a:pt x="8394" y="1049"/>
                    </a:lnTo>
                    <a:close/>
                    <a:moveTo>
                      <a:pt x="3120" y="3525"/>
                    </a:moveTo>
                    <a:lnTo>
                      <a:pt x="5430" y="5775"/>
                    </a:lnTo>
                    <a:lnTo>
                      <a:pt x="2060" y="5775"/>
                    </a:lnTo>
                    <a:lnTo>
                      <a:pt x="1048" y="4061"/>
                    </a:lnTo>
                    <a:lnTo>
                      <a:pt x="3120" y="3525"/>
                    </a:lnTo>
                    <a:close/>
                    <a:moveTo>
                      <a:pt x="9502" y="3465"/>
                    </a:moveTo>
                    <a:lnTo>
                      <a:pt x="11466" y="3977"/>
                    </a:lnTo>
                    <a:lnTo>
                      <a:pt x="10394" y="5775"/>
                    </a:lnTo>
                    <a:lnTo>
                      <a:pt x="7120" y="5775"/>
                    </a:lnTo>
                    <a:lnTo>
                      <a:pt x="9502" y="3465"/>
                    </a:lnTo>
                    <a:close/>
                    <a:moveTo>
                      <a:pt x="10502" y="6466"/>
                    </a:moveTo>
                    <a:lnTo>
                      <a:pt x="11514" y="8168"/>
                    </a:lnTo>
                    <a:lnTo>
                      <a:pt x="9442" y="8704"/>
                    </a:lnTo>
                    <a:lnTo>
                      <a:pt x="7144" y="6466"/>
                    </a:lnTo>
                    <a:close/>
                    <a:moveTo>
                      <a:pt x="5430" y="6466"/>
                    </a:moveTo>
                    <a:lnTo>
                      <a:pt x="3048" y="8764"/>
                    </a:lnTo>
                    <a:lnTo>
                      <a:pt x="1084" y="8264"/>
                    </a:lnTo>
                    <a:lnTo>
                      <a:pt x="2155" y="6466"/>
                    </a:lnTo>
                    <a:close/>
                    <a:moveTo>
                      <a:pt x="6632" y="6954"/>
                    </a:moveTo>
                    <a:lnTo>
                      <a:pt x="9013" y="9264"/>
                    </a:lnTo>
                    <a:lnTo>
                      <a:pt x="8489" y="11169"/>
                    </a:lnTo>
                    <a:lnTo>
                      <a:pt x="6632" y="10121"/>
                    </a:lnTo>
                    <a:lnTo>
                      <a:pt x="6632" y="6954"/>
                    </a:lnTo>
                    <a:close/>
                    <a:moveTo>
                      <a:pt x="5930" y="6942"/>
                    </a:moveTo>
                    <a:lnTo>
                      <a:pt x="5930" y="10216"/>
                    </a:lnTo>
                    <a:lnTo>
                      <a:pt x="4179" y="11193"/>
                    </a:lnTo>
                    <a:lnTo>
                      <a:pt x="3632" y="9192"/>
                    </a:lnTo>
                    <a:lnTo>
                      <a:pt x="5930" y="6942"/>
                    </a:lnTo>
                    <a:close/>
                    <a:moveTo>
                      <a:pt x="8835" y="1"/>
                    </a:moveTo>
                    <a:lnTo>
                      <a:pt x="8216" y="358"/>
                    </a:lnTo>
                    <a:lnTo>
                      <a:pt x="6203" y="1477"/>
                    </a:lnTo>
                    <a:lnTo>
                      <a:pt x="4263" y="394"/>
                    </a:lnTo>
                    <a:lnTo>
                      <a:pt x="3644" y="36"/>
                    </a:lnTo>
                    <a:lnTo>
                      <a:pt x="3453" y="715"/>
                    </a:lnTo>
                    <a:lnTo>
                      <a:pt x="2858" y="2894"/>
                    </a:lnTo>
                    <a:lnTo>
                      <a:pt x="691" y="3454"/>
                    </a:lnTo>
                    <a:lnTo>
                      <a:pt x="0" y="3632"/>
                    </a:lnTo>
                    <a:lnTo>
                      <a:pt x="358" y="4239"/>
                    </a:lnTo>
                    <a:lnTo>
                      <a:pt x="1512" y="6192"/>
                    </a:lnTo>
                    <a:lnTo>
                      <a:pt x="393" y="8073"/>
                    </a:lnTo>
                    <a:lnTo>
                      <a:pt x="24" y="8680"/>
                    </a:lnTo>
                    <a:lnTo>
                      <a:pt x="727" y="8859"/>
                    </a:lnTo>
                    <a:lnTo>
                      <a:pt x="2953" y="9442"/>
                    </a:lnTo>
                    <a:lnTo>
                      <a:pt x="3536" y="11538"/>
                    </a:lnTo>
                    <a:lnTo>
                      <a:pt x="3727" y="12228"/>
                    </a:lnTo>
                    <a:lnTo>
                      <a:pt x="4358" y="11871"/>
                    </a:lnTo>
                    <a:lnTo>
                      <a:pt x="6370" y="10752"/>
                    </a:lnTo>
                    <a:lnTo>
                      <a:pt x="8299" y="11836"/>
                    </a:lnTo>
                    <a:lnTo>
                      <a:pt x="8930" y="12193"/>
                    </a:lnTo>
                    <a:lnTo>
                      <a:pt x="9121" y="11514"/>
                    </a:lnTo>
                    <a:lnTo>
                      <a:pt x="9716" y="9335"/>
                    </a:lnTo>
                    <a:lnTo>
                      <a:pt x="11871" y="8776"/>
                    </a:lnTo>
                    <a:lnTo>
                      <a:pt x="12573" y="8597"/>
                    </a:lnTo>
                    <a:lnTo>
                      <a:pt x="12216" y="7978"/>
                    </a:lnTo>
                    <a:lnTo>
                      <a:pt x="11049" y="6025"/>
                    </a:lnTo>
                    <a:lnTo>
                      <a:pt x="12169" y="4156"/>
                    </a:lnTo>
                    <a:lnTo>
                      <a:pt x="12538" y="3549"/>
                    </a:lnTo>
                    <a:lnTo>
                      <a:pt x="11847" y="3370"/>
                    </a:lnTo>
                    <a:lnTo>
                      <a:pt x="9609" y="2787"/>
                    </a:lnTo>
                    <a:lnTo>
                      <a:pt x="9025"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8" name="Google Shape;1508;p37"/>
            <p:cNvSpPr/>
            <p:nvPr/>
          </p:nvSpPr>
          <p:spPr>
            <a:xfrm rot="5400000">
              <a:off x="2483774" y="-1003243"/>
              <a:ext cx="4176452" cy="7149986"/>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9" name="Google Shape;1509;p37"/>
          <p:cNvSpPr txBox="1">
            <a:spLocks noGrp="1"/>
          </p:cNvSpPr>
          <p:nvPr>
            <p:ph type="title"/>
          </p:nvPr>
        </p:nvSpPr>
        <p:spPr>
          <a:xfrm>
            <a:off x="2883527" y="3306993"/>
            <a:ext cx="3310200" cy="82095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SA" sz="48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rPr>
              <a:t>تفسير الآيات</a:t>
            </a:r>
            <a:endParaRPr sz="48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endParaRPr>
          </a:p>
        </p:txBody>
      </p:sp>
      <p:grpSp>
        <p:nvGrpSpPr>
          <p:cNvPr id="1510" name="Google Shape;1510;p37"/>
          <p:cNvGrpSpPr/>
          <p:nvPr/>
        </p:nvGrpSpPr>
        <p:grpSpPr>
          <a:xfrm>
            <a:off x="4322692" y="2539740"/>
            <a:ext cx="498629" cy="478952"/>
            <a:chOff x="6535925" y="-2669850"/>
            <a:chExt cx="558125" cy="536100"/>
          </a:xfrm>
        </p:grpSpPr>
        <p:sp>
          <p:nvSpPr>
            <p:cNvPr id="1511" name="Google Shape;1511;p37"/>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7"/>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7"/>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4" name="Google Shape;1514;p37"/>
          <p:cNvSpPr/>
          <p:nvPr/>
        </p:nvSpPr>
        <p:spPr>
          <a:xfrm>
            <a:off x="3896599" y="26561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7"/>
          <p:cNvSpPr/>
          <p:nvPr/>
        </p:nvSpPr>
        <p:spPr>
          <a:xfrm>
            <a:off x="3536712" y="28097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7"/>
          <p:cNvSpPr/>
          <p:nvPr/>
        </p:nvSpPr>
        <p:spPr>
          <a:xfrm>
            <a:off x="5093824" y="26561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7"/>
          <p:cNvSpPr/>
          <p:nvPr/>
        </p:nvSpPr>
        <p:spPr>
          <a:xfrm>
            <a:off x="5453712" y="28097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grpSp>
        <p:nvGrpSpPr>
          <p:cNvPr id="1111" name="Google Shape;1111;p28"/>
          <p:cNvGrpSpPr/>
          <p:nvPr/>
        </p:nvGrpSpPr>
        <p:grpSpPr>
          <a:xfrm>
            <a:off x="143941" y="2015107"/>
            <a:ext cx="8941867" cy="2950862"/>
            <a:chOff x="463764" y="1472422"/>
            <a:chExt cx="8216459" cy="3283008"/>
          </a:xfrm>
          <a:effectLst>
            <a:glow rad="101600">
              <a:srgbClr val="7A3400">
                <a:alpha val="94902"/>
              </a:srgbClr>
            </a:glow>
          </a:effectLst>
        </p:grpSpPr>
        <p:sp>
          <p:nvSpPr>
            <p:cNvPr id="1112" name="Google Shape;1112;p28"/>
            <p:cNvSpPr/>
            <p:nvPr/>
          </p:nvSpPr>
          <p:spPr>
            <a:xfrm rot="5400000">
              <a:off x="5919467" y="1994673"/>
              <a:ext cx="3283008" cy="2238505"/>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adFill>
              <a:gsLst>
                <a:gs pos="0">
                  <a:schemeClr val="accent6"/>
                </a:gs>
                <a:gs pos="100000">
                  <a:srgbClr val="FEEADB"/>
                </a:gs>
              </a:gsLst>
              <a:lin ang="5400012" scaled="0"/>
            </a:gradFill>
            <a:ln w="28575">
              <a:solidFill>
                <a:srgbClr val="FED6B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8"/>
            <p:cNvSpPr/>
            <p:nvPr/>
          </p:nvSpPr>
          <p:spPr>
            <a:xfrm rot="-5400000">
              <a:off x="-57616" y="1993802"/>
              <a:ext cx="3283008" cy="2240248"/>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adFill>
              <a:gsLst>
                <a:gs pos="0">
                  <a:schemeClr val="accent6"/>
                </a:gs>
                <a:gs pos="100000">
                  <a:srgbClr val="FEEADB"/>
                </a:gs>
              </a:gsLst>
              <a:lin ang="5400012" scaled="0"/>
            </a:gradFill>
            <a:ln w="28575">
              <a:solidFill>
                <a:srgbClr val="FED6B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8"/>
            <p:cNvSpPr/>
            <p:nvPr/>
          </p:nvSpPr>
          <p:spPr>
            <a:xfrm>
              <a:off x="1778654" y="1472425"/>
              <a:ext cx="5586970" cy="3282600"/>
            </a:xfrm>
            <a:prstGeom prst="rect">
              <a:avLst/>
            </a:prstGeom>
            <a:gradFill>
              <a:gsLst>
                <a:gs pos="0">
                  <a:schemeClr val="accent6"/>
                </a:gs>
                <a:gs pos="100000">
                  <a:srgbClr val="FEEADB"/>
                </a:gs>
              </a:gsLst>
              <a:lin ang="5400012" scaled="0"/>
            </a:gradFill>
            <a:ln w="28575">
              <a:solidFill>
                <a:srgbClr val="FED6B8"/>
              </a:solidFill>
            </a:ln>
          </p:spPr>
          <p:txBody>
            <a:bodyPr spcFirstLastPara="1" wrap="square" lIns="91425" tIns="91425" rIns="91425" bIns="91425" anchor="ctr" anchorCtr="0">
              <a:noAutofit/>
            </a:bodyPr>
            <a:lstStyle/>
            <a:p>
              <a:pPr marL="0" lvl="0" indent="0" algn="l">
                <a:spcBef>
                  <a:spcPts val="0"/>
                </a:spcBef>
                <a:spcAft>
                  <a:spcPts val="0"/>
                </a:spcAft>
                <a:buNone/>
              </a:pPr>
              <a:endParaRPr dirty="0"/>
            </a:p>
          </p:txBody>
        </p:sp>
      </p:grpSp>
      <p:sp>
        <p:nvSpPr>
          <p:cNvPr id="16" name="مربع نص 15"/>
          <p:cNvSpPr txBox="1"/>
          <p:nvPr/>
        </p:nvSpPr>
        <p:spPr>
          <a:xfrm>
            <a:off x="1302912" y="1931007"/>
            <a:ext cx="6632891" cy="2900025"/>
          </a:xfrm>
          <a:prstGeom prst="rect">
            <a:avLst/>
          </a:prstGeom>
          <a:noFill/>
        </p:spPr>
        <p:txBody>
          <a:bodyPr wrap="square" rtlCol="1">
            <a:spAutoFit/>
          </a:bodyPr>
          <a:lstStyle/>
          <a:p>
            <a:pPr algn="ctr" rtl="1">
              <a:lnSpc>
                <a:spcPct val="250000"/>
              </a:lnSpc>
            </a:pPr>
            <a:r>
              <a:rPr lang="ar-SA" sz="1900" b="1" dirty="0">
                <a:ln w="3175" cmpd="sng">
                  <a:solidFill>
                    <a:schemeClr val="accent4"/>
                  </a:solidFill>
                  <a:prstDash val="solid"/>
                </a:ln>
                <a:gradFill>
                  <a:gsLst>
                    <a:gs pos="0">
                      <a:schemeClr val="accent4"/>
                    </a:gs>
                    <a:gs pos="4000">
                      <a:schemeClr val="accent4">
                        <a:lumMod val="60000"/>
                        <a:lumOff val="40000"/>
                      </a:schemeClr>
                    </a:gs>
                    <a:gs pos="87000">
                      <a:srgbClr val="E8BAD4"/>
                    </a:gs>
                  </a:gsLst>
                  <a:lin ang="5400000"/>
                </a:gradFill>
                <a:latin typeface="AbdoMaster-Bold" panose="02000500030000020004" pitchFamily="50" charset="-78"/>
                <a:cs typeface="AbdoMaster-Bold" panose="02000500030000020004" pitchFamily="50" charset="-78"/>
              </a:rPr>
              <a:t>بِسْمِ اللَّهِ الرَّحْمَنِ الرَّحِيمِ </a:t>
            </a:r>
            <a:r>
              <a:rPr lang="ar-SA" sz="1700" b="1" dirty="0">
                <a:ln w="3175" cmpd="sng">
                  <a:solidFill>
                    <a:schemeClr val="accent4"/>
                  </a:solidFill>
                  <a:prstDash val="solid"/>
                </a:ln>
                <a:gradFill>
                  <a:gsLst>
                    <a:gs pos="0">
                      <a:schemeClr val="accent4"/>
                    </a:gs>
                    <a:gs pos="4000">
                      <a:schemeClr val="accent4">
                        <a:lumMod val="60000"/>
                        <a:lumOff val="40000"/>
                      </a:schemeClr>
                    </a:gs>
                    <a:gs pos="87000">
                      <a:srgbClr val="D37BAD"/>
                    </a:gs>
                  </a:gsLst>
                  <a:lin ang="5400000"/>
                </a:gradFill>
                <a:latin typeface="AbdoMaster-Bold" panose="02000500030000020004" pitchFamily="50" charset="-78"/>
                <a:cs typeface="AbdoMaster-Bold" panose="02000500030000020004" pitchFamily="50" charset="-78"/>
              </a:rPr>
              <a:t>﴿1﴾ </a:t>
            </a:r>
            <a:r>
              <a:rPr lang="ar-SA" sz="1900" b="1" dirty="0">
                <a:ln w="3175" cmpd="sng">
                  <a:solidFill>
                    <a:schemeClr val="accent4"/>
                  </a:solidFill>
                  <a:prstDash val="solid"/>
                </a:ln>
                <a:gradFill>
                  <a:gsLst>
                    <a:gs pos="0">
                      <a:schemeClr val="accent4"/>
                    </a:gs>
                    <a:gs pos="4000">
                      <a:schemeClr val="accent4">
                        <a:lumMod val="60000"/>
                        <a:lumOff val="40000"/>
                      </a:schemeClr>
                    </a:gs>
                    <a:gs pos="87000">
                      <a:srgbClr val="E8BAD4"/>
                    </a:gs>
                  </a:gsLst>
                  <a:lin ang="5400000"/>
                </a:gradFill>
                <a:latin typeface="AbdoMaster-Bold" panose="02000500030000020004" pitchFamily="50" charset="-78"/>
                <a:cs typeface="AbdoMaster-Bold" panose="02000500030000020004" pitchFamily="50" charset="-78"/>
              </a:rPr>
              <a:t>الْحَمْدُ لِلَّهِ رَبِّ الْعَالَمِينَ </a:t>
            </a:r>
            <a:r>
              <a:rPr lang="ar-SA" sz="1700" b="1" dirty="0">
                <a:ln w="3175" cmpd="sng">
                  <a:solidFill>
                    <a:schemeClr val="accent4"/>
                  </a:solidFill>
                  <a:prstDash val="solid"/>
                </a:ln>
                <a:gradFill>
                  <a:gsLst>
                    <a:gs pos="0">
                      <a:schemeClr val="accent4"/>
                    </a:gs>
                    <a:gs pos="4000">
                      <a:schemeClr val="accent4">
                        <a:lumMod val="60000"/>
                        <a:lumOff val="40000"/>
                      </a:schemeClr>
                    </a:gs>
                    <a:gs pos="87000">
                      <a:srgbClr val="D37BAD"/>
                    </a:gs>
                  </a:gsLst>
                  <a:lin ang="5400000"/>
                </a:gradFill>
                <a:latin typeface="AbdoMaster-Bold" panose="02000500030000020004" pitchFamily="50" charset="-78"/>
                <a:cs typeface="AbdoMaster-Bold" panose="02000500030000020004" pitchFamily="50" charset="-78"/>
              </a:rPr>
              <a:t>﴿2﴾ </a:t>
            </a:r>
            <a:r>
              <a:rPr lang="ar-SA" sz="1900" b="1" dirty="0">
                <a:ln w="3175" cmpd="sng">
                  <a:solidFill>
                    <a:schemeClr val="accent4"/>
                  </a:solidFill>
                  <a:prstDash val="solid"/>
                </a:ln>
                <a:gradFill>
                  <a:gsLst>
                    <a:gs pos="0">
                      <a:schemeClr val="accent4"/>
                    </a:gs>
                    <a:gs pos="4000">
                      <a:schemeClr val="accent4">
                        <a:lumMod val="60000"/>
                        <a:lumOff val="40000"/>
                      </a:schemeClr>
                    </a:gs>
                    <a:gs pos="87000">
                      <a:srgbClr val="E8BAD4"/>
                    </a:gs>
                  </a:gsLst>
                  <a:lin ang="5400000"/>
                </a:gradFill>
                <a:latin typeface="AbdoMaster-Bold" panose="02000500030000020004" pitchFamily="50" charset="-78"/>
                <a:cs typeface="AbdoMaster-Bold" panose="02000500030000020004" pitchFamily="50" charset="-78"/>
              </a:rPr>
              <a:t>الرَّحْمَنِ الرَّحِيمِ </a:t>
            </a:r>
            <a:r>
              <a:rPr lang="ar-SA" sz="1700" b="1" dirty="0">
                <a:ln w="3175" cmpd="sng">
                  <a:solidFill>
                    <a:schemeClr val="accent4"/>
                  </a:solidFill>
                  <a:prstDash val="solid"/>
                </a:ln>
                <a:gradFill>
                  <a:gsLst>
                    <a:gs pos="0">
                      <a:schemeClr val="accent4"/>
                    </a:gs>
                    <a:gs pos="4000">
                      <a:schemeClr val="accent4">
                        <a:lumMod val="60000"/>
                        <a:lumOff val="40000"/>
                      </a:schemeClr>
                    </a:gs>
                    <a:gs pos="87000">
                      <a:srgbClr val="D37BAD"/>
                    </a:gs>
                  </a:gsLst>
                  <a:lin ang="5400000"/>
                </a:gradFill>
                <a:latin typeface="AbdoMaster-Bold" panose="02000500030000020004" pitchFamily="50" charset="-78"/>
                <a:cs typeface="AbdoMaster-Bold" panose="02000500030000020004" pitchFamily="50" charset="-78"/>
              </a:rPr>
              <a:t>﴿3﴾ </a:t>
            </a:r>
            <a:r>
              <a:rPr lang="ar-SA" sz="1900" b="1" dirty="0">
                <a:ln w="3175" cmpd="sng">
                  <a:solidFill>
                    <a:schemeClr val="accent4"/>
                  </a:solidFill>
                  <a:prstDash val="solid"/>
                </a:ln>
                <a:gradFill>
                  <a:gsLst>
                    <a:gs pos="0">
                      <a:schemeClr val="accent4"/>
                    </a:gs>
                    <a:gs pos="4000">
                      <a:schemeClr val="accent4">
                        <a:lumMod val="60000"/>
                        <a:lumOff val="40000"/>
                      </a:schemeClr>
                    </a:gs>
                    <a:gs pos="87000">
                      <a:srgbClr val="E8BAD4"/>
                    </a:gs>
                  </a:gsLst>
                  <a:lin ang="5400000"/>
                </a:gradFill>
                <a:latin typeface="AbdoMaster-Bold" panose="02000500030000020004" pitchFamily="50" charset="-78"/>
                <a:cs typeface="AbdoMaster-Bold" panose="02000500030000020004" pitchFamily="50" charset="-78"/>
              </a:rPr>
              <a:t>مَالِكِ يَوْمِ الدِّينِ </a:t>
            </a:r>
            <a:r>
              <a:rPr lang="ar-SA" sz="1700" b="1" dirty="0">
                <a:ln w="3175" cmpd="sng">
                  <a:solidFill>
                    <a:schemeClr val="accent4"/>
                  </a:solidFill>
                  <a:prstDash val="solid"/>
                </a:ln>
                <a:gradFill>
                  <a:gsLst>
                    <a:gs pos="0">
                      <a:schemeClr val="accent4"/>
                    </a:gs>
                    <a:gs pos="4000">
                      <a:schemeClr val="accent4">
                        <a:lumMod val="60000"/>
                        <a:lumOff val="40000"/>
                      </a:schemeClr>
                    </a:gs>
                    <a:gs pos="87000">
                      <a:srgbClr val="D37BAD"/>
                    </a:gs>
                  </a:gsLst>
                  <a:lin ang="5400000"/>
                </a:gradFill>
                <a:latin typeface="AbdoMaster-Bold" panose="02000500030000020004" pitchFamily="50" charset="-78"/>
                <a:cs typeface="AbdoMaster-Bold" panose="02000500030000020004" pitchFamily="50" charset="-78"/>
              </a:rPr>
              <a:t>﴿4﴾ </a:t>
            </a:r>
            <a:r>
              <a:rPr lang="ar-SA" sz="1900" b="1" dirty="0">
                <a:ln w="3175" cmpd="sng">
                  <a:solidFill>
                    <a:schemeClr val="accent4"/>
                  </a:solidFill>
                  <a:prstDash val="solid"/>
                </a:ln>
                <a:gradFill>
                  <a:gsLst>
                    <a:gs pos="0">
                      <a:schemeClr val="accent4"/>
                    </a:gs>
                    <a:gs pos="4000">
                      <a:schemeClr val="accent4">
                        <a:lumMod val="60000"/>
                        <a:lumOff val="40000"/>
                      </a:schemeClr>
                    </a:gs>
                    <a:gs pos="87000">
                      <a:srgbClr val="E8BAD4"/>
                    </a:gs>
                  </a:gsLst>
                  <a:lin ang="5400000"/>
                </a:gradFill>
                <a:latin typeface="AbdoMaster-Bold" panose="02000500030000020004" pitchFamily="50" charset="-78"/>
                <a:cs typeface="AbdoMaster-Bold" panose="02000500030000020004" pitchFamily="50" charset="-78"/>
              </a:rPr>
              <a:t>إِيَّاكَ نَعْبُدُ وَإِيَّاكَ نَسْتَعِينُ </a:t>
            </a:r>
            <a:r>
              <a:rPr lang="ar-SA" sz="1700" b="1" dirty="0">
                <a:ln w="3175" cmpd="sng">
                  <a:solidFill>
                    <a:schemeClr val="accent4"/>
                  </a:solidFill>
                  <a:prstDash val="solid"/>
                </a:ln>
                <a:gradFill>
                  <a:gsLst>
                    <a:gs pos="0">
                      <a:schemeClr val="accent4"/>
                    </a:gs>
                    <a:gs pos="4000">
                      <a:schemeClr val="accent4">
                        <a:lumMod val="60000"/>
                        <a:lumOff val="40000"/>
                      </a:schemeClr>
                    </a:gs>
                    <a:gs pos="87000">
                      <a:srgbClr val="D37BAD"/>
                    </a:gs>
                  </a:gsLst>
                  <a:lin ang="5400000"/>
                </a:gradFill>
                <a:latin typeface="AbdoMaster-Bold" panose="02000500030000020004" pitchFamily="50" charset="-78"/>
                <a:cs typeface="AbdoMaster-Bold" panose="02000500030000020004" pitchFamily="50" charset="-78"/>
              </a:rPr>
              <a:t>﴿5﴾ </a:t>
            </a:r>
            <a:r>
              <a:rPr lang="ar-SA" sz="1900" b="1" dirty="0">
                <a:ln w="3175" cmpd="sng">
                  <a:solidFill>
                    <a:schemeClr val="accent4"/>
                  </a:solidFill>
                  <a:prstDash val="solid"/>
                </a:ln>
                <a:gradFill>
                  <a:gsLst>
                    <a:gs pos="0">
                      <a:schemeClr val="accent4"/>
                    </a:gs>
                    <a:gs pos="4000">
                      <a:schemeClr val="accent4">
                        <a:lumMod val="60000"/>
                        <a:lumOff val="40000"/>
                      </a:schemeClr>
                    </a:gs>
                    <a:gs pos="87000">
                      <a:srgbClr val="E8BAD4"/>
                    </a:gs>
                  </a:gsLst>
                  <a:lin ang="5400000"/>
                </a:gradFill>
                <a:latin typeface="AbdoMaster-Bold" panose="02000500030000020004" pitchFamily="50" charset="-78"/>
                <a:cs typeface="AbdoMaster-Bold" panose="02000500030000020004" pitchFamily="50" charset="-78"/>
              </a:rPr>
              <a:t>اهْدِنَا الصِّرَاطَ الْمُسْتَقِيمَ </a:t>
            </a:r>
            <a:r>
              <a:rPr lang="ar-SA" sz="1700" b="1" dirty="0">
                <a:ln w="3175" cmpd="sng">
                  <a:solidFill>
                    <a:schemeClr val="accent4"/>
                  </a:solidFill>
                  <a:prstDash val="solid"/>
                </a:ln>
                <a:gradFill>
                  <a:gsLst>
                    <a:gs pos="0">
                      <a:schemeClr val="accent4"/>
                    </a:gs>
                    <a:gs pos="4000">
                      <a:schemeClr val="accent4">
                        <a:lumMod val="60000"/>
                        <a:lumOff val="40000"/>
                      </a:schemeClr>
                    </a:gs>
                    <a:gs pos="87000">
                      <a:srgbClr val="D37BAD"/>
                    </a:gs>
                  </a:gsLst>
                  <a:lin ang="5400000"/>
                </a:gradFill>
                <a:latin typeface="AbdoMaster-Bold" panose="02000500030000020004" pitchFamily="50" charset="-78"/>
                <a:cs typeface="AbdoMaster-Bold" panose="02000500030000020004" pitchFamily="50" charset="-78"/>
              </a:rPr>
              <a:t>﴿6﴾ </a:t>
            </a:r>
            <a:r>
              <a:rPr lang="ar-SA" sz="1900" b="1" dirty="0">
                <a:ln w="3175" cmpd="sng">
                  <a:solidFill>
                    <a:schemeClr val="accent4"/>
                  </a:solidFill>
                  <a:prstDash val="solid"/>
                </a:ln>
                <a:gradFill>
                  <a:gsLst>
                    <a:gs pos="0">
                      <a:schemeClr val="accent4"/>
                    </a:gs>
                    <a:gs pos="4000">
                      <a:schemeClr val="accent4">
                        <a:lumMod val="60000"/>
                        <a:lumOff val="40000"/>
                      </a:schemeClr>
                    </a:gs>
                    <a:gs pos="87000">
                      <a:srgbClr val="E8BAD4"/>
                    </a:gs>
                  </a:gsLst>
                  <a:lin ang="5400000"/>
                </a:gradFill>
                <a:latin typeface="AbdoMaster-Bold" panose="02000500030000020004" pitchFamily="50" charset="-78"/>
                <a:cs typeface="AbdoMaster-Bold" panose="02000500030000020004" pitchFamily="50" charset="-78"/>
              </a:rPr>
              <a:t>صِرَاطَ الَّذِينَ أَنْعَمْتَ عَلَيْهِمْ غَيْرِ الْمَغْضُوبِ عَلَيْهِمْ وَلَا الضَّالِّينَ </a:t>
            </a:r>
            <a:r>
              <a:rPr lang="ar-SA" sz="1700" b="1" dirty="0">
                <a:ln w="3175" cmpd="sng">
                  <a:solidFill>
                    <a:schemeClr val="accent4"/>
                  </a:solidFill>
                  <a:prstDash val="solid"/>
                </a:ln>
                <a:gradFill>
                  <a:gsLst>
                    <a:gs pos="0">
                      <a:schemeClr val="accent4"/>
                    </a:gs>
                    <a:gs pos="4000">
                      <a:schemeClr val="accent4">
                        <a:lumMod val="60000"/>
                        <a:lumOff val="40000"/>
                      </a:schemeClr>
                    </a:gs>
                    <a:gs pos="87000">
                      <a:srgbClr val="D37BAD"/>
                    </a:gs>
                  </a:gsLst>
                  <a:lin ang="5400000"/>
                </a:gradFill>
                <a:latin typeface="AbdoMaster-Bold" panose="02000500030000020004" pitchFamily="50" charset="-78"/>
                <a:cs typeface="AbdoMaster-Bold" panose="02000500030000020004" pitchFamily="50" charset="-78"/>
              </a:rPr>
              <a:t>﴿7﴾</a:t>
            </a:r>
          </a:p>
        </p:txBody>
      </p:sp>
      <p:sp>
        <p:nvSpPr>
          <p:cNvPr id="1115" name="Google Shape;1115;p28"/>
          <p:cNvSpPr txBox="1">
            <a:spLocks noGrp="1"/>
          </p:cNvSpPr>
          <p:nvPr>
            <p:ph type="title"/>
          </p:nvPr>
        </p:nvSpPr>
        <p:spPr>
          <a:xfrm>
            <a:off x="2165340" y="610064"/>
            <a:ext cx="4759140" cy="5727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SA" sz="3600" dirty="0">
                <a:ln w="12700">
                  <a:solidFill>
                    <a:schemeClr val="accent4">
                      <a:lumMod val="75000"/>
                    </a:schemeClr>
                  </a:solidFill>
                </a:ln>
                <a:solidFill>
                  <a:schemeClr val="accent4">
                    <a:lumMod val="20000"/>
                    <a:lumOff val="80000"/>
                  </a:schemeClr>
                </a:solidFill>
                <a:effectLst>
                  <a:glow rad="88900">
                    <a:schemeClr val="accent4">
                      <a:lumMod val="50000"/>
                      <a:alpha val="56000"/>
                    </a:schemeClr>
                  </a:glow>
                </a:effectLst>
                <a:latin typeface="AbdoMaster-Bold" panose="02000500030000020004" pitchFamily="50" charset="-78"/>
                <a:cs typeface="AbdoMaster-Bold" panose="02000500030000020004" pitchFamily="50" charset="-78"/>
              </a:rPr>
              <a:t>تفسير سورة الفاتحة</a:t>
            </a:r>
            <a:endParaRPr sz="3600" dirty="0">
              <a:ln w="12700">
                <a:solidFill>
                  <a:schemeClr val="accent4">
                    <a:lumMod val="75000"/>
                  </a:schemeClr>
                </a:solidFill>
              </a:ln>
              <a:solidFill>
                <a:schemeClr val="accent4">
                  <a:lumMod val="20000"/>
                  <a:lumOff val="80000"/>
                </a:schemeClr>
              </a:solidFill>
              <a:effectLst>
                <a:glow rad="88900">
                  <a:schemeClr val="accent4">
                    <a:lumMod val="50000"/>
                    <a:alpha val="56000"/>
                  </a:schemeClr>
                </a:glow>
              </a:effectLst>
              <a:latin typeface="AbdoMaster-Bold" panose="02000500030000020004" pitchFamily="50" charset="-78"/>
              <a:cs typeface="AbdoMaster-Bold" panose="02000500030000020004" pitchFamily="50" charset="-78"/>
            </a:endParaRPr>
          </a:p>
        </p:txBody>
      </p:sp>
      <p:pic>
        <p:nvPicPr>
          <p:cNvPr id="55" name="صورة 54" descr="صورة تحتوي على نص&#10;&#10;تم إنشاء الوصف تلقائياً">
            <a:extLst>
              <a:ext uri="{FF2B5EF4-FFF2-40B4-BE49-F238E27FC236}">
                <a16:creationId xmlns:a16="http://schemas.microsoft.com/office/drawing/2014/main" id="{0FA6C0D4-2849-486D-9EF2-271CB448E12A}"/>
              </a:ext>
            </a:extLst>
          </p:cNvPr>
          <p:cNvPicPr>
            <a:picLocks noChangeAspect="1"/>
          </p:cNvPicPr>
          <p:nvPr/>
        </p:nvPicPr>
        <p:blipFill>
          <a:blip r:embed="rId5"/>
          <a:stretch>
            <a:fillRect/>
          </a:stretch>
        </p:blipFill>
        <p:spPr>
          <a:xfrm>
            <a:off x="7707119" y="76827"/>
            <a:ext cx="1391739" cy="822390"/>
          </a:xfrm>
          <a:prstGeom prst="rect">
            <a:avLst/>
          </a:prstGeom>
          <a:effectLst/>
        </p:spPr>
      </p:pic>
      <p:sp>
        <p:nvSpPr>
          <p:cNvPr id="1129" name="Google Shape;1129;p28"/>
          <p:cNvSpPr/>
          <p:nvPr/>
        </p:nvSpPr>
        <p:spPr>
          <a:xfrm>
            <a:off x="533464" y="3165711"/>
            <a:ext cx="684000" cy="684000"/>
          </a:xfrm>
          <a:custGeom>
            <a:avLst/>
            <a:gdLst/>
            <a:ahLst/>
            <a:cxnLst/>
            <a:rect l="l" t="t" r="r" b="b"/>
            <a:pathLst>
              <a:path w="25837" h="25349" extrusionOk="0">
                <a:moveTo>
                  <a:pt x="8466" y="2227"/>
                </a:moveTo>
                <a:lnTo>
                  <a:pt x="12311" y="4394"/>
                </a:lnTo>
                <a:lnTo>
                  <a:pt x="12311" y="10955"/>
                </a:lnTo>
                <a:lnTo>
                  <a:pt x="7382" y="6180"/>
                </a:lnTo>
                <a:lnTo>
                  <a:pt x="8466" y="2227"/>
                </a:lnTo>
                <a:close/>
                <a:moveTo>
                  <a:pt x="17431" y="2156"/>
                </a:moveTo>
                <a:lnTo>
                  <a:pt x="18574" y="6323"/>
                </a:lnTo>
                <a:lnTo>
                  <a:pt x="13788" y="10966"/>
                </a:lnTo>
                <a:lnTo>
                  <a:pt x="13788" y="4192"/>
                </a:lnTo>
                <a:lnTo>
                  <a:pt x="17431" y="2156"/>
                </a:lnTo>
                <a:close/>
                <a:moveTo>
                  <a:pt x="6489" y="7299"/>
                </a:moveTo>
                <a:lnTo>
                  <a:pt x="11288" y="11966"/>
                </a:lnTo>
                <a:lnTo>
                  <a:pt x="4299" y="11966"/>
                </a:lnTo>
                <a:lnTo>
                  <a:pt x="2203" y="8418"/>
                </a:lnTo>
                <a:lnTo>
                  <a:pt x="6489" y="7299"/>
                </a:lnTo>
                <a:close/>
                <a:moveTo>
                  <a:pt x="19753" y="7168"/>
                </a:moveTo>
                <a:lnTo>
                  <a:pt x="23813" y="8228"/>
                </a:lnTo>
                <a:lnTo>
                  <a:pt x="21598" y="11966"/>
                </a:lnTo>
                <a:lnTo>
                  <a:pt x="14824" y="11966"/>
                </a:lnTo>
                <a:lnTo>
                  <a:pt x="19753" y="7168"/>
                </a:lnTo>
                <a:close/>
                <a:moveTo>
                  <a:pt x="21789" y="13371"/>
                </a:moveTo>
                <a:lnTo>
                  <a:pt x="23884" y="16919"/>
                </a:lnTo>
                <a:lnTo>
                  <a:pt x="19598" y="18038"/>
                </a:lnTo>
                <a:lnTo>
                  <a:pt x="14812" y="13371"/>
                </a:lnTo>
                <a:close/>
                <a:moveTo>
                  <a:pt x="11299" y="13371"/>
                </a:moveTo>
                <a:lnTo>
                  <a:pt x="6358" y="18169"/>
                </a:lnTo>
                <a:lnTo>
                  <a:pt x="2298" y="17110"/>
                </a:lnTo>
                <a:lnTo>
                  <a:pt x="4513" y="13371"/>
                </a:lnTo>
                <a:close/>
                <a:moveTo>
                  <a:pt x="13788" y="14383"/>
                </a:moveTo>
                <a:lnTo>
                  <a:pt x="18705" y="19181"/>
                </a:lnTo>
                <a:lnTo>
                  <a:pt x="17622" y="23111"/>
                </a:lnTo>
                <a:lnTo>
                  <a:pt x="13788" y="20967"/>
                </a:lnTo>
                <a:lnTo>
                  <a:pt x="13788" y="14383"/>
                </a:lnTo>
                <a:close/>
                <a:moveTo>
                  <a:pt x="12323" y="14371"/>
                </a:moveTo>
                <a:lnTo>
                  <a:pt x="12323" y="21158"/>
                </a:lnTo>
                <a:lnTo>
                  <a:pt x="8680" y="23194"/>
                </a:lnTo>
                <a:lnTo>
                  <a:pt x="7537" y="19027"/>
                </a:lnTo>
                <a:lnTo>
                  <a:pt x="12323" y="14371"/>
                </a:lnTo>
                <a:close/>
                <a:moveTo>
                  <a:pt x="18348" y="1"/>
                </a:moveTo>
                <a:lnTo>
                  <a:pt x="17038" y="727"/>
                </a:lnTo>
                <a:lnTo>
                  <a:pt x="12895" y="3049"/>
                </a:lnTo>
                <a:lnTo>
                  <a:pt x="8871" y="798"/>
                </a:lnTo>
                <a:lnTo>
                  <a:pt x="7561" y="72"/>
                </a:lnTo>
                <a:lnTo>
                  <a:pt x="7180" y="1489"/>
                </a:lnTo>
                <a:lnTo>
                  <a:pt x="5942" y="5977"/>
                </a:lnTo>
                <a:lnTo>
                  <a:pt x="1465" y="7144"/>
                </a:lnTo>
                <a:lnTo>
                  <a:pt x="0" y="7525"/>
                </a:lnTo>
                <a:lnTo>
                  <a:pt x="762" y="8787"/>
                </a:lnTo>
                <a:lnTo>
                  <a:pt x="3156" y="12824"/>
                </a:lnTo>
                <a:lnTo>
                  <a:pt x="834" y="16729"/>
                </a:lnTo>
                <a:lnTo>
                  <a:pt x="72" y="17991"/>
                </a:lnTo>
                <a:lnTo>
                  <a:pt x="1536" y="18384"/>
                </a:lnTo>
                <a:lnTo>
                  <a:pt x="6156" y="19586"/>
                </a:lnTo>
                <a:lnTo>
                  <a:pt x="7370" y="23932"/>
                </a:lnTo>
                <a:lnTo>
                  <a:pt x="7751" y="25349"/>
                </a:lnTo>
                <a:lnTo>
                  <a:pt x="9061" y="24611"/>
                </a:lnTo>
                <a:lnTo>
                  <a:pt x="13216" y="22289"/>
                </a:lnTo>
                <a:lnTo>
                  <a:pt x="17241" y="24539"/>
                </a:lnTo>
                <a:lnTo>
                  <a:pt x="18538" y="25266"/>
                </a:lnTo>
                <a:lnTo>
                  <a:pt x="18931" y="23861"/>
                </a:lnTo>
                <a:lnTo>
                  <a:pt x="20170" y="19360"/>
                </a:lnTo>
                <a:lnTo>
                  <a:pt x="24646" y="18205"/>
                </a:lnTo>
                <a:lnTo>
                  <a:pt x="25837" y="17884"/>
                </a:lnTo>
                <a:lnTo>
                  <a:pt x="25837" y="17348"/>
                </a:lnTo>
                <a:lnTo>
                  <a:pt x="25361" y="16526"/>
                </a:lnTo>
                <a:lnTo>
                  <a:pt x="22968" y="12502"/>
                </a:lnTo>
                <a:lnTo>
                  <a:pt x="25289" y="8597"/>
                </a:lnTo>
                <a:lnTo>
                  <a:pt x="25837" y="7668"/>
                </a:lnTo>
                <a:lnTo>
                  <a:pt x="25837" y="7287"/>
                </a:lnTo>
                <a:lnTo>
                  <a:pt x="24575" y="6966"/>
                </a:lnTo>
                <a:lnTo>
                  <a:pt x="19943" y="5751"/>
                </a:lnTo>
                <a:lnTo>
                  <a:pt x="18741" y="1405"/>
                </a:lnTo>
                <a:lnTo>
                  <a:pt x="18348" y="1"/>
                </a:lnTo>
                <a:close/>
              </a:path>
            </a:pathLst>
          </a:custGeom>
          <a:solidFill>
            <a:srgbClr val="FEE0CA"/>
          </a:solidFill>
          <a:ln>
            <a:solidFill>
              <a:srgbClr val="CC5700"/>
            </a:solidFill>
          </a:ln>
        </p:spPr>
        <p:txBody>
          <a:bodyPr spcFirstLastPara="1" wrap="square" lIns="91425" tIns="91425" rIns="91425" bIns="91425" anchor="ctr" anchorCtr="0">
            <a:noAutofit/>
          </a:bodyPr>
          <a:lstStyle/>
          <a:p>
            <a:endParaRPr/>
          </a:p>
        </p:txBody>
      </p:sp>
      <p:sp>
        <p:nvSpPr>
          <p:cNvPr id="1130" name="Google Shape;1130;p28"/>
          <p:cNvSpPr/>
          <p:nvPr/>
        </p:nvSpPr>
        <p:spPr>
          <a:xfrm>
            <a:off x="8014184" y="3165711"/>
            <a:ext cx="684000" cy="684000"/>
          </a:xfrm>
          <a:custGeom>
            <a:avLst/>
            <a:gdLst/>
            <a:ahLst/>
            <a:cxnLst/>
            <a:rect l="l" t="t" r="r" b="b"/>
            <a:pathLst>
              <a:path w="25837" h="25349" extrusionOk="0">
                <a:moveTo>
                  <a:pt x="8466" y="2227"/>
                </a:moveTo>
                <a:lnTo>
                  <a:pt x="12311" y="4394"/>
                </a:lnTo>
                <a:lnTo>
                  <a:pt x="12311" y="10955"/>
                </a:lnTo>
                <a:lnTo>
                  <a:pt x="7382" y="6180"/>
                </a:lnTo>
                <a:lnTo>
                  <a:pt x="8466" y="2227"/>
                </a:lnTo>
                <a:close/>
                <a:moveTo>
                  <a:pt x="17431" y="2156"/>
                </a:moveTo>
                <a:lnTo>
                  <a:pt x="18574" y="6323"/>
                </a:lnTo>
                <a:lnTo>
                  <a:pt x="13788" y="10966"/>
                </a:lnTo>
                <a:lnTo>
                  <a:pt x="13788" y="4192"/>
                </a:lnTo>
                <a:lnTo>
                  <a:pt x="17431" y="2156"/>
                </a:lnTo>
                <a:close/>
                <a:moveTo>
                  <a:pt x="6489" y="7299"/>
                </a:moveTo>
                <a:lnTo>
                  <a:pt x="11288" y="11966"/>
                </a:lnTo>
                <a:lnTo>
                  <a:pt x="4299" y="11966"/>
                </a:lnTo>
                <a:lnTo>
                  <a:pt x="2203" y="8418"/>
                </a:lnTo>
                <a:lnTo>
                  <a:pt x="6489" y="7299"/>
                </a:lnTo>
                <a:close/>
                <a:moveTo>
                  <a:pt x="19753" y="7168"/>
                </a:moveTo>
                <a:lnTo>
                  <a:pt x="23813" y="8228"/>
                </a:lnTo>
                <a:lnTo>
                  <a:pt x="21598" y="11966"/>
                </a:lnTo>
                <a:lnTo>
                  <a:pt x="14824" y="11966"/>
                </a:lnTo>
                <a:lnTo>
                  <a:pt x="19753" y="7168"/>
                </a:lnTo>
                <a:close/>
                <a:moveTo>
                  <a:pt x="21789" y="13371"/>
                </a:moveTo>
                <a:lnTo>
                  <a:pt x="23884" y="16919"/>
                </a:lnTo>
                <a:lnTo>
                  <a:pt x="19598" y="18038"/>
                </a:lnTo>
                <a:lnTo>
                  <a:pt x="14812" y="13371"/>
                </a:lnTo>
                <a:close/>
                <a:moveTo>
                  <a:pt x="11299" y="13371"/>
                </a:moveTo>
                <a:lnTo>
                  <a:pt x="6358" y="18169"/>
                </a:lnTo>
                <a:lnTo>
                  <a:pt x="2298" y="17110"/>
                </a:lnTo>
                <a:lnTo>
                  <a:pt x="4513" y="13371"/>
                </a:lnTo>
                <a:close/>
                <a:moveTo>
                  <a:pt x="13788" y="14383"/>
                </a:moveTo>
                <a:lnTo>
                  <a:pt x="18705" y="19181"/>
                </a:lnTo>
                <a:lnTo>
                  <a:pt x="17622" y="23111"/>
                </a:lnTo>
                <a:lnTo>
                  <a:pt x="13788" y="20967"/>
                </a:lnTo>
                <a:lnTo>
                  <a:pt x="13788" y="14383"/>
                </a:lnTo>
                <a:close/>
                <a:moveTo>
                  <a:pt x="12323" y="14371"/>
                </a:moveTo>
                <a:lnTo>
                  <a:pt x="12323" y="21158"/>
                </a:lnTo>
                <a:lnTo>
                  <a:pt x="8680" y="23194"/>
                </a:lnTo>
                <a:lnTo>
                  <a:pt x="7537" y="19027"/>
                </a:lnTo>
                <a:lnTo>
                  <a:pt x="12323" y="14371"/>
                </a:lnTo>
                <a:close/>
                <a:moveTo>
                  <a:pt x="18348" y="1"/>
                </a:moveTo>
                <a:lnTo>
                  <a:pt x="17038" y="727"/>
                </a:lnTo>
                <a:lnTo>
                  <a:pt x="12895" y="3049"/>
                </a:lnTo>
                <a:lnTo>
                  <a:pt x="8871" y="798"/>
                </a:lnTo>
                <a:lnTo>
                  <a:pt x="7561" y="72"/>
                </a:lnTo>
                <a:lnTo>
                  <a:pt x="7180" y="1489"/>
                </a:lnTo>
                <a:lnTo>
                  <a:pt x="5942" y="5977"/>
                </a:lnTo>
                <a:lnTo>
                  <a:pt x="1465" y="7144"/>
                </a:lnTo>
                <a:lnTo>
                  <a:pt x="0" y="7525"/>
                </a:lnTo>
                <a:lnTo>
                  <a:pt x="762" y="8787"/>
                </a:lnTo>
                <a:lnTo>
                  <a:pt x="3156" y="12824"/>
                </a:lnTo>
                <a:lnTo>
                  <a:pt x="834" y="16729"/>
                </a:lnTo>
                <a:lnTo>
                  <a:pt x="72" y="17991"/>
                </a:lnTo>
                <a:lnTo>
                  <a:pt x="1536" y="18384"/>
                </a:lnTo>
                <a:lnTo>
                  <a:pt x="6156" y="19586"/>
                </a:lnTo>
                <a:lnTo>
                  <a:pt x="7370" y="23932"/>
                </a:lnTo>
                <a:lnTo>
                  <a:pt x="7751" y="25349"/>
                </a:lnTo>
                <a:lnTo>
                  <a:pt x="9061" y="24611"/>
                </a:lnTo>
                <a:lnTo>
                  <a:pt x="13216" y="22289"/>
                </a:lnTo>
                <a:lnTo>
                  <a:pt x="17241" y="24539"/>
                </a:lnTo>
                <a:lnTo>
                  <a:pt x="18538" y="25266"/>
                </a:lnTo>
                <a:lnTo>
                  <a:pt x="18931" y="23861"/>
                </a:lnTo>
                <a:lnTo>
                  <a:pt x="20170" y="19360"/>
                </a:lnTo>
                <a:lnTo>
                  <a:pt x="24646" y="18205"/>
                </a:lnTo>
                <a:lnTo>
                  <a:pt x="25837" y="17884"/>
                </a:lnTo>
                <a:lnTo>
                  <a:pt x="25837" y="17348"/>
                </a:lnTo>
                <a:lnTo>
                  <a:pt x="25361" y="16526"/>
                </a:lnTo>
                <a:lnTo>
                  <a:pt x="22968" y="12502"/>
                </a:lnTo>
                <a:lnTo>
                  <a:pt x="25289" y="8597"/>
                </a:lnTo>
                <a:lnTo>
                  <a:pt x="25837" y="7668"/>
                </a:lnTo>
                <a:lnTo>
                  <a:pt x="25837" y="7287"/>
                </a:lnTo>
                <a:lnTo>
                  <a:pt x="24575" y="6966"/>
                </a:lnTo>
                <a:lnTo>
                  <a:pt x="19943" y="5751"/>
                </a:lnTo>
                <a:lnTo>
                  <a:pt x="18741" y="1405"/>
                </a:lnTo>
                <a:lnTo>
                  <a:pt x="18348" y="1"/>
                </a:lnTo>
                <a:close/>
              </a:path>
            </a:pathLst>
          </a:custGeom>
          <a:solidFill>
            <a:srgbClr val="FEE0CA"/>
          </a:solidFill>
          <a:ln>
            <a:solidFill>
              <a:srgbClr val="CC5700"/>
            </a:solid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grpSp>
        <p:nvGrpSpPr>
          <p:cNvPr id="14" name="مجموعة 13"/>
          <p:cNvGrpSpPr/>
          <p:nvPr/>
        </p:nvGrpSpPr>
        <p:grpSpPr>
          <a:xfrm>
            <a:off x="212073" y="232730"/>
            <a:ext cx="2158578" cy="1590027"/>
            <a:chOff x="192823" y="232730"/>
            <a:chExt cx="2158578" cy="1590027"/>
          </a:xfrm>
        </p:grpSpPr>
        <p:sp>
          <p:nvSpPr>
            <p:cNvPr id="36" name="Google Shape;1249;p31">
              <a:extLst>
                <a:ext uri="{FF2B5EF4-FFF2-40B4-BE49-F238E27FC236}">
                  <a16:creationId xmlns:a16="http://schemas.microsoft.com/office/drawing/2014/main" id="{B296355C-498B-44C3-9D1D-3AEAD99E8FF3}"/>
                </a:ext>
              </a:extLst>
            </p:cNvPr>
            <p:cNvSpPr/>
            <p:nvPr/>
          </p:nvSpPr>
          <p:spPr>
            <a:xfrm flipH="1">
              <a:off x="192823" y="96333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49;p31">
              <a:extLst>
                <a:ext uri="{FF2B5EF4-FFF2-40B4-BE49-F238E27FC236}">
                  <a16:creationId xmlns:a16="http://schemas.microsoft.com/office/drawing/2014/main" id="{8F0D252C-4291-445B-95D8-90CCE366CF74}"/>
                </a:ext>
              </a:extLst>
            </p:cNvPr>
            <p:cNvSpPr/>
            <p:nvPr/>
          </p:nvSpPr>
          <p:spPr>
            <a:xfrm flipH="1">
              <a:off x="1152117" y="530804"/>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49;p31">
              <a:extLst>
                <a:ext uri="{FF2B5EF4-FFF2-40B4-BE49-F238E27FC236}">
                  <a16:creationId xmlns:a16="http://schemas.microsoft.com/office/drawing/2014/main" id="{6747B871-DFCD-4919-8567-D5CD2CF6DA8F}"/>
                </a:ext>
              </a:extLst>
            </p:cNvPr>
            <p:cNvSpPr/>
            <p:nvPr/>
          </p:nvSpPr>
          <p:spPr>
            <a:xfrm flipH="1">
              <a:off x="2193301" y="762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49;p31">
              <a:extLst>
                <a:ext uri="{FF2B5EF4-FFF2-40B4-BE49-F238E27FC236}">
                  <a16:creationId xmlns:a16="http://schemas.microsoft.com/office/drawing/2014/main" id="{9CD24E31-647B-410D-B3D1-8DF15F2D9301}"/>
                </a:ext>
              </a:extLst>
            </p:cNvPr>
            <p:cNvSpPr/>
            <p:nvPr/>
          </p:nvSpPr>
          <p:spPr>
            <a:xfrm flipH="1">
              <a:off x="838602" y="112693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49;p31">
              <a:extLst>
                <a:ext uri="{FF2B5EF4-FFF2-40B4-BE49-F238E27FC236}">
                  <a16:creationId xmlns:a16="http://schemas.microsoft.com/office/drawing/2014/main" id="{92F205AD-8615-4CBE-8309-436D9A764240}"/>
                </a:ext>
              </a:extLst>
            </p:cNvPr>
            <p:cNvSpPr/>
            <p:nvPr/>
          </p:nvSpPr>
          <p:spPr>
            <a:xfrm flipH="1">
              <a:off x="304258" y="16646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49;p31">
              <a:extLst>
                <a:ext uri="{FF2B5EF4-FFF2-40B4-BE49-F238E27FC236}">
                  <a16:creationId xmlns:a16="http://schemas.microsoft.com/office/drawing/2014/main" id="{92F205AD-8615-4CBE-8309-436D9A764240}"/>
                </a:ext>
              </a:extLst>
            </p:cNvPr>
            <p:cNvSpPr/>
            <p:nvPr/>
          </p:nvSpPr>
          <p:spPr>
            <a:xfrm flipH="1">
              <a:off x="1881196" y="23273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مجموعة 43"/>
          <p:cNvGrpSpPr/>
          <p:nvPr/>
        </p:nvGrpSpPr>
        <p:grpSpPr>
          <a:xfrm flipH="1">
            <a:off x="6794697" y="245514"/>
            <a:ext cx="2158578" cy="1590027"/>
            <a:chOff x="192823" y="232730"/>
            <a:chExt cx="2158578" cy="1590027"/>
          </a:xfrm>
        </p:grpSpPr>
        <p:sp>
          <p:nvSpPr>
            <p:cNvPr id="45" name="Google Shape;1249;p31">
              <a:extLst>
                <a:ext uri="{FF2B5EF4-FFF2-40B4-BE49-F238E27FC236}">
                  <a16:creationId xmlns:a16="http://schemas.microsoft.com/office/drawing/2014/main" id="{B296355C-498B-44C3-9D1D-3AEAD99E8FF3}"/>
                </a:ext>
              </a:extLst>
            </p:cNvPr>
            <p:cNvSpPr/>
            <p:nvPr/>
          </p:nvSpPr>
          <p:spPr>
            <a:xfrm flipH="1">
              <a:off x="192823" y="96333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9;p31">
              <a:extLst>
                <a:ext uri="{FF2B5EF4-FFF2-40B4-BE49-F238E27FC236}">
                  <a16:creationId xmlns:a16="http://schemas.microsoft.com/office/drawing/2014/main" id="{8F0D252C-4291-445B-95D8-90CCE366CF74}"/>
                </a:ext>
              </a:extLst>
            </p:cNvPr>
            <p:cNvSpPr/>
            <p:nvPr/>
          </p:nvSpPr>
          <p:spPr>
            <a:xfrm flipH="1">
              <a:off x="1479414" y="549906"/>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249;p31">
              <a:extLst>
                <a:ext uri="{FF2B5EF4-FFF2-40B4-BE49-F238E27FC236}">
                  <a16:creationId xmlns:a16="http://schemas.microsoft.com/office/drawing/2014/main" id="{6747B871-DFCD-4919-8567-D5CD2CF6DA8F}"/>
                </a:ext>
              </a:extLst>
            </p:cNvPr>
            <p:cNvSpPr/>
            <p:nvPr/>
          </p:nvSpPr>
          <p:spPr>
            <a:xfrm flipH="1">
              <a:off x="2193301" y="762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249;p31">
              <a:extLst>
                <a:ext uri="{FF2B5EF4-FFF2-40B4-BE49-F238E27FC236}">
                  <a16:creationId xmlns:a16="http://schemas.microsoft.com/office/drawing/2014/main" id="{9CD24E31-647B-410D-B3D1-8DF15F2D9301}"/>
                </a:ext>
              </a:extLst>
            </p:cNvPr>
            <p:cNvSpPr/>
            <p:nvPr/>
          </p:nvSpPr>
          <p:spPr>
            <a:xfrm flipH="1">
              <a:off x="838602" y="112693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49;p31">
              <a:extLst>
                <a:ext uri="{FF2B5EF4-FFF2-40B4-BE49-F238E27FC236}">
                  <a16:creationId xmlns:a16="http://schemas.microsoft.com/office/drawing/2014/main" id="{92F205AD-8615-4CBE-8309-436D9A764240}"/>
                </a:ext>
              </a:extLst>
            </p:cNvPr>
            <p:cNvSpPr/>
            <p:nvPr/>
          </p:nvSpPr>
          <p:spPr>
            <a:xfrm flipH="1">
              <a:off x="304258" y="16646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49;p31">
              <a:extLst>
                <a:ext uri="{FF2B5EF4-FFF2-40B4-BE49-F238E27FC236}">
                  <a16:creationId xmlns:a16="http://schemas.microsoft.com/office/drawing/2014/main" id="{92F205AD-8615-4CBE-8309-436D9A764240}"/>
                </a:ext>
              </a:extLst>
            </p:cNvPr>
            <p:cNvSpPr/>
            <p:nvPr/>
          </p:nvSpPr>
          <p:spPr>
            <a:xfrm flipH="1">
              <a:off x="1881196" y="23273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مجموعة 14"/>
          <p:cNvGrpSpPr/>
          <p:nvPr/>
        </p:nvGrpSpPr>
        <p:grpSpPr>
          <a:xfrm>
            <a:off x="226111" y="4118080"/>
            <a:ext cx="617790" cy="668323"/>
            <a:chOff x="226111" y="4118080"/>
            <a:chExt cx="617790" cy="668323"/>
          </a:xfrm>
        </p:grpSpPr>
        <p:sp>
          <p:nvSpPr>
            <p:cNvPr id="52" name="Google Shape;1249;p31">
              <a:extLst>
                <a:ext uri="{FF2B5EF4-FFF2-40B4-BE49-F238E27FC236}">
                  <a16:creationId xmlns:a16="http://schemas.microsoft.com/office/drawing/2014/main" id="{9CD24E31-647B-410D-B3D1-8DF15F2D9301}"/>
                </a:ext>
              </a:extLst>
            </p:cNvPr>
            <p:cNvSpPr/>
            <p:nvPr/>
          </p:nvSpPr>
          <p:spPr>
            <a:xfrm flipH="1">
              <a:off x="226111" y="411808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49;p31">
              <a:extLst>
                <a:ext uri="{FF2B5EF4-FFF2-40B4-BE49-F238E27FC236}">
                  <a16:creationId xmlns:a16="http://schemas.microsoft.com/office/drawing/2014/main" id="{9CD24E31-647B-410D-B3D1-8DF15F2D9301}"/>
                </a:ext>
              </a:extLst>
            </p:cNvPr>
            <p:cNvSpPr/>
            <p:nvPr/>
          </p:nvSpPr>
          <p:spPr>
            <a:xfrm flipH="1">
              <a:off x="685801" y="462830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مجموعة 56"/>
          <p:cNvGrpSpPr/>
          <p:nvPr/>
        </p:nvGrpSpPr>
        <p:grpSpPr>
          <a:xfrm flipH="1">
            <a:off x="8348672" y="4118080"/>
            <a:ext cx="620017" cy="943464"/>
            <a:chOff x="223884" y="4118080"/>
            <a:chExt cx="620017" cy="943464"/>
          </a:xfrm>
        </p:grpSpPr>
        <p:sp>
          <p:nvSpPr>
            <p:cNvPr id="58" name="Google Shape;1249;p31">
              <a:extLst>
                <a:ext uri="{FF2B5EF4-FFF2-40B4-BE49-F238E27FC236}">
                  <a16:creationId xmlns:a16="http://schemas.microsoft.com/office/drawing/2014/main" id="{9CD24E31-647B-410D-B3D1-8DF15F2D9301}"/>
                </a:ext>
              </a:extLst>
            </p:cNvPr>
            <p:cNvSpPr/>
            <p:nvPr/>
          </p:nvSpPr>
          <p:spPr>
            <a:xfrm flipH="1">
              <a:off x="226111" y="411808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49;p31">
              <a:extLst>
                <a:ext uri="{FF2B5EF4-FFF2-40B4-BE49-F238E27FC236}">
                  <a16:creationId xmlns:a16="http://schemas.microsoft.com/office/drawing/2014/main" id="{9CD24E31-647B-410D-B3D1-8DF15F2D9301}"/>
                </a:ext>
              </a:extLst>
            </p:cNvPr>
            <p:cNvSpPr/>
            <p:nvPr/>
          </p:nvSpPr>
          <p:spPr>
            <a:xfrm flipH="1">
              <a:off x="685801" y="462830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49;p31">
              <a:extLst>
                <a:ext uri="{FF2B5EF4-FFF2-40B4-BE49-F238E27FC236}">
                  <a16:creationId xmlns:a16="http://schemas.microsoft.com/office/drawing/2014/main" id="{9CD24E31-647B-410D-B3D1-8DF15F2D9301}"/>
                </a:ext>
              </a:extLst>
            </p:cNvPr>
            <p:cNvSpPr/>
            <p:nvPr/>
          </p:nvSpPr>
          <p:spPr>
            <a:xfrm flipH="1">
              <a:off x="223884" y="4903444"/>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شكل حر 65"/>
          <p:cNvSpPr/>
          <p:nvPr/>
        </p:nvSpPr>
        <p:spPr>
          <a:xfrm rot="5400000">
            <a:off x="4158220" y="-2800190"/>
            <a:ext cx="823815" cy="8335138"/>
          </a:xfrm>
          <a:custGeom>
            <a:avLst/>
            <a:gdLst>
              <a:gd name="connsiteX0" fmla="*/ 0 w 823815"/>
              <a:gd name="connsiteY0" fmla="*/ 7864219 h 8335138"/>
              <a:gd name="connsiteX1" fmla="*/ 0 w 823815"/>
              <a:gd name="connsiteY1" fmla="*/ 7549789 h 8335138"/>
              <a:gd name="connsiteX2" fmla="*/ 1 w 823815"/>
              <a:gd name="connsiteY2" fmla="*/ 7549789 h 8335138"/>
              <a:gd name="connsiteX3" fmla="*/ 1 w 823815"/>
              <a:gd name="connsiteY3" fmla="*/ 654959 h 8335138"/>
              <a:gd name="connsiteX4" fmla="*/ 16 w 823815"/>
              <a:gd name="connsiteY4" fmla="*/ 654959 h 8335138"/>
              <a:gd name="connsiteX5" fmla="*/ 16 w 823815"/>
              <a:gd name="connsiteY5" fmla="*/ 470551 h 8335138"/>
              <a:gd name="connsiteX6" fmla="*/ 77552 w 823815"/>
              <a:gd name="connsiteY6" fmla="*/ 367230 h 8335138"/>
              <a:gd name="connsiteX7" fmla="*/ 81043 w 823815"/>
              <a:gd name="connsiteY7" fmla="*/ 366639 h 8335138"/>
              <a:gd name="connsiteX8" fmla="*/ 81043 w 823815"/>
              <a:gd name="connsiteY8" fmla="*/ 362215 h 8335138"/>
              <a:gd name="connsiteX9" fmla="*/ 147065 w 823815"/>
              <a:gd name="connsiteY9" fmla="*/ 273767 h 8335138"/>
              <a:gd name="connsiteX10" fmla="*/ 147417 w 823815"/>
              <a:gd name="connsiteY10" fmla="*/ 273767 h 8335138"/>
              <a:gd name="connsiteX11" fmla="*/ 151950 w 823815"/>
              <a:gd name="connsiteY11" fmla="*/ 274173 h 8335138"/>
              <a:gd name="connsiteX12" fmla="*/ 151950 w 823815"/>
              <a:gd name="connsiteY12" fmla="*/ 268736 h 8335138"/>
              <a:gd name="connsiteX13" fmla="*/ 192126 w 823815"/>
              <a:gd name="connsiteY13" fmla="*/ 169045 h 8335138"/>
              <a:gd name="connsiteX14" fmla="*/ 251679 w 823815"/>
              <a:gd name="connsiteY14" fmla="*/ 150947 h 8335138"/>
              <a:gd name="connsiteX15" fmla="*/ 259365 w 823815"/>
              <a:gd name="connsiteY15" fmla="*/ 151352 h 8335138"/>
              <a:gd name="connsiteX16" fmla="*/ 264250 w 823815"/>
              <a:gd name="connsiteY16" fmla="*/ 151757 h 8335138"/>
              <a:gd name="connsiteX17" fmla="*/ 264250 w 823815"/>
              <a:gd name="connsiteY17" fmla="*/ 146321 h 8335138"/>
              <a:gd name="connsiteX18" fmla="*/ 364669 w 823815"/>
              <a:gd name="connsiteY18" fmla="*/ 39995 h 8335138"/>
              <a:gd name="connsiteX19" fmla="*/ 412003 w 823815"/>
              <a:gd name="connsiteY19" fmla="*/ 0 h 8335138"/>
              <a:gd name="connsiteX20" fmla="*/ 459147 w 823815"/>
              <a:gd name="connsiteY20" fmla="*/ 39995 h 8335138"/>
              <a:gd name="connsiteX21" fmla="*/ 559581 w 823815"/>
              <a:gd name="connsiteY21" fmla="*/ 146321 h 8335138"/>
              <a:gd name="connsiteX22" fmla="*/ 559581 w 823815"/>
              <a:gd name="connsiteY22" fmla="*/ 151757 h 8335138"/>
              <a:gd name="connsiteX23" fmla="*/ 564465 w 823815"/>
              <a:gd name="connsiteY23" fmla="*/ 151352 h 8335138"/>
              <a:gd name="connsiteX24" fmla="*/ 572327 w 823815"/>
              <a:gd name="connsiteY24" fmla="*/ 150947 h 8335138"/>
              <a:gd name="connsiteX25" fmla="*/ 631705 w 823815"/>
              <a:gd name="connsiteY25" fmla="*/ 169045 h 8335138"/>
              <a:gd name="connsiteX26" fmla="*/ 671866 w 823815"/>
              <a:gd name="connsiteY26" fmla="*/ 268939 h 8335138"/>
              <a:gd name="connsiteX27" fmla="*/ 671866 w 823815"/>
              <a:gd name="connsiteY27" fmla="*/ 274173 h 8335138"/>
              <a:gd name="connsiteX28" fmla="*/ 676413 w 823815"/>
              <a:gd name="connsiteY28" fmla="*/ 273970 h 8335138"/>
              <a:gd name="connsiteX29" fmla="*/ 676942 w 823815"/>
              <a:gd name="connsiteY29" fmla="*/ 273970 h 8335138"/>
              <a:gd name="connsiteX30" fmla="*/ 742773 w 823815"/>
              <a:gd name="connsiteY30" fmla="*/ 362418 h 8335138"/>
              <a:gd name="connsiteX31" fmla="*/ 742773 w 823815"/>
              <a:gd name="connsiteY31" fmla="*/ 366639 h 8335138"/>
              <a:gd name="connsiteX32" fmla="*/ 746264 w 823815"/>
              <a:gd name="connsiteY32" fmla="*/ 367432 h 8335138"/>
              <a:gd name="connsiteX33" fmla="*/ 823815 w 823815"/>
              <a:gd name="connsiteY33" fmla="*/ 470551 h 8335138"/>
              <a:gd name="connsiteX34" fmla="*/ 823815 w 823815"/>
              <a:gd name="connsiteY34" fmla="*/ 784735 h 8335138"/>
              <a:gd name="connsiteX35" fmla="*/ 823714 w 823815"/>
              <a:gd name="connsiteY35" fmla="*/ 784735 h 8335138"/>
              <a:gd name="connsiteX36" fmla="*/ 823714 w 823815"/>
              <a:gd name="connsiteY36" fmla="*/ 7549789 h 8335138"/>
              <a:gd name="connsiteX37" fmla="*/ 823801 w 823815"/>
              <a:gd name="connsiteY37" fmla="*/ 7549789 h 8335138"/>
              <a:gd name="connsiteX38" fmla="*/ 823801 w 823815"/>
              <a:gd name="connsiteY38" fmla="*/ 7864219 h 8335138"/>
              <a:gd name="connsiteX39" fmla="*/ 746265 w 823815"/>
              <a:gd name="connsiteY39" fmla="*/ 7967621 h 8335138"/>
              <a:gd name="connsiteX40" fmla="*/ 742774 w 823815"/>
              <a:gd name="connsiteY40" fmla="*/ 7968212 h 8335138"/>
              <a:gd name="connsiteX41" fmla="*/ 742774 w 823815"/>
              <a:gd name="connsiteY41" fmla="*/ 7972639 h 8335138"/>
              <a:gd name="connsiteX42" fmla="*/ 676752 w 823815"/>
              <a:gd name="connsiteY42" fmla="*/ 8061156 h 8335138"/>
              <a:gd name="connsiteX43" fmla="*/ 676399 w 823815"/>
              <a:gd name="connsiteY43" fmla="*/ 8061156 h 8335138"/>
              <a:gd name="connsiteX44" fmla="*/ 671867 w 823815"/>
              <a:gd name="connsiteY44" fmla="*/ 8060751 h 8335138"/>
              <a:gd name="connsiteX45" fmla="*/ 671867 w 823815"/>
              <a:gd name="connsiteY45" fmla="*/ 8066191 h 8335138"/>
              <a:gd name="connsiteX46" fmla="*/ 631690 w 823815"/>
              <a:gd name="connsiteY46" fmla="*/ 8165961 h 8335138"/>
              <a:gd name="connsiteX47" fmla="*/ 572137 w 823815"/>
              <a:gd name="connsiteY47" fmla="*/ 8184073 h 8335138"/>
              <a:gd name="connsiteX48" fmla="*/ 564451 w 823815"/>
              <a:gd name="connsiteY48" fmla="*/ 8183667 h 8335138"/>
              <a:gd name="connsiteX49" fmla="*/ 559566 w 823815"/>
              <a:gd name="connsiteY49" fmla="*/ 8183262 h 8335138"/>
              <a:gd name="connsiteX50" fmla="*/ 559566 w 823815"/>
              <a:gd name="connsiteY50" fmla="*/ 8188702 h 8335138"/>
              <a:gd name="connsiteX51" fmla="*/ 459147 w 823815"/>
              <a:gd name="connsiteY51" fmla="*/ 8295112 h 8335138"/>
              <a:gd name="connsiteX52" fmla="*/ 411813 w 823815"/>
              <a:gd name="connsiteY52" fmla="*/ 8335138 h 8335138"/>
              <a:gd name="connsiteX53" fmla="*/ 364669 w 823815"/>
              <a:gd name="connsiteY53" fmla="*/ 8295112 h 8335138"/>
              <a:gd name="connsiteX54" fmla="*/ 264235 w 823815"/>
              <a:gd name="connsiteY54" fmla="*/ 8188702 h 8335138"/>
              <a:gd name="connsiteX55" fmla="*/ 264235 w 823815"/>
              <a:gd name="connsiteY55" fmla="*/ 8183262 h 8335138"/>
              <a:gd name="connsiteX56" fmla="*/ 259350 w 823815"/>
              <a:gd name="connsiteY56" fmla="*/ 8183667 h 8335138"/>
              <a:gd name="connsiteX57" fmla="*/ 251488 w 823815"/>
              <a:gd name="connsiteY57" fmla="*/ 8184073 h 8335138"/>
              <a:gd name="connsiteX58" fmla="*/ 192111 w 823815"/>
              <a:gd name="connsiteY58" fmla="*/ 8165961 h 8335138"/>
              <a:gd name="connsiteX59" fmla="*/ 151949 w 823815"/>
              <a:gd name="connsiteY59" fmla="*/ 8065988 h 8335138"/>
              <a:gd name="connsiteX60" fmla="*/ 151949 w 823815"/>
              <a:gd name="connsiteY60" fmla="*/ 8060751 h 8335138"/>
              <a:gd name="connsiteX61" fmla="*/ 147402 w 823815"/>
              <a:gd name="connsiteY61" fmla="*/ 8060953 h 8335138"/>
              <a:gd name="connsiteX62" fmla="*/ 146874 w 823815"/>
              <a:gd name="connsiteY62" fmla="*/ 8060953 h 8335138"/>
              <a:gd name="connsiteX63" fmla="*/ 81042 w 823815"/>
              <a:gd name="connsiteY63" fmla="*/ 7972436 h 8335138"/>
              <a:gd name="connsiteX64" fmla="*/ 81042 w 823815"/>
              <a:gd name="connsiteY64" fmla="*/ 7968212 h 8335138"/>
              <a:gd name="connsiteX65" fmla="*/ 77551 w 823815"/>
              <a:gd name="connsiteY65" fmla="*/ 7967418 h 8335138"/>
              <a:gd name="connsiteX66" fmla="*/ 0 w 823815"/>
              <a:gd name="connsiteY66" fmla="*/ 7864219 h 8335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23815" h="8335138">
                <a:moveTo>
                  <a:pt x="0" y="7864219"/>
                </a:moveTo>
                <a:lnTo>
                  <a:pt x="0" y="7549789"/>
                </a:lnTo>
                <a:lnTo>
                  <a:pt x="1" y="7549789"/>
                </a:lnTo>
                <a:lnTo>
                  <a:pt x="1" y="654959"/>
                </a:lnTo>
                <a:lnTo>
                  <a:pt x="16" y="654959"/>
                </a:lnTo>
                <a:lnTo>
                  <a:pt x="16" y="470551"/>
                </a:lnTo>
                <a:cubicBezTo>
                  <a:pt x="16" y="384315"/>
                  <a:pt x="74237" y="368040"/>
                  <a:pt x="77552" y="367230"/>
                </a:cubicBezTo>
                <a:lnTo>
                  <a:pt x="81043" y="366639"/>
                </a:lnTo>
                <a:lnTo>
                  <a:pt x="81043" y="362215"/>
                </a:lnTo>
                <a:cubicBezTo>
                  <a:pt x="81043" y="276384"/>
                  <a:pt x="140259" y="273767"/>
                  <a:pt x="147065" y="273767"/>
                </a:cubicBezTo>
                <a:lnTo>
                  <a:pt x="147417" y="273767"/>
                </a:lnTo>
                <a:lnTo>
                  <a:pt x="151950" y="274173"/>
                </a:lnTo>
                <a:lnTo>
                  <a:pt x="151950" y="268736"/>
                </a:lnTo>
                <a:cubicBezTo>
                  <a:pt x="151950" y="222107"/>
                  <a:pt x="165576" y="188747"/>
                  <a:pt x="192126" y="169045"/>
                </a:cubicBezTo>
                <a:cubicBezTo>
                  <a:pt x="213776" y="153158"/>
                  <a:pt x="238756" y="150947"/>
                  <a:pt x="251679" y="150947"/>
                </a:cubicBezTo>
                <a:cubicBezTo>
                  <a:pt x="256388" y="150947"/>
                  <a:pt x="259365" y="151352"/>
                  <a:pt x="259365" y="151352"/>
                </a:cubicBezTo>
                <a:lnTo>
                  <a:pt x="264250" y="151757"/>
                </a:lnTo>
                <a:lnTo>
                  <a:pt x="264250" y="146321"/>
                </a:lnTo>
                <a:cubicBezTo>
                  <a:pt x="264250" y="98695"/>
                  <a:pt x="316117" y="60304"/>
                  <a:pt x="364669" y="39995"/>
                </a:cubicBezTo>
                <a:cubicBezTo>
                  <a:pt x="392612" y="28143"/>
                  <a:pt x="406063" y="10855"/>
                  <a:pt x="412003" y="0"/>
                </a:cubicBezTo>
                <a:cubicBezTo>
                  <a:pt x="417944" y="10855"/>
                  <a:pt x="431204" y="28143"/>
                  <a:pt x="459147" y="39995"/>
                </a:cubicBezTo>
                <a:cubicBezTo>
                  <a:pt x="507875" y="60304"/>
                  <a:pt x="559581" y="98695"/>
                  <a:pt x="559581" y="146321"/>
                </a:cubicBezTo>
                <a:lnTo>
                  <a:pt x="559581" y="151757"/>
                </a:lnTo>
                <a:lnTo>
                  <a:pt x="564465" y="151352"/>
                </a:lnTo>
                <a:cubicBezTo>
                  <a:pt x="564465" y="151352"/>
                  <a:pt x="567428" y="150947"/>
                  <a:pt x="572327" y="150947"/>
                </a:cubicBezTo>
                <a:cubicBezTo>
                  <a:pt x="585250" y="150947"/>
                  <a:pt x="610040" y="153361"/>
                  <a:pt x="631705" y="169045"/>
                </a:cubicBezTo>
                <a:cubicBezTo>
                  <a:pt x="658254" y="188544"/>
                  <a:pt x="671866" y="222107"/>
                  <a:pt x="671866" y="268939"/>
                </a:cubicBezTo>
                <a:lnTo>
                  <a:pt x="671866" y="274173"/>
                </a:lnTo>
                <a:lnTo>
                  <a:pt x="676413" y="273970"/>
                </a:lnTo>
                <a:lnTo>
                  <a:pt x="676942" y="273970"/>
                </a:lnTo>
                <a:cubicBezTo>
                  <a:pt x="683572" y="273970"/>
                  <a:pt x="742773" y="276384"/>
                  <a:pt x="742773" y="362418"/>
                </a:cubicBezTo>
                <a:lnTo>
                  <a:pt x="742773" y="366639"/>
                </a:lnTo>
                <a:lnTo>
                  <a:pt x="746264" y="367432"/>
                </a:lnTo>
                <a:cubicBezTo>
                  <a:pt x="749417" y="368040"/>
                  <a:pt x="823815" y="384517"/>
                  <a:pt x="823815" y="470551"/>
                </a:cubicBezTo>
                <a:lnTo>
                  <a:pt x="823815" y="784735"/>
                </a:lnTo>
                <a:lnTo>
                  <a:pt x="823714" y="784735"/>
                </a:lnTo>
                <a:lnTo>
                  <a:pt x="823714" y="7549789"/>
                </a:lnTo>
                <a:lnTo>
                  <a:pt x="823801" y="7549789"/>
                </a:lnTo>
                <a:lnTo>
                  <a:pt x="823801" y="7864219"/>
                </a:lnTo>
                <a:cubicBezTo>
                  <a:pt x="823801" y="7950523"/>
                  <a:pt x="749580" y="7966810"/>
                  <a:pt x="746265" y="7967621"/>
                </a:cubicBezTo>
                <a:lnTo>
                  <a:pt x="742774" y="7968212"/>
                </a:lnTo>
                <a:lnTo>
                  <a:pt x="742774" y="7972639"/>
                </a:lnTo>
                <a:cubicBezTo>
                  <a:pt x="742774" y="8058537"/>
                  <a:pt x="683558" y="8061156"/>
                  <a:pt x="676752" y="8061156"/>
                </a:cubicBezTo>
                <a:lnTo>
                  <a:pt x="676399" y="8061156"/>
                </a:lnTo>
                <a:lnTo>
                  <a:pt x="671867" y="8060751"/>
                </a:lnTo>
                <a:lnTo>
                  <a:pt x="671867" y="8066191"/>
                </a:lnTo>
                <a:cubicBezTo>
                  <a:pt x="671867" y="8112857"/>
                  <a:pt x="658240" y="8146243"/>
                  <a:pt x="631690" y="8165961"/>
                </a:cubicBezTo>
                <a:cubicBezTo>
                  <a:pt x="610040" y="8181859"/>
                  <a:pt x="585060" y="8184073"/>
                  <a:pt x="572137" y="8184073"/>
                </a:cubicBezTo>
                <a:cubicBezTo>
                  <a:pt x="567429" y="8184073"/>
                  <a:pt x="564451" y="8183667"/>
                  <a:pt x="564451" y="8183667"/>
                </a:cubicBezTo>
                <a:lnTo>
                  <a:pt x="559566" y="8183262"/>
                </a:lnTo>
                <a:lnTo>
                  <a:pt x="559566" y="8188702"/>
                </a:lnTo>
                <a:cubicBezTo>
                  <a:pt x="559566" y="8236365"/>
                  <a:pt x="507699" y="8274786"/>
                  <a:pt x="459147" y="8295112"/>
                </a:cubicBezTo>
                <a:cubicBezTo>
                  <a:pt x="431204" y="8306973"/>
                  <a:pt x="417753" y="8324274"/>
                  <a:pt x="411813" y="8335138"/>
                </a:cubicBezTo>
                <a:cubicBezTo>
                  <a:pt x="405872" y="8324274"/>
                  <a:pt x="392612" y="8306973"/>
                  <a:pt x="364669" y="8295112"/>
                </a:cubicBezTo>
                <a:cubicBezTo>
                  <a:pt x="315941" y="8274786"/>
                  <a:pt x="264235" y="8236365"/>
                  <a:pt x="264235" y="8188702"/>
                </a:cubicBezTo>
                <a:lnTo>
                  <a:pt x="264235" y="8183262"/>
                </a:lnTo>
                <a:lnTo>
                  <a:pt x="259350" y="8183667"/>
                </a:lnTo>
                <a:cubicBezTo>
                  <a:pt x="259350" y="8183667"/>
                  <a:pt x="256387" y="8184073"/>
                  <a:pt x="251488" y="8184073"/>
                </a:cubicBezTo>
                <a:cubicBezTo>
                  <a:pt x="238565" y="8184073"/>
                  <a:pt x="213776" y="8181657"/>
                  <a:pt x="192111" y="8165961"/>
                </a:cubicBezTo>
                <a:cubicBezTo>
                  <a:pt x="165561" y="8146446"/>
                  <a:pt x="151949" y="8112857"/>
                  <a:pt x="151949" y="8065988"/>
                </a:cubicBezTo>
                <a:lnTo>
                  <a:pt x="151949" y="8060751"/>
                </a:lnTo>
                <a:lnTo>
                  <a:pt x="147402" y="8060953"/>
                </a:lnTo>
                <a:lnTo>
                  <a:pt x="146874" y="8060953"/>
                </a:lnTo>
                <a:cubicBezTo>
                  <a:pt x="140244" y="8060953"/>
                  <a:pt x="81042" y="8058537"/>
                  <a:pt x="81042" y="7972436"/>
                </a:cubicBezTo>
                <a:lnTo>
                  <a:pt x="81042" y="7968212"/>
                </a:lnTo>
                <a:lnTo>
                  <a:pt x="77551" y="7967418"/>
                </a:lnTo>
                <a:cubicBezTo>
                  <a:pt x="74398" y="7966810"/>
                  <a:pt x="0" y="7950320"/>
                  <a:pt x="0" y="7864219"/>
                </a:cubicBezTo>
                <a:close/>
              </a:path>
            </a:pathLst>
          </a:custGeom>
          <a:solidFill>
            <a:srgbClr val="FFE9D9">
              <a:alpha val="76000"/>
            </a:srgbClr>
          </a:solidFill>
          <a:ln w="28575">
            <a:solidFill>
              <a:srgbClr val="924C0C"/>
            </a:solidFill>
          </a:ln>
          <a:effectLst>
            <a:glow rad="63500">
              <a:schemeClr val="accent5">
                <a:satMod val="175000"/>
                <a:alpha val="40000"/>
              </a:schemeClr>
            </a:glow>
          </a:effectLst>
        </p:spPr>
        <p:txBody>
          <a:bodyPr spcFirstLastPara="1" wrap="square" lIns="91425" tIns="91425" rIns="91425" bIns="91425" anchor="ctr" anchorCtr="0">
            <a:noAutofit/>
          </a:bodyPr>
          <a:lstStyle/>
          <a:p>
            <a:pPr marL="0" lvl="0" indent="0" algn="l">
              <a:spcBef>
                <a:spcPts val="0"/>
              </a:spcBef>
              <a:spcAft>
                <a:spcPts val="0"/>
              </a:spcAft>
              <a:buNone/>
            </a:pPr>
            <a:endParaRPr/>
          </a:p>
        </p:txBody>
      </p:sp>
      <p:pic>
        <p:nvPicPr>
          <p:cNvPr id="2" name="سورة الفاتح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4">
                <a:tint val="45000"/>
                <a:satMod val="400000"/>
              </a:schemeClr>
            </a:duotone>
          </a:blip>
          <a:stretch>
            <a:fillRect/>
          </a:stretch>
        </p:blipFill>
        <p:spPr>
          <a:xfrm>
            <a:off x="143941" y="90473"/>
            <a:ext cx="609600" cy="609600"/>
          </a:xfrm>
          <a:prstGeom prst="rect">
            <a:avLst/>
          </a:prstGeom>
          <a:ln>
            <a:noFill/>
          </a:ln>
          <a:effectLst/>
          <a:scene3d>
            <a:camera prst="orthographicFront"/>
            <a:lightRig rig="threePt" dir="t">
              <a:rot lat="0" lon="0" rev="2700000"/>
            </a:lightRig>
          </a:scene3d>
          <a:sp3d>
            <a:bevelT w="63500" h="50800"/>
          </a:sp3d>
        </p:spPr>
      </p:pic>
      <p:sp>
        <p:nvSpPr>
          <p:cNvPr id="3" name="مستطيل 2"/>
          <p:cNvSpPr/>
          <p:nvPr/>
        </p:nvSpPr>
        <p:spPr>
          <a:xfrm>
            <a:off x="3519603" y="2247229"/>
            <a:ext cx="1170513" cy="384721"/>
          </a:xfrm>
          <a:prstGeom prst="rect">
            <a:avLst/>
          </a:prstGeom>
        </p:spPr>
        <p:txBody>
          <a:bodyPr wrap="none">
            <a:spAutoFit/>
          </a:bodyPr>
          <a:lstStyle/>
          <a:p>
            <a:r>
              <a:rPr lang="ar-SA" sz="1900" b="1" dirty="0">
                <a:ln w="3175" cmpd="sng">
                  <a:solidFill>
                    <a:srgbClr val="FF2929"/>
                  </a:solidFill>
                  <a:prstDash val="solid"/>
                </a:ln>
                <a:solidFill>
                  <a:srgbClr val="FF5757"/>
                </a:solidFill>
                <a:latin typeface="AbdoMaster-Bold" panose="02000500030000020004" pitchFamily="50" charset="-78"/>
                <a:cs typeface="AbdoMaster-Bold" panose="02000500030000020004" pitchFamily="50" charset="-78"/>
              </a:rPr>
              <a:t>الْحَمْدُ لِلَّهِ </a:t>
            </a:r>
            <a:endParaRPr lang="ar-SA" sz="1900" dirty="0">
              <a:ln w="3175" cmpd="sng">
                <a:solidFill>
                  <a:srgbClr val="FF2929"/>
                </a:solidFill>
                <a:prstDash val="solid"/>
              </a:ln>
              <a:solidFill>
                <a:srgbClr val="FF5757"/>
              </a:solidFill>
            </a:endParaRPr>
          </a:p>
        </p:txBody>
      </p:sp>
      <p:sp>
        <p:nvSpPr>
          <p:cNvPr id="61" name="مستطيل 60"/>
          <p:cNvSpPr/>
          <p:nvPr/>
        </p:nvSpPr>
        <p:spPr>
          <a:xfrm>
            <a:off x="2224832" y="2247372"/>
            <a:ext cx="1106393" cy="384721"/>
          </a:xfrm>
          <a:prstGeom prst="rect">
            <a:avLst/>
          </a:prstGeom>
        </p:spPr>
        <p:txBody>
          <a:bodyPr wrap="none">
            <a:spAutoFit/>
          </a:bodyPr>
          <a:lstStyle/>
          <a:p>
            <a:r>
              <a:rPr lang="ar-SA" sz="1900" b="1" dirty="0">
                <a:ln w="3175" cmpd="sng">
                  <a:solidFill>
                    <a:srgbClr val="FF2929"/>
                  </a:solidFill>
                  <a:prstDash val="solid"/>
                </a:ln>
                <a:solidFill>
                  <a:srgbClr val="FF5757"/>
                </a:solidFill>
                <a:latin typeface="AbdoMaster-Bold" panose="02000500030000020004" pitchFamily="50" charset="-78"/>
                <a:cs typeface="AbdoMaster-Bold" panose="02000500030000020004" pitchFamily="50" charset="-78"/>
              </a:rPr>
              <a:t>الْعَالَمِينَ</a:t>
            </a:r>
            <a:endParaRPr lang="ar-SA" sz="1900" dirty="0">
              <a:ln w="3175" cmpd="sng">
                <a:solidFill>
                  <a:srgbClr val="FF2929"/>
                </a:solidFill>
                <a:prstDash val="solid"/>
              </a:ln>
              <a:solidFill>
                <a:srgbClr val="FF5757"/>
              </a:solidFill>
            </a:endParaRPr>
          </a:p>
        </p:txBody>
      </p:sp>
      <p:sp>
        <p:nvSpPr>
          <p:cNvPr id="62" name="مستطيل 61"/>
          <p:cNvSpPr/>
          <p:nvPr/>
        </p:nvSpPr>
        <p:spPr>
          <a:xfrm>
            <a:off x="6074013" y="2973350"/>
            <a:ext cx="1636987" cy="384721"/>
          </a:xfrm>
          <a:prstGeom prst="rect">
            <a:avLst/>
          </a:prstGeom>
        </p:spPr>
        <p:txBody>
          <a:bodyPr wrap="none">
            <a:spAutoFit/>
          </a:bodyPr>
          <a:lstStyle/>
          <a:p>
            <a:r>
              <a:rPr lang="ar-SA" sz="1900" b="1" dirty="0">
                <a:ln w="3175" cmpd="sng">
                  <a:solidFill>
                    <a:srgbClr val="FF2929"/>
                  </a:solidFill>
                  <a:prstDash val="solid"/>
                </a:ln>
                <a:solidFill>
                  <a:srgbClr val="FF5757"/>
                </a:solidFill>
                <a:latin typeface="AbdoMaster-Bold" panose="02000500030000020004" pitchFamily="50" charset="-78"/>
                <a:cs typeface="AbdoMaster-Bold" panose="02000500030000020004" pitchFamily="50" charset="-78"/>
              </a:rPr>
              <a:t>الرَّحْمَنِ الرَّحِيمِ </a:t>
            </a:r>
            <a:endParaRPr lang="ar-SA" sz="1900" dirty="0">
              <a:ln w="3175" cmpd="sng">
                <a:solidFill>
                  <a:srgbClr val="FF2929"/>
                </a:solidFill>
                <a:prstDash val="solid"/>
              </a:ln>
              <a:solidFill>
                <a:srgbClr val="FF5757"/>
              </a:solidFill>
            </a:endParaRPr>
          </a:p>
        </p:txBody>
      </p:sp>
      <p:sp>
        <p:nvSpPr>
          <p:cNvPr id="63" name="مستطيل 62"/>
          <p:cNvSpPr/>
          <p:nvPr/>
        </p:nvSpPr>
        <p:spPr>
          <a:xfrm>
            <a:off x="1496537" y="2654072"/>
            <a:ext cx="6144311" cy="1554272"/>
          </a:xfrm>
          <a:prstGeom prst="rect">
            <a:avLst/>
          </a:prstGeom>
        </p:spPr>
        <p:txBody>
          <a:bodyPr wrap="square">
            <a:spAutoFit/>
          </a:bodyPr>
          <a:lstStyle/>
          <a:p>
            <a:pPr>
              <a:lnSpc>
                <a:spcPct val="250000"/>
              </a:lnSpc>
            </a:pPr>
            <a:r>
              <a:rPr lang="ar-SA" sz="1900" b="1" dirty="0">
                <a:ln w="3175" cmpd="sng">
                  <a:solidFill>
                    <a:srgbClr val="FF2929"/>
                  </a:solidFill>
                  <a:prstDash val="solid"/>
                </a:ln>
                <a:solidFill>
                  <a:srgbClr val="FF5757"/>
                </a:solidFill>
                <a:latin typeface="AbdoMaster-Bold" panose="02000500030000020004" pitchFamily="50" charset="-78"/>
                <a:cs typeface="AbdoMaster-Bold" panose="02000500030000020004" pitchFamily="50" charset="-78"/>
              </a:rPr>
              <a:t>وَإِيَّاكَ </a:t>
            </a:r>
          </a:p>
          <a:p>
            <a:pPr algn="r">
              <a:lnSpc>
                <a:spcPct val="250000"/>
              </a:lnSpc>
            </a:pPr>
            <a:r>
              <a:rPr lang="ar-SA" sz="1900" b="1" dirty="0">
                <a:ln w="3175" cmpd="sng">
                  <a:solidFill>
                    <a:srgbClr val="FF2929"/>
                  </a:solidFill>
                  <a:prstDash val="solid"/>
                </a:ln>
                <a:solidFill>
                  <a:srgbClr val="FF5757"/>
                </a:solidFill>
                <a:latin typeface="AbdoMaster-Bold" panose="02000500030000020004" pitchFamily="50" charset="-78"/>
                <a:cs typeface="AbdoMaster-Bold" panose="02000500030000020004" pitchFamily="50" charset="-78"/>
              </a:rPr>
              <a:t>نَسْتَعِينُ </a:t>
            </a:r>
            <a:endParaRPr lang="ar-SA" sz="1900" dirty="0">
              <a:ln w="3175" cmpd="sng">
                <a:solidFill>
                  <a:srgbClr val="FF2929"/>
                </a:solidFill>
                <a:prstDash val="solid"/>
              </a:ln>
              <a:solidFill>
                <a:srgbClr val="FF5757"/>
              </a:solidFill>
            </a:endParaRPr>
          </a:p>
        </p:txBody>
      </p:sp>
      <p:sp>
        <p:nvSpPr>
          <p:cNvPr id="64" name="مستطيل 63"/>
          <p:cNvSpPr/>
          <p:nvPr/>
        </p:nvSpPr>
        <p:spPr>
          <a:xfrm>
            <a:off x="3548971" y="4419468"/>
            <a:ext cx="2438488" cy="384721"/>
          </a:xfrm>
          <a:prstGeom prst="rect">
            <a:avLst/>
          </a:prstGeom>
        </p:spPr>
        <p:txBody>
          <a:bodyPr wrap="none">
            <a:spAutoFit/>
          </a:bodyPr>
          <a:lstStyle/>
          <a:p>
            <a:r>
              <a:rPr lang="ar-SA" sz="1900" b="1" dirty="0">
                <a:ln w="3175" cmpd="sng">
                  <a:solidFill>
                    <a:srgbClr val="FF2929"/>
                  </a:solidFill>
                  <a:prstDash val="solid"/>
                </a:ln>
                <a:solidFill>
                  <a:srgbClr val="FF5757"/>
                </a:solidFill>
                <a:latin typeface="AbdoMaster-Bold" panose="02000500030000020004" pitchFamily="50" charset="-78"/>
                <a:cs typeface="AbdoMaster-Bold" panose="02000500030000020004" pitchFamily="50" charset="-78"/>
              </a:rPr>
              <a:t>غَيْرِ الْمَغْضُوبِ عَلَيْهِمْ</a:t>
            </a:r>
            <a:endParaRPr lang="ar-SA" sz="1900" dirty="0">
              <a:ln w="3175" cmpd="sng">
                <a:solidFill>
                  <a:srgbClr val="FF2929"/>
                </a:solidFill>
                <a:prstDash val="solid"/>
              </a:ln>
              <a:solidFill>
                <a:srgbClr val="FF5757"/>
              </a:solidFill>
            </a:endParaRPr>
          </a:p>
        </p:txBody>
      </p:sp>
      <p:sp>
        <p:nvSpPr>
          <p:cNvPr id="4" name="مستطيل 3"/>
          <p:cNvSpPr/>
          <p:nvPr/>
        </p:nvSpPr>
        <p:spPr>
          <a:xfrm>
            <a:off x="2304973" y="4419426"/>
            <a:ext cx="1394934" cy="384721"/>
          </a:xfrm>
          <a:prstGeom prst="rect">
            <a:avLst/>
          </a:prstGeom>
        </p:spPr>
        <p:txBody>
          <a:bodyPr wrap="none">
            <a:spAutoFit/>
          </a:bodyPr>
          <a:lstStyle/>
          <a:p>
            <a:r>
              <a:rPr lang="ar-SA" sz="1900" b="1" dirty="0">
                <a:ln w="3175" cmpd="sng">
                  <a:solidFill>
                    <a:srgbClr val="FF2929"/>
                  </a:solidFill>
                  <a:prstDash val="solid"/>
                </a:ln>
                <a:solidFill>
                  <a:srgbClr val="FF5757"/>
                </a:solidFill>
                <a:latin typeface="AbdoMaster-Bold" panose="02000500030000020004" pitchFamily="50" charset="-78"/>
                <a:cs typeface="AbdoMaster-Bold" panose="02000500030000020004" pitchFamily="50" charset="-78"/>
              </a:rPr>
              <a:t>وَلَا الضَّالِّينَ </a:t>
            </a:r>
            <a:endParaRPr lang="ar-SA" sz="1900" dirty="0"/>
          </a:p>
        </p:txBody>
      </p:sp>
      <p:sp>
        <p:nvSpPr>
          <p:cNvPr id="6" name="مربع نص 5"/>
          <p:cNvSpPr txBox="1"/>
          <p:nvPr/>
        </p:nvSpPr>
        <p:spPr>
          <a:xfrm>
            <a:off x="538085" y="1144846"/>
            <a:ext cx="8084195" cy="492443"/>
          </a:xfrm>
          <a:prstGeom prst="rect">
            <a:avLst/>
          </a:prstGeom>
          <a:noFill/>
        </p:spPr>
        <p:txBody>
          <a:bodyPr wrap="square" rtlCol="1">
            <a:spAutoFit/>
          </a:bodyPr>
          <a:lstStyle/>
          <a:p>
            <a:pPr algn="ctr" rtl="1"/>
            <a:r>
              <a:rPr lang="ar-SA" sz="2600" b="1" dirty="0">
                <a:solidFill>
                  <a:srgbClr val="FFE5D1"/>
                </a:solidFill>
                <a:effectLst>
                  <a:glow rad="88900">
                    <a:srgbClr val="9E4400"/>
                  </a:glow>
                </a:effectLst>
                <a:latin typeface="Hacen Casablanca Light" panose="02000000000000000000" pitchFamily="2" charset="-78"/>
                <a:cs typeface="Hacen Casablanca Light" panose="02000000000000000000" pitchFamily="2" charset="-78"/>
              </a:rPr>
              <a:t>الثناء بالجميل، والمدح بالكمال مع المحبة والتعظيم ثابت لله دون خلقه</a:t>
            </a:r>
          </a:p>
        </p:txBody>
      </p:sp>
      <p:sp>
        <p:nvSpPr>
          <p:cNvPr id="67" name="مربع نص 66"/>
          <p:cNvSpPr txBox="1"/>
          <p:nvPr/>
        </p:nvSpPr>
        <p:spPr>
          <a:xfrm>
            <a:off x="521720" y="1193654"/>
            <a:ext cx="8084195" cy="492443"/>
          </a:xfrm>
          <a:prstGeom prst="rect">
            <a:avLst/>
          </a:prstGeom>
          <a:noFill/>
        </p:spPr>
        <p:txBody>
          <a:bodyPr wrap="square" rtlCol="1">
            <a:spAutoFit/>
          </a:bodyPr>
          <a:lstStyle/>
          <a:p>
            <a:pPr algn="ctr" rtl="1"/>
            <a:r>
              <a:rPr lang="ar-SA" sz="2600" b="1" dirty="0">
                <a:solidFill>
                  <a:srgbClr val="FFE5D1"/>
                </a:solidFill>
                <a:effectLst>
                  <a:glow rad="88900">
                    <a:srgbClr val="9E4400"/>
                  </a:glow>
                </a:effectLst>
                <a:latin typeface="Hacen Casablanca Light" panose="02000000000000000000" pitchFamily="2" charset="-78"/>
                <a:cs typeface="Hacen Casablanca Light" panose="02000000000000000000" pitchFamily="2" charset="-78"/>
              </a:rPr>
              <a:t>جمع عالم، وهو كل ما سوى الله، كعالم الإنس، وعالم الجن، وعالم النبات</a:t>
            </a:r>
          </a:p>
        </p:txBody>
      </p:sp>
      <p:sp>
        <p:nvSpPr>
          <p:cNvPr id="68" name="مربع نص 67"/>
          <p:cNvSpPr txBox="1"/>
          <p:nvPr/>
        </p:nvSpPr>
        <p:spPr>
          <a:xfrm>
            <a:off x="465179" y="1178825"/>
            <a:ext cx="8084195" cy="492443"/>
          </a:xfrm>
          <a:prstGeom prst="rect">
            <a:avLst/>
          </a:prstGeom>
          <a:noFill/>
        </p:spPr>
        <p:txBody>
          <a:bodyPr wrap="square" rtlCol="1">
            <a:spAutoFit/>
          </a:bodyPr>
          <a:lstStyle/>
          <a:p>
            <a:pPr algn="ctr" rtl="1"/>
            <a:r>
              <a:rPr lang="ar-SA" sz="2600" b="1" dirty="0">
                <a:solidFill>
                  <a:srgbClr val="FFE5D1"/>
                </a:solidFill>
                <a:effectLst>
                  <a:glow rad="88900">
                    <a:srgbClr val="9E4400"/>
                  </a:glow>
                </a:effectLst>
                <a:latin typeface="Hacen Casablanca Light" panose="02000000000000000000" pitchFamily="2" charset="-78"/>
                <a:cs typeface="Hacen Casablanca Light" panose="02000000000000000000" pitchFamily="2" charset="-78"/>
              </a:rPr>
              <a:t>اسمان مشتقان من الرحمة على وجه المبالغة</a:t>
            </a:r>
          </a:p>
        </p:txBody>
      </p:sp>
      <p:sp>
        <p:nvSpPr>
          <p:cNvPr id="69" name="مربع نص 68"/>
          <p:cNvSpPr txBox="1"/>
          <p:nvPr/>
        </p:nvSpPr>
        <p:spPr>
          <a:xfrm>
            <a:off x="604015" y="1214503"/>
            <a:ext cx="8084195" cy="492443"/>
          </a:xfrm>
          <a:prstGeom prst="rect">
            <a:avLst/>
          </a:prstGeom>
          <a:noFill/>
        </p:spPr>
        <p:txBody>
          <a:bodyPr wrap="square" rtlCol="1">
            <a:spAutoFit/>
          </a:bodyPr>
          <a:lstStyle/>
          <a:p>
            <a:pPr algn="ctr" rtl="1"/>
            <a:r>
              <a:rPr lang="ar-SA" sz="2600" b="1" dirty="0">
                <a:solidFill>
                  <a:srgbClr val="FFE5D1"/>
                </a:solidFill>
                <a:effectLst>
                  <a:glow rad="88900">
                    <a:srgbClr val="9E4400"/>
                  </a:glow>
                </a:effectLst>
                <a:latin typeface="Hacen Casablanca Light" panose="02000000000000000000" pitchFamily="2" charset="-78"/>
                <a:cs typeface="Hacen Casablanca Light" panose="02000000000000000000" pitchFamily="2" charset="-78"/>
              </a:rPr>
              <a:t>أي نطلب العون منك وحدك</a:t>
            </a:r>
          </a:p>
        </p:txBody>
      </p:sp>
      <p:sp>
        <p:nvSpPr>
          <p:cNvPr id="70" name="مربع نص 69"/>
          <p:cNvSpPr txBox="1"/>
          <p:nvPr/>
        </p:nvSpPr>
        <p:spPr>
          <a:xfrm>
            <a:off x="669867" y="1203784"/>
            <a:ext cx="8084195" cy="492443"/>
          </a:xfrm>
          <a:prstGeom prst="rect">
            <a:avLst/>
          </a:prstGeom>
          <a:noFill/>
        </p:spPr>
        <p:txBody>
          <a:bodyPr wrap="square" rtlCol="1">
            <a:spAutoFit/>
          </a:bodyPr>
          <a:lstStyle/>
          <a:p>
            <a:pPr algn="ctr" rtl="1"/>
            <a:r>
              <a:rPr lang="ar-SA" sz="2600" b="1" dirty="0">
                <a:solidFill>
                  <a:srgbClr val="FFE5D1"/>
                </a:solidFill>
                <a:effectLst>
                  <a:glow rad="88900">
                    <a:srgbClr val="9E4400"/>
                  </a:glow>
                </a:effectLst>
                <a:latin typeface="Hacen Casablanca Light" panose="02000000000000000000" pitchFamily="2" charset="-78"/>
                <a:cs typeface="Hacen Casablanca Light" panose="02000000000000000000" pitchFamily="2" charset="-78"/>
              </a:rPr>
              <a:t>جنبنا طريق من غضبت عليهم ومن عنده علم بالحق فأعرض عنه</a:t>
            </a:r>
          </a:p>
        </p:txBody>
      </p:sp>
      <p:sp>
        <p:nvSpPr>
          <p:cNvPr id="71" name="مربع نص 70"/>
          <p:cNvSpPr txBox="1"/>
          <p:nvPr/>
        </p:nvSpPr>
        <p:spPr>
          <a:xfrm>
            <a:off x="517250" y="1199845"/>
            <a:ext cx="8084195" cy="492443"/>
          </a:xfrm>
          <a:prstGeom prst="rect">
            <a:avLst/>
          </a:prstGeom>
          <a:noFill/>
        </p:spPr>
        <p:txBody>
          <a:bodyPr wrap="square" rtlCol="1">
            <a:spAutoFit/>
          </a:bodyPr>
          <a:lstStyle/>
          <a:p>
            <a:pPr algn="ctr" rtl="1"/>
            <a:r>
              <a:rPr lang="ar-SA" sz="2600" b="1" dirty="0">
                <a:solidFill>
                  <a:srgbClr val="FFE5D1"/>
                </a:solidFill>
                <a:effectLst>
                  <a:glow rad="88900">
                    <a:srgbClr val="9E4400"/>
                  </a:glow>
                </a:effectLst>
                <a:latin typeface="Hacen Casablanca Light" panose="02000000000000000000" pitchFamily="2" charset="-78"/>
                <a:cs typeface="Hacen Casablanca Light" panose="02000000000000000000" pitchFamily="2" charset="-78"/>
              </a:rPr>
              <a:t>هم كل من يعبد الله على جهل وضلال</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iterate type="wd">
                                    <p:tmPct val="29000"/>
                                  </p:iterate>
                                  <p:childTnLst>
                                    <p:set>
                                      <p:cBhvr>
                                        <p:cTn id="6" dur="1" fill="hold">
                                          <p:stCondLst>
                                            <p:cond delay="0"/>
                                          </p:stCondLst>
                                        </p:cTn>
                                        <p:tgtEl>
                                          <p:spTgt spid="1115"/>
                                        </p:tgtEl>
                                        <p:attrNameLst>
                                          <p:attrName>style.visibility</p:attrName>
                                        </p:attrNameLst>
                                      </p:cBhvr>
                                      <p:to>
                                        <p:strVal val="visible"/>
                                      </p:to>
                                    </p:set>
                                    <p:animEffect transition="in" filter="fade">
                                      <p:cBhvr>
                                        <p:cTn id="7" dur="1250"/>
                                        <p:tgtEl>
                                          <p:spTgt spid="1115"/>
                                        </p:tgtEl>
                                      </p:cBhvr>
                                    </p:animEffect>
                                    <p:anim calcmode="lin" valueType="num">
                                      <p:cBhvr>
                                        <p:cTn id="8" dur="1250" fill="hold"/>
                                        <p:tgtEl>
                                          <p:spTgt spid="1115"/>
                                        </p:tgtEl>
                                        <p:attrNameLst>
                                          <p:attrName>ppt_x</p:attrName>
                                        </p:attrNameLst>
                                      </p:cBhvr>
                                      <p:tavLst>
                                        <p:tav tm="0">
                                          <p:val>
                                            <p:strVal val="#ppt_x"/>
                                          </p:val>
                                        </p:tav>
                                        <p:tav tm="100000">
                                          <p:val>
                                            <p:strVal val="#ppt_x"/>
                                          </p:val>
                                        </p:tav>
                                      </p:tavLst>
                                    </p:anim>
                                    <p:anim calcmode="lin" valueType="num">
                                      <p:cBhvr>
                                        <p:cTn id="9" dur="1125" decel="100000" fill="hold"/>
                                        <p:tgtEl>
                                          <p:spTgt spid="1115"/>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11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1111"/>
                                        </p:tgtEl>
                                        <p:attrNameLst>
                                          <p:attrName>style.visibility</p:attrName>
                                        </p:attrNameLst>
                                      </p:cBhvr>
                                      <p:to>
                                        <p:strVal val="visible"/>
                                      </p:to>
                                    </p:set>
                                    <p:anim calcmode="lin" valueType="num">
                                      <p:cBhvr>
                                        <p:cTn id="15" dur="750" fill="hold"/>
                                        <p:tgtEl>
                                          <p:spTgt spid="1111"/>
                                        </p:tgtEl>
                                        <p:attrNameLst>
                                          <p:attrName>ppt_w</p:attrName>
                                        </p:attrNameLst>
                                      </p:cBhvr>
                                      <p:tavLst>
                                        <p:tav tm="0">
                                          <p:val>
                                            <p:fltVal val="0"/>
                                          </p:val>
                                        </p:tav>
                                        <p:tav tm="100000">
                                          <p:val>
                                            <p:strVal val="#ppt_w"/>
                                          </p:val>
                                        </p:tav>
                                      </p:tavLst>
                                    </p:anim>
                                    <p:anim calcmode="lin" valueType="num">
                                      <p:cBhvr>
                                        <p:cTn id="16" dur="750" fill="hold"/>
                                        <p:tgtEl>
                                          <p:spTgt spid="1111"/>
                                        </p:tgtEl>
                                        <p:attrNameLst>
                                          <p:attrName>ppt_h</p:attrName>
                                        </p:attrNameLst>
                                      </p:cBhvr>
                                      <p:tavLst>
                                        <p:tav tm="0">
                                          <p:val>
                                            <p:fltVal val="0"/>
                                          </p:val>
                                        </p:tav>
                                        <p:tav tm="100000">
                                          <p:val>
                                            <p:strVal val="#ppt_h"/>
                                          </p:val>
                                        </p:tav>
                                      </p:tavLst>
                                    </p:anim>
                                  </p:childTnLst>
                                </p:cTn>
                              </p:par>
                            </p:childTnLst>
                          </p:cTn>
                        </p:par>
                        <p:par>
                          <p:cTn id="17" fill="hold">
                            <p:stCondLst>
                              <p:cond delay="750"/>
                            </p:stCondLst>
                            <p:childTnLst>
                              <p:par>
                                <p:cTn id="18" presetID="49" presetClass="entr" presetSubtype="0" decel="100000" fill="hold" grpId="0" nodeType="afterEffect">
                                  <p:stCondLst>
                                    <p:cond delay="0"/>
                                  </p:stCondLst>
                                  <p:childTnLst>
                                    <p:set>
                                      <p:cBhvr>
                                        <p:cTn id="19" dur="1" fill="hold">
                                          <p:stCondLst>
                                            <p:cond delay="0"/>
                                          </p:stCondLst>
                                        </p:cTn>
                                        <p:tgtEl>
                                          <p:spTgt spid="1129"/>
                                        </p:tgtEl>
                                        <p:attrNameLst>
                                          <p:attrName>style.visibility</p:attrName>
                                        </p:attrNameLst>
                                      </p:cBhvr>
                                      <p:to>
                                        <p:strVal val="visible"/>
                                      </p:to>
                                    </p:set>
                                    <p:anim calcmode="lin" valueType="num">
                                      <p:cBhvr>
                                        <p:cTn id="20" dur="1000" fill="hold"/>
                                        <p:tgtEl>
                                          <p:spTgt spid="1129"/>
                                        </p:tgtEl>
                                        <p:attrNameLst>
                                          <p:attrName>ppt_w</p:attrName>
                                        </p:attrNameLst>
                                      </p:cBhvr>
                                      <p:tavLst>
                                        <p:tav tm="0">
                                          <p:val>
                                            <p:fltVal val="0"/>
                                          </p:val>
                                        </p:tav>
                                        <p:tav tm="100000">
                                          <p:val>
                                            <p:strVal val="#ppt_w"/>
                                          </p:val>
                                        </p:tav>
                                      </p:tavLst>
                                    </p:anim>
                                    <p:anim calcmode="lin" valueType="num">
                                      <p:cBhvr>
                                        <p:cTn id="21" dur="1000" fill="hold"/>
                                        <p:tgtEl>
                                          <p:spTgt spid="1129"/>
                                        </p:tgtEl>
                                        <p:attrNameLst>
                                          <p:attrName>ppt_h</p:attrName>
                                        </p:attrNameLst>
                                      </p:cBhvr>
                                      <p:tavLst>
                                        <p:tav tm="0">
                                          <p:val>
                                            <p:fltVal val="0"/>
                                          </p:val>
                                        </p:tav>
                                        <p:tav tm="100000">
                                          <p:val>
                                            <p:strVal val="#ppt_h"/>
                                          </p:val>
                                        </p:tav>
                                      </p:tavLst>
                                    </p:anim>
                                    <p:anim calcmode="lin" valueType="num">
                                      <p:cBhvr>
                                        <p:cTn id="22" dur="1000" fill="hold"/>
                                        <p:tgtEl>
                                          <p:spTgt spid="1129"/>
                                        </p:tgtEl>
                                        <p:attrNameLst>
                                          <p:attrName>style.rotation</p:attrName>
                                        </p:attrNameLst>
                                      </p:cBhvr>
                                      <p:tavLst>
                                        <p:tav tm="0">
                                          <p:val>
                                            <p:fltVal val="360"/>
                                          </p:val>
                                        </p:tav>
                                        <p:tav tm="100000">
                                          <p:val>
                                            <p:fltVal val="0"/>
                                          </p:val>
                                        </p:tav>
                                      </p:tavLst>
                                    </p:anim>
                                    <p:animEffect transition="in" filter="fade">
                                      <p:cBhvr>
                                        <p:cTn id="23" dur="1000"/>
                                        <p:tgtEl>
                                          <p:spTgt spid="1129"/>
                                        </p:tgtEl>
                                      </p:cBhvr>
                                    </p:animEffect>
                                  </p:childTnLst>
                                </p:cTn>
                              </p:par>
                              <p:par>
                                <p:cTn id="24" presetID="49" presetClass="entr" presetSubtype="0" decel="100000" fill="hold" grpId="0" nodeType="withEffect">
                                  <p:stCondLst>
                                    <p:cond delay="0"/>
                                  </p:stCondLst>
                                  <p:childTnLst>
                                    <p:set>
                                      <p:cBhvr>
                                        <p:cTn id="25" dur="1" fill="hold">
                                          <p:stCondLst>
                                            <p:cond delay="0"/>
                                          </p:stCondLst>
                                        </p:cTn>
                                        <p:tgtEl>
                                          <p:spTgt spid="1130"/>
                                        </p:tgtEl>
                                        <p:attrNameLst>
                                          <p:attrName>style.visibility</p:attrName>
                                        </p:attrNameLst>
                                      </p:cBhvr>
                                      <p:to>
                                        <p:strVal val="visible"/>
                                      </p:to>
                                    </p:set>
                                    <p:anim calcmode="lin" valueType="num">
                                      <p:cBhvr>
                                        <p:cTn id="26" dur="1000" fill="hold"/>
                                        <p:tgtEl>
                                          <p:spTgt spid="1130"/>
                                        </p:tgtEl>
                                        <p:attrNameLst>
                                          <p:attrName>ppt_w</p:attrName>
                                        </p:attrNameLst>
                                      </p:cBhvr>
                                      <p:tavLst>
                                        <p:tav tm="0">
                                          <p:val>
                                            <p:fltVal val="0"/>
                                          </p:val>
                                        </p:tav>
                                        <p:tav tm="100000">
                                          <p:val>
                                            <p:strVal val="#ppt_w"/>
                                          </p:val>
                                        </p:tav>
                                      </p:tavLst>
                                    </p:anim>
                                    <p:anim calcmode="lin" valueType="num">
                                      <p:cBhvr>
                                        <p:cTn id="27" dur="1000" fill="hold"/>
                                        <p:tgtEl>
                                          <p:spTgt spid="1130"/>
                                        </p:tgtEl>
                                        <p:attrNameLst>
                                          <p:attrName>ppt_h</p:attrName>
                                        </p:attrNameLst>
                                      </p:cBhvr>
                                      <p:tavLst>
                                        <p:tav tm="0">
                                          <p:val>
                                            <p:fltVal val="0"/>
                                          </p:val>
                                        </p:tav>
                                        <p:tav tm="100000">
                                          <p:val>
                                            <p:strVal val="#ppt_h"/>
                                          </p:val>
                                        </p:tav>
                                      </p:tavLst>
                                    </p:anim>
                                    <p:anim calcmode="lin" valueType="num">
                                      <p:cBhvr>
                                        <p:cTn id="28" dur="1000" fill="hold"/>
                                        <p:tgtEl>
                                          <p:spTgt spid="1130"/>
                                        </p:tgtEl>
                                        <p:attrNameLst>
                                          <p:attrName>style.rotation</p:attrName>
                                        </p:attrNameLst>
                                      </p:cBhvr>
                                      <p:tavLst>
                                        <p:tav tm="0">
                                          <p:val>
                                            <p:fltVal val="360"/>
                                          </p:val>
                                        </p:tav>
                                        <p:tav tm="100000">
                                          <p:val>
                                            <p:fltVal val="0"/>
                                          </p:val>
                                        </p:tav>
                                      </p:tavLst>
                                    </p:anim>
                                    <p:animEffect transition="in" filter="fade">
                                      <p:cBhvr>
                                        <p:cTn id="29" dur="1000"/>
                                        <p:tgtEl>
                                          <p:spTgt spid="1130"/>
                                        </p:tgtEl>
                                      </p:cBhvr>
                                    </p:animEffect>
                                  </p:childTnLst>
                                </p:cTn>
                              </p:par>
                            </p:childTnLst>
                          </p:cTn>
                        </p:par>
                        <p:par>
                          <p:cTn id="30" fill="hold">
                            <p:stCondLst>
                              <p:cond delay="1750"/>
                            </p:stCondLst>
                            <p:childTnLst>
                              <p:par>
                                <p:cTn id="31" presetID="8" presetClass="emph" presetSubtype="0" repeatCount="indefinite" fill="hold" grpId="1" nodeType="afterEffect">
                                  <p:stCondLst>
                                    <p:cond delay="0"/>
                                  </p:stCondLst>
                                  <p:childTnLst>
                                    <p:animRot by="21600000">
                                      <p:cBhvr>
                                        <p:cTn id="32" dur="2000" fill="hold"/>
                                        <p:tgtEl>
                                          <p:spTgt spid="1129"/>
                                        </p:tgtEl>
                                        <p:attrNameLst>
                                          <p:attrName>r</p:attrName>
                                        </p:attrNameLst>
                                      </p:cBhvr>
                                    </p:animRot>
                                  </p:childTnLst>
                                </p:cTn>
                              </p:par>
                              <p:par>
                                <p:cTn id="33" presetID="8" presetClass="emph" presetSubtype="0" repeatCount="indefinite" fill="hold" grpId="1" nodeType="withEffect">
                                  <p:stCondLst>
                                    <p:cond delay="0"/>
                                  </p:stCondLst>
                                  <p:childTnLst>
                                    <p:animRot by="21600000">
                                      <p:cBhvr>
                                        <p:cTn id="34" dur="2000" fill="hold"/>
                                        <p:tgtEl>
                                          <p:spTgt spid="1130"/>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6700"/>
                                  </p:stCondLst>
                                  <p:iterate type="lt">
                                    <p:tmPct val="9316"/>
                                  </p:iterate>
                                  <p:childTnLst>
                                    <p:set>
                                      <p:cBhvr>
                                        <p:cTn id="38" dur="1" fill="hold">
                                          <p:stCondLst>
                                            <p:cond delay="0"/>
                                          </p:stCondLst>
                                        </p:cTn>
                                        <p:tgtEl>
                                          <p:spTgt spid="16">
                                            <p:txEl>
                                              <p:pRg st="0" end="0"/>
                                            </p:txEl>
                                          </p:spTgt>
                                        </p:tgtEl>
                                        <p:attrNameLst>
                                          <p:attrName>style.visibility</p:attrName>
                                        </p:attrNameLst>
                                      </p:cBhvr>
                                      <p:to>
                                        <p:strVal val="visible"/>
                                      </p:to>
                                    </p:set>
                                    <p:animEffect transition="in" filter="wipe(right)">
                                      <p:cBhvr>
                                        <p:cTn id="39" dur="1750"/>
                                        <p:tgtEl>
                                          <p:spTgt spid="16">
                                            <p:txEl>
                                              <p:pRg st="0" end="0"/>
                                            </p:txEl>
                                          </p:spTgt>
                                        </p:tgtEl>
                                      </p:cBhvr>
                                    </p:animEffect>
                                  </p:childTnLst>
                                </p:cTn>
                              </p:par>
                              <p:par>
                                <p:cTn id="40" presetID="1" presetClass="mediacall" presetSubtype="0" fill="hold" nodeType="withEffect">
                                  <p:stCondLst>
                                    <p:cond delay="0"/>
                                  </p:stCondLst>
                                  <p:childTnLst>
                                    <p:cmd type="call" cmd="playFrom(0.0)">
                                      <p:cBhvr>
                                        <p:cTn id="41" dur="56058" fill="hold"/>
                                        <p:tgtEl>
                                          <p:spTgt spid="2"/>
                                        </p:tgtEl>
                                      </p:cBhvr>
                                    </p:cmd>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grpId="1" nodeType="clickEffect">
                                  <p:stCondLst>
                                    <p:cond delay="0"/>
                                  </p:stCondLst>
                                  <p:iterate type="wd">
                                    <p:tmPct val="0"/>
                                  </p:iterate>
                                  <p:childTnLst>
                                    <p:animMotion origin="layout" path="M 1.38889E-6 -4.07407E-6 L -0.00104 -0.0966 " pathEditMode="relative" rAng="0" ptsTypes="AA">
                                      <p:cBhvr>
                                        <p:cTn id="45" dur="2000" fill="hold"/>
                                        <p:tgtEl>
                                          <p:spTgt spid="1115"/>
                                        </p:tgtEl>
                                        <p:attrNameLst>
                                          <p:attrName>ppt_x</p:attrName>
                                          <p:attrName>ppt_y</p:attrName>
                                        </p:attrNameLst>
                                      </p:cBhvr>
                                      <p:rCtr x="-52" y="-4846"/>
                                    </p:animMotion>
                                  </p:childTnLst>
                                </p:cTn>
                              </p:par>
                              <p:par>
                                <p:cTn id="46" presetID="16" presetClass="entr" presetSubtype="21" fill="hold" grpId="0" nodeType="withEffect">
                                  <p:stCondLst>
                                    <p:cond delay="500"/>
                                  </p:stCondLst>
                                  <p:childTnLst>
                                    <p:set>
                                      <p:cBhvr>
                                        <p:cTn id="47" dur="1" fill="hold">
                                          <p:stCondLst>
                                            <p:cond delay="0"/>
                                          </p:stCondLst>
                                        </p:cTn>
                                        <p:tgtEl>
                                          <p:spTgt spid="66"/>
                                        </p:tgtEl>
                                        <p:attrNameLst>
                                          <p:attrName>style.visibility</p:attrName>
                                        </p:attrNameLst>
                                      </p:cBhvr>
                                      <p:to>
                                        <p:strVal val="visible"/>
                                      </p:to>
                                    </p:set>
                                    <p:animEffect transition="in" filter="barn(inVertical)">
                                      <p:cBhvr>
                                        <p:cTn id="48" dur="1250"/>
                                        <p:tgtEl>
                                          <p:spTgt spid="6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wipe(right)">
                                      <p:cBhvr>
                                        <p:cTn id="53" dur="1250"/>
                                        <p:tgtEl>
                                          <p:spTgt spid="3"/>
                                        </p:tgtEl>
                                      </p:cBhvr>
                                    </p:animEffect>
                                  </p:childTnLst>
                                </p:cTn>
                              </p:par>
                            </p:childTnLst>
                          </p:cTn>
                        </p:par>
                        <p:par>
                          <p:cTn id="54" fill="hold">
                            <p:stCondLst>
                              <p:cond delay="1250"/>
                            </p:stCondLst>
                            <p:childTnLst>
                              <p:par>
                                <p:cTn id="55" presetID="38" presetClass="entr" presetSubtype="0" accel="50000" fill="hold" grpId="0" nodeType="afterEffect">
                                  <p:stCondLst>
                                    <p:cond delay="0"/>
                                  </p:stCondLst>
                                  <p:iterate type="wd">
                                    <p:tmPct val="20000"/>
                                  </p:iterate>
                                  <p:childTnLst>
                                    <p:set>
                                      <p:cBhvr>
                                        <p:cTn id="56" dur="1" fill="hold">
                                          <p:stCondLst>
                                            <p:cond delay="0"/>
                                          </p:stCondLst>
                                        </p:cTn>
                                        <p:tgtEl>
                                          <p:spTgt spid="6"/>
                                        </p:tgtEl>
                                        <p:attrNameLst>
                                          <p:attrName>style.visibility</p:attrName>
                                        </p:attrNameLst>
                                      </p:cBhvr>
                                      <p:to>
                                        <p:strVal val="visible"/>
                                      </p:to>
                                    </p:set>
                                    <p:set>
                                      <p:cBhvr>
                                        <p:cTn id="57" dur="455" fill="hold">
                                          <p:stCondLst>
                                            <p:cond delay="0"/>
                                          </p:stCondLst>
                                        </p:cTn>
                                        <p:tgtEl>
                                          <p:spTgt spid="6"/>
                                        </p:tgtEl>
                                        <p:attrNameLst>
                                          <p:attrName>style.rotation</p:attrName>
                                        </p:attrNameLst>
                                      </p:cBhvr>
                                      <p:to>
                                        <p:strVal val="-45.0"/>
                                      </p:to>
                                    </p:set>
                                    <p:anim calcmode="lin" valueType="num">
                                      <p:cBhvr>
                                        <p:cTn id="58" dur="455" fill="hold">
                                          <p:stCondLst>
                                            <p:cond delay="455"/>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59" dur="455"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60" dur="156" decel="50000" autoRev="1" fill="hold">
                                          <p:stCondLst>
                                            <p:cond delay="455"/>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61" dur="136" fill="hold">
                                          <p:stCondLst>
                                            <p:cond delay="864"/>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38" presetClass="exit" presetSubtype="0" accel="50000" fill="hold" grpId="1" nodeType="clickEffect">
                                  <p:stCondLst>
                                    <p:cond delay="0"/>
                                  </p:stCondLst>
                                  <p:iterate type="wd">
                                    <p:tmPct val="20000"/>
                                  </p:iterate>
                                  <p:childTnLst>
                                    <p:anim calcmode="lin" valueType="num">
                                      <p:cBhvr>
                                        <p:cTn id="65" dur="1000">
                                          <p:stCondLst>
                                            <p:cond delay="0"/>
                                          </p:stCondLst>
                                        </p:cTn>
                                        <p:tgtEl>
                                          <p:spTgt spid="6"/>
                                        </p:tgtEl>
                                        <p:attrNameLst>
                                          <p:attrName>style.rotation</p:attrName>
                                        </p:attrNameLst>
                                      </p:cBhvr>
                                      <p:tavLst>
                                        <p:tav tm="0">
                                          <p:val>
                                            <p:fltVal val="0"/>
                                          </p:val>
                                        </p:tav>
                                        <p:tav tm="100000">
                                          <p:val>
                                            <p:fltVal val="45"/>
                                          </p:val>
                                        </p:tav>
                                      </p:tavLst>
                                    </p:anim>
                                    <p:anim calcmode="lin" valueType="num">
                                      <p:cBhvr>
                                        <p:cTn id="66" dur="1000">
                                          <p:stCondLst>
                                            <p:cond delay="0"/>
                                          </p:stCondLst>
                                        </p:cTn>
                                        <p:tgtEl>
                                          <p:spTgt spid="6"/>
                                        </p:tgtEl>
                                        <p:attrNameLst>
                                          <p:attrName>ppt_y</p:attrName>
                                        </p:attrNameLst>
                                      </p:cBhvr>
                                      <p:tavLst>
                                        <p:tav tm="0">
                                          <p:val>
                                            <p:strVal val="ppt_y"/>
                                          </p:val>
                                        </p:tav>
                                        <p:tav tm="100000">
                                          <p:val>
                                            <p:strVal val="ppt_y+1"/>
                                          </p:val>
                                        </p:tav>
                                      </p:tavLst>
                                    </p:anim>
                                    <p:set>
                                      <p:cBhvr>
                                        <p:cTn id="67" dur="1" fill="hold">
                                          <p:stCondLst>
                                            <p:cond delay="999"/>
                                          </p:stCondLst>
                                        </p:cTn>
                                        <p:tgtEl>
                                          <p:spTgt spid="6"/>
                                        </p:tgtEl>
                                        <p:attrNameLst>
                                          <p:attrName>style.visibility</p:attrName>
                                        </p:attrNameLst>
                                      </p:cBhvr>
                                      <p:to>
                                        <p:strVal val="hidden"/>
                                      </p:to>
                                    </p:set>
                                  </p:childTnLst>
                                </p:cTn>
                              </p:par>
                            </p:childTnLst>
                          </p:cTn>
                        </p:par>
                        <p:par>
                          <p:cTn id="68" fill="hold">
                            <p:stCondLst>
                              <p:cond delay="3200"/>
                            </p:stCondLst>
                            <p:childTnLst>
                              <p:par>
                                <p:cTn id="69" presetID="10" presetClass="exit" presetSubtype="0" fill="hold" grpId="1" nodeType="afterEffect">
                                  <p:stCondLst>
                                    <p:cond delay="0"/>
                                  </p:stCondLst>
                                  <p:childTnLst>
                                    <p:animEffect transition="out" filter="fade">
                                      <p:cBhvr>
                                        <p:cTn id="70" dur="1000"/>
                                        <p:tgtEl>
                                          <p:spTgt spid="3"/>
                                        </p:tgtEl>
                                      </p:cBhvr>
                                    </p:animEffect>
                                    <p:set>
                                      <p:cBhvr>
                                        <p:cTn id="71" dur="1" fill="hold">
                                          <p:stCondLst>
                                            <p:cond delay="999"/>
                                          </p:stCondLst>
                                        </p:cTn>
                                        <p:tgtEl>
                                          <p:spTgt spid="3"/>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2" presetClass="entr" presetSubtype="2" fill="hold" grpId="0" nodeType="clickEffect">
                                  <p:stCondLst>
                                    <p:cond delay="0"/>
                                  </p:stCondLst>
                                  <p:childTnLst>
                                    <p:set>
                                      <p:cBhvr>
                                        <p:cTn id="75" dur="1" fill="hold">
                                          <p:stCondLst>
                                            <p:cond delay="0"/>
                                          </p:stCondLst>
                                        </p:cTn>
                                        <p:tgtEl>
                                          <p:spTgt spid="61"/>
                                        </p:tgtEl>
                                        <p:attrNameLst>
                                          <p:attrName>style.visibility</p:attrName>
                                        </p:attrNameLst>
                                      </p:cBhvr>
                                      <p:to>
                                        <p:strVal val="visible"/>
                                      </p:to>
                                    </p:set>
                                    <p:animEffect transition="in" filter="wipe(right)">
                                      <p:cBhvr>
                                        <p:cTn id="76" dur="1250"/>
                                        <p:tgtEl>
                                          <p:spTgt spid="61"/>
                                        </p:tgtEl>
                                      </p:cBhvr>
                                    </p:animEffect>
                                  </p:childTnLst>
                                </p:cTn>
                              </p:par>
                            </p:childTnLst>
                          </p:cTn>
                        </p:par>
                        <p:par>
                          <p:cTn id="77" fill="hold">
                            <p:stCondLst>
                              <p:cond delay="1250"/>
                            </p:stCondLst>
                            <p:childTnLst>
                              <p:par>
                                <p:cTn id="78" presetID="38" presetClass="entr" presetSubtype="0" accel="50000" fill="hold" grpId="0" nodeType="afterEffect">
                                  <p:stCondLst>
                                    <p:cond delay="0"/>
                                  </p:stCondLst>
                                  <p:iterate type="wd">
                                    <p:tmPct val="20000"/>
                                  </p:iterate>
                                  <p:childTnLst>
                                    <p:set>
                                      <p:cBhvr>
                                        <p:cTn id="79" dur="1" fill="hold">
                                          <p:stCondLst>
                                            <p:cond delay="0"/>
                                          </p:stCondLst>
                                        </p:cTn>
                                        <p:tgtEl>
                                          <p:spTgt spid="67"/>
                                        </p:tgtEl>
                                        <p:attrNameLst>
                                          <p:attrName>style.visibility</p:attrName>
                                        </p:attrNameLst>
                                      </p:cBhvr>
                                      <p:to>
                                        <p:strVal val="visible"/>
                                      </p:to>
                                    </p:set>
                                    <p:set>
                                      <p:cBhvr>
                                        <p:cTn id="80" dur="455" fill="hold">
                                          <p:stCondLst>
                                            <p:cond delay="0"/>
                                          </p:stCondLst>
                                        </p:cTn>
                                        <p:tgtEl>
                                          <p:spTgt spid="67"/>
                                        </p:tgtEl>
                                        <p:attrNameLst>
                                          <p:attrName>style.rotation</p:attrName>
                                        </p:attrNameLst>
                                      </p:cBhvr>
                                      <p:to>
                                        <p:strVal val="-45.0"/>
                                      </p:to>
                                    </p:set>
                                    <p:anim calcmode="lin" valueType="num">
                                      <p:cBhvr>
                                        <p:cTn id="81" dur="455" fill="hold">
                                          <p:stCondLst>
                                            <p:cond delay="455"/>
                                          </p:stCondLst>
                                        </p:cTn>
                                        <p:tgtEl>
                                          <p:spTgt spid="67"/>
                                        </p:tgtEl>
                                        <p:attrNameLst>
                                          <p:attrName>style.rotation</p:attrName>
                                        </p:attrNameLst>
                                      </p:cBhvr>
                                      <p:tavLst>
                                        <p:tav tm="0">
                                          <p:val>
                                            <p:fltVal val="-45"/>
                                          </p:val>
                                        </p:tav>
                                        <p:tav tm="69900">
                                          <p:val>
                                            <p:fltVal val="45"/>
                                          </p:val>
                                        </p:tav>
                                        <p:tav tm="100000">
                                          <p:val>
                                            <p:fltVal val="0"/>
                                          </p:val>
                                        </p:tav>
                                      </p:tavLst>
                                    </p:anim>
                                    <p:anim calcmode="lin" valueType="num">
                                      <p:cBhvr>
                                        <p:cTn id="82" dur="455" fill="hold">
                                          <p:stCondLst>
                                            <p:cond delay="0"/>
                                          </p:stCondLst>
                                        </p:cTn>
                                        <p:tgtEl>
                                          <p:spTgt spid="67"/>
                                        </p:tgtEl>
                                        <p:attrNameLst>
                                          <p:attrName>ppt_y</p:attrName>
                                        </p:attrNameLst>
                                      </p:cBhvr>
                                      <p:tavLst>
                                        <p:tav tm="0">
                                          <p:val>
                                            <p:strVal val="#ppt_y-1"/>
                                          </p:val>
                                        </p:tav>
                                        <p:tav tm="100000">
                                          <p:val>
                                            <p:strVal val="#ppt_y-(0.354*#ppt_w-0.172*#ppt_h)"/>
                                          </p:val>
                                        </p:tav>
                                      </p:tavLst>
                                    </p:anim>
                                    <p:anim calcmode="lin" valueType="num">
                                      <p:cBhvr>
                                        <p:cTn id="83" dur="156" decel="50000" autoRev="1" fill="hold">
                                          <p:stCondLst>
                                            <p:cond delay="455"/>
                                          </p:stCondLst>
                                        </p:cTn>
                                        <p:tgtEl>
                                          <p:spTgt spid="67"/>
                                        </p:tgtEl>
                                        <p:attrNameLst>
                                          <p:attrName>ppt_y</p:attrName>
                                        </p:attrNameLst>
                                      </p:cBhvr>
                                      <p:tavLst>
                                        <p:tav tm="0">
                                          <p:val>
                                            <p:strVal val="#ppt_y-(0.354*#ppt_w-0.172*#ppt_h)"/>
                                          </p:val>
                                        </p:tav>
                                        <p:tav tm="100000">
                                          <p:val>
                                            <p:strVal val="#ppt_y-(0.354*#ppt_w-0.172*#ppt_h)-#ppt_h/2"/>
                                          </p:val>
                                        </p:tav>
                                      </p:tavLst>
                                    </p:anim>
                                    <p:anim calcmode="lin" valueType="num">
                                      <p:cBhvr>
                                        <p:cTn id="84" dur="136" fill="hold">
                                          <p:stCondLst>
                                            <p:cond delay="864"/>
                                          </p:stCondLst>
                                        </p:cTn>
                                        <p:tgtEl>
                                          <p:spTgt spid="67"/>
                                        </p:tgtEl>
                                        <p:attrNameLst>
                                          <p:attrName>ppt_y</p:attrName>
                                        </p:attrNameLst>
                                      </p:cBhvr>
                                      <p:tavLst>
                                        <p:tav tm="0">
                                          <p:val>
                                            <p:strVal val="#ppt_y-(0.354*#ppt_w-0.172*#ppt_h)"/>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38" presetClass="exit" presetSubtype="0" accel="50000" fill="hold" grpId="1" nodeType="clickEffect">
                                  <p:stCondLst>
                                    <p:cond delay="0"/>
                                  </p:stCondLst>
                                  <p:iterate type="wd">
                                    <p:tmPct val="20000"/>
                                  </p:iterate>
                                  <p:childTnLst>
                                    <p:anim calcmode="lin" valueType="num">
                                      <p:cBhvr>
                                        <p:cTn id="88" dur="1000">
                                          <p:stCondLst>
                                            <p:cond delay="0"/>
                                          </p:stCondLst>
                                        </p:cTn>
                                        <p:tgtEl>
                                          <p:spTgt spid="67"/>
                                        </p:tgtEl>
                                        <p:attrNameLst>
                                          <p:attrName>style.rotation</p:attrName>
                                        </p:attrNameLst>
                                      </p:cBhvr>
                                      <p:tavLst>
                                        <p:tav tm="0">
                                          <p:val>
                                            <p:fltVal val="0"/>
                                          </p:val>
                                        </p:tav>
                                        <p:tav tm="100000">
                                          <p:val>
                                            <p:fltVal val="45"/>
                                          </p:val>
                                        </p:tav>
                                      </p:tavLst>
                                    </p:anim>
                                    <p:anim calcmode="lin" valueType="num">
                                      <p:cBhvr>
                                        <p:cTn id="89" dur="1000">
                                          <p:stCondLst>
                                            <p:cond delay="0"/>
                                          </p:stCondLst>
                                        </p:cTn>
                                        <p:tgtEl>
                                          <p:spTgt spid="67"/>
                                        </p:tgtEl>
                                        <p:attrNameLst>
                                          <p:attrName>ppt_y</p:attrName>
                                        </p:attrNameLst>
                                      </p:cBhvr>
                                      <p:tavLst>
                                        <p:tav tm="0">
                                          <p:val>
                                            <p:strVal val="ppt_y"/>
                                          </p:val>
                                        </p:tav>
                                        <p:tav tm="100000">
                                          <p:val>
                                            <p:strVal val="ppt_y+1"/>
                                          </p:val>
                                        </p:tav>
                                      </p:tavLst>
                                    </p:anim>
                                    <p:set>
                                      <p:cBhvr>
                                        <p:cTn id="90" dur="1" fill="hold">
                                          <p:stCondLst>
                                            <p:cond delay="999"/>
                                          </p:stCondLst>
                                        </p:cTn>
                                        <p:tgtEl>
                                          <p:spTgt spid="67"/>
                                        </p:tgtEl>
                                        <p:attrNameLst>
                                          <p:attrName>style.visibility</p:attrName>
                                        </p:attrNameLst>
                                      </p:cBhvr>
                                      <p:to>
                                        <p:strVal val="hidden"/>
                                      </p:to>
                                    </p:set>
                                  </p:childTnLst>
                                </p:cTn>
                              </p:par>
                            </p:childTnLst>
                          </p:cTn>
                        </p:par>
                        <p:par>
                          <p:cTn id="91" fill="hold">
                            <p:stCondLst>
                              <p:cond delay="4200"/>
                            </p:stCondLst>
                            <p:childTnLst>
                              <p:par>
                                <p:cTn id="92" presetID="10" presetClass="exit" presetSubtype="0" fill="hold" grpId="1" nodeType="afterEffect">
                                  <p:stCondLst>
                                    <p:cond delay="0"/>
                                  </p:stCondLst>
                                  <p:childTnLst>
                                    <p:animEffect transition="out" filter="fade">
                                      <p:cBhvr>
                                        <p:cTn id="93" dur="1000"/>
                                        <p:tgtEl>
                                          <p:spTgt spid="61"/>
                                        </p:tgtEl>
                                      </p:cBhvr>
                                    </p:animEffect>
                                    <p:set>
                                      <p:cBhvr>
                                        <p:cTn id="94" dur="1" fill="hold">
                                          <p:stCondLst>
                                            <p:cond delay="999"/>
                                          </p:stCondLst>
                                        </p:cTn>
                                        <p:tgtEl>
                                          <p:spTgt spid="6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2" presetClass="entr" presetSubtype="2" fill="hold" grpId="0" nodeType="clickEffect">
                                  <p:stCondLst>
                                    <p:cond delay="0"/>
                                  </p:stCondLst>
                                  <p:childTnLst>
                                    <p:set>
                                      <p:cBhvr>
                                        <p:cTn id="98" dur="1" fill="hold">
                                          <p:stCondLst>
                                            <p:cond delay="0"/>
                                          </p:stCondLst>
                                        </p:cTn>
                                        <p:tgtEl>
                                          <p:spTgt spid="62"/>
                                        </p:tgtEl>
                                        <p:attrNameLst>
                                          <p:attrName>style.visibility</p:attrName>
                                        </p:attrNameLst>
                                      </p:cBhvr>
                                      <p:to>
                                        <p:strVal val="visible"/>
                                      </p:to>
                                    </p:set>
                                    <p:animEffect transition="in" filter="wipe(right)">
                                      <p:cBhvr>
                                        <p:cTn id="99" dur="1250"/>
                                        <p:tgtEl>
                                          <p:spTgt spid="62"/>
                                        </p:tgtEl>
                                      </p:cBhvr>
                                    </p:animEffect>
                                  </p:childTnLst>
                                </p:cTn>
                              </p:par>
                            </p:childTnLst>
                          </p:cTn>
                        </p:par>
                        <p:par>
                          <p:cTn id="100" fill="hold">
                            <p:stCondLst>
                              <p:cond delay="1250"/>
                            </p:stCondLst>
                            <p:childTnLst>
                              <p:par>
                                <p:cTn id="101" presetID="38" presetClass="entr" presetSubtype="0" accel="50000" fill="hold" grpId="0" nodeType="afterEffect">
                                  <p:stCondLst>
                                    <p:cond delay="0"/>
                                  </p:stCondLst>
                                  <p:iterate type="wd">
                                    <p:tmPct val="20000"/>
                                  </p:iterate>
                                  <p:childTnLst>
                                    <p:set>
                                      <p:cBhvr>
                                        <p:cTn id="102" dur="1" fill="hold">
                                          <p:stCondLst>
                                            <p:cond delay="0"/>
                                          </p:stCondLst>
                                        </p:cTn>
                                        <p:tgtEl>
                                          <p:spTgt spid="68"/>
                                        </p:tgtEl>
                                        <p:attrNameLst>
                                          <p:attrName>style.visibility</p:attrName>
                                        </p:attrNameLst>
                                      </p:cBhvr>
                                      <p:to>
                                        <p:strVal val="visible"/>
                                      </p:to>
                                    </p:set>
                                    <p:set>
                                      <p:cBhvr>
                                        <p:cTn id="103" dur="455" fill="hold">
                                          <p:stCondLst>
                                            <p:cond delay="0"/>
                                          </p:stCondLst>
                                        </p:cTn>
                                        <p:tgtEl>
                                          <p:spTgt spid="68"/>
                                        </p:tgtEl>
                                        <p:attrNameLst>
                                          <p:attrName>style.rotation</p:attrName>
                                        </p:attrNameLst>
                                      </p:cBhvr>
                                      <p:to>
                                        <p:strVal val="-45.0"/>
                                      </p:to>
                                    </p:set>
                                    <p:anim calcmode="lin" valueType="num">
                                      <p:cBhvr>
                                        <p:cTn id="104" dur="455" fill="hold">
                                          <p:stCondLst>
                                            <p:cond delay="455"/>
                                          </p:stCondLst>
                                        </p:cTn>
                                        <p:tgtEl>
                                          <p:spTgt spid="68"/>
                                        </p:tgtEl>
                                        <p:attrNameLst>
                                          <p:attrName>style.rotation</p:attrName>
                                        </p:attrNameLst>
                                      </p:cBhvr>
                                      <p:tavLst>
                                        <p:tav tm="0">
                                          <p:val>
                                            <p:fltVal val="-45"/>
                                          </p:val>
                                        </p:tav>
                                        <p:tav tm="69900">
                                          <p:val>
                                            <p:fltVal val="45"/>
                                          </p:val>
                                        </p:tav>
                                        <p:tav tm="100000">
                                          <p:val>
                                            <p:fltVal val="0"/>
                                          </p:val>
                                        </p:tav>
                                      </p:tavLst>
                                    </p:anim>
                                    <p:anim calcmode="lin" valueType="num">
                                      <p:cBhvr>
                                        <p:cTn id="105" dur="455" fill="hold">
                                          <p:stCondLst>
                                            <p:cond delay="0"/>
                                          </p:stCondLst>
                                        </p:cTn>
                                        <p:tgtEl>
                                          <p:spTgt spid="68"/>
                                        </p:tgtEl>
                                        <p:attrNameLst>
                                          <p:attrName>ppt_y</p:attrName>
                                        </p:attrNameLst>
                                      </p:cBhvr>
                                      <p:tavLst>
                                        <p:tav tm="0">
                                          <p:val>
                                            <p:strVal val="#ppt_y-1"/>
                                          </p:val>
                                        </p:tav>
                                        <p:tav tm="100000">
                                          <p:val>
                                            <p:strVal val="#ppt_y-(0.354*#ppt_w-0.172*#ppt_h)"/>
                                          </p:val>
                                        </p:tav>
                                      </p:tavLst>
                                    </p:anim>
                                    <p:anim calcmode="lin" valueType="num">
                                      <p:cBhvr>
                                        <p:cTn id="106" dur="156" decel="50000" autoRev="1" fill="hold">
                                          <p:stCondLst>
                                            <p:cond delay="455"/>
                                          </p:stCondLst>
                                        </p:cTn>
                                        <p:tgtEl>
                                          <p:spTgt spid="68"/>
                                        </p:tgtEl>
                                        <p:attrNameLst>
                                          <p:attrName>ppt_y</p:attrName>
                                        </p:attrNameLst>
                                      </p:cBhvr>
                                      <p:tavLst>
                                        <p:tav tm="0">
                                          <p:val>
                                            <p:strVal val="#ppt_y-(0.354*#ppt_w-0.172*#ppt_h)"/>
                                          </p:val>
                                        </p:tav>
                                        <p:tav tm="100000">
                                          <p:val>
                                            <p:strVal val="#ppt_y-(0.354*#ppt_w-0.172*#ppt_h)-#ppt_h/2"/>
                                          </p:val>
                                        </p:tav>
                                      </p:tavLst>
                                    </p:anim>
                                    <p:anim calcmode="lin" valueType="num">
                                      <p:cBhvr>
                                        <p:cTn id="107" dur="136" fill="hold">
                                          <p:stCondLst>
                                            <p:cond delay="864"/>
                                          </p:stCondLst>
                                        </p:cTn>
                                        <p:tgtEl>
                                          <p:spTgt spid="68"/>
                                        </p:tgtEl>
                                        <p:attrNameLst>
                                          <p:attrName>ppt_y</p:attrName>
                                        </p:attrNameLst>
                                      </p:cBhvr>
                                      <p:tavLst>
                                        <p:tav tm="0">
                                          <p:val>
                                            <p:strVal val="#ppt_y-(0.354*#ppt_w-0.172*#ppt_h)"/>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38" presetClass="exit" presetSubtype="0" accel="50000" fill="hold" grpId="1" nodeType="clickEffect">
                                  <p:stCondLst>
                                    <p:cond delay="0"/>
                                  </p:stCondLst>
                                  <p:iterate type="wd">
                                    <p:tmPct val="20000"/>
                                  </p:iterate>
                                  <p:childTnLst>
                                    <p:anim calcmode="lin" valueType="num">
                                      <p:cBhvr>
                                        <p:cTn id="111" dur="1000">
                                          <p:stCondLst>
                                            <p:cond delay="0"/>
                                          </p:stCondLst>
                                        </p:cTn>
                                        <p:tgtEl>
                                          <p:spTgt spid="68"/>
                                        </p:tgtEl>
                                        <p:attrNameLst>
                                          <p:attrName>style.rotation</p:attrName>
                                        </p:attrNameLst>
                                      </p:cBhvr>
                                      <p:tavLst>
                                        <p:tav tm="0">
                                          <p:val>
                                            <p:fltVal val="0"/>
                                          </p:val>
                                        </p:tav>
                                        <p:tav tm="100000">
                                          <p:val>
                                            <p:fltVal val="45"/>
                                          </p:val>
                                        </p:tav>
                                      </p:tavLst>
                                    </p:anim>
                                    <p:anim calcmode="lin" valueType="num">
                                      <p:cBhvr>
                                        <p:cTn id="112" dur="1000">
                                          <p:stCondLst>
                                            <p:cond delay="0"/>
                                          </p:stCondLst>
                                        </p:cTn>
                                        <p:tgtEl>
                                          <p:spTgt spid="68"/>
                                        </p:tgtEl>
                                        <p:attrNameLst>
                                          <p:attrName>ppt_y</p:attrName>
                                        </p:attrNameLst>
                                      </p:cBhvr>
                                      <p:tavLst>
                                        <p:tav tm="0">
                                          <p:val>
                                            <p:strVal val="ppt_y"/>
                                          </p:val>
                                        </p:tav>
                                        <p:tav tm="100000">
                                          <p:val>
                                            <p:strVal val="ppt_y+1"/>
                                          </p:val>
                                        </p:tav>
                                      </p:tavLst>
                                    </p:anim>
                                    <p:set>
                                      <p:cBhvr>
                                        <p:cTn id="113" dur="1" fill="hold">
                                          <p:stCondLst>
                                            <p:cond delay="999"/>
                                          </p:stCondLst>
                                        </p:cTn>
                                        <p:tgtEl>
                                          <p:spTgt spid="68"/>
                                        </p:tgtEl>
                                        <p:attrNameLst>
                                          <p:attrName>style.visibility</p:attrName>
                                        </p:attrNameLst>
                                      </p:cBhvr>
                                      <p:to>
                                        <p:strVal val="hidden"/>
                                      </p:to>
                                    </p:set>
                                  </p:childTnLst>
                                </p:cTn>
                              </p:par>
                            </p:childTnLst>
                          </p:cTn>
                        </p:par>
                        <p:par>
                          <p:cTn id="114" fill="hold">
                            <p:stCondLst>
                              <p:cond delay="2200"/>
                            </p:stCondLst>
                            <p:childTnLst>
                              <p:par>
                                <p:cTn id="115" presetID="10" presetClass="exit" presetSubtype="0" fill="hold" grpId="1" nodeType="afterEffect">
                                  <p:stCondLst>
                                    <p:cond delay="0"/>
                                  </p:stCondLst>
                                  <p:childTnLst>
                                    <p:animEffect transition="out" filter="fade">
                                      <p:cBhvr>
                                        <p:cTn id="116" dur="1000"/>
                                        <p:tgtEl>
                                          <p:spTgt spid="62"/>
                                        </p:tgtEl>
                                      </p:cBhvr>
                                    </p:animEffect>
                                    <p:set>
                                      <p:cBhvr>
                                        <p:cTn id="117" dur="1" fill="hold">
                                          <p:stCondLst>
                                            <p:cond delay="999"/>
                                          </p:stCondLst>
                                        </p:cTn>
                                        <p:tgtEl>
                                          <p:spTgt spid="62"/>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grpId="0" nodeType="clickEffect">
                                  <p:stCondLst>
                                    <p:cond delay="0"/>
                                  </p:stCondLst>
                                  <p:childTnLst>
                                    <p:set>
                                      <p:cBhvr>
                                        <p:cTn id="121" dur="1" fill="hold">
                                          <p:stCondLst>
                                            <p:cond delay="0"/>
                                          </p:stCondLst>
                                        </p:cTn>
                                        <p:tgtEl>
                                          <p:spTgt spid="63"/>
                                        </p:tgtEl>
                                        <p:attrNameLst>
                                          <p:attrName>style.visibility</p:attrName>
                                        </p:attrNameLst>
                                      </p:cBhvr>
                                      <p:to>
                                        <p:strVal val="visible"/>
                                      </p:to>
                                    </p:set>
                                    <p:animEffect transition="in" filter="wipe(up)">
                                      <p:cBhvr>
                                        <p:cTn id="122" dur="1250"/>
                                        <p:tgtEl>
                                          <p:spTgt spid="63"/>
                                        </p:tgtEl>
                                      </p:cBhvr>
                                    </p:animEffect>
                                  </p:childTnLst>
                                </p:cTn>
                              </p:par>
                            </p:childTnLst>
                          </p:cTn>
                        </p:par>
                        <p:par>
                          <p:cTn id="123" fill="hold">
                            <p:stCondLst>
                              <p:cond delay="1250"/>
                            </p:stCondLst>
                            <p:childTnLst>
                              <p:par>
                                <p:cTn id="124" presetID="38" presetClass="entr" presetSubtype="0" accel="50000" fill="hold" grpId="0" nodeType="afterEffect">
                                  <p:stCondLst>
                                    <p:cond delay="0"/>
                                  </p:stCondLst>
                                  <p:iterate type="wd">
                                    <p:tmPct val="20000"/>
                                  </p:iterate>
                                  <p:childTnLst>
                                    <p:set>
                                      <p:cBhvr>
                                        <p:cTn id="125" dur="1" fill="hold">
                                          <p:stCondLst>
                                            <p:cond delay="0"/>
                                          </p:stCondLst>
                                        </p:cTn>
                                        <p:tgtEl>
                                          <p:spTgt spid="69"/>
                                        </p:tgtEl>
                                        <p:attrNameLst>
                                          <p:attrName>style.visibility</p:attrName>
                                        </p:attrNameLst>
                                      </p:cBhvr>
                                      <p:to>
                                        <p:strVal val="visible"/>
                                      </p:to>
                                    </p:set>
                                    <p:set>
                                      <p:cBhvr>
                                        <p:cTn id="126" dur="455" fill="hold">
                                          <p:stCondLst>
                                            <p:cond delay="0"/>
                                          </p:stCondLst>
                                        </p:cTn>
                                        <p:tgtEl>
                                          <p:spTgt spid="69"/>
                                        </p:tgtEl>
                                        <p:attrNameLst>
                                          <p:attrName>style.rotation</p:attrName>
                                        </p:attrNameLst>
                                      </p:cBhvr>
                                      <p:to>
                                        <p:strVal val="-45.0"/>
                                      </p:to>
                                    </p:set>
                                    <p:anim calcmode="lin" valueType="num">
                                      <p:cBhvr>
                                        <p:cTn id="127" dur="455" fill="hold">
                                          <p:stCondLst>
                                            <p:cond delay="455"/>
                                          </p:stCondLst>
                                        </p:cTn>
                                        <p:tgtEl>
                                          <p:spTgt spid="69"/>
                                        </p:tgtEl>
                                        <p:attrNameLst>
                                          <p:attrName>style.rotation</p:attrName>
                                        </p:attrNameLst>
                                      </p:cBhvr>
                                      <p:tavLst>
                                        <p:tav tm="0">
                                          <p:val>
                                            <p:fltVal val="-45"/>
                                          </p:val>
                                        </p:tav>
                                        <p:tav tm="69900">
                                          <p:val>
                                            <p:fltVal val="45"/>
                                          </p:val>
                                        </p:tav>
                                        <p:tav tm="100000">
                                          <p:val>
                                            <p:fltVal val="0"/>
                                          </p:val>
                                        </p:tav>
                                      </p:tavLst>
                                    </p:anim>
                                    <p:anim calcmode="lin" valueType="num">
                                      <p:cBhvr>
                                        <p:cTn id="128" dur="455" fill="hold">
                                          <p:stCondLst>
                                            <p:cond delay="0"/>
                                          </p:stCondLst>
                                        </p:cTn>
                                        <p:tgtEl>
                                          <p:spTgt spid="69"/>
                                        </p:tgtEl>
                                        <p:attrNameLst>
                                          <p:attrName>ppt_y</p:attrName>
                                        </p:attrNameLst>
                                      </p:cBhvr>
                                      <p:tavLst>
                                        <p:tav tm="0">
                                          <p:val>
                                            <p:strVal val="#ppt_y-1"/>
                                          </p:val>
                                        </p:tav>
                                        <p:tav tm="100000">
                                          <p:val>
                                            <p:strVal val="#ppt_y-(0.354*#ppt_w-0.172*#ppt_h)"/>
                                          </p:val>
                                        </p:tav>
                                      </p:tavLst>
                                    </p:anim>
                                    <p:anim calcmode="lin" valueType="num">
                                      <p:cBhvr>
                                        <p:cTn id="129" dur="156" decel="50000" autoRev="1" fill="hold">
                                          <p:stCondLst>
                                            <p:cond delay="455"/>
                                          </p:stCondLst>
                                        </p:cTn>
                                        <p:tgtEl>
                                          <p:spTgt spid="69"/>
                                        </p:tgtEl>
                                        <p:attrNameLst>
                                          <p:attrName>ppt_y</p:attrName>
                                        </p:attrNameLst>
                                      </p:cBhvr>
                                      <p:tavLst>
                                        <p:tav tm="0">
                                          <p:val>
                                            <p:strVal val="#ppt_y-(0.354*#ppt_w-0.172*#ppt_h)"/>
                                          </p:val>
                                        </p:tav>
                                        <p:tav tm="100000">
                                          <p:val>
                                            <p:strVal val="#ppt_y-(0.354*#ppt_w-0.172*#ppt_h)-#ppt_h/2"/>
                                          </p:val>
                                        </p:tav>
                                      </p:tavLst>
                                    </p:anim>
                                    <p:anim calcmode="lin" valueType="num">
                                      <p:cBhvr>
                                        <p:cTn id="130" dur="136" fill="hold">
                                          <p:stCondLst>
                                            <p:cond delay="864"/>
                                          </p:stCondLst>
                                        </p:cTn>
                                        <p:tgtEl>
                                          <p:spTgt spid="69"/>
                                        </p:tgtEl>
                                        <p:attrNameLst>
                                          <p:attrName>ppt_y</p:attrName>
                                        </p:attrNameLst>
                                      </p:cBhvr>
                                      <p:tavLst>
                                        <p:tav tm="0">
                                          <p:val>
                                            <p:strVal val="#ppt_y-(0.354*#ppt_w-0.172*#ppt_h)"/>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38" presetClass="exit" presetSubtype="0" accel="50000" fill="hold" grpId="1" nodeType="clickEffect">
                                  <p:stCondLst>
                                    <p:cond delay="0"/>
                                  </p:stCondLst>
                                  <p:iterate type="wd">
                                    <p:tmPct val="20000"/>
                                  </p:iterate>
                                  <p:childTnLst>
                                    <p:anim calcmode="lin" valueType="num">
                                      <p:cBhvr>
                                        <p:cTn id="134" dur="1000">
                                          <p:stCondLst>
                                            <p:cond delay="0"/>
                                          </p:stCondLst>
                                        </p:cTn>
                                        <p:tgtEl>
                                          <p:spTgt spid="69"/>
                                        </p:tgtEl>
                                        <p:attrNameLst>
                                          <p:attrName>style.rotation</p:attrName>
                                        </p:attrNameLst>
                                      </p:cBhvr>
                                      <p:tavLst>
                                        <p:tav tm="0">
                                          <p:val>
                                            <p:fltVal val="0"/>
                                          </p:val>
                                        </p:tav>
                                        <p:tav tm="100000">
                                          <p:val>
                                            <p:fltVal val="45"/>
                                          </p:val>
                                        </p:tav>
                                      </p:tavLst>
                                    </p:anim>
                                    <p:anim calcmode="lin" valueType="num">
                                      <p:cBhvr>
                                        <p:cTn id="135" dur="1000">
                                          <p:stCondLst>
                                            <p:cond delay="0"/>
                                          </p:stCondLst>
                                        </p:cTn>
                                        <p:tgtEl>
                                          <p:spTgt spid="69"/>
                                        </p:tgtEl>
                                        <p:attrNameLst>
                                          <p:attrName>ppt_y</p:attrName>
                                        </p:attrNameLst>
                                      </p:cBhvr>
                                      <p:tavLst>
                                        <p:tav tm="0">
                                          <p:val>
                                            <p:strVal val="ppt_y"/>
                                          </p:val>
                                        </p:tav>
                                        <p:tav tm="100000">
                                          <p:val>
                                            <p:strVal val="ppt_y+1"/>
                                          </p:val>
                                        </p:tav>
                                      </p:tavLst>
                                    </p:anim>
                                    <p:set>
                                      <p:cBhvr>
                                        <p:cTn id="136" dur="1" fill="hold">
                                          <p:stCondLst>
                                            <p:cond delay="999"/>
                                          </p:stCondLst>
                                        </p:cTn>
                                        <p:tgtEl>
                                          <p:spTgt spid="69"/>
                                        </p:tgtEl>
                                        <p:attrNameLst>
                                          <p:attrName>style.visibility</p:attrName>
                                        </p:attrNameLst>
                                      </p:cBhvr>
                                      <p:to>
                                        <p:strVal val="hidden"/>
                                      </p:to>
                                    </p:set>
                                  </p:childTnLst>
                                </p:cTn>
                              </p:par>
                            </p:childTnLst>
                          </p:cTn>
                        </p:par>
                        <p:par>
                          <p:cTn id="137" fill="hold">
                            <p:stCondLst>
                              <p:cond delay="1800"/>
                            </p:stCondLst>
                            <p:childTnLst>
                              <p:par>
                                <p:cTn id="138" presetID="10" presetClass="exit" presetSubtype="0" fill="hold" grpId="1" nodeType="afterEffect">
                                  <p:stCondLst>
                                    <p:cond delay="0"/>
                                  </p:stCondLst>
                                  <p:childTnLst>
                                    <p:animEffect transition="out" filter="fade">
                                      <p:cBhvr>
                                        <p:cTn id="139" dur="1000"/>
                                        <p:tgtEl>
                                          <p:spTgt spid="63"/>
                                        </p:tgtEl>
                                      </p:cBhvr>
                                    </p:animEffect>
                                    <p:set>
                                      <p:cBhvr>
                                        <p:cTn id="140" dur="1" fill="hold">
                                          <p:stCondLst>
                                            <p:cond delay="999"/>
                                          </p:stCondLst>
                                        </p:cTn>
                                        <p:tgtEl>
                                          <p:spTgt spid="63"/>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22" presetClass="entr" presetSubtype="2" fill="hold" grpId="0" nodeType="clickEffect">
                                  <p:stCondLst>
                                    <p:cond delay="0"/>
                                  </p:stCondLst>
                                  <p:childTnLst>
                                    <p:set>
                                      <p:cBhvr>
                                        <p:cTn id="144" dur="1" fill="hold">
                                          <p:stCondLst>
                                            <p:cond delay="0"/>
                                          </p:stCondLst>
                                        </p:cTn>
                                        <p:tgtEl>
                                          <p:spTgt spid="64"/>
                                        </p:tgtEl>
                                        <p:attrNameLst>
                                          <p:attrName>style.visibility</p:attrName>
                                        </p:attrNameLst>
                                      </p:cBhvr>
                                      <p:to>
                                        <p:strVal val="visible"/>
                                      </p:to>
                                    </p:set>
                                    <p:animEffect transition="in" filter="wipe(right)">
                                      <p:cBhvr>
                                        <p:cTn id="145" dur="1250"/>
                                        <p:tgtEl>
                                          <p:spTgt spid="64"/>
                                        </p:tgtEl>
                                      </p:cBhvr>
                                    </p:animEffect>
                                  </p:childTnLst>
                                </p:cTn>
                              </p:par>
                            </p:childTnLst>
                          </p:cTn>
                        </p:par>
                        <p:par>
                          <p:cTn id="146" fill="hold">
                            <p:stCondLst>
                              <p:cond delay="1250"/>
                            </p:stCondLst>
                            <p:childTnLst>
                              <p:par>
                                <p:cTn id="147" presetID="38" presetClass="entr" presetSubtype="0" accel="50000" fill="hold" grpId="0" nodeType="afterEffect">
                                  <p:stCondLst>
                                    <p:cond delay="0"/>
                                  </p:stCondLst>
                                  <p:iterate type="wd">
                                    <p:tmPct val="20000"/>
                                  </p:iterate>
                                  <p:childTnLst>
                                    <p:set>
                                      <p:cBhvr>
                                        <p:cTn id="148" dur="1" fill="hold">
                                          <p:stCondLst>
                                            <p:cond delay="0"/>
                                          </p:stCondLst>
                                        </p:cTn>
                                        <p:tgtEl>
                                          <p:spTgt spid="70"/>
                                        </p:tgtEl>
                                        <p:attrNameLst>
                                          <p:attrName>style.visibility</p:attrName>
                                        </p:attrNameLst>
                                      </p:cBhvr>
                                      <p:to>
                                        <p:strVal val="visible"/>
                                      </p:to>
                                    </p:set>
                                    <p:set>
                                      <p:cBhvr>
                                        <p:cTn id="149" dur="455" fill="hold">
                                          <p:stCondLst>
                                            <p:cond delay="0"/>
                                          </p:stCondLst>
                                        </p:cTn>
                                        <p:tgtEl>
                                          <p:spTgt spid="70"/>
                                        </p:tgtEl>
                                        <p:attrNameLst>
                                          <p:attrName>style.rotation</p:attrName>
                                        </p:attrNameLst>
                                      </p:cBhvr>
                                      <p:to>
                                        <p:strVal val="-45.0"/>
                                      </p:to>
                                    </p:set>
                                    <p:anim calcmode="lin" valueType="num">
                                      <p:cBhvr>
                                        <p:cTn id="150" dur="455" fill="hold">
                                          <p:stCondLst>
                                            <p:cond delay="455"/>
                                          </p:stCondLst>
                                        </p:cTn>
                                        <p:tgtEl>
                                          <p:spTgt spid="70"/>
                                        </p:tgtEl>
                                        <p:attrNameLst>
                                          <p:attrName>style.rotation</p:attrName>
                                        </p:attrNameLst>
                                      </p:cBhvr>
                                      <p:tavLst>
                                        <p:tav tm="0">
                                          <p:val>
                                            <p:fltVal val="-45"/>
                                          </p:val>
                                        </p:tav>
                                        <p:tav tm="69900">
                                          <p:val>
                                            <p:fltVal val="45"/>
                                          </p:val>
                                        </p:tav>
                                        <p:tav tm="100000">
                                          <p:val>
                                            <p:fltVal val="0"/>
                                          </p:val>
                                        </p:tav>
                                      </p:tavLst>
                                    </p:anim>
                                    <p:anim calcmode="lin" valueType="num">
                                      <p:cBhvr>
                                        <p:cTn id="151" dur="455" fill="hold">
                                          <p:stCondLst>
                                            <p:cond delay="0"/>
                                          </p:stCondLst>
                                        </p:cTn>
                                        <p:tgtEl>
                                          <p:spTgt spid="70"/>
                                        </p:tgtEl>
                                        <p:attrNameLst>
                                          <p:attrName>ppt_y</p:attrName>
                                        </p:attrNameLst>
                                      </p:cBhvr>
                                      <p:tavLst>
                                        <p:tav tm="0">
                                          <p:val>
                                            <p:strVal val="#ppt_y-1"/>
                                          </p:val>
                                        </p:tav>
                                        <p:tav tm="100000">
                                          <p:val>
                                            <p:strVal val="#ppt_y-(0.354*#ppt_w-0.172*#ppt_h)"/>
                                          </p:val>
                                        </p:tav>
                                      </p:tavLst>
                                    </p:anim>
                                    <p:anim calcmode="lin" valueType="num">
                                      <p:cBhvr>
                                        <p:cTn id="152" dur="156" decel="50000" autoRev="1" fill="hold">
                                          <p:stCondLst>
                                            <p:cond delay="455"/>
                                          </p:stCondLst>
                                        </p:cTn>
                                        <p:tgtEl>
                                          <p:spTgt spid="70"/>
                                        </p:tgtEl>
                                        <p:attrNameLst>
                                          <p:attrName>ppt_y</p:attrName>
                                        </p:attrNameLst>
                                      </p:cBhvr>
                                      <p:tavLst>
                                        <p:tav tm="0">
                                          <p:val>
                                            <p:strVal val="#ppt_y-(0.354*#ppt_w-0.172*#ppt_h)"/>
                                          </p:val>
                                        </p:tav>
                                        <p:tav tm="100000">
                                          <p:val>
                                            <p:strVal val="#ppt_y-(0.354*#ppt_w-0.172*#ppt_h)-#ppt_h/2"/>
                                          </p:val>
                                        </p:tav>
                                      </p:tavLst>
                                    </p:anim>
                                    <p:anim calcmode="lin" valueType="num">
                                      <p:cBhvr>
                                        <p:cTn id="153" dur="136" fill="hold">
                                          <p:stCondLst>
                                            <p:cond delay="864"/>
                                          </p:stCondLst>
                                        </p:cTn>
                                        <p:tgtEl>
                                          <p:spTgt spid="70"/>
                                        </p:tgtEl>
                                        <p:attrNameLst>
                                          <p:attrName>ppt_y</p:attrName>
                                        </p:attrNameLst>
                                      </p:cBhvr>
                                      <p:tavLst>
                                        <p:tav tm="0">
                                          <p:val>
                                            <p:strVal val="#ppt_y-(0.354*#ppt_w-0.172*#ppt_h)"/>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38" presetClass="exit" presetSubtype="0" accel="50000" fill="hold" grpId="1" nodeType="clickEffect">
                                  <p:stCondLst>
                                    <p:cond delay="0"/>
                                  </p:stCondLst>
                                  <p:iterate type="wd">
                                    <p:tmPct val="20000"/>
                                  </p:iterate>
                                  <p:childTnLst>
                                    <p:anim calcmode="lin" valueType="num">
                                      <p:cBhvr>
                                        <p:cTn id="157" dur="1000">
                                          <p:stCondLst>
                                            <p:cond delay="0"/>
                                          </p:stCondLst>
                                        </p:cTn>
                                        <p:tgtEl>
                                          <p:spTgt spid="70"/>
                                        </p:tgtEl>
                                        <p:attrNameLst>
                                          <p:attrName>style.rotation</p:attrName>
                                        </p:attrNameLst>
                                      </p:cBhvr>
                                      <p:tavLst>
                                        <p:tav tm="0">
                                          <p:val>
                                            <p:fltVal val="0"/>
                                          </p:val>
                                        </p:tav>
                                        <p:tav tm="100000">
                                          <p:val>
                                            <p:fltVal val="45"/>
                                          </p:val>
                                        </p:tav>
                                      </p:tavLst>
                                    </p:anim>
                                    <p:anim calcmode="lin" valueType="num">
                                      <p:cBhvr>
                                        <p:cTn id="158" dur="1000">
                                          <p:stCondLst>
                                            <p:cond delay="0"/>
                                          </p:stCondLst>
                                        </p:cTn>
                                        <p:tgtEl>
                                          <p:spTgt spid="70"/>
                                        </p:tgtEl>
                                        <p:attrNameLst>
                                          <p:attrName>ppt_y</p:attrName>
                                        </p:attrNameLst>
                                      </p:cBhvr>
                                      <p:tavLst>
                                        <p:tav tm="0">
                                          <p:val>
                                            <p:strVal val="ppt_y"/>
                                          </p:val>
                                        </p:tav>
                                        <p:tav tm="100000">
                                          <p:val>
                                            <p:strVal val="ppt_y+1"/>
                                          </p:val>
                                        </p:tav>
                                      </p:tavLst>
                                    </p:anim>
                                    <p:set>
                                      <p:cBhvr>
                                        <p:cTn id="159" dur="1" fill="hold">
                                          <p:stCondLst>
                                            <p:cond delay="999"/>
                                          </p:stCondLst>
                                        </p:cTn>
                                        <p:tgtEl>
                                          <p:spTgt spid="70"/>
                                        </p:tgtEl>
                                        <p:attrNameLst>
                                          <p:attrName>style.visibility</p:attrName>
                                        </p:attrNameLst>
                                      </p:cBhvr>
                                      <p:to>
                                        <p:strVal val="hidden"/>
                                      </p:to>
                                    </p:set>
                                  </p:childTnLst>
                                </p:cTn>
                              </p:par>
                            </p:childTnLst>
                          </p:cTn>
                        </p:par>
                        <p:par>
                          <p:cTn id="160" fill="hold">
                            <p:stCondLst>
                              <p:cond delay="3000"/>
                            </p:stCondLst>
                            <p:childTnLst>
                              <p:par>
                                <p:cTn id="161" presetID="10" presetClass="exit" presetSubtype="0" fill="hold" grpId="1" nodeType="afterEffect">
                                  <p:stCondLst>
                                    <p:cond delay="0"/>
                                  </p:stCondLst>
                                  <p:childTnLst>
                                    <p:animEffect transition="out" filter="fade">
                                      <p:cBhvr>
                                        <p:cTn id="162" dur="1000"/>
                                        <p:tgtEl>
                                          <p:spTgt spid="64"/>
                                        </p:tgtEl>
                                      </p:cBhvr>
                                    </p:animEffect>
                                    <p:set>
                                      <p:cBhvr>
                                        <p:cTn id="163" dur="1" fill="hold">
                                          <p:stCondLst>
                                            <p:cond delay="999"/>
                                          </p:stCondLst>
                                        </p:cTn>
                                        <p:tgtEl>
                                          <p:spTgt spid="64"/>
                                        </p:tgtEl>
                                        <p:attrNameLst>
                                          <p:attrName>style.visibility</p:attrName>
                                        </p:attrNameLst>
                                      </p:cBhvr>
                                      <p:to>
                                        <p:strVal val="hidden"/>
                                      </p:to>
                                    </p:set>
                                  </p:childTnLst>
                                </p:cTn>
                              </p:par>
                            </p:childTnLst>
                          </p:cTn>
                        </p:par>
                      </p:childTnLst>
                    </p:cTn>
                  </p:par>
                  <p:par>
                    <p:cTn id="164" fill="hold">
                      <p:stCondLst>
                        <p:cond delay="indefinite"/>
                      </p:stCondLst>
                      <p:childTnLst>
                        <p:par>
                          <p:cTn id="165" fill="hold">
                            <p:stCondLst>
                              <p:cond delay="0"/>
                            </p:stCondLst>
                            <p:childTnLst>
                              <p:par>
                                <p:cTn id="166" presetID="22" presetClass="entr" presetSubtype="2" fill="hold" grpId="0" nodeType="clickEffect">
                                  <p:stCondLst>
                                    <p:cond delay="0"/>
                                  </p:stCondLst>
                                  <p:childTnLst>
                                    <p:set>
                                      <p:cBhvr>
                                        <p:cTn id="167" dur="1" fill="hold">
                                          <p:stCondLst>
                                            <p:cond delay="0"/>
                                          </p:stCondLst>
                                        </p:cTn>
                                        <p:tgtEl>
                                          <p:spTgt spid="4"/>
                                        </p:tgtEl>
                                        <p:attrNameLst>
                                          <p:attrName>style.visibility</p:attrName>
                                        </p:attrNameLst>
                                      </p:cBhvr>
                                      <p:to>
                                        <p:strVal val="visible"/>
                                      </p:to>
                                    </p:set>
                                    <p:animEffect transition="in" filter="wipe(right)">
                                      <p:cBhvr>
                                        <p:cTn id="168" dur="1250"/>
                                        <p:tgtEl>
                                          <p:spTgt spid="4"/>
                                        </p:tgtEl>
                                      </p:cBhvr>
                                    </p:animEffect>
                                  </p:childTnLst>
                                </p:cTn>
                              </p:par>
                            </p:childTnLst>
                          </p:cTn>
                        </p:par>
                        <p:par>
                          <p:cTn id="169" fill="hold">
                            <p:stCondLst>
                              <p:cond delay="1250"/>
                            </p:stCondLst>
                            <p:childTnLst>
                              <p:par>
                                <p:cTn id="170" presetID="38" presetClass="entr" presetSubtype="0" accel="50000" fill="hold" grpId="0" nodeType="afterEffect">
                                  <p:stCondLst>
                                    <p:cond delay="0"/>
                                  </p:stCondLst>
                                  <p:iterate type="wd">
                                    <p:tmPct val="20000"/>
                                  </p:iterate>
                                  <p:childTnLst>
                                    <p:set>
                                      <p:cBhvr>
                                        <p:cTn id="171" dur="1" fill="hold">
                                          <p:stCondLst>
                                            <p:cond delay="0"/>
                                          </p:stCondLst>
                                        </p:cTn>
                                        <p:tgtEl>
                                          <p:spTgt spid="71"/>
                                        </p:tgtEl>
                                        <p:attrNameLst>
                                          <p:attrName>style.visibility</p:attrName>
                                        </p:attrNameLst>
                                      </p:cBhvr>
                                      <p:to>
                                        <p:strVal val="visible"/>
                                      </p:to>
                                    </p:set>
                                    <p:set>
                                      <p:cBhvr>
                                        <p:cTn id="172" dur="455" fill="hold">
                                          <p:stCondLst>
                                            <p:cond delay="0"/>
                                          </p:stCondLst>
                                        </p:cTn>
                                        <p:tgtEl>
                                          <p:spTgt spid="71"/>
                                        </p:tgtEl>
                                        <p:attrNameLst>
                                          <p:attrName>style.rotation</p:attrName>
                                        </p:attrNameLst>
                                      </p:cBhvr>
                                      <p:to>
                                        <p:strVal val="-45.0"/>
                                      </p:to>
                                    </p:set>
                                    <p:anim calcmode="lin" valueType="num">
                                      <p:cBhvr>
                                        <p:cTn id="173" dur="455" fill="hold">
                                          <p:stCondLst>
                                            <p:cond delay="455"/>
                                          </p:stCondLst>
                                        </p:cTn>
                                        <p:tgtEl>
                                          <p:spTgt spid="71"/>
                                        </p:tgtEl>
                                        <p:attrNameLst>
                                          <p:attrName>style.rotation</p:attrName>
                                        </p:attrNameLst>
                                      </p:cBhvr>
                                      <p:tavLst>
                                        <p:tav tm="0">
                                          <p:val>
                                            <p:fltVal val="-45"/>
                                          </p:val>
                                        </p:tav>
                                        <p:tav tm="69900">
                                          <p:val>
                                            <p:fltVal val="45"/>
                                          </p:val>
                                        </p:tav>
                                        <p:tav tm="100000">
                                          <p:val>
                                            <p:fltVal val="0"/>
                                          </p:val>
                                        </p:tav>
                                      </p:tavLst>
                                    </p:anim>
                                    <p:anim calcmode="lin" valueType="num">
                                      <p:cBhvr>
                                        <p:cTn id="174" dur="455" fill="hold">
                                          <p:stCondLst>
                                            <p:cond delay="0"/>
                                          </p:stCondLst>
                                        </p:cTn>
                                        <p:tgtEl>
                                          <p:spTgt spid="71"/>
                                        </p:tgtEl>
                                        <p:attrNameLst>
                                          <p:attrName>ppt_y</p:attrName>
                                        </p:attrNameLst>
                                      </p:cBhvr>
                                      <p:tavLst>
                                        <p:tav tm="0">
                                          <p:val>
                                            <p:strVal val="#ppt_y-1"/>
                                          </p:val>
                                        </p:tav>
                                        <p:tav tm="100000">
                                          <p:val>
                                            <p:strVal val="#ppt_y-(0.354*#ppt_w-0.172*#ppt_h)"/>
                                          </p:val>
                                        </p:tav>
                                      </p:tavLst>
                                    </p:anim>
                                    <p:anim calcmode="lin" valueType="num">
                                      <p:cBhvr>
                                        <p:cTn id="175" dur="156" decel="50000" autoRev="1" fill="hold">
                                          <p:stCondLst>
                                            <p:cond delay="455"/>
                                          </p:stCondLst>
                                        </p:cTn>
                                        <p:tgtEl>
                                          <p:spTgt spid="71"/>
                                        </p:tgtEl>
                                        <p:attrNameLst>
                                          <p:attrName>ppt_y</p:attrName>
                                        </p:attrNameLst>
                                      </p:cBhvr>
                                      <p:tavLst>
                                        <p:tav tm="0">
                                          <p:val>
                                            <p:strVal val="#ppt_y-(0.354*#ppt_w-0.172*#ppt_h)"/>
                                          </p:val>
                                        </p:tav>
                                        <p:tav tm="100000">
                                          <p:val>
                                            <p:strVal val="#ppt_y-(0.354*#ppt_w-0.172*#ppt_h)-#ppt_h/2"/>
                                          </p:val>
                                        </p:tav>
                                      </p:tavLst>
                                    </p:anim>
                                    <p:anim calcmode="lin" valueType="num">
                                      <p:cBhvr>
                                        <p:cTn id="176" dur="136" fill="hold">
                                          <p:stCondLst>
                                            <p:cond delay="864"/>
                                          </p:stCondLst>
                                        </p:cTn>
                                        <p:tgtEl>
                                          <p:spTgt spid="71"/>
                                        </p:tgtEl>
                                        <p:attrNameLst>
                                          <p:attrName>ppt_y</p:attrName>
                                        </p:attrNameLst>
                                      </p:cBhvr>
                                      <p:tavLst>
                                        <p:tav tm="0">
                                          <p:val>
                                            <p:strVal val="#ppt_y-(0.354*#ppt_w-0.172*#ppt_h)"/>
                                          </p:val>
                                        </p:tav>
                                        <p:tav tm="100000">
                                          <p:val>
                                            <p:strVal val="#ppt_y"/>
                                          </p:val>
                                        </p:tav>
                                      </p:tavLst>
                                    </p:anim>
                                  </p:childTnLst>
                                </p:cTn>
                              </p:par>
                            </p:childTnLst>
                          </p:cTn>
                        </p:par>
                      </p:childTnLst>
                    </p:cTn>
                  </p:par>
                  <p:par>
                    <p:cTn id="177" fill="hold">
                      <p:stCondLst>
                        <p:cond delay="indefinite"/>
                      </p:stCondLst>
                      <p:childTnLst>
                        <p:par>
                          <p:cTn id="178" fill="hold">
                            <p:stCondLst>
                              <p:cond delay="0"/>
                            </p:stCondLst>
                            <p:childTnLst>
                              <p:par>
                                <p:cTn id="179" presetID="38" presetClass="exit" presetSubtype="0" accel="50000" fill="hold" grpId="1" nodeType="clickEffect">
                                  <p:stCondLst>
                                    <p:cond delay="0"/>
                                  </p:stCondLst>
                                  <p:iterate type="wd">
                                    <p:tmPct val="20000"/>
                                  </p:iterate>
                                  <p:childTnLst>
                                    <p:anim calcmode="lin" valueType="num">
                                      <p:cBhvr>
                                        <p:cTn id="180" dur="1000">
                                          <p:stCondLst>
                                            <p:cond delay="0"/>
                                          </p:stCondLst>
                                        </p:cTn>
                                        <p:tgtEl>
                                          <p:spTgt spid="71"/>
                                        </p:tgtEl>
                                        <p:attrNameLst>
                                          <p:attrName>style.rotation</p:attrName>
                                        </p:attrNameLst>
                                      </p:cBhvr>
                                      <p:tavLst>
                                        <p:tav tm="0">
                                          <p:val>
                                            <p:fltVal val="0"/>
                                          </p:val>
                                        </p:tav>
                                        <p:tav tm="100000">
                                          <p:val>
                                            <p:fltVal val="45"/>
                                          </p:val>
                                        </p:tav>
                                      </p:tavLst>
                                    </p:anim>
                                    <p:anim calcmode="lin" valueType="num">
                                      <p:cBhvr>
                                        <p:cTn id="181" dur="1000">
                                          <p:stCondLst>
                                            <p:cond delay="0"/>
                                          </p:stCondLst>
                                        </p:cTn>
                                        <p:tgtEl>
                                          <p:spTgt spid="71"/>
                                        </p:tgtEl>
                                        <p:attrNameLst>
                                          <p:attrName>ppt_y</p:attrName>
                                        </p:attrNameLst>
                                      </p:cBhvr>
                                      <p:tavLst>
                                        <p:tav tm="0">
                                          <p:val>
                                            <p:strVal val="ppt_y"/>
                                          </p:val>
                                        </p:tav>
                                        <p:tav tm="100000">
                                          <p:val>
                                            <p:strVal val="ppt_y+1"/>
                                          </p:val>
                                        </p:tav>
                                      </p:tavLst>
                                    </p:anim>
                                    <p:set>
                                      <p:cBhvr>
                                        <p:cTn id="182" dur="1" fill="hold">
                                          <p:stCondLst>
                                            <p:cond delay="999"/>
                                          </p:stCondLst>
                                        </p:cTn>
                                        <p:tgtEl>
                                          <p:spTgt spid="71"/>
                                        </p:tgtEl>
                                        <p:attrNameLst>
                                          <p:attrName>style.visibility</p:attrName>
                                        </p:attrNameLst>
                                      </p:cBhvr>
                                      <p:to>
                                        <p:strVal val="hidden"/>
                                      </p:to>
                                    </p:set>
                                  </p:childTnLst>
                                </p:cTn>
                              </p:par>
                            </p:childTnLst>
                          </p:cTn>
                        </p:par>
                        <p:par>
                          <p:cTn id="183" fill="hold">
                            <p:stCondLst>
                              <p:cond delay="2400"/>
                            </p:stCondLst>
                            <p:childTnLst>
                              <p:par>
                                <p:cTn id="184" presetID="10" presetClass="exit" presetSubtype="0" fill="hold" grpId="1" nodeType="afterEffect">
                                  <p:stCondLst>
                                    <p:cond delay="0"/>
                                  </p:stCondLst>
                                  <p:childTnLst>
                                    <p:animEffect transition="out" filter="fade">
                                      <p:cBhvr>
                                        <p:cTn id="185" dur="1000"/>
                                        <p:tgtEl>
                                          <p:spTgt spid="4"/>
                                        </p:tgtEl>
                                      </p:cBhvr>
                                    </p:animEffect>
                                    <p:set>
                                      <p:cBhvr>
                                        <p:cTn id="186" dur="1" fill="hold">
                                          <p:stCondLst>
                                            <p:cond delay="999"/>
                                          </p:stCondLst>
                                        </p:cTn>
                                        <p:tgtEl>
                                          <p:spTgt spid="4"/>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42" presetClass="exit" presetSubtype="0" fill="hold" grpId="1" nodeType="clickEffect">
                                  <p:stCondLst>
                                    <p:cond delay="0"/>
                                  </p:stCondLst>
                                  <p:childTnLst>
                                    <p:animEffect transition="out" filter="fade">
                                      <p:cBhvr>
                                        <p:cTn id="190" dur="1000"/>
                                        <p:tgtEl>
                                          <p:spTgt spid="66"/>
                                        </p:tgtEl>
                                      </p:cBhvr>
                                    </p:animEffect>
                                    <p:anim calcmode="lin" valueType="num">
                                      <p:cBhvr>
                                        <p:cTn id="191" dur="1000"/>
                                        <p:tgtEl>
                                          <p:spTgt spid="66"/>
                                        </p:tgtEl>
                                        <p:attrNameLst>
                                          <p:attrName>ppt_x</p:attrName>
                                        </p:attrNameLst>
                                      </p:cBhvr>
                                      <p:tavLst>
                                        <p:tav tm="0">
                                          <p:val>
                                            <p:strVal val="ppt_x"/>
                                          </p:val>
                                        </p:tav>
                                        <p:tav tm="100000">
                                          <p:val>
                                            <p:strVal val="ppt_x"/>
                                          </p:val>
                                        </p:tav>
                                      </p:tavLst>
                                    </p:anim>
                                    <p:anim calcmode="lin" valueType="num">
                                      <p:cBhvr>
                                        <p:cTn id="192" dur="1000"/>
                                        <p:tgtEl>
                                          <p:spTgt spid="66"/>
                                        </p:tgtEl>
                                        <p:attrNameLst>
                                          <p:attrName>ppt_y</p:attrName>
                                        </p:attrNameLst>
                                      </p:cBhvr>
                                      <p:tavLst>
                                        <p:tav tm="0">
                                          <p:val>
                                            <p:strVal val="ppt_y"/>
                                          </p:val>
                                        </p:tav>
                                        <p:tav tm="100000">
                                          <p:val>
                                            <p:strVal val="ppt_y+.1"/>
                                          </p:val>
                                        </p:tav>
                                      </p:tavLst>
                                    </p:anim>
                                    <p:set>
                                      <p:cBhvr>
                                        <p:cTn id="193" dur="1" fill="hold">
                                          <p:stCondLst>
                                            <p:cond delay="999"/>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4" fill="hold" display="0">
                  <p:stCondLst>
                    <p:cond delay="indefinite"/>
                  </p:stCondLst>
                  <p:endCondLst>
                    <p:cond evt="onStopAudio" delay="0">
                      <p:tgtEl>
                        <p:sldTgt/>
                      </p:tgtEl>
                    </p:cond>
                  </p:endCondLst>
                </p:cTn>
                <p:tgtEl>
                  <p:spTgt spid="2"/>
                </p:tgtEl>
              </p:cMediaNode>
            </p:audio>
          </p:childTnLst>
        </p:cTn>
      </p:par>
    </p:tnLst>
    <p:bldLst>
      <p:bldP spid="16" grpId="0" build="p"/>
      <p:bldP spid="1115" grpId="0"/>
      <p:bldP spid="1115" grpId="1"/>
      <p:bldP spid="1129" grpId="0" animBg="1"/>
      <p:bldP spid="1129" grpId="1" animBg="1"/>
      <p:bldP spid="1130" grpId="0" animBg="1"/>
      <p:bldP spid="1130" grpId="1" animBg="1"/>
      <p:bldP spid="66" grpId="0" animBg="1"/>
      <p:bldP spid="66" grpId="1" animBg="1"/>
      <p:bldP spid="3" grpId="0"/>
      <p:bldP spid="3" grpId="1"/>
      <p:bldP spid="61" grpId="0"/>
      <p:bldP spid="61" grpId="1"/>
      <p:bldP spid="62" grpId="0"/>
      <p:bldP spid="62" grpId="1"/>
      <p:bldP spid="63" grpId="0"/>
      <p:bldP spid="63" grpId="1"/>
      <p:bldP spid="64" grpId="0"/>
      <p:bldP spid="64" grpId="1"/>
      <p:bldP spid="4" grpId="0"/>
      <p:bldP spid="4" grpId="1"/>
      <p:bldP spid="6" grpId="0"/>
      <p:bldP spid="6" grpId="1"/>
      <p:bldP spid="67" grpId="0"/>
      <p:bldP spid="67" grpId="1"/>
      <p:bldP spid="68" grpId="0"/>
      <p:bldP spid="68" grpId="1"/>
      <p:bldP spid="69" grpId="0"/>
      <p:bldP spid="69" grpId="1"/>
      <p:bldP spid="70" grpId="0"/>
      <p:bldP spid="70" grpId="1"/>
      <p:bldP spid="71" grpId="0"/>
      <p:bldP spid="71"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51"/>
        <p:cNvGrpSpPr/>
        <p:nvPr/>
      </p:nvGrpSpPr>
      <p:grpSpPr>
        <a:xfrm>
          <a:off x="0" y="0"/>
          <a:ext cx="0" cy="0"/>
          <a:chOff x="0" y="0"/>
          <a:chExt cx="0" cy="0"/>
        </a:xfrm>
      </p:grpSpPr>
      <p:grpSp>
        <p:nvGrpSpPr>
          <p:cNvPr id="1452" name="Google Shape;1452;p37"/>
          <p:cNvGrpSpPr/>
          <p:nvPr/>
        </p:nvGrpSpPr>
        <p:grpSpPr>
          <a:xfrm>
            <a:off x="-12144" y="3252679"/>
            <a:ext cx="9143902" cy="1890709"/>
            <a:chOff x="698500" y="3337275"/>
            <a:chExt cx="3548825" cy="733800"/>
          </a:xfrm>
        </p:grpSpPr>
        <p:sp>
          <p:nvSpPr>
            <p:cNvPr id="1453" name="Google Shape;1453;p37"/>
            <p:cNvSpPr/>
            <p:nvPr/>
          </p:nvSpPr>
          <p:spPr>
            <a:xfrm>
              <a:off x="698500" y="3337275"/>
              <a:ext cx="2483400" cy="733800"/>
            </a:xfrm>
            <a:prstGeom prst="rtTriangle">
              <a:avLst/>
            </a:prstGeom>
            <a:solidFill>
              <a:srgbClr val="C44E8F">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7"/>
            <p:cNvSpPr/>
            <p:nvPr/>
          </p:nvSpPr>
          <p:spPr>
            <a:xfrm flipH="1">
              <a:off x="1763925" y="3337275"/>
              <a:ext cx="2483400" cy="733800"/>
            </a:xfrm>
            <a:prstGeom prst="rtTriangle">
              <a:avLst/>
            </a:prstGeom>
            <a:solidFill>
              <a:srgbClr val="C44E8F">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5" name="Google Shape;1455;p37"/>
          <p:cNvGrpSpPr/>
          <p:nvPr/>
        </p:nvGrpSpPr>
        <p:grpSpPr>
          <a:xfrm>
            <a:off x="2359788" y="2273357"/>
            <a:ext cx="4424411" cy="2584388"/>
            <a:chOff x="997007" y="483524"/>
            <a:chExt cx="7149986" cy="4176452"/>
          </a:xfrm>
        </p:grpSpPr>
        <p:sp>
          <p:nvSpPr>
            <p:cNvPr id="1456" name="Google Shape;1456;p37"/>
            <p:cNvSpPr/>
            <p:nvPr/>
          </p:nvSpPr>
          <p:spPr>
            <a:xfrm>
              <a:off x="1103283" y="541486"/>
              <a:ext cx="6937434" cy="4061206"/>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7" name="Google Shape;1457;p37"/>
            <p:cNvGrpSpPr/>
            <p:nvPr/>
          </p:nvGrpSpPr>
          <p:grpSpPr>
            <a:xfrm>
              <a:off x="1184751" y="540069"/>
              <a:ext cx="6822196" cy="4063363"/>
              <a:chOff x="5930800" y="-1718525"/>
              <a:chExt cx="2767625" cy="1649025"/>
            </a:xfrm>
          </p:grpSpPr>
          <p:sp>
            <p:nvSpPr>
              <p:cNvPr id="1458" name="Google Shape;1458;p37"/>
              <p:cNvSpPr/>
              <p:nvPr/>
            </p:nvSpPr>
            <p:spPr>
              <a:xfrm>
                <a:off x="6389475" y="-1500650"/>
                <a:ext cx="311975" cy="305425"/>
              </a:xfrm>
              <a:custGeom>
                <a:avLst/>
                <a:gdLst/>
                <a:ahLst/>
                <a:cxnLst/>
                <a:rect l="l" t="t" r="r" b="b"/>
                <a:pathLst>
                  <a:path w="12479" h="12217" extrusionOk="0">
                    <a:moveTo>
                      <a:pt x="4084" y="1084"/>
                    </a:moveTo>
                    <a:lnTo>
                      <a:pt x="5942" y="2132"/>
                    </a:lnTo>
                    <a:lnTo>
                      <a:pt x="5942" y="5299"/>
                    </a:lnTo>
                    <a:lnTo>
                      <a:pt x="3561"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8" y="6454"/>
                    </a:lnTo>
                    <a:close/>
                    <a:moveTo>
                      <a:pt x="6644" y="6954"/>
                    </a:moveTo>
                    <a:lnTo>
                      <a:pt x="9026" y="9252"/>
                    </a:lnTo>
                    <a:lnTo>
                      <a:pt x="8502" y="11157"/>
                    </a:lnTo>
                    <a:lnTo>
                      <a:pt x="6644" y="10121"/>
                    </a:lnTo>
                    <a:lnTo>
                      <a:pt x="6644" y="6954"/>
                    </a:lnTo>
                    <a:close/>
                    <a:moveTo>
                      <a:pt x="5942" y="6930"/>
                    </a:moveTo>
                    <a:lnTo>
                      <a:pt x="5942" y="10204"/>
                    </a:lnTo>
                    <a:lnTo>
                      <a:pt x="4192"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1" y="3632"/>
                    </a:lnTo>
                    <a:lnTo>
                      <a:pt x="382" y="4239"/>
                    </a:lnTo>
                    <a:lnTo>
                      <a:pt x="1536" y="6192"/>
                    </a:lnTo>
                    <a:lnTo>
                      <a:pt x="417" y="8061"/>
                    </a:lnTo>
                    <a:lnTo>
                      <a:pt x="48" y="8680"/>
                    </a:lnTo>
                    <a:lnTo>
                      <a:pt x="751" y="8859"/>
                    </a:lnTo>
                    <a:lnTo>
                      <a:pt x="2977" y="9430"/>
                    </a:lnTo>
                    <a:lnTo>
                      <a:pt x="3561" y="11538"/>
                    </a:lnTo>
                    <a:lnTo>
                      <a:pt x="3751" y="12216"/>
                    </a:lnTo>
                    <a:lnTo>
                      <a:pt x="4382" y="11859"/>
                    </a:lnTo>
                    <a:lnTo>
                      <a:pt x="6394" y="10740"/>
                    </a:lnTo>
                    <a:lnTo>
                      <a:pt x="8323" y="11835"/>
                    </a:lnTo>
                    <a:lnTo>
                      <a:pt x="8954" y="12192"/>
                    </a:lnTo>
                    <a:lnTo>
                      <a:pt x="9145" y="11502"/>
                    </a:lnTo>
                    <a:lnTo>
                      <a:pt x="9740" y="9335"/>
                    </a:lnTo>
                    <a:lnTo>
                      <a:pt x="11895" y="8763"/>
                    </a:lnTo>
                    <a:lnTo>
                      <a:pt x="12478" y="8621"/>
                    </a:lnTo>
                    <a:lnTo>
                      <a:pt x="12478" y="8359"/>
                    </a:lnTo>
                    <a:lnTo>
                      <a:pt x="12240" y="7978"/>
                    </a:lnTo>
                    <a:lnTo>
                      <a:pt x="11073" y="6025"/>
                    </a:lnTo>
                    <a:lnTo>
                      <a:pt x="12193"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7"/>
              <p:cNvSpPr/>
              <p:nvPr/>
            </p:nvSpPr>
            <p:spPr>
              <a:xfrm>
                <a:off x="6469850" y="-1717650"/>
                <a:ext cx="231600" cy="217325"/>
              </a:xfrm>
              <a:custGeom>
                <a:avLst/>
                <a:gdLst/>
                <a:ahLst/>
                <a:cxnLst/>
                <a:rect l="l" t="t" r="r" b="b"/>
                <a:pathLst>
                  <a:path w="9264" h="8693" extrusionOk="0">
                    <a:moveTo>
                      <a:pt x="9251" y="1"/>
                    </a:moveTo>
                    <a:cubicBezTo>
                      <a:pt x="8692" y="49"/>
                      <a:pt x="8192" y="132"/>
                      <a:pt x="7704" y="263"/>
                    </a:cubicBezTo>
                    <a:lnTo>
                      <a:pt x="8263" y="418"/>
                    </a:lnTo>
                    <a:lnTo>
                      <a:pt x="7192" y="2215"/>
                    </a:lnTo>
                    <a:lnTo>
                      <a:pt x="4644" y="2215"/>
                    </a:lnTo>
                    <a:cubicBezTo>
                      <a:pt x="4453" y="2430"/>
                      <a:pt x="4275" y="2668"/>
                      <a:pt x="4108" y="2906"/>
                    </a:cubicBezTo>
                    <a:lnTo>
                      <a:pt x="7299" y="2906"/>
                    </a:lnTo>
                    <a:lnTo>
                      <a:pt x="8311" y="4609"/>
                    </a:lnTo>
                    <a:lnTo>
                      <a:pt x="6239" y="5144"/>
                    </a:lnTo>
                    <a:lnTo>
                      <a:pt x="4036" y="3001"/>
                    </a:lnTo>
                    <a:cubicBezTo>
                      <a:pt x="4025" y="3025"/>
                      <a:pt x="4013" y="3037"/>
                      <a:pt x="3989" y="3061"/>
                    </a:cubicBezTo>
                    <a:cubicBezTo>
                      <a:pt x="3870" y="3239"/>
                      <a:pt x="3751" y="3442"/>
                      <a:pt x="3655" y="3620"/>
                    </a:cubicBezTo>
                    <a:lnTo>
                      <a:pt x="5811" y="5704"/>
                    </a:lnTo>
                    <a:lnTo>
                      <a:pt x="5287" y="7609"/>
                    </a:lnTo>
                    <a:lnTo>
                      <a:pt x="3429" y="6561"/>
                    </a:lnTo>
                    <a:lnTo>
                      <a:pt x="3429" y="4037"/>
                    </a:lnTo>
                    <a:cubicBezTo>
                      <a:pt x="3024" y="4823"/>
                      <a:pt x="2822" y="5525"/>
                      <a:pt x="2727" y="5906"/>
                    </a:cubicBezTo>
                    <a:lnTo>
                      <a:pt x="2727" y="6656"/>
                    </a:lnTo>
                    <a:lnTo>
                      <a:pt x="977" y="7633"/>
                    </a:lnTo>
                    <a:lnTo>
                      <a:pt x="691" y="6597"/>
                    </a:lnTo>
                    <a:cubicBezTo>
                      <a:pt x="453" y="6633"/>
                      <a:pt x="215" y="6704"/>
                      <a:pt x="0" y="6764"/>
                    </a:cubicBezTo>
                    <a:lnTo>
                      <a:pt x="346" y="8002"/>
                    </a:lnTo>
                    <a:lnTo>
                      <a:pt x="536" y="8692"/>
                    </a:lnTo>
                    <a:lnTo>
                      <a:pt x="1167" y="8335"/>
                    </a:lnTo>
                    <a:lnTo>
                      <a:pt x="3179" y="7216"/>
                    </a:lnTo>
                    <a:lnTo>
                      <a:pt x="5108" y="8300"/>
                    </a:lnTo>
                    <a:lnTo>
                      <a:pt x="5739" y="8657"/>
                    </a:lnTo>
                    <a:lnTo>
                      <a:pt x="5930" y="7978"/>
                    </a:lnTo>
                    <a:lnTo>
                      <a:pt x="6525" y="5799"/>
                    </a:lnTo>
                    <a:lnTo>
                      <a:pt x="8680" y="5240"/>
                    </a:lnTo>
                    <a:lnTo>
                      <a:pt x="9263" y="5085"/>
                    </a:lnTo>
                    <a:lnTo>
                      <a:pt x="9263" y="4835"/>
                    </a:lnTo>
                    <a:lnTo>
                      <a:pt x="9025" y="4454"/>
                    </a:lnTo>
                    <a:lnTo>
                      <a:pt x="7858" y="2501"/>
                    </a:lnTo>
                    <a:lnTo>
                      <a:pt x="8978" y="620"/>
                    </a:lnTo>
                    <a:lnTo>
                      <a:pt x="9251" y="144"/>
                    </a:lnTo>
                    <a:lnTo>
                      <a:pt x="9251"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7"/>
              <p:cNvSpPr/>
              <p:nvPr/>
            </p:nvSpPr>
            <p:spPr>
              <a:xfrm>
                <a:off x="6160275" y="-1414625"/>
                <a:ext cx="225650" cy="220875"/>
              </a:xfrm>
              <a:custGeom>
                <a:avLst/>
                <a:gdLst/>
                <a:ahLst/>
                <a:cxnLst/>
                <a:rect l="l" t="t" r="r" b="b"/>
                <a:pathLst>
                  <a:path w="9026" h="8835" extrusionOk="0">
                    <a:moveTo>
                      <a:pt x="6990" y="3013"/>
                    </a:moveTo>
                    <a:lnTo>
                      <a:pt x="8002" y="4727"/>
                    </a:lnTo>
                    <a:lnTo>
                      <a:pt x="5930" y="5263"/>
                    </a:lnTo>
                    <a:lnTo>
                      <a:pt x="3620" y="3013"/>
                    </a:lnTo>
                    <a:close/>
                    <a:moveTo>
                      <a:pt x="3120" y="3513"/>
                    </a:moveTo>
                    <a:lnTo>
                      <a:pt x="5501" y="5811"/>
                    </a:lnTo>
                    <a:lnTo>
                      <a:pt x="4978" y="7716"/>
                    </a:lnTo>
                    <a:lnTo>
                      <a:pt x="3120" y="6680"/>
                    </a:lnTo>
                    <a:lnTo>
                      <a:pt x="3120" y="3513"/>
                    </a:lnTo>
                    <a:close/>
                    <a:moveTo>
                      <a:pt x="8549" y="0"/>
                    </a:moveTo>
                    <a:lnTo>
                      <a:pt x="8549" y="12"/>
                    </a:lnTo>
                    <a:lnTo>
                      <a:pt x="8240" y="12"/>
                    </a:lnTo>
                    <a:cubicBezTo>
                      <a:pt x="7585" y="12"/>
                      <a:pt x="6966" y="48"/>
                      <a:pt x="6394" y="143"/>
                    </a:cubicBezTo>
                    <a:lnTo>
                      <a:pt x="7954" y="548"/>
                    </a:lnTo>
                    <a:lnTo>
                      <a:pt x="6883" y="2346"/>
                    </a:lnTo>
                    <a:lnTo>
                      <a:pt x="3608" y="2346"/>
                    </a:lnTo>
                    <a:lnTo>
                      <a:pt x="5751" y="262"/>
                    </a:lnTo>
                    <a:lnTo>
                      <a:pt x="5751" y="262"/>
                    </a:lnTo>
                    <a:cubicBezTo>
                      <a:pt x="5228" y="381"/>
                      <a:pt x="4739" y="536"/>
                      <a:pt x="4275" y="727"/>
                    </a:cubicBezTo>
                    <a:lnTo>
                      <a:pt x="3096" y="1870"/>
                    </a:lnTo>
                    <a:lnTo>
                      <a:pt x="3096" y="1370"/>
                    </a:lnTo>
                    <a:cubicBezTo>
                      <a:pt x="2442" y="1810"/>
                      <a:pt x="1882" y="2382"/>
                      <a:pt x="1418" y="3048"/>
                    </a:cubicBezTo>
                    <a:lnTo>
                      <a:pt x="1894" y="3048"/>
                    </a:lnTo>
                    <a:lnTo>
                      <a:pt x="822" y="4084"/>
                    </a:lnTo>
                    <a:cubicBezTo>
                      <a:pt x="596" y="4584"/>
                      <a:pt x="417" y="5084"/>
                      <a:pt x="298" y="5561"/>
                    </a:cubicBezTo>
                    <a:lnTo>
                      <a:pt x="2382" y="3537"/>
                    </a:lnTo>
                    <a:lnTo>
                      <a:pt x="2382" y="6811"/>
                    </a:lnTo>
                    <a:lnTo>
                      <a:pt x="632" y="7799"/>
                    </a:lnTo>
                    <a:lnTo>
                      <a:pt x="179" y="6156"/>
                    </a:lnTo>
                    <a:cubicBezTo>
                      <a:pt x="48" y="6918"/>
                      <a:pt x="1" y="7573"/>
                      <a:pt x="1" y="8049"/>
                    </a:cubicBezTo>
                    <a:lnTo>
                      <a:pt x="1" y="8168"/>
                    </a:lnTo>
                    <a:lnTo>
                      <a:pt x="179" y="8835"/>
                    </a:lnTo>
                    <a:lnTo>
                      <a:pt x="810" y="8478"/>
                    </a:lnTo>
                    <a:lnTo>
                      <a:pt x="2823" y="7358"/>
                    </a:lnTo>
                    <a:lnTo>
                      <a:pt x="4751" y="8454"/>
                    </a:lnTo>
                    <a:lnTo>
                      <a:pt x="5382" y="8811"/>
                    </a:lnTo>
                    <a:lnTo>
                      <a:pt x="5573" y="8120"/>
                    </a:lnTo>
                    <a:lnTo>
                      <a:pt x="6168" y="5954"/>
                    </a:lnTo>
                    <a:lnTo>
                      <a:pt x="8323" y="5382"/>
                    </a:lnTo>
                    <a:lnTo>
                      <a:pt x="9026" y="5203"/>
                    </a:lnTo>
                    <a:lnTo>
                      <a:pt x="8669" y="4596"/>
                    </a:lnTo>
                    <a:lnTo>
                      <a:pt x="7537" y="2596"/>
                    </a:lnTo>
                    <a:lnTo>
                      <a:pt x="8657" y="727"/>
                    </a:lnTo>
                    <a:lnTo>
                      <a:pt x="9014" y="108"/>
                    </a:lnTo>
                    <a:lnTo>
                      <a:pt x="8549"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7"/>
              <p:cNvSpPr/>
              <p:nvPr/>
            </p:nvSpPr>
            <p:spPr>
              <a:xfrm>
                <a:off x="7018425" y="-1500650"/>
                <a:ext cx="311675" cy="305425"/>
              </a:xfrm>
              <a:custGeom>
                <a:avLst/>
                <a:gdLst/>
                <a:ahLst/>
                <a:cxnLst/>
                <a:rect l="l" t="t" r="r" b="b"/>
                <a:pathLst>
                  <a:path w="12467" h="12217" extrusionOk="0">
                    <a:moveTo>
                      <a:pt x="4072" y="1084"/>
                    </a:moveTo>
                    <a:lnTo>
                      <a:pt x="5942" y="2132"/>
                    </a:lnTo>
                    <a:lnTo>
                      <a:pt x="5942" y="5299"/>
                    </a:lnTo>
                    <a:lnTo>
                      <a:pt x="3560" y="2989"/>
                    </a:lnTo>
                    <a:lnTo>
                      <a:pt x="4072" y="1084"/>
                    </a:lnTo>
                    <a:close/>
                    <a:moveTo>
                      <a:pt x="8394" y="1036"/>
                    </a:moveTo>
                    <a:lnTo>
                      <a:pt x="8942" y="3049"/>
                    </a:lnTo>
                    <a:lnTo>
                      <a:pt x="6632" y="5299"/>
                    </a:lnTo>
                    <a:lnTo>
                      <a:pt x="6632" y="2025"/>
                    </a:lnTo>
                    <a:lnTo>
                      <a:pt x="8394" y="1036"/>
                    </a:lnTo>
                    <a:close/>
                    <a:moveTo>
                      <a:pt x="3120" y="3525"/>
                    </a:moveTo>
                    <a:lnTo>
                      <a:pt x="5430" y="5775"/>
                    </a:lnTo>
                    <a:lnTo>
                      <a:pt x="2072" y="5775"/>
                    </a:lnTo>
                    <a:lnTo>
                      <a:pt x="1060" y="4061"/>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5430" y="6454"/>
                    </a:moveTo>
                    <a:lnTo>
                      <a:pt x="3048" y="8763"/>
                    </a:lnTo>
                    <a:lnTo>
                      <a:pt x="1084" y="8252"/>
                    </a:lnTo>
                    <a:lnTo>
                      <a:pt x="2156" y="6454"/>
                    </a:lnTo>
                    <a:close/>
                    <a:moveTo>
                      <a:pt x="6632" y="6954"/>
                    </a:moveTo>
                    <a:lnTo>
                      <a:pt x="9014" y="9252"/>
                    </a:lnTo>
                    <a:lnTo>
                      <a:pt x="8502" y="11157"/>
                    </a:lnTo>
                    <a:lnTo>
                      <a:pt x="6632" y="10121"/>
                    </a:lnTo>
                    <a:lnTo>
                      <a:pt x="6632" y="6954"/>
                    </a:lnTo>
                    <a:close/>
                    <a:moveTo>
                      <a:pt x="5942" y="6930"/>
                    </a:moveTo>
                    <a:lnTo>
                      <a:pt x="5942" y="10204"/>
                    </a:lnTo>
                    <a:lnTo>
                      <a:pt x="4180" y="11192"/>
                    </a:lnTo>
                    <a:lnTo>
                      <a:pt x="3632" y="9180"/>
                    </a:lnTo>
                    <a:lnTo>
                      <a:pt x="5942" y="6930"/>
                    </a:lnTo>
                    <a:close/>
                    <a:moveTo>
                      <a:pt x="8835" y="1"/>
                    </a:moveTo>
                    <a:lnTo>
                      <a:pt x="8216" y="358"/>
                    </a:lnTo>
                    <a:lnTo>
                      <a:pt x="6204" y="1465"/>
                    </a:lnTo>
                    <a:lnTo>
                      <a:pt x="4275" y="382"/>
                    </a:lnTo>
                    <a:lnTo>
                      <a:pt x="3644" y="24"/>
                    </a:lnTo>
                    <a:lnTo>
                      <a:pt x="3453" y="715"/>
                    </a:lnTo>
                    <a:lnTo>
                      <a:pt x="2858" y="2882"/>
                    </a:lnTo>
                    <a:lnTo>
                      <a:pt x="703" y="3453"/>
                    </a:lnTo>
                    <a:lnTo>
                      <a:pt x="0" y="3632"/>
                    </a:lnTo>
                    <a:lnTo>
                      <a:pt x="370" y="4239"/>
                    </a:lnTo>
                    <a:lnTo>
                      <a:pt x="1536" y="6192"/>
                    </a:lnTo>
                    <a:lnTo>
                      <a:pt x="417" y="8061"/>
                    </a:lnTo>
                    <a:lnTo>
                      <a:pt x="48" y="8680"/>
                    </a:lnTo>
                    <a:lnTo>
                      <a:pt x="739" y="8859"/>
                    </a:lnTo>
                    <a:lnTo>
                      <a:pt x="2977" y="9430"/>
                    </a:lnTo>
                    <a:lnTo>
                      <a:pt x="3560" y="11538"/>
                    </a:lnTo>
                    <a:lnTo>
                      <a:pt x="3751" y="12216"/>
                    </a:lnTo>
                    <a:lnTo>
                      <a:pt x="4370" y="11859"/>
                    </a:lnTo>
                    <a:lnTo>
                      <a:pt x="6382" y="10740"/>
                    </a:lnTo>
                    <a:lnTo>
                      <a:pt x="8323" y="11835"/>
                    </a:lnTo>
                    <a:lnTo>
                      <a:pt x="8942" y="12192"/>
                    </a:lnTo>
                    <a:lnTo>
                      <a:pt x="9133" y="11502"/>
                    </a:lnTo>
                    <a:lnTo>
                      <a:pt x="9728" y="9335"/>
                    </a:lnTo>
                    <a:lnTo>
                      <a:pt x="11895" y="8763"/>
                    </a:lnTo>
                    <a:lnTo>
                      <a:pt x="12466" y="8621"/>
                    </a:lnTo>
                    <a:lnTo>
                      <a:pt x="12466" y="8359"/>
                    </a:lnTo>
                    <a:lnTo>
                      <a:pt x="12228" y="7978"/>
                    </a:lnTo>
                    <a:lnTo>
                      <a:pt x="11073" y="6025"/>
                    </a:lnTo>
                    <a:lnTo>
                      <a:pt x="12192" y="4156"/>
                    </a:lnTo>
                    <a:lnTo>
                      <a:pt x="12454" y="3691"/>
                    </a:lnTo>
                    <a:lnTo>
                      <a:pt x="12454" y="3513"/>
                    </a:lnTo>
                    <a:lnTo>
                      <a:pt x="11847" y="3346"/>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7"/>
              <p:cNvSpPr/>
              <p:nvPr/>
            </p:nvSpPr>
            <p:spPr>
              <a:xfrm>
                <a:off x="7018125" y="-1717950"/>
                <a:ext cx="311675" cy="217325"/>
              </a:xfrm>
              <a:custGeom>
                <a:avLst/>
                <a:gdLst/>
                <a:ahLst/>
                <a:cxnLst/>
                <a:rect l="l" t="t" r="r" b="b"/>
                <a:pathLst>
                  <a:path w="12467" h="8693" extrusionOk="0">
                    <a:moveTo>
                      <a:pt x="10514" y="2918"/>
                    </a:moveTo>
                    <a:lnTo>
                      <a:pt x="11526" y="4621"/>
                    </a:lnTo>
                    <a:lnTo>
                      <a:pt x="9466" y="5156"/>
                    </a:lnTo>
                    <a:lnTo>
                      <a:pt x="7156" y="2918"/>
                    </a:lnTo>
                    <a:close/>
                    <a:moveTo>
                      <a:pt x="5442" y="2918"/>
                    </a:moveTo>
                    <a:lnTo>
                      <a:pt x="3060" y="5216"/>
                    </a:lnTo>
                    <a:lnTo>
                      <a:pt x="1096" y="4716"/>
                    </a:lnTo>
                    <a:lnTo>
                      <a:pt x="2168" y="2918"/>
                    </a:lnTo>
                    <a:close/>
                    <a:moveTo>
                      <a:pt x="6644" y="3406"/>
                    </a:moveTo>
                    <a:lnTo>
                      <a:pt x="9026" y="5716"/>
                    </a:lnTo>
                    <a:lnTo>
                      <a:pt x="8514" y="7621"/>
                    </a:lnTo>
                    <a:lnTo>
                      <a:pt x="6644" y="6573"/>
                    </a:lnTo>
                    <a:lnTo>
                      <a:pt x="6644" y="3406"/>
                    </a:lnTo>
                    <a:close/>
                    <a:moveTo>
                      <a:pt x="5954" y="3394"/>
                    </a:moveTo>
                    <a:lnTo>
                      <a:pt x="5954" y="6668"/>
                    </a:lnTo>
                    <a:lnTo>
                      <a:pt x="4192" y="7645"/>
                    </a:lnTo>
                    <a:lnTo>
                      <a:pt x="3644" y="5633"/>
                    </a:lnTo>
                    <a:lnTo>
                      <a:pt x="5954" y="3394"/>
                    </a:lnTo>
                    <a:close/>
                    <a:moveTo>
                      <a:pt x="417" y="1"/>
                    </a:moveTo>
                    <a:lnTo>
                      <a:pt x="1" y="96"/>
                    </a:lnTo>
                    <a:lnTo>
                      <a:pt x="370" y="715"/>
                    </a:lnTo>
                    <a:lnTo>
                      <a:pt x="1525" y="2656"/>
                    </a:lnTo>
                    <a:lnTo>
                      <a:pt x="417" y="4537"/>
                    </a:lnTo>
                    <a:lnTo>
                      <a:pt x="36" y="5144"/>
                    </a:lnTo>
                    <a:lnTo>
                      <a:pt x="739" y="5323"/>
                    </a:lnTo>
                    <a:lnTo>
                      <a:pt x="2977" y="5906"/>
                    </a:lnTo>
                    <a:lnTo>
                      <a:pt x="3549" y="8002"/>
                    </a:lnTo>
                    <a:lnTo>
                      <a:pt x="3751" y="8693"/>
                    </a:lnTo>
                    <a:lnTo>
                      <a:pt x="4370" y="8335"/>
                    </a:lnTo>
                    <a:lnTo>
                      <a:pt x="6382" y="7216"/>
                    </a:lnTo>
                    <a:lnTo>
                      <a:pt x="8311" y="8300"/>
                    </a:lnTo>
                    <a:lnTo>
                      <a:pt x="8942" y="8657"/>
                    </a:lnTo>
                    <a:lnTo>
                      <a:pt x="9133" y="7978"/>
                    </a:lnTo>
                    <a:lnTo>
                      <a:pt x="9728" y="5799"/>
                    </a:lnTo>
                    <a:lnTo>
                      <a:pt x="11883" y="5240"/>
                    </a:lnTo>
                    <a:lnTo>
                      <a:pt x="12466" y="5085"/>
                    </a:lnTo>
                    <a:lnTo>
                      <a:pt x="12466" y="4835"/>
                    </a:lnTo>
                    <a:lnTo>
                      <a:pt x="12228" y="4442"/>
                    </a:lnTo>
                    <a:lnTo>
                      <a:pt x="11073" y="2501"/>
                    </a:lnTo>
                    <a:lnTo>
                      <a:pt x="12181" y="620"/>
                    </a:lnTo>
                    <a:lnTo>
                      <a:pt x="12466" y="156"/>
                    </a:lnTo>
                    <a:lnTo>
                      <a:pt x="12466" y="1"/>
                    </a:lnTo>
                    <a:lnTo>
                      <a:pt x="9776" y="1"/>
                    </a:lnTo>
                    <a:lnTo>
                      <a:pt x="11490" y="442"/>
                    </a:lnTo>
                    <a:lnTo>
                      <a:pt x="10419" y="2239"/>
                    </a:lnTo>
                    <a:lnTo>
                      <a:pt x="7144" y="2239"/>
                    </a:lnTo>
                    <a:lnTo>
                      <a:pt x="9442" y="1"/>
                    </a:lnTo>
                    <a:lnTo>
                      <a:pt x="8454" y="1"/>
                    </a:lnTo>
                    <a:lnTo>
                      <a:pt x="6632" y="1751"/>
                    </a:lnTo>
                    <a:lnTo>
                      <a:pt x="6632" y="1"/>
                    </a:lnTo>
                    <a:lnTo>
                      <a:pt x="5930" y="1"/>
                    </a:lnTo>
                    <a:lnTo>
                      <a:pt x="5930" y="1751"/>
                    </a:lnTo>
                    <a:lnTo>
                      <a:pt x="4120" y="1"/>
                    </a:lnTo>
                    <a:lnTo>
                      <a:pt x="3120" y="1"/>
                    </a:lnTo>
                    <a:lnTo>
                      <a:pt x="5430" y="2239"/>
                    </a:lnTo>
                    <a:lnTo>
                      <a:pt x="2060" y="2239"/>
                    </a:lnTo>
                    <a:lnTo>
                      <a:pt x="1048" y="537"/>
                    </a:lnTo>
                    <a:lnTo>
                      <a:pt x="3120"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7"/>
              <p:cNvSpPr/>
              <p:nvPr/>
            </p:nvSpPr>
            <p:spPr>
              <a:xfrm>
                <a:off x="67005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4" y="11145"/>
                    </a:lnTo>
                    <a:lnTo>
                      <a:pt x="6656" y="10109"/>
                    </a:lnTo>
                    <a:lnTo>
                      <a:pt x="6656" y="6942"/>
                    </a:lnTo>
                    <a:close/>
                    <a:moveTo>
                      <a:pt x="5954" y="6918"/>
                    </a:moveTo>
                    <a:lnTo>
                      <a:pt x="5954" y="10192"/>
                    </a:lnTo>
                    <a:lnTo>
                      <a:pt x="4204"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7" y="6192"/>
                    </a:lnTo>
                    <a:lnTo>
                      <a:pt x="417" y="8073"/>
                    </a:lnTo>
                    <a:lnTo>
                      <a:pt x="48" y="8680"/>
                    </a:lnTo>
                    <a:lnTo>
                      <a:pt x="751" y="8859"/>
                    </a:lnTo>
                    <a:lnTo>
                      <a:pt x="2977" y="9442"/>
                    </a:lnTo>
                    <a:lnTo>
                      <a:pt x="3561"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7"/>
              <p:cNvSpPr/>
              <p:nvPr/>
            </p:nvSpPr>
            <p:spPr>
              <a:xfrm>
                <a:off x="6700525" y="-1718525"/>
                <a:ext cx="314650" cy="217600"/>
              </a:xfrm>
              <a:custGeom>
                <a:avLst/>
                <a:gdLst/>
                <a:ahLst/>
                <a:cxnLst/>
                <a:rect l="l" t="t" r="r" b="b"/>
                <a:pathLst>
                  <a:path w="12586" h="8704" extrusionOk="0">
                    <a:moveTo>
                      <a:pt x="10526" y="2941"/>
                    </a:moveTo>
                    <a:lnTo>
                      <a:pt x="11538" y="4644"/>
                    </a:lnTo>
                    <a:lnTo>
                      <a:pt x="9466" y="5179"/>
                    </a:lnTo>
                    <a:lnTo>
                      <a:pt x="7168"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4" y="7668"/>
                    </a:lnTo>
                    <a:lnTo>
                      <a:pt x="3656" y="5656"/>
                    </a:lnTo>
                    <a:lnTo>
                      <a:pt x="5954" y="3417"/>
                    </a:lnTo>
                    <a:close/>
                    <a:moveTo>
                      <a:pt x="394" y="0"/>
                    </a:moveTo>
                    <a:lnTo>
                      <a:pt x="1" y="107"/>
                    </a:lnTo>
                    <a:lnTo>
                      <a:pt x="358" y="726"/>
                    </a:lnTo>
                    <a:lnTo>
                      <a:pt x="1525" y="2667"/>
                    </a:lnTo>
                    <a:lnTo>
                      <a:pt x="405" y="4548"/>
                    </a:lnTo>
                    <a:lnTo>
                      <a:pt x="36" y="5156"/>
                    </a:lnTo>
                    <a:lnTo>
                      <a:pt x="739" y="5334"/>
                    </a:lnTo>
                    <a:lnTo>
                      <a:pt x="2965" y="5918"/>
                    </a:lnTo>
                    <a:lnTo>
                      <a:pt x="3549" y="8013"/>
                    </a:lnTo>
                    <a:lnTo>
                      <a:pt x="3739" y="8704"/>
                    </a:lnTo>
                    <a:lnTo>
                      <a:pt x="4370" y="8346"/>
                    </a:lnTo>
                    <a:lnTo>
                      <a:pt x="6370" y="7227"/>
                    </a:lnTo>
                    <a:lnTo>
                      <a:pt x="8311" y="8311"/>
                    </a:lnTo>
                    <a:lnTo>
                      <a:pt x="8930" y="8668"/>
                    </a:lnTo>
                    <a:lnTo>
                      <a:pt x="9133" y="7989"/>
                    </a:lnTo>
                    <a:lnTo>
                      <a:pt x="9728" y="5810"/>
                    </a:lnTo>
                    <a:lnTo>
                      <a:pt x="11883" y="5251"/>
                    </a:lnTo>
                    <a:lnTo>
                      <a:pt x="12586" y="5072"/>
                    </a:lnTo>
                    <a:lnTo>
                      <a:pt x="12228" y="4453"/>
                    </a:lnTo>
                    <a:lnTo>
                      <a:pt x="11062" y="2512"/>
                    </a:lnTo>
                    <a:lnTo>
                      <a:pt x="12181" y="631"/>
                    </a:lnTo>
                    <a:lnTo>
                      <a:pt x="12538" y="24"/>
                    </a:lnTo>
                    <a:lnTo>
                      <a:pt x="12478" y="0"/>
                    </a:lnTo>
                    <a:lnTo>
                      <a:pt x="9752"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7"/>
              <p:cNvSpPr/>
              <p:nvPr/>
            </p:nvSpPr>
            <p:spPr>
              <a:xfrm>
                <a:off x="7647075" y="-1500650"/>
                <a:ext cx="311975" cy="305425"/>
              </a:xfrm>
              <a:custGeom>
                <a:avLst/>
                <a:gdLst/>
                <a:ahLst/>
                <a:cxnLst/>
                <a:rect l="l" t="t" r="r" b="b"/>
                <a:pathLst>
                  <a:path w="12479" h="12217" extrusionOk="0">
                    <a:moveTo>
                      <a:pt x="4084" y="1084"/>
                    </a:moveTo>
                    <a:lnTo>
                      <a:pt x="5942" y="2132"/>
                    </a:lnTo>
                    <a:lnTo>
                      <a:pt x="5942" y="5299"/>
                    </a:lnTo>
                    <a:lnTo>
                      <a:pt x="3560"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7" y="6454"/>
                    </a:lnTo>
                    <a:close/>
                    <a:moveTo>
                      <a:pt x="6644" y="6954"/>
                    </a:moveTo>
                    <a:lnTo>
                      <a:pt x="9025" y="9252"/>
                    </a:lnTo>
                    <a:lnTo>
                      <a:pt x="8502" y="11157"/>
                    </a:lnTo>
                    <a:lnTo>
                      <a:pt x="6644" y="10121"/>
                    </a:lnTo>
                    <a:lnTo>
                      <a:pt x="6644" y="6954"/>
                    </a:lnTo>
                    <a:close/>
                    <a:moveTo>
                      <a:pt x="5942" y="6930"/>
                    </a:moveTo>
                    <a:lnTo>
                      <a:pt x="5942" y="10204"/>
                    </a:lnTo>
                    <a:lnTo>
                      <a:pt x="4191"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0" y="3632"/>
                    </a:lnTo>
                    <a:lnTo>
                      <a:pt x="381" y="4239"/>
                    </a:lnTo>
                    <a:lnTo>
                      <a:pt x="1536" y="6192"/>
                    </a:lnTo>
                    <a:lnTo>
                      <a:pt x="417" y="8061"/>
                    </a:lnTo>
                    <a:lnTo>
                      <a:pt x="48" y="8680"/>
                    </a:lnTo>
                    <a:lnTo>
                      <a:pt x="751" y="8859"/>
                    </a:lnTo>
                    <a:lnTo>
                      <a:pt x="2977" y="9430"/>
                    </a:lnTo>
                    <a:lnTo>
                      <a:pt x="3560" y="11538"/>
                    </a:lnTo>
                    <a:lnTo>
                      <a:pt x="3751" y="12216"/>
                    </a:lnTo>
                    <a:lnTo>
                      <a:pt x="4382" y="11859"/>
                    </a:lnTo>
                    <a:lnTo>
                      <a:pt x="6394" y="10740"/>
                    </a:lnTo>
                    <a:lnTo>
                      <a:pt x="8323" y="11835"/>
                    </a:lnTo>
                    <a:lnTo>
                      <a:pt x="8954" y="12192"/>
                    </a:lnTo>
                    <a:lnTo>
                      <a:pt x="9144" y="11502"/>
                    </a:lnTo>
                    <a:lnTo>
                      <a:pt x="9740" y="9335"/>
                    </a:lnTo>
                    <a:lnTo>
                      <a:pt x="11895" y="8763"/>
                    </a:lnTo>
                    <a:lnTo>
                      <a:pt x="12478" y="8621"/>
                    </a:lnTo>
                    <a:lnTo>
                      <a:pt x="12478" y="8359"/>
                    </a:lnTo>
                    <a:lnTo>
                      <a:pt x="12240" y="7978"/>
                    </a:lnTo>
                    <a:lnTo>
                      <a:pt x="11073" y="6025"/>
                    </a:lnTo>
                    <a:lnTo>
                      <a:pt x="12192"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7"/>
              <p:cNvSpPr/>
              <p:nvPr/>
            </p:nvSpPr>
            <p:spPr>
              <a:xfrm>
                <a:off x="7646775" y="-1718525"/>
                <a:ext cx="311975" cy="217600"/>
              </a:xfrm>
              <a:custGeom>
                <a:avLst/>
                <a:gdLst/>
                <a:ahLst/>
                <a:cxnLst/>
                <a:rect l="l" t="t" r="r" b="b"/>
                <a:pathLst>
                  <a:path w="12479" h="8704" extrusionOk="0">
                    <a:moveTo>
                      <a:pt x="10526" y="2941"/>
                    </a:moveTo>
                    <a:lnTo>
                      <a:pt x="11538" y="4644"/>
                    </a:lnTo>
                    <a:lnTo>
                      <a:pt x="9466" y="5179"/>
                    </a:lnTo>
                    <a:lnTo>
                      <a:pt x="7156"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3" y="7668"/>
                    </a:lnTo>
                    <a:lnTo>
                      <a:pt x="3644" y="5656"/>
                    </a:lnTo>
                    <a:lnTo>
                      <a:pt x="5954" y="3417"/>
                    </a:lnTo>
                    <a:close/>
                    <a:moveTo>
                      <a:pt x="417" y="0"/>
                    </a:moveTo>
                    <a:lnTo>
                      <a:pt x="1" y="107"/>
                    </a:lnTo>
                    <a:lnTo>
                      <a:pt x="370" y="726"/>
                    </a:lnTo>
                    <a:lnTo>
                      <a:pt x="1536" y="2667"/>
                    </a:lnTo>
                    <a:lnTo>
                      <a:pt x="417" y="4548"/>
                    </a:lnTo>
                    <a:lnTo>
                      <a:pt x="48" y="5156"/>
                    </a:lnTo>
                    <a:lnTo>
                      <a:pt x="751" y="5334"/>
                    </a:lnTo>
                    <a:lnTo>
                      <a:pt x="2977" y="5918"/>
                    </a:lnTo>
                    <a:lnTo>
                      <a:pt x="3561" y="8013"/>
                    </a:lnTo>
                    <a:lnTo>
                      <a:pt x="3751" y="8704"/>
                    </a:lnTo>
                    <a:lnTo>
                      <a:pt x="4382" y="8346"/>
                    </a:lnTo>
                    <a:lnTo>
                      <a:pt x="6382" y="7227"/>
                    </a:lnTo>
                    <a:lnTo>
                      <a:pt x="8323" y="8311"/>
                    </a:lnTo>
                    <a:lnTo>
                      <a:pt x="8942" y="8668"/>
                    </a:lnTo>
                    <a:lnTo>
                      <a:pt x="9145" y="7989"/>
                    </a:lnTo>
                    <a:lnTo>
                      <a:pt x="9740" y="5810"/>
                    </a:lnTo>
                    <a:lnTo>
                      <a:pt x="11895" y="5251"/>
                    </a:lnTo>
                    <a:lnTo>
                      <a:pt x="12478" y="5096"/>
                    </a:lnTo>
                    <a:lnTo>
                      <a:pt x="12478" y="4846"/>
                    </a:lnTo>
                    <a:lnTo>
                      <a:pt x="12240" y="4453"/>
                    </a:lnTo>
                    <a:lnTo>
                      <a:pt x="11073" y="2512"/>
                    </a:lnTo>
                    <a:lnTo>
                      <a:pt x="12193" y="631"/>
                    </a:lnTo>
                    <a:lnTo>
                      <a:pt x="12335" y="393"/>
                    </a:lnTo>
                    <a:cubicBezTo>
                      <a:pt x="11597" y="143"/>
                      <a:pt x="10764" y="0"/>
                      <a:pt x="9883" y="0"/>
                    </a:cubicBezTo>
                    <a:lnTo>
                      <a:pt x="9776"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7"/>
              <p:cNvSpPr/>
              <p:nvPr/>
            </p:nvSpPr>
            <p:spPr>
              <a:xfrm>
                <a:off x="7329475" y="-1500350"/>
                <a:ext cx="314650" cy="305425"/>
              </a:xfrm>
              <a:custGeom>
                <a:avLst/>
                <a:gdLst/>
                <a:ahLst/>
                <a:cxnLst/>
                <a:rect l="l" t="t" r="r" b="b"/>
                <a:pathLst>
                  <a:path w="12586" h="12217" extrusionOk="0">
                    <a:moveTo>
                      <a:pt x="4096" y="1072"/>
                    </a:moveTo>
                    <a:lnTo>
                      <a:pt x="5954" y="2120"/>
                    </a:lnTo>
                    <a:lnTo>
                      <a:pt x="5954" y="5287"/>
                    </a:lnTo>
                    <a:lnTo>
                      <a:pt x="3572" y="2977"/>
                    </a:lnTo>
                    <a:lnTo>
                      <a:pt x="4096" y="1072"/>
                    </a:lnTo>
                    <a:close/>
                    <a:moveTo>
                      <a:pt x="8406" y="1024"/>
                    </a:moveTo>
                    <a:lnTo>
                      <a:pt x="8954" y="3037"/>
                    </a:lnTo>
                    <a:lnTo>
                      <a:pt x="6656" y="5287"/>
                    </a:lnTo>
                    <a:lnTo>
                      <a:pt x="6656" y="2013"/>
                    </a:lnTo>
                    <a:lnTo>
                      <a:pt x="8406" y="1024"/>
                    </a:lnTo>
                    <a:close/>
                    <a:moveTo>
                      <a:pt x="3144" y="3513"/>
                    </a:moveTo>
                    <a:lnTo>
                      <a:pt x="5442"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5442" y="6442"/>
                    </a:moveTo>
                    <a:lnTo>
                      <a:pt x="3060" y="8751"/>
                    </a:lnTo>
                    <a:lnTo>
                      <a:pt x="1096" y="8240"/>
                    </a:lnTo>
                    <a:lnTo>
                      <a:pt x="2167" y="6442"/>
                    </a:lnTo>
                    <a:close/>
                    <a:moveTo>
                      <a:pt x="6656" y="6942"/>
                    </a:moveTo>
                    <a:lnTo>
                      <a:pt x="9037" y="9240"/>
                    </a:lnTo>
                    <a:lnTo>
                      <a:pt x="8513" y="11145"/>
                    </a:lnTo>
                    <a:lnTo>
                      <a:pt x="6656" y="10109"/>
                    </a:lnTo>
                    <a:lnTo>
                      <a:pt x="6656" y="6942"/>
                    </a:lnTo>
                    <a:close/>
                    <a:moveTo>
                      <a:pt x="5954" y="6918"/>
                    </a:moveTo>
                    <a:lnTo>
                      <a:pt x="5954" y="10192"/>
                    </a:lnTo>
                    <a:lnTo>
                      <a:pt x="4192" y="11180"/>
                    </a:lnTo>
                    <a:lnTo>
                      <a:pt x="3644" y="9168"/>
                    </a:lnTo>
                    <a:lnTo>
                      <a:pt x="5954" y="6918"/>
                    </a:lnTo>
                    <a:close/>
                    <a:moveTo>
                      <a:pt x="8835" y="0"/>
                    </a:moveTo>
                    <a:lnTo>
                      <a:pt x="8216" y="358"/>
                    </a:lnTo>
                    <a:lnTo>
                      <a:pt x="6204" y="1477"/>
                    </a:lnTo>
                    <a:lnTo>
                      <a:pt x="4275" y="381"/>
                    </a:lnTo>
                    <a:lnTo>
                      <a:pt x="3644" y="24"/>
                    </a:lnTo>
                    <a:lnTo>
                      <a:pt x="3453" y="715"/>
                    </a:lnTo>
                    <a:lnTo>
                      <a:pt x="2858" y="2882"/>
                    </a:lnTo>
                    <a:lnTo>
                      <a:pt x="703" y="3453"/>
                    </a:lnTo>
                    <a:lnTo>
                      <a:pt x="1" y="3632"/>
                    </a:lnTo>
                    <a:lnTo>
                      <a:pt x="370" y="4239"/>
                    </a:lnTo>
                    <a:lnTo>
                      <a:pt x="1525" y="6192"/>
                    </a:lnTo>
                    <a:lnTo>
                      <a:pt x="417" y="8073"/>
                    </a:lnTo>
                    <a:lnTo>
                      <a:pt x="36" y="8680"/>
                    </a:lnTo>
                    <a:lnTo>
                      <a:pt x="739" y="8859"/>
                    </a:lnTo>
                    <a:lnTo>
                      <a:pt x="2977" y="9442"/>
                    </a:lnTo>
                    <a:lnTo>
                      <a:pt x="3560" y="11538"/>
                    </a:lnTo>
                    <a:lnTo>
                      <a:pt x="3751" y="12216"/>
                    </a:lnTo>
                    <a:lnTo>
                      <a:pt x="4370" y="11859"/>
                    </a:lnTo>
                    <a:lnTo>
                      <a:pt x="6382" y="10752"/>
                    </a:lnTo>
                    <a:lnTo>
                      <a:pt x="8323" y="11835"/>
                    </a:lnTo>
                    <a:lnTo>
                      <a:pt x="8942" y="12192"/>
                    </a:lnTo>
                    <a:lnTo>
                      <a:pt x="9133" y="11502"/>
                    </a:lnTo>
                    <a:lnTo>
                      <a:pt x="9728" y="9335"/>
                    </a:lnTo>
                    <a:lnTo>
                      <a:pt x="11895" y="8763"/>
                    </a:lnTo>
                    <a:lnTo>
                      <a:pt x="12585" y="8585"/>
                    </a:lnTo>
                    <a:lnTo>
                      <a:pt x="12228" y="7978"/>
                    </a:lnTo>
                    <a:lnTo>
                      <a:pt x="11073" y="6025"/>
                    </a:lnTo>
                    <a:lnTo>
                      <a:pt x="12193" y="4156"/>
                    </a:lnTo>
                    <a:lnTo>
                      <a:pt x="12550" y="3537"/>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7"/>
              <p:cNvSpPr/>
              <p:nvPr/>
            </p:nvSpPr>
            <p:spPr>
              <a:xfrm>
                <a:off x="7329175" y="-1718525"/>
                <a:ext cx="314350" cy="217600"/>
              </a:xfrm>
              <a:custGeom>
                <a:avLst/>
                <a:gdLst/>
                <a:ahLst/>
                <a:cxnLst/>
                <a:rect l="l" t="t" r="r" b="b"/>
                <a:pathLst>
                  <a:path w="12574" h="8704" extrusionOk="0">
                    <a:moveTo>
                      <a:pt x="10538" y="2941"/>
                    </a:moveTo>
                    <a:lnTo>
                      <a:pt x="11550" y="4644"/>
                    </a:lnTo>
                    <a:lnTo>
                      <a:pt x="9478" y="5179"/>
                    </a:lnTo>
                    <a:lnTo>
                      <a:pt x="7168" y="2941"/>
                    </a:lnTo>
                    <a:close/>
                    <a:moveTo>
                      <a:pt x="5454" y="2941"/>
                    </a:moveTo>
                    <a:lnTo>
                      <a:pt x="3072" y="5239"/>
                    </a:lnTo>
                    <a:lnTo>
                      <a:pt x="1108" y="4739"/>
                    </a:lnTo>
                    <a:lnTo>
                      <a:pt x="2179" y="2941"/>
                    </a:lnTo>
                    <a:close/>
                    <a:moveTo>
                      <a:pt x="6668" y="3429"/>
                    </a:moveTo>
                    <a:lnTo>
                      <a:pt x="9049" y="5739"/>
                    </a:lnTo>
                    <a:lnTo>
                      <a:pt x="8525" y="7644"/>
                    </a:lnTo>
                    <a:lnTo>
                      <a:pt x="6668" y="6596"/>
                    </a:lnTo>
                    <a:lnTo>
                      <a:pt x="6668" y="3429"/>
                    </a:lnTo>
                    <a:close/>
                    <a:moveTo>
                      <a:pt x="5966" y="3417"/>
                    </a:moveTo>
                    <a:lnTo>
                      <a:pt x="5966" y="6691"/>
                    </a:lnTo>
                    <a:lnTo>
                      <a:pt x="4204" y="7668"/>
                    </a:lnTo>
                    <a:lnTo>
                      <a:pt x="3656" y="5656"/>
                    </a:lnTo>
                    <a:lnTo>
                      <a:pt x="5966" y="3417"/>
                    </a:lnTo>
                    <a:close/>
                    <a:moveTo>
                      <a:pt x="417" y="0"/>
                    </a:moveTo>
                    <a:lnTo>
                      <a:pt x="1" y="107"/>
                    </a:lnTo>
                    <a:lnTo>
                      <a:pt x="358" y="726"/>
                    </a:lnTo>
                    <a:lnTo>
                      <a:pt x="1513" y="2667"/>
                    </a:lnTo>
                    <a:lnTo>
                      <a:pt x="394" y="4548"/>
                    </a:lnTo>
                    <a:lnTo>
                      <a:pt x="24" y="5156"/>
                    </a:lnTo>
                    <a:lnTo>
                      <a:pt x="727" y="5334"/>
                    </a:lnTo>
                    <a:lnTo>
                      <a:pt x="2953" y="5918"/>
                    </a:lnTo>
                    <a:lnTo>
                      <a:pt x="3537" y="8013"/>
                    </a:lnTo>
                    <a:lnTo>
                      <a:pt x="3727" y="8704"/>
                    </a:lnTo>
                    <a:lnTo>
                      <a:pt x="4358" y="8346"/>
                    </a:lnTo>
                    <a:lnTo>
                      <a:pt x="6370" y="7227"/>
                    </a:lnTo>
                    <a:lnTo>
                      <a:pt x="8299" y="8311"/>
                    </a:lnTo>
                    <a:lnTo>
                      <a:pt x="8930" y="8668"/>
                    </a:lnTo>
                    <a:lnTo>
                      <a:pt x="9121" y="7989"/>
                    </a:lnTo>
                    <a:lnTo>
                      <a:pt x="9716" y="5810"/>
                    </a:lnTo>
                    <a:lnTo>
                      <a:pt x="11871" y="5251"/>
                    </a:lnTo>
                    <a:lnTo>
                      <a:pt x="12574" y="5072"/>
                    </a:lnTo>
                    <a:lnTo>
                      <a:pt x="12216" y="4453"/>
                    </a:lnTo>
                    <a:lnTo>
                      <a:pt x="11050" y="2512"/>
                    </a:lnTo>
                    <a:lnTo>
                      <a:pt x="12169" y="631"/>
                    </a:lnTo>
                    <a:lnTo>
                      <a:pt x="12526" y="24"/>
                    </a:lnTo>
                    <a:lnTo>
                      <a:pt x="12466" y="0"/>
                    </a:lnTo>
                    <a:lnTo>
                      <a:pt x="9740" y="0"/>
                    </a:lnTo>
                    <a:lnTo>
                      <a:pt x="11502" y="453"/>
                    </a:lnTo>
                    <a:lnTo>
                      <a:pt x="10430" y="2250"/>
                    </a:lnTo>
                    <a:lnTo>
                      <a:pt x="7156" y="2250"/>
                    </a:lnTo>
                    <a:lnTo>
                      <a:pt x="9466" y="0"/>
                    </a:lnTo>
                    <a:lnTo>
                      <a:pt x="8466" y="0"/>
                    </a:lnTo>
                    <a:lnTo>
                      <a:pt x="6644" y="1762"/>
                    </a:lnTo>
                    <a:lnTo>
                      <a:pt x="6644" y="0"/>
                    </a:lnTo>
                    <a:lnTo>
                      <a:pt x="5942" y="0"/>
                    </a:lnTo>
                    <a:lnTo>
                      <a:pt x="5942" y="1762"/>
                    </a:lnTo>
                    <a:lnTo>
                      <a:pt x="4132" y="0"/>
                    </a:lnTo>
                    <a:lnTo>
                      <a:pt x="3132" y="0"/>
                    </a:lnTo>
                    <a:lnTo>
                      <a:pt x="5442"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7"/>
              <p:cNvSpPr/>
              <p:nvPr/>
            </p:nvSpPr>
            <p:spPr>
              <a:xfrm>
                <a:off x="8276625" y="-1411950"/>
                <a:ext cx="173250" cy="217625"/>
              </a:xfrm>
              <a:custGeom>
                <a:avLst/>
                <a:gdLst/>
                <a:ahLst/>
                <a:cxnLst/>
                <a:rect l="l" t="t" r="r" b="b"/>
                <a:pathLst>
                  <a:path w="6930" h="8705" extrusionOk="0">
                    <a:moveTo>
                      <a:pt x="5406" y="2906"/>
                    </a:moveTo>
                    <a:lnTo>
                      <a:pt x="3024" y="5215"/>
                    </a:lnTo>
                    <a:lnTo>
                      <a:pt x="1060" y="4704"/>
                    </a:lnTo>
                    <a:lnTo>
                      <a:pt x="2131" y="2906"/>
                    </a:lnTo>
                    <a:close/>
                    <a:moveTo>
                      <a:pt x="381" y="1"/>
                    </a:moveTo>
                    <a:lnTo>
                      <a:pt x="0" y="108"/>
                    </a:lnTo>
                    <a:lnTo>
                      <a:pt x="381" y="727"/>
                    </a:lnTo>
                    <a:lnTo>
                      <a:pt x="1536" y="2668"/>
                    </a:lnTo>
                    <a:lnTo>
                      <a:pt x="417" y="4549"/>
                    </a:lnTo>
                    <a:lnTo>
                      <a:pt x="48" y="5156"/>
                    </a:lnTo>
                    <a:lnTo>
                      <a:pt x="750" y="5335"/>
                    </a:lnTo>
                    <a:lnTo>
                      <a:pt x="2977" y="5918"/>
                    </a:lnTo>
                    <a:lnTo>
                      <a:pt x="3560" y="8013"/>
                    </a:lnTo>
                    <a:lnTo>
                      <a:pt x="3751" y="8704"/>
                    </a:lnTo>
                    <a:lnTo>
                      <a:pt x="4382" y="8347"/>
                    </a:lnTo>
                    <a:lnTo>
                      <a:pt x="6394" y="7228"/>
                    </a:lnTo>
                    <a:lnTo>
                      <a:pt x="6930" y="7525"/>
                    </a:lnTo>
                    <a:cubicBezTo>
                      <a:pt x="6906" y="7287"/>
                      <a:pt x="6894" y="7001"/>
                      <a:pt x="6870" y="6704"/>
                    </a:cubicBezTo>
                    <a:lnTo>
                      <a:pt x="6632" y="6573"/>
                    </a:lnTo>
                    <a:lnTo>
                      <a:pt x="6632" y="5394"/>
                    </a:lnTo>
                    <a:cubicBezTo>
                      <a:pt x="6477" y="4799"/>
                      <a:pt x="6251" y="4168"/>
                      <a:pt x="5930" y="3561"/>
                    </a:cubicBezTo>
                    <a:lnTo>
                      <a:pt x="5930" y="6680"/>
                    </a:lnTo>
                    <a:lnTo>
                      <a:pt x="4167" y="7656"/>
                    </a:lnTo>
                    <a:lnTo>
                      <a:pt x="3620" y="5644"/>
                    </a:lnTo>
                    <a:lnTo>
                      <a:pt x="5882" y="3465"/>
                    </a:lnTo>
                    <a:cubicBezTo>
                      <a:pt x="5822" y="3358"/>
                      <a:pt x="5763" y="3239"/>
                      <a:pt x="5691" y="3132"/>
                    </a:cubicBezTo>
                    <a:cubicBezTo>
                      <a:pt x="5477" y="2799"/>
                      <a:pt x="5251" y="2501"/>
                      <a:pt x="5001" y="2239"/>
                    </a:cubicBezTo>
                    <a:lnTo>
                      <a:pt x="2072" y="2239"/>
                    </a:lnTo>
                    <a:lnTo>
                      <a:pt x="1060" y="524"/>
                    </a:lnTo>
                    <a:lnTo>
                      <a:pt x="1881" y="322"/>
                    </a:lnTo>
                    <a:cubicBezTo>
                      <a:pt x="1405" y="191"/>
                      <a:pt x="917" y="60"/>
                      <a:pt x="38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7"/>
              <p:cNvSpPr/>
              <p:nvPr/>
            </p:nvSpPr>
            <p:spPr>
              <a:xfrm>
                <a:off x="79581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3" y="11145"/>
                    </a:lnTo>
                    <a:lnTo>
                      <a:pt x="6656" y="10109"/>
                    </a:lnTo>
                    <a:lnTo>
                      <a:pt x="6656" y="6942"/>
                    </a:lnTo>
                    <a:close/>
                    <a:moveTo>
                      <a:pt x="5954" y="6918"/>
                    </a:moveTo>
                    <a:lnTo>
                      <a:pt x="5954" y="10192"/>
                    </a:lnTo>
                    <a:lnTo>
                      <a:pt x="4203"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6" y="6192"/>
                    </a:lnTo>
                    <a:lnTo>
                      <a:pt x="417" y="8073"/>
                    </a:lnTo>
                    <a:lnTo>
                      <a:pt x="48" y="8680"/>
                    </a:lnTo>
                    <a:lnTo>
                      <a:pt x="751" y="8859"/>
                    </a:lnTo>
                    <a:lnTo>
                      <a:pt x="2977" y="9442"/>
                    </a:lnTo>
                    <a:lnTo>
                      <a:pt x="3560"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7"/>
              <p:cNvSpPr/>
              <p:nvPr/>
            </p:nvSpPr>
            <p:spPr>
              <a:xfrm>
                <a:off x="7959025" y="-1704850"/>
                <a:ext cx="229225" cy="204225"/>
              </a:xfrm>
              <a:custGeom>
                <a:avLst/>
                <a:gdLst/>
                <a:ahLst/>
                <a:cxnLst/>
                <a:rect l="l" t="t" r="r" b="b"/>
                <a:pathLst>
                  <a:path w="9169" h="8169" extrusionOk="0">
                    <a:moveTo>
                      <a:pt x="203" y="1"/>
                    </a:moveTo>
                    <a:lnTo>
                      <a:pt x="322" y="191"/>
                    </a:lnTo>
                    <a:lnTo>
                      <a:pt x="1489" y="2144"/>
                    </a:lnTo>
                    <a:lnTo>
                      <a:pt x="369" y="4013"/>
                    </a:lnTo>
                    <a:lnTo>
                      <a:pt x="0" y="4620"/>
                    </a:lnTo>
                    <a:lnTo>
                      <a:pt x="691" y="4799"/>
                    </a:lnTo>
                    <a:lnTo>
                      <a:pt x="2929" y="5382"/>
                    </a:lnTo>
                    <a:lnTo>
                      <a:pt x="3513" y="7478"/>
                    </a:lnTo>
                    <a:lnTo>
                      <a:pt x="3703" y="8169"/>
                    </a:lnTo>
                    <a:lnTo>
                      <a:pt x="4322" y="7811"/>
                    </a:lnTo>
                    <a:lnTo>
                      <a:pt x="6334" y="6692"/>
                    </a:lnTo>
                    <a:lnTo>
                      <a:pt x="8275" y="7776"/>
                    </a:lnTo>
                    <a:lnTo>
                      <a:pt x="8894" y="8133"/>
                    </a:lnTo>
                    <a:lnTo>
                      <a:pt x="9085" y="7454"/>
                    </a:lnTo>
                    <a:lnTo>
                      <a:pt x="9168" y="7204"/>
                    </a:lnTo>
                    <a:cubicBezTo>
                      <a:pt x="8989" y="7037"/>
                      <a:pt x="8775" y="6895"/>
                      <a:pt x="8561" y="6764"/>
                    </a:cubicBezTo>
                    <a:lnTo>
                      <a:pt x="8466" y="7085"/>
                    </a:lnTo>
                    <a:lnTo>
                      <a:pt x="6703" y="6097"/>
                    </a:lnTo>
                    <a:cubicBezTo>
                      <a:pt x="6453" y="6049"/>
                      <a:pt x="6191" y="6002"/>
                      <a:pt x="5906" y="5978"/>
                    </a:cubicBezTo>
                    <a:lnTo>
                      <a:pt x="5906" y="6144"/>
                    </a:lnTo>
                    <a:lnTo>
                      <a:pt x="4144" y="7121"/>
                    </a:lnTo>
                    <a:lnTo>
                      <a:pt x="3596" y="5121"/>
                    </a:lnTo>
                    <a:lnTo>
                      <a:pt x="4251" y="4478"/>
                    </a:lnTo>
                    <a:cubicBezTo>
                      <a:pt x="4179" y="4263"/>
                      <a:pt x="4072" y="4025"/>
                      <a:pt x="3965" y="3787"/>
                    </a:cubicBezTo>
                    <a:lnTo>
                      <a:pt x="3036" y="4704"/>
                    </a:lnTo>
                    <a:lnTo>
                      <a:pt x="1072" y="4192"/>
                    </a:lnTo>
                    <a:lnTo>
                      <a:pt x="2143" y="2394"/>
                    </a:lnTo>
                    <a:lnTo>
                      <a:pt x="3155" y="2394"/>
                    </a:lnTo>
                    <a:cubicBezTo>
                      <a:pt x="2977" y="2156"/>
                      <a:pt x="2798" y="1918"/>
                      <a:pt x="2620" y="1703"/>
                    </a:cubicBezTo>
                    <a:lnTo>
                      <a:pt x="2048" y="1703"/>
                    </a:lnTo>
                    <a:lnTo>
                      <a:pt x="1405" y="632"/>
                    </a:lnTo>
                    <a:cubicBezTo>
                      <a:pt x="1036" y="382"/>
                      <a:pt x="631" y="156"/>
                      <a:pt x="203"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7"/>
              <p:cNvSpPr/>
              <p:nvPr/>
            </p:nvSpPr>
            <p:spPr>
              <a:xfrm>
                <a:off x="5930800" y="-894325"/>
                <a:ext cx="141700" cy="225350"/>
              </a:xfrm>
              <a:custGeom>
                <a:avLst/>
                <a:gdLst/>
                <a:ahLst/>
                <a:cxnLst/>
                <a:rect l="l" t="t" r="r" b="b"/>
                <a:pathLst>
                  <a:path w="5668" h="9014" extrusionOk="0">
                    <a:moveTo>
                      <a:pt x="2036" y="0"/>
                    </a:moveTo>
                    <a:lnTo>
                      <a:pt x="1417" y="358"/>
                    </a:lnTo>
                    <a:lnTo>
                      <a:pt x="0" y="1143"/>
                    </a:lnTo>
                    <a:cubicBezTo>
                      <a:pt x="155" y="1310"/>
                      <a:pt x="286" y="1489"/>
                      <a:pt x="429" y="1703"/>
                    </a:cubicBezTo>
                    <a:lnTo>
                      <a:pt x="1607" y="1048"/>
                    </a:lnTo>
                    <a:lnTo>
                      <a:pt x="2155" y="3048"/>
                    </a:lnTo>
                    <a:lnTo>
                      <a:pt x="1476" y="3727"/>
                    </a:lnTo>
                    <a:cubicBezTo>
                      <a:pt x="1488" y="3751"/>
                      <a:pt x="1500" y="3787"/>
                      <a:pt x="1500" y="3810"/>
                    </a:cubicBezTo>
                    <a:cubicBezTo>
                      <a:pt x="1584" y="4025"/>
                      <a:pt x="1655" y="4215"/>
                      <a:pt x="1738" y="4418"/>
                    </a:cubicBezTo>
                    <a:lnTo>
                      <a:pt x="2727" y="3465"/>
                    </a:lnTo>
                    <a:lnTo>
                      <a:pt x="4691" y="3977"/>
                    </a:lnTo>
                    <a:lnTo>
                      <a:pt x="3620" y="5775"/>
                    </a:lnTo>
                    <a:lnTo>
                      <a:pt x="2322" y="5775"/>
                    </a:lnTo>
                    <a:cubicBezTo>
                      <a:pt x="2429" y="6001"/>
                      <a:pt x="2548" y="6239"/>
                      <a:pt x="2667" y="6466"/>
                    </a:cubicBezTo>
                    <a:lnTo>
                      <a:pt x="3703" y="6466"/>
                    </a:lnTo>
                    <a:lnTo>
                      <a:pt x="4715" y="8180"/>
                    </a:lnTo>
                    <a:lnTo>
                      <a:pt x="3822" y="8418"/>
                    </a:lnTo>
                    <a:cubicBezTo>
                      <a:pt x="3977" y="8621"/>
                      <a:pt x="4108" y="8811"/>
                      <a:pt x="4262" y="9014"/>
                    </a:cubicBezTo>
                    <a:lnTo>
                      <a:pt x="5096" y="8799"/>
                    </a:lnTo>
                    <a:lnTo>
                      <a:pt x="5667" y="8656"/>
                    </a:lnTo>
                    <a:lnTo>
                      <a:pt x="5667" y="8394"/>
                    </a:lnTo>
                    <a:lnTo>
                      <a:pt x="5429" y="8013"/>
                    </a:lnTo>
                    <a:lnTo>
                      <a:pt x="4274" y="6061"/>
                    </a:lnTo>
                    <a:lnTo>
                      <a:pt x="5394" y="4191"/>
                    </a:lnTo>
                    <a:lnTo>
                      <a:pt x="5656" y="3727"/>
                    </a:lnTo>
                    <a:lnTo>
                      <a:pt x="5656" y="3549"/>
                    </a:lnTo>
                    <a:lnTo>
                      <a:pt x="5048" y="3382"/>
                    </a:lnTo>
                    <a:lnTo>
                      <a:pt x="2810" y="2787"/>
                    </a:lnTo>
                    <a:lnTo>
                      <a:pt x="2238" y="691"/>
                    </a:lnTo>
                    <a:lnTo>
                      <a:pt x="203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7"/>
              <p:cNvSpPr/>
              <p:nvPr/>
            </p:nvSpPr>
            <p:spPr>
              <a:xfrm>
                <a:off x="5932275" y="-1120850"/>
                <a:ext cx="139925" cy="225350"/>
              </a:xfrm>
              <a:custGeom>
                <a:avLst/>
                <a:gdLst/>
                <a:ahLst/>
                <a:cxnLst/>
                <a:rect l="l" t="t" r="r" b="b"/>
                <a:pathLst>
                  <a:path w="5597" h="9014" extrusionOk="0">
                    <a:moveTo>
                      <a:pt x="4275" y="1"/>
                    </a:moveTo>
                    <a:cubicBezTo>
                      <a:pt x="4120" y="191"/>
                      <a:pt x="3977" y="394"/>
                      <a:pt x="3822" y="596"/>
                    </a:cubicBezTo>
                    <a:lnTo>
                      <a:pt x="4620" y="799"/>
                    </a:lnTo>
                    <a:lnTo>
                      <a:pt x="3537" y="2608"/>
                    </a:lnTo>
                    <a:lnTo>
                      <a:pt x="2608" y="2608"/>
                    </a:lnTo>
                    <a:cubicBezTo>
                      <a:pt x="2489" y="2835"/>
                      <a:pt x="2382" y="3049"/>
                      <a:pt x="2263" y="3287"/>
                    </a:cubicBezTo>
                    <a:lnTo>
                      <a:pt x="3632" y="3287"/>
                    </a:lnTo>
                    <a:lnTo>
                      <a:pt x="4644" y="5001"/>
                    </a:lnTo>
                    <a:lnTo>
                      <a:pt x="2572" y="5537"/>
                    </a:lnTo>
                    <a:lnTo>
                      <a:pt x="1667" y="4656"/>
                    </a:lnTo>
                    <a:cubicBezTo>
                      <a:pt x="1584" y="4871"/>
                      <a:pt x="1501" y="5073"/>
                      <a:pt x="1429" y="5287"/>
                    </a:cubicBezTo>
                    <a:cubicBezTo>
                      <a:pt x="1417" y="5311"/>
                      <a:pt x="1417" y="5335"/>
                      <a:pt x="1406" y="5359"/>
                    </a:cubicBezTo>
                    <a:lnTo>
                      <a:pt x="2144" y="6085"/>
                    </a:lnTo>
                    <a:lnTo>
                      <a:pt x="1620" y="7990"/>
                    </a:lnTo>
                    <a:lnTo>
                      <a:pt x="417" y="7311"/>
                    </a:lnTo>
                    <a:cubicBezTo>
                      <a:pt x="286" y="7514"/>
                      <a:pt x="132" y="7692"/>
                      <a:pt x="1" y="7859"/>
                    </a:cubicBezTo>
                    <a:lnTo>
                      <a:pt x="1441" y="8657"/>
                    </a:lnTo>
                    <a:lnTo>
                      <a:pt x="2072" y="9014"/>
                    </a:lnTo>
                    <a:lnTo>
                      <a:pt x="2263" y="8335"/>
                    </a:lnTo>
                    <a:lnTo>
                      <a:pt x="2858" y="6156"/>
                    </a:lnTo>
                    <a:lnTo>
                      <a:pt x="5013" y="5597"/>
                    </a:lnTo>
                    <a:lnTo>
                      <a:pt x="5597" y="5442"/>
                    </a:lnTo>
                    <a:lnTo>
                      <a:pt x="5597" y="5192"/>
                    </a:lnTo>
                    <a:lnTo>
                      <a:pt x="5358" y="4811"/>
                    </a:lnTo>
                    <a:lnTo>
                      <a:pt x="4203" y="2858"/>
                    </a:lnTo>
                    <a:lnTo>
                      <a:pt x="5311" y="977"/>
                    </a:lnTo>
                    <a:lnTo>
                      <a:pt x="5585" y="525"/>
                    </a:lnTo>
                    <a:lnTo>
                      <a:pt x="5585" y="346"/>
                    </a:lnTo>
                    <a:lnTo>
                      <a:pt x="4977" y="179"/>
                    </a:lnTo>
                    <a:lnTo>
                      <a:pt x="4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7"/>
              <p:cNvSpPr/>
              <p:nvPr/>
            </p:nvSpPr>
            <p:spPr>
              <a:xfrm>
                <a:off x="6389475" y="-894325"/>
                <a:ext cx="311975" cy="305725"/>
              </a:xfrm>
              <a:custGeom>
                <a:avLst/>
                <a:gdLst/>
                <a:ahLst/>
                <a:cxnLst/>
                <a:rect l="l" t="t" r="r" b="b"/>
                <a:pathLst>
                  <a:path w="12479" h="12229" extrusionOk="0">
                    <a:moveTo>
                      <a:pt x="4084" y="1084"/>
                    </a:moveTo>
                    <a:lnTo>
                      <a:pt x="5942" y="2132"/>
                    </a:lnTo>
                    <a:lnTo>
                      <a:pt x="5942" y="5299"/>
                    </a:lnTo>
                    <a:lnTo>
                      <a:pt x="3561"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8" y="6466"/>
                    </a:lnTo>
                    <a:close/>
                    <a:moveTo>
                      <a:pt x="6644" y="6954"/>
                    </a:moveTo>
                    <a:lnTo>
                      <a:pt x="9026" y="9264"/>
                    </a:lnTo>
                    <a:lnTo>
                      <a:pt x="8502" y="11169"/>
                    </a:lnTo>
                    <a:lnTo>
                      <a:pt x="6644" y="10121"/>
                    </a:lnTo>
                    <a:lnTo>
                      <a:pt x="6644" y="6954"/>
                    </a:lnTo>
                    <a:close/>
                    <a:moveTo>
                      <a:pt x="5942" y="6942"/>
                    </a:moveTo>
                    <a:lnTo>
                      <a:pt x="5942" y="10216"/>
                    </a:lnTo>
                    <a:lnTo>
                      <a:pt x="4192"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478" y="8621"/>
                    </a:lnTo>
                    <a:lnTo>
                      <a:pt x="12478" y="8371"/>
                    </a:lnTo>
                    <a:lnTo>
                      <a:pt x="12240" y="7978"/>
                    </a:lnTo>
                    <a:lnTo>
                      <a:pt x="11073" y="6037"/>
                    </a:lnTo>
                    <a:lnTo>
                      <a:pt x="12193"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7"/>
              <p:cNvSpPr/>
              <p:nvPr/>
            </p:nvSpPr>
            <p:spPr>
              <a:xfrm>
                <a:off x="6389475" y="-1200025"/>
                <a:ext cx="311675" cy="305425"/>
              </a:xfrm>
              <a:custGeom>
                <a:avLst/>
                <a:gdLst/>
                <a:ahLst/>
                <a:cxnLst/>
                <a:rect l="l" t="t" r="r" b="b"/>
                <a:pathLst>
                  <a:path w="12467" h="12217" extrusionOk="0">
                    <a:moveTo>
                      <a:pt x="4084" y="1072"/>
                    </a:moveTo>
                    <a:lnTo>
                      <a:pt x="5942" y="2108"/>
                    </a:lnTo>
                    <a:lnTo>
                      <a:pt x="5942" y="5275"/>
                    </a:lnTo>
                    <a:lnTo>
                      <a:pt x="3561"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8" y="6454"/>
                    </a:lnTo>
                    <a:close/>
                    <a:moveTo>
                      <a:pt x="6644" y="6942"/>
                    </a:moveTo>
                    <a:lnTo>
                      <a:pt x="9026" y="9252"/>
                    </a:lnTo>
                    <a:lnTo>
                      <a:pt x="8502" y="11157"/>
                    </a:lnTo>
                    <a:lnTo>
                      <a:pt x="6644" y="10121"/>
                    </a:lnTo>
                    <a:lnTo>
                      <a:pt x="6644" y="6942"/>
                    </a:lnTo>
                    <a:close/>
                    <a:moveTo>
                      <a:pt x="5942" y="6930"/>
                    </a:moveTo>
                    <a:lnTo>
                      <a:pt x="5942" y="10204"/>
                    </a:lnTo>
                    <a:lnTo>
                      <a:pt x="4192" y="11193"/>
                    </a:lnTo>
                    <a:lnTo>
                      <a:pt x="3632"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58" y="4239"/>
                    </a:lnTo>
                    <a:lnTo>
                      <a:pt x="1525" y="6192"/>
                    </a:lnTo>
                    <a:lnTo>
                      <a:pt x="405" y="8061"/>
                    </a:lnTo>
                    <a:lnTo>
                      <a:pt x="36" y="8680"/>
                    </a:lnTo>
                    <a:lnTo>
                      <a:pt x="739"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37"/>
              <p:cNvSpPr/>
              <p:nvPr/>
            </p:nvSpPr>
            <p:spPr>
              <a:xfrm>
                <a:off x="60718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56" y="6454"/>
                    </a:lnTo>
                    <a:close/>
                    <a:moveTo>
                      <a:pt x="5442" y="6454"/>
                    </a:moveTo>
                    <a:lnTo>
                      <a:pt x="3061" y="8751"/>
                    </a:lnTo>
                    <a:lnTo>
                      <a:pt x="1096" y="8251"/>
                    </a:lnTo>
                    <a:lnTo>
                      <a:pt x="2168" y="6454"/>
                    </a:lnTo>
                    <a:close/>
                    <a:moveTo>
                      <a:pt x="6656" y="6942"/>
                    </a:moveTo>
                    <a:lnTo>
                      <a:pt x="9037" y="9252"/>
                    </a:lnTo>
                    <a:lnTo>
                      <a:pt x="8514"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1" y="11538"/>
                    </a:lnTo>
                    <a:lnTo>
                      <a:pt x="3751" y="12228"/>
                    </a:lnTo>
                    <a:lnTo>
                      <a:pt x="4370" y="11871"/>
                    </a:lnTo>
                    <a:lnTo>
                      <a:pt x="6382" y="10752"/>
                    </a:lnTo>
                    <a:lnTo>
                      <a:pt x="8323" y="11835"/>
                    </a:lnTo>
                    <a:lnTo>
                      <a:pt x="8942" y="12192"/>
                    </a:lnTo>
                    <a:lnTo>
                      <a:pt x="9133" y="11514"/>
                    </a:lnTo>
                    <a:lnTo>
                      <a:pt x="9728" y="9335"/>
                    </a:lnTo>
                    <a:lnTo>
                      <a:pt x="11895" y="8775"/>
                    </a:lnTo>
                    <a:lnTo>
                      <a:pt x="12586"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7"/>
              <p:cNvSpPr/>
              <p:nvPr/>
            </p:nvSpPr>
            <p:spPr>
              <a:xfrm>
                <a:off x="60721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30" y="6454"/>
                    </a:moveTo>
                    <a:lnTo>
                      <a:pt x="3049" y="8764"/>
                    </a:lnTo>
                    <a:lnTo>
                      <a:pt x="1084" y="8252"/>
                    </a:lnTo>
                    <a:lnTo>
                      <a:pt x="2156" y="6454"/>
                    </a:lnTo>
                    <a:close/>
                    <a:moveTo>
                      <a:pt x="6644" y="6942"/>
                    </a:moveTo>
                    <a:lnTo>
                      <a:pt x="9025" y="9252"/>
                    </a:lnTo>
                    <a:lnTo>
                      <a:pt x="8502"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1"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5" y="11502"/>
                    </a:lnTo>
                    <a:lnTo>
                      <a:pt x="9740" y="9335"/>
                    </a:lnTo>
                    <a:lnTo>
                      <a:pt x="11895" y="8764"/>
                    </a:lnTo>
                    <a:lnTo>
                      <a:pt x="12597" y="8585"/>
                    </a:lnTo>
                    <a:lnTo>
                      <a:pt x="12228" y="7978"/>
                    </a:lnTo>
                    <a:lnTo>
                      <a:pt x="11073" y="6025"/>
                    </a:lnTo>
                    <a:lnTo>
                      <a:pt x="12193"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7"/>
              <p:cNvSpPr/>
              <p:nvPr/>
            </p:nvSpPr>
            <p:spPr>
              <a:xfrm>
                <a:off x="7018425" y="-894325"/>
                <a:ext cx="311675" cy="305725"/>
              </a:xfrm>
              <a:custGeom>
                <a:avLst/>
                <a:gdLst/>
                <a:ahLst/>
                <a:cxnLst/>
                <a:rect l="l" t="t" r="r" b="b"/>
                <a:pathLst>
                  <a:path w="12467" h="12229" extrusionOk="0">
                    <a:moveTo>
                      <a:pt x="4072" y="1084"/>
                    </a:moveTo>
                    <a:lnTo>
                      <a:pt x="5942" y="2132"/>
                    </a:lnTo>
                    <a:lnTo>
                      <a:pt x="5942" y="5299"/>
                    </a:lnTo>
                    <a:lnTo>
                      <a:pt x="3560"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3"/>
                    </a:lnTo>
                    <a:lnTo>
                      <a:pt x="1084" y="8263"/>
                    </a:lnTo>
                    <a:lnTo>
                      <a:pt x="2156" y="6466"/>
                    </a:lnTo>
                    <a:close/>
                    <a:moveTo>
                      <a:pt x="6632" y="6954"/>
                    </a:moveTo>
                    <a:lnTo>
                      <a:pt x="9014" y="9264"/>
                    </a:lnTo>
                    <a:lnTo>
                      <a:pt x="8502" y="11169"/>
                    </a:lnTo>
                    <a:lnTo>
                      <a:pt x="6632" y="10121"/>
                    </a:lnTo>
                    <a:lnTo>
                      <a:pt x="6632" y="6954"/>
                    </a:lnTo>
                    <a:close/>
                    <a:moveTo>
                      <a:pt x="5942" y="6942"/>
                    </a:moveTo>
                    <a:lnTo>
                      <a:pt x="5942" y="10216"/>
                    </a:lnTo>
                    <a:lnTo>
                      <a:pt x="4180" y="11192"/>
                    </a:lnTo>
                    <a:lnTo>
                      <a:pt x="3632" y="9180"/>
                    </a:lnTo>
                    <a:lnTo>
                      <a:pt x="5942" y="6942"/>
                    </a:lnTo>
                    <a:close/>
                    <a:moveTo>
                      <a:pt x="8835" y="0"/>
                    </a:moveTo>
                    <a:lnTo>
                      <a:pt x="8216" y="358"/>
                    </a:lnTo>
                    <a:lnTo>
                      <a:pt x="6204" y="1477"/>
                    </a:lnTo>
                    <a:lnTo>
                      <a:pt x="4275" y="393"/>
                    </a:lnTo>
                    <a:lnTo>
                      <a:pt x="3644" y="36"/>
                    </a:lnTo>
                    <a:lnTo>
                      <a:pt x="3453" y="715"/>
                    </a:lnTo>
                    <a:lnTo>
                      <a:pt x="2858" y="2894"/>
                    </a:lnTo>
                    <a:lnTo>
                      <a:pt x="703" y="3453"/>
                    </a:lnTo>
                    <a:lnTo>
                      <a:pt x="0" y="3632"/>
                    </a:lnTo>
                    <a:lnTo>
                      <a:pt x="370" y="4251"/>
                    </a:lnTo>
                    <a:lnTo>
                      <a:pt x="1536" y="6192"/>
                    </a:lnTo>
                    <a:lnTo>
                      <a:pt x="417" y="8073"/>
                    </a:lnTo>
                    <a:lnTo>
                      <a:pt x="48"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466" y="8621"/>
                    </a:lnTo>
                    <a:lnTo>
                      <a:pt x="12466" y="8371"/>
                    </a:lnTo>
                    <a:lnTo>
                      <a:pt x="12228" y="7978"/>
                    </a:lnTo>
                    <a:lnTo>
                      <a:pt x="11073" y="6037"/>
                    </a:lnTo>
                    <a:lnTo>
                      <a:pt x="12192" y="4156"/>
                    </a:lnTo>
                    <a:lnTo>
                      <a:pt x="12454" y="3691"/>
                    </a:lnTo>
                    <a:lnTo>
                      <a:pt x="12454" y="3513"/>
                    </a:lnTo>
                    <a:lnTo>
                      <a:pt x="11847" y="3346"/>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7"/>
              <p:cNvSpPr/>
              <p:nvPr/>
            </p:nvSpPr>
            <p:spPr>
              <a:xfrm>
                <a:off x="7018425" y="-1200025"/>
                <a:ext cx="311375" cy="305425"/>
              </a:xfrm>
              <a:custGeom>
                <a:avLst/>
                <a:gdLst/>
                <a:ahLst/>
                <a:cxnLst/>
                <a:rect l="l" t="t" r="r" b="b"/>
                <a:pathLst>
                  <a:path w="12455" h="12217" extrusionOk="0">
                    <a:moveTo>
                      <a:pt x="4072" y="1072"/>
                    </a:moveTo>
                    <a:lnTo>
                      <a:pt x="5942" y="2108"/>
                    </a:lnTo>
                    <a:lnTo>
                      <a:pt x="5942" y="5275"/>
                    </a:lnTo>
                    <a:lnTo>
                      <a:pt x="3560" y="2977"/>
                    </a:lnTo>
                    <a:lnTo>
                      <a:pt x="4072" y="1072"/>
                    </a:lnTo>
                    <a:close/>
                    <a:moveTo>
                      <a:pt x="8394" y="1037"/>
                    </a:moveTo>
                    <a:lnTo>
                      <a:pt x="8942" y="3049"/>
                    </a:lnTo>
                    <a:lnTo>
                      <a:pt x="6632" y="5299"/>
                    </a:lnTo>
                    <a:lnTo>
                      <a:pt x="6632" y="2025"/>
                    </a:lnTo>
                    <a:lnTo>
                      <a:pt x="8394" y="1037"/>
                    </a:lnTo>
                    <a:close/>
                    <a:moveTo>
                      <a:pt x="3120" y="3525"/>
                    </a:moveTo>
                    <a:lnTo>
                      <a:pt x="5430" y="5775"/>
                    </a:lnTo>
                    <a:lnTo>
                      <a:pt x="2072" y="5775"/>
                    </a:lnTo>
                    <a:lnTo>
                      <a:pt x="1060" y="4061"/>
                    </a:lnTo>
                    <a:lnTo>
                      <a:pt x="3120" y="3525"/>
                    </a:lnTo>
                    <a:close/>
                    <a:moveTo>
                      <a:pt x="9514" y="3466"/>
                    </a:moveTo>
                    <a:lnTo>
                      <a:pt x="11478" y="3966"/>
                    </a:lnTo>
                    <a:lnTo>
                      <a:pt x="10407" y="5775"/>
                    </a:lnTo>
                    <a:lnTo>
                      <a:pt x="7132" y="5775"/>
                    </a:lnTo>
                    <a:lnTo>
                      <a:pt x="9514" y="3466"/>
                    </a:lnTo>
                    <a:close/>
                    <a:moveTo>
                      <a:pt x="10502" y="6454"/>
                    </a:moveTo>
                    <a:lnTo>
                      <a:pt x="11514" y="8168"/>
                    </a:lnTo>
                    <a:lnTo>
                      <a:pt x="9454" y="8704"/>
                    </a:lnTo>
                    <a:lnTo>
                      <a:pt x="7144" y="6454"/>
                    </a:lnTo>
                    <a:close/>
                    <a:moveTo>
                      <a:pt x="5430" y="6454"/>
                    </a:moveTo>
                    <a:lnTo>
                      <a:pt x="3048" y="8764"/>
                    </a:lnTo>
                    <a:lnTo>
                      <a:pt x="1084" y="8252"/>
                    </a:lnTo>
                    <a:lnTo>
                      <a:pt x="2156" y="6454"/>
                    </a:lnTo>
                    <a:close/>
                    <a:moveTo>
                      <a:pt x="6632" y="6942"/>
                    </a:moveTo>
                    <a:lnTo>
                      <a:pt x="9014" y="9252"/>
                    </a:lnTo>
                    <a:lnTo>
                      <a:pt x="8502" y="11157"/>
                    </a:lnTo>
                    <a:lnTo>
                      <a:pt x="6632" y="10121"/>
                    </a:lnTo>
                    <a:lnTo>
                      <a:pt x="6632" y="6942"/>
                    </a:lnTo>
                    <a:close/>
                    <a:moveTo>
                      <a:pt x="5942" y="6930"/>
                    </a:moveTo>
                    <a:lnTo>
                      <a:pt x="5942" y="10204"/>
                    </a:lnTo>
                    <a:lnTo>
                      <a:pt x="4180" y="11193"/>
                    </a:lnTo>
                    <a:lnTo>
                      <a:pt x="3632" y="9181"/>
                    </a:lnTo>
                    <a:lnTo>
                      <a:pt x="5942" y="6930"/>
                    </a:lnTo>
                    <a:close/>
                    <a:moveTo>
                      <a:pt x="8835" y="1"/>
                    </a:moveTo>
                    <a:lnTo>
                      <a:pt x="8216" y="358"/>
                    </a:lnTo>
                    <a:lnTo>
                      <a:pt x="6204" y="1465"/>
                    </a:lnTo>
                    <a:lnTo>
                      <a:pt x="4275" y="382"/>
                    </a:lnTo>
                    <a:lnTo>
                      <a:pt x="3644" y="25"/>
                    </a:lnTo>
                    <a:lnTo>
                      <a:pt x="3453" y="715"/>
                    </a:lnTo>
                    <a:lnTo>
                      <a:pt x="2858" y="2882"/>
                    </a:lnTo>
                    <a:lnTo>
                      <a:pt x="703" y="3454"/>
                    </a:lnTo>
                    <a:lnTo>
                      <a:pt x="0" y="3632"/>
                    </a:lnTo>
                    <a:lnTo>
                      <a:pt x="358" y="4239"/>
                    </a:lnTo>
                    <a:lnTo>
                      <a:pt x="1513" y="6192"/>
                    </a:lnTo>
                    <a:lnTo>
                      <a:pt x="405" y="8061"/>
                    </a:lnTo>
                    <a:lnTo>
                      <a:pt x="24" y="8680"/>
                    </a:lnTo>
                    <a:lnTo>
                      <a:pt x="727" y="8847"/>
                    </a:lnTo>
                    <a:lnTo>
                      <a:pt x="2965" y="9431"/>
                    </a:lnTo>
                    <a:lnTo>
                      <a:pt x="3537" y="11526"/>
                    </a:lnTo>
                    <a:lnTo>
                      <a:pt x="3739" y="12217"/>
                    </a:lnTo>
                    <a:lnTo>
                      <a:pt x="4358" y="11859"/>
                    </a:lnTo>
                    <a:lnTo>
                      <a:pt x="6370" y="10740"/>
                    </a:lnTo>
                    <a:lnTo>
                      <a:pt x="8299" y="11836"/>
                    </a:lnTo>
                    <a:lnTo>
                      <a:pt x="8930" y="12193"/>
                    </a:lnTo>
                    <a:lnTo>
                      <a:pt x="9121" y="11502"/>
                    </a:lnTo>
                    <a:lnTo>
                      <a:pt x="9716" y="9323"/>
                    </a:lnTo>
                    <a:lnTo>
                      <a:pt x="11871" y="8764"/>
                    </a:lnTo>
                    <a:lnTo>
                      <a:pt x="12454" y="8609"/>
                    </a:lnTo>
                    <a:lnTo>
                      <a:pt x="12454" y="8359"/>
                    </a:lnTo>
                    <a:lnTo>
                      <a:pt x="12216" y="7978"/>
                    </a:lnTo>
                    <a:lnTo>
                      <a:pt x="11061" y="6025"/>
                    </a:lnTo>
                    <a:lnTo>
                      <a:pt x="12169" y="4144"/>
                    </a:lnTo>
                    <a:lnTo>
                      <a:pt x="12454" y="3704"/>
                    </a:lnTo>
                    <a:lnTo>
                      <a:pt x="12454" y="3525"/>
                    </a:lnTo>
                    <a:lnTo>
                      <a:pt x="11847" y="3358"/>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7"/>
              <p:cNvSpPr/>
              <p:nvPr/>
            </p:nvSpPr>
            <p:spPr>
              <a:xfrm>
                <a:off x="67005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4" y="11157"/>
                    </a:lnTo>
                    <a:lnTo>
                      <a:pt x="6656" y="10109"/>
                    </a:lnTo>
                    <a:lnTo>
                      <a:pt x="6656" y="6942"/>
                    </a:lnTo>
                    <a:close/>
                    <a:moveTo>
                      <a:pt x="5954" y="6930"/>
                    </a:moveTo>
                    <a:lnTo>
                      <a:pt x="5954" y="10204"/>
                    </a:lnTo>
                    <a:lnTo>
                      <a:pt x="4204"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7"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7"/>
              <p:cNvSpPr/>
              <p:nvPr/>
            </p:nvSpPr>
            <p:spPr>
              <a:xfrm>
                <a:off x="670082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406" y="1037"/>
                    </a:moveTo>
                    <a:lnTo>
                      <a:pt x="8954" y="3049"/>
                    </a:lnTo>
                    <a:lnTo>
                      <a:pt x="6644" y="5299"/>
                    </a:lnTo>
                    <a:lnTo>
                      <a:pt x="6644" y="2025"/>
                    </a:lnTo>
                    <a:lnTo>
                      <a:pt x="8406"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56"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2" y="11193"/>
                    </a:lnTo>
                    <a:lnTo>
                      <a:pt x="3644"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82" y="4239"/>
                    </a:lnTo>
                    <a:lnTo>
                      <a:pt x="1536" y="6192"/>
                    </a:lnTo>
                    <a:lnTo>
                      <a:pt x="417" y="8061"/>
                    </a:lnTo>
                    <a:lnTo>
                      <a:pt x="48" y="8680"/>
                    </a:lnTo>
                    <a:lnTo>
                      <a:pt x="751" y="8859"/>
                    </a:lnTo>
                    <a:lnTo>
                      <a:pt x="2977" y="9431"/>
                    </a:lnTo>
                    <a:lnTo>
                      <a:pt x="3560" y="11538"/>
                    </a:lnTo>
                    <a:lnTo>
                      <a:pt x="3751" y="12217"/>
                    </a:lnTo>
                    <a:lnTo>
                      <a:pt x="4382" y="11859"/>
                    </a:lnTo>
                    <a:lnTo>
                      <a:pt x="6394" y="10740"/>
                    </a:lnTo>
                    <a:lnTo>
                      <a:pt x="8323" y="11836"/>
                    </a:lnTo>
                    <a:lnTo>
                      <a:pt x="8954" y="12193"/>
                    </a:lnTo>
                    <a:lnTo>
                      <a:pt x="9145" y="11502"/>
                    </a:lnTo>
                    <a:lnTo>
                      <a:pt x="9740" y="9335"/>
                    </a:lnTo>
                    <a:lnTo>
                      <a:pt x="11895" y="8764"/>
                    </a:lnTo>
                    <a:lnTo>
                      <a:pt x="12597" y="8585"/>
                    </a:lnTo>
                    <a:lnTo>
                      <a:pt x="12240" y="7978"/>
                    </a:lnTo>
                    <a:lnTo>
                      <a:pt x="11085" y="6025"/>
                    </a:lnTo>
                    <a:lnTo>
                      <a:pt x="12193" y="4156"/>
                    </a:lnTo>
                    <a:lnTo>
                      <a:pt x="12550" y="3537"/>
                    </a:lnTo>
                    <a:lnTo>
                      <a:pt x="11859"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7"/>
              <p:cNvSpPr/>
              <p:nvPr/>
            </p:nvSpPr>
            <p:spPr>
              <a:xfrm>
                <a:off x="7647075" y="-894325"/>
                <a:ext cx="311975" cy="305725"/>
              </a:xfrm>
              <a:custGeom>
                <a:avLst/>
                <a:gdLst/>
                <a:ahLst/>
                <a:cxnLst/>
                <a:rect l="l" t="t" r="r" b="b"/>
                <a:pathLst>
                  <a:path w="12479" h="12229" extrusionOk="0">
                    <a:moveTo>
                      <a:pt x="4084" y="1084"/>
                    </a:moveTo>
                    <a:lnTo>
                      <a:pt x="5942" y="2132"/>
                    </a:lnTo>
                    <a:lnTo>
                      <a:pt x="5942" y="5299"/>
                    </a:lnTo>
                    <a:lnTo>
                      <a:pt x="3560"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7" y="6466"/>
                    </a:lnTo>
                    <a:close/>
                    <a:moveTo>
                      <a:pt x="6644" y="6954"/>
                    </a:moveTo>
                    <a:lnTo>
                      <a:pt x="9025" y="9264"/>
                    </a:lnTo>
                    <a:lnTo>
                      <a:pt x="8502" y="11169"/>
                    </a:lnTo>
                    <a:lnTo>
                      <a:pt x="6644" y="10121"/>
                    </a:lnTo>
                    <a:lnTo>
                      <a:pt x="6644" y="6954"/>
                    </a:lnTo>
                    <a:close/>
                    <a:moveTo>
                      <a:pt x="5942" y="6942"/>
                    </a:moveTo>
                    <a:lnTo>
                      <a:pt x="5942" y="10216"/>
                    </a:lnTo>
                    <a:lnTo>
                      <a:pt x="4191"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0" y="3632"/>
                    </a:lnTo>
                    <a:lnTo>
                      <a:pt x="381"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4" y="11514"/>
                    </a:lnTo>
                    <a:lnTo>
                      <a:pt x="9740" y="9335"/>
                    </a:lnTo>
                    <a:lnTo>
                      <a:pt x="11895" y="8775"/>
                    </a:lnTo>
                    <a:lnTo>
                      <a:pt x="12478" y="8621"/>
                    </a:lnTo>
                    <a:lnTo>
                      <a:pt x="12478" y="8371"/>
                    </a:lnTo>
                    <a:lnTo>
                      <a:pt x="12240" y="7978"/>
                    </a:lnTo>
                    <a:lnTo>
                      <a:pt x="11073" y="6037"/>
                    </a:lnTo>
                    <a:lnTo>
                      <a:pt x="12192"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7"/>
              <p:cNvSpPr/>
              <p:nvPr/>
            </p:nvSpPr>
            <p:spPr>
              <a:xfrm>
                <a:off x="7647075" y="-1200025"/>
                <a:ext cx="311675" cy="305425"/>
              </a:xfrm>
              <a:custGeom>
                <a:avLst/>
                <a:gdLst/>
                <a:ahLst/>
                <a:cxnLst/>
                <a:rect l="l" t="t" r="r" b="b"/>
                <a:pathLst>
                  <a:path w="12467" h="12217" extrusionOk="0">
                    <a:moveTo>
                      <a:pt x="4084" y="1072"/>
                    </a:moveTo>
                    <a:lnTo>
                      <a:pt x="5942" y="2108"/>
                    </a:lnTo>
                    <a:lnTo>
                      <a:pt x="5942" y="5275"/>
                    </a:lnTo>
                    <a:lnTo>
                      <a:pt x="3560"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1"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58" y="4239"/>
                    </a:lnTo>
                    <a:lnTo>
                      <a:pt x="1524" y="6192"/>
                    </a:lnTo>
                    <a:lnTo>
                      <a:pt x="405" y="8061"/>
                    </a:lnTo>
                    <a:lnTo>
                      <a:pt x="36" y="8680"/>
                    </a:lnTo>
                    <a:lnTo>
                      <a:pt x="727"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7"/>
              <p:cNvSpPr/>
              <p:nvPr/>
            </p:nvSpPr>
            <p:spPr>
              <a:xfrm>
                <a:off x="73294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56" y="6454"/>
                    </a:lnTo>
                    <a:close/>
                    <a:moveTo>
                      <a:pt x="5442" y="6454"/>
                    </a:moveTo>
                    <a:lnTo>
                      <a:pt x="3060" y="8751"/>
                    </a:lnTo>
                    <a:lnTo>
                      <a:pt x="1096" y="8251"/>
                    </a:lnTo>
                    <a:lnTo>
                      <a:pt x="2167" y="6454"/>
                    </a:lnTo>
                    <a:close/>
                    <a:moveTo>
                      <a:pt x="6656" y="6942"/>
                    </a:moveTo>
                    <a:lnTo>
                      <a:pt x="9037" y="9252"/>
                    </a:lnTo>
                    <a:lnTo>
                      <a:pt x="8513"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585"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7"/>
              <p:cNvSpPr/>
              <p:nvPr/>
            </p:nvSpPr>
            <p:spPr>
              <a:xfrm>
                <a:off x="73297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6" y="5775"/>
                    </a:lnTo>
                    <a:lnTo>
                      <a:pt x="7132" y="5775"/>
                    </a:lnTo>
                    <a:lnTo>
                      <a:pt x="9514" y="3466"/>
                    </a:lnTo>
                    <a:close/>
                    <a:moveTo>
                      <a:pt x="10514" y="6454"/>
                    </a:moveTo>
                    <a:lnTo>
                      <a:pt x="11526" y="8168"/>
                    </a:lnTo>
                    <a:lnTo>
                      <a:pt x="9454" y="8704"/>
                    </a:lnTo>
                    <a:lnTo>
                      <a:pt x="7144" y="6454"/>
                    </a:lnTo>
                    <a:close/>
                    <a:moveTo>
                      <a:pt x="5430" y="6454"/>
                    </a:moveTo>
                    <a:lnTo>
                      <a:pt x="3048" y="8764"/>
                    </a:lnTo>
                    <a:lnTo>
                      <a:pt x="1084" y="8252"/>
                    </a:lnTo>
                    <a:lnTo>
                      <a:pt x="2155" y="6454"/>
                    </a:lnTo>
                    <a:close/>
                    <a:moveTo>
                      <a:pt x="6644" y="6942"/>
                    </a:moveTo>
                    <a:lnTo>
                      <a:pt x="9025" y="9252"/>
                    </a:lnTo>
                    <a:lnTo>
                      <a:pt x="8501"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4" y="11502"/>
                    </a:lnTo>
                    <a:lnTo>
                      <a:pt x="9740" y="9335"/>
                    </a:lnTo>
                    <a:lnTo>
                      <a:pt x="11895" y="8764"/>
                    </a:lnTo>
                    <a:lnTo>
                      <a:pt x="12597" y="8585"/>
                    </a:lnTo>
                    <a:lnTo>
                      <a:pt x="12228" y="7978"/>
                    </a:lnTo>
                    <a:lnTo>
                      <a:pt x="11073" y="6025"/>
                    </a:lnTo>
                    <a:lnTo>
                      <a:pt x="12192"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7"/>
              <p:cNvSpPr/>
              <p:nvPr/>
            </p:nvSpPr>
            <p:spPr>
              <a:xfrm>
                <a:off x="8276025" y="-894325"/>
                <a:ext cx="311675" cy="305725"/>
              </a:xfrm>
              <a:custGeom>
                <a:avLst/>
                <a:gdLst/>
                <a:ahLst/>
                <a:cxnLst/>
                <a:rect l="l" t="t" r="r" b="b"/>
                <a:pathLst>
                  <a:path w="12467" h="12229" extrusionOk="0">
                    <a:moveTo>
                      <a:pt x="4072" y="1084"/>
                    </a:moveTo>
                    <a:lnTo>
                      <a:pt x="5930" y="2132"/>
                    </a:lnTo>
                    <a:lnTo>
                      <a:pt x="5930" y="5299"/>
                    </a:lnTo>
                    <a:lnTo>
                      <a:pt x="3548"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02" y="3465"/>
                    </a:moveTo>
                    <a:lnTo>
                      <a:pt x="11466" y="3977"/>
                    </a:lnTo>
                    <a:lnTo>
                      <a:pt x="10395" y="5775"/>
                    </a:lnTo>
                    <a:lnTo>
                      <a:pt x="7120" y="5775"/>
                    </a:lnTo>
                    <a:lnTo>
                      <a:pt x="9502" y="3465"/>
                    </a:lnTo>
                    <a:close/>
                    <a:moveTo>
                      <a:pt x="10502" y="6466"/>
                    </a:moveTo>
                    <a:lnTo>
                      <a:pt x="11514" y="8168"/>
                    </a:lnTo>
                    <a:lnTo>
                      <a:pt x="9442" y="8704"/>
                    </a:lnTo>
                    <a:lnTo>
                      <a:pt x="7144" y="6466"/>
                    </a:lnTo>
                    <a:close/>
                    <a:moveTo>
                      <a:pt x="5430" y="6466"/>
                    </a:moveTo>
                    <a:lnTo>
                      <a:pt x="3048" y="8763"/>
                    </a:lnTo>
                    <a:lnTo>
                      <a:pt x="1084" y="8263"/>
                    </a:lnTo>
                    <a:lnTo>
                      <a:pt x="2155" y="6466"/>
                    </a:lnTo>
                    <a:close/>
                    <a:moveTo>
                      <a:pt x="6632" y="6954"/>
                    </a:moveTo>
                    <a:lnTo>
                      <a:pt x="9013" y="9264"/>
                    </a:lnTo>
                    <a:lnTo>
                      <a:pt x="8501" y="11169"/>
                    </a:lnTo>
                    <a:lnTo>
                      <a:pt x="6632" y="10121"/>
                    </a:lnTo>
                    <a:lnTo>
                      <a:pt x="6632" y="6954"/>
                    </a:lnTo>
                    <a:close/>
                    <a:moveTo>
                      <a:pt x="5930" y="6942"/>
                    </a:moveTo>
                    <a:lnTo>
                      <a:pt x="5930" y="10216"/>
                    </a:lnTo>
                    <a:lnTo>
                      <a:pt x="4179" y="11192"/>
                    </a:lnTo>
                    <a:lnTo>
                      <a:pt x="3632" y="9180"/>
                    </a:lnTo>
                    <a:lnTo>
                      <a:pt x="5930" y="6942"/>
                    </a:lnTo>
                    <a:close/>
                    <a:moveTo>
                      <a:pt x="8835" y="0"/>
                    </a:moveTo>
                    <a:lnTo>
                      <a:pt x="8216" y="358"/>
                    </a:lnTo>
                    <a:lnTo>
                      <a:pt x="6204" y="1477"/>
                    </a:lnTo>
                    <a:lnTo>
                      <a:pt x="4275" y="393"/>
                    </a:lnTo>
                    <a:lnTo>
                      <a:pt x="3644" y="36"/>
                    </a:lnTo>
                    <a:lnTo>
                      <a:pt x="3453" y="715"/>
                    </a:lnTo>
                    <a:lnTo>
                      <a:pt x="2858" y="2894"/>
                    </a:lnTo>
                    <a:lnTo>
                      <a:pt x="703" y="3453"/>
                    </a:lnTo>
                    <a:lnTo>
                      <a:pt x="0" y="3632"/>
                    </a:lnTo>
                    <a:lnTo>
                      <a:pt x="369" y="4251"/>
                    </a:lnTo>
                    <a:lnTo>
                      <a:pt x="1536" y="6192"/>
                    </a:lnTo>
                    <a:lnTo>
                      <a:pt x="417" y="8073"/>
                    </a:lnTo>
                    <a:lnTo>
                      <a:pt x="48" y="8680"/>
                    </a:lnTo>
                    <a:lnTo>
                      <a:pt x="739" y="8859"/>
                    </a:lnTo>
                    <a:lnTo>
                      <a:pt x="2977" y="9442"/>
                    </a:lnTo>
                    <a:lnTo>
                      <a:pt x="3560" y="11538"/>
                    </a:lnTo>
                    <a:lnTo>
                      <a:pt x="3751" y="12228"/>
                    </a:lnTo>
                    <a:lnTo>
                      <a:pt x="4370" y="11871"/>
                    </a:lnTo>
                    <a:lnTo>
                      <a:pt x="6382" y="10752"/>
                    </a:lnTo>
                    <a:lnTo>
                      <a:pt x="8180" y="11764"/>
                    </a:lnTo>
                    <a:cubicBezTo>
                      <a:pt x="8525" y="11692"/>
                      <a:pt x="8859" y="11550"/>
                      <a:pt x="9180" y="11395"/>
                    </a:cubicBezTo>
                    <a:lnTo>
                      <a:pt x="9752" y="9335"/>
                    </a:lnTo>
                    <a:lnTo>
                      <a:pt x="11907" y="8775"/>
                    </a:lnTo>
                    <a:lnTo>
                      <a:pt x="12133" y="8716"/>
                    </a:lnTo>
                    <a:cubicBezTo>
                      <a:pt x="12228" y="8573"/>
                      <a:pt x="12335" y="8430"/>
                      <a:pt x="12431" y="8275"/>
                    </a:cubicBezTo>
                    <a:lnTo>
                      <a:pt x="12252" y="7966"/>
                    </a:lnTo>
                    <a:lnTo>
                      <a:pt x="11085" y="6013"/>
                    </a:lnTo>
                    <a:lnTo>
                      <a:pt x="12204" y="4144"/>
                    </a:lnTo>
                    <a:lnTo>
                      <a:pt x="12466" y="3680"/>
                    </a:lnTo>
                    <a:lnTo>
                      <a:pt x="12466" y="3501"/>
                    </a:lnTo>
                    <a:lnTo>
                      <a:pt x="11859" y="3334"/>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7"/>
              <p:cNvSpPr/>
              <p:nvPr/>
            </p:nvSpPr>
            <p:spPr>
              <a:xfrm>
                <a:off x="8276625" y="-1199425"/>
                <a:ext cx="311950" cy="304825"/>
              </a:xfrm>
              <a:custGeom>
                <a:avLst/>
                <a:gdLst/>
                <a:ahLst/>
                <a:cxnLst/>
                <a:rect l="l" t="t" r="r" b="b"/>
                <a:pathLst>
                  <a:path w="12478" h="12193" extrusionOk="0">
                    <a:moveTo>
                      <a:pt x="4048" y="1048"/>
                    </a:moveTo>
                    <a:lnTo>
                      <a:pt x="5906" y="2084"/>
                    </a:lnTo>
                    <a:lnTo>
                      <a:pt x="5906" y="5251"/>
                    </a:lnTo>
                    <a:lnTo>
                      <a:pt x="3524" y="2953"/>
                    </a:lnTo>
                    <a:lnTo>
                      <a:pt x="4048" y="1048"/>
                    </a:lnTo>
                    <a:close/>
                    <a:moveTo>
                      <a:pt x="8370" y="1013"/>
                    </a:moveTo>
                    <a:lnTo>
                      <a:pt x="8918" y="3025"/>
                    </a:lnTo>
                    <a:lnTo>
                      <a:pt x="6608" y="5275"/>
                    </a:lnTo>
                    <a:lnTo>
                      <a:pt x="6608" y="2001"/>
                    </a:lnTo>
                    <a:lnTo>
                      <a:pt x="8370" y="1013"/>
                    </a:lnTo>
                    <a:close/>
                    <a:moveTo>
                      <a:pt x="3096" y="3501"/>
                    </a:moveTo>
                    <a:lnTo>
                      <a:pt x="5406" y="5751"/>
                    </a:lnTo>
                    <a:lnTo>
                      <a:pt x="2048" y="5751"/>
                    </a:lnTo>
                    <a:lnTo>
                      <a:pt x="1036" y="4037"/>
                    </a:lnTo>
                    <a:lnTo>
                      <a:pt x="3096" y="3501"/>
                    </a:lnTo>
                    <a:close/>
                    <a:moveTo>
                      <a:pt x="9478" y="3442"/>
                    </a:moveTo>
                    <a:lnTo>
                      <a:pt x="11442" y="3942"/>
                    </a:lnTo>
                    <a:lnTo>
                      <a:pt x="10371" y="5751"/>
                    </a:lnTo>
                    <a:lnTo>
                      <a:pt x="7096" y="5751"/>
                    </a:lnTo>
                    <a:lnTo>
                      <a:pt x="9478" y="3442"/>
                    </a:lnTo>
                    <a:close/>
                    <a:moveTo>
                      <a:pt x="10478" y="6430"/>
                    </a:moveTo>
                    <a:lnTo>
                      <a:pt x="11490" y="8144"/>
                    </a:lnTo>
                    <a:lnTo>
                      <a:pt x="9418" y="8680"/>
                    </a:lnTo>
                    <a:lnTo>
                      <a:pt x="7120" y="6430"/>
                    </a:lnTo>
                    <a:close/>
                    <a:moveTo>
                      <a:pt x="5406" y="6430"/>
                    </a:moveTo>
                    <a:lnTo>
                      <a:pt x="3024" y="8740"/>
                    </a:lnTo>
                    <a:lnTo>
                      <a:pt x="1060" y="8228"/>
                    </a:lnTo>
                    <a:lnTo>
                      <a:pt x="2131" y="6430"/>
                    </a:lnTo>
                    <a:close/>
                    <a:moveTo>
                      <a:pt x="6608" y="6918"/>
                    </a:moveTo>
                    <a:lnTo>
                      <a:pt x="8989" y="9228"/>
                    </a:lnTo>
                    <a:lnTo>
                      <a:pt x="8477" y="11133"/>
                    </a:lnTo>
                    <a:lnTo>
                      <a:pt x="6608" y="10097"/>
                    </a:lnTo>
                    <a:lnTo>
                      <a:pt x="6608" y="6918"/>
                    </a:lnTo>
                    <a:close/>
                    <a:moveTo>
                      <a:pt x="5906" y="6906"/>
                    </a:moveTo>
                    <a:lnTo>
                      <a:pt x="5906" y="10180"/>
                    </a:lnTo>
                    <a:lnTo>
                      <a:pt x="4155" y="11169"/>
                    </a:lnTo>
                    <a:lnTo>
                      <a:pt x="3608" y="9157"/>
                    </a:lnTo>
                    <a:lnTo>
                      <a:pt x="5906" y="6906"/>
                    </a:lnTo>
                    <a:close/>
                    <a:moveTo>
                      <a:pt x="3655" y="1"/>
                    </a:moveTo>
                    <a:lnTo>
                      <a:pt x="3453" y="691"/>
                    </a:lnTo>
                    <a:lnTo>
                      <a:pt x="2858" y="2858"/>
                    </a:lnTo>
                    <a:lnTo>
                      <a:pt x="703" y="3430"/>
                    </a:lnTo>
                    <a:lnTo>
                      <a:pt x="0" y="3608"/>
                    </a:lnTo>
                    <a:lnTo>
                      <a:pt x="381" y="4215"/>
                    </a:lnTo>
                    <a:lnTo>
                      <a:pt x="1536" y="6168"/>
                    </a:lnTo>
                    <a:lnTo>
                      <a:pt x="417" y="8037"/>
                    </a:lnTo>
                    <a:lnTo>
                      <a:pt x="48" y="8656"/>
                    </a:lnTo>
                    <a:lnTo>
                      <a:pt x="750" y="8835"/>
                    </a:lnTo>
                    <a:lnTo>
                      <a:pt x="2977" y="9407"/>
                    </a:lnTo>
                    <a:lnTo>
                      <a:pt x="3560" y="11514"/>
                    </a:lnTo>
                    <a:lnTo>
                      <a:pt x="3751" y="12193"/>
                    </a:lnTo>
                    <a:lnTo>
                      <a:pt x="4382" y="11835"/>
                    </a:lnTo>
                    <a:lnTo>
                      <a:pt x="6394" y="10716"/>
                    </a:lnTo>
                    <a:lnTo>
                      <a:pt x="8323" y="11812"/>
                    </a:lnTo>
                    <a:lnTo>
                      <a:pt x="8954" y="12169"/>
                    </a:lnTo>
                    <a:lnTo>
                      <a:pt x="9144" y="11478"/>
                    </a:lnTo>
                    <a:lnTo>
                      <a:pt x="9740" y="9311"/>
                    </a:lnTo>
                    <a:lnTo>
                      <a:pt x="11895" y="8740"/>
                    </a:lnTo>
                    <a:lnTo>
                      <a:pt x="12478" y="8597"/>
                    </a:lnTo>
                    <a:lnTo>
                      <a:pt x="12478" y="8335"/>
                    </a:lnTo>
                    <a:lnTo>
                      <a:pt x="12240" y="7954"/>
                    </a:lnTo>
                    <a:lnTo>
                      <a:pt x="11073" y="6001"/>
                    </a:lnTo>
                    <a:lnTo>
                      <a:pt x="12192" y="4132"/>
                    </a:lnTo>
                    <a:lnTo>
                      <a:pt x="12323" y="3858"/>
                    </a:lnTo>
                    <a:cubicBezTo>
                      <a:pt x="12204" y="3692"/>
                      <a:pt x="12109" y="3525"/>
                      <a:pt x="11990" y="3382"/>
                    </a:cubicBezTo>
                    <a:lnTo>
                      <a:pt x="11835" y="3334"/>
                    </a:lnTo>
                    <a:lnTo>
                      <a:pt x="9609" y="2751"/>
                    </a:lnTo>
                    <a:lnTo>
                      <a:pt x="9073" y="786"/>
                    </a:lnTo>
                    <a:cubicBezTo>
                      <a:pt x="8727" y="632"/>
                      <a:pt x="8370" y="513"/>
                      <a:pt x="8013" y="429"/>
                    </a:cubicBezTo>
                    <a:lnTo>
                      <a:pt x="6215" y="1441"/>
                    </a:lnTo>
                    <a:lnTo>
                      <a:pt x="4275" y="358"/>
                    </a:lnTo>
                    <a:lnTo>
                      <a:pt x="365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7"/>
              <p:cNvSpPr/>
              <p:nvPr/>
            </p:nvSpPr>
            <p:spPr>
              <a:xfrm>
                <a:off x="79581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3" y="11157"/>
                    </a:lnTo>
                    <a:lnTo>
                      <a:pt x="6656" y="10109"/>
                    </a:lnTo>
                    <a:lnTo>
                      <a:pt x="6656" y="6942"/>
                    </a:lnTo>
                    <a:close/>
                    <a:moveTo>
                      <a:pt x="5954" y="6930"/>
                    </a:moveTo>
                    <a:lnTo>
                      <a:pt x="5954" y="10204"/>
                    </a:lnTo>
                    <a:lnTo>
                      <a:pt x="4203"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7"/>
              <p:cNvSpPr/>
              <p:nvPr/>
            </p:nvSpPr>
            <p:spPr>
              <a:xfrm>
                <a:off x="7958725" y="-1200025"/>
                <a:ext cx="314350" cy="305425"/>
              </a:xfrm>
              <a:custGeom>
                <a:avLst/>
                <a:gdLst/>
                <a:ahLst/>
                <a:cxnLst/>
                <a:rect l="l" t="t" r="r" b="b"/>
                <a:pathLst>
                  <a:path w="12574" h="12217" extrusionOk="0">
                    <a:moveTo>
                      <a:pt x="4072" y="1072"/>
                    </a:moveTo>
                    <a:lnTo>
                      <a:pt x="5930" y="2108"/>
                    </a:lnTo>
                    <a:lnTo>
                      <a:pt x="5930" y="5275"/>
                    </a:lnTo>
                    <a:lnTo>
                      <a:pt x="3548" y="2977"/>
                    </a:lnTo>
                    <a:lnTo>
                      <a:pt x="4072" y="1072"/>
                    </a:lnTo>
                    <a:close/>
                    <a:moveTo>
                      <a:pt x="8394" y="1037"/>
                    </a:moveTo>
                    <a:lnTo>
                      <a:pt x="8942" y="3049"/>
                    </a:lnTo>
                    <a:lnTo>
                      <a:pt x="6632" y="5299"/>
                    </a:lnTo>
                    <a:lnTo>
                      <a:pt x="6632" y="2025"/>
                    </a:lnTo>
                    <a:lnTo>
                      <a:pt x="8394" y="1037"/>
                    </a:lnTo>
                    <a:close/>
                    <a:moveTo>
                      <a:pt x="3120" y="3525"/>
                    </a:moveTo>
                    <a:lnTo>
                      <a:pt x="5430" y="5775"/>
                    </a:lnTo>
                    <a:lnTo>
                      <a:pt x="2060" y="5775"/>
                    </a:lnTo>
                    <a:lnTo>
                      <a:pt x="1048" y="4061"/>
                    </a:lnTo>
                    <a:lnTo>
                      <a:pt x="3120" y="3525"/>
                    </a:lnTo>
                    <a:close/>
                    <a:moveTo>
                      <a:pt x="9502" y="3466"/>
                    </a:moveTo>
                    <a:lnTo>
                      <a:pt x="11466" y="3966"/>
                    </a:lnTo>
                    <a:lnTo>
                      <a:pt x="10394" y="5775"/>
                    </a:lnTo>
                    <a:lnTo>
                      <a:pt x="7120" y="5775"/>
                    </a:lnTo>
                    <a:lnTo>
                      <a:pt x="9502" y="3466"/>
                    </a:lnTo>
                    <a:close/>
                    <a:moveTo>
                      <a:pt x="10502" y="6454"/>
                    </a:moveTo>
                    <a:lnTo>
                      <a:pt x="11514" y="8168"/>
                    </a:lnTo>
                    <a:lnTo>
                      <a:pt x="9442" y="8704"/>
                    </a:lnTo>
                    <a:lnTo>
                      <a:pt x="7144" y="6454"/>
                    </a:lnTo>
                    <a:close/>
                    <a:moveTo>
                      <a:pt x="5430" y="6454"/>
                    </a:moveTo>
                    <a:lnTo>
                      <a:pt x="3048" y="8764"/>
                    </a:lnTo>
                    <a:lnTo>
                      <a:pt x="1084" y="8252"/>
                    </a:lnTo>
                    <a:lnTo>
                      <a:pt x="2155" y="6454"/>
                    </a:lnTo>
                    <a:close/>
                    <a:moveTo>
                      <a:pt x="6632" y="6942"/>
                    </a:moveTo>
                    <a:lnTo>
                      <a:pt x="9013" y="9252"/>
                    </a:lnTo>
                    <a:lnTo>
                      <a:pt x="8489" y="11157"/>
                    </a:lnTo>
                    <a:lnTo>
                      <a:pt x="6632" y="10121"/>
                    </a:lnTo>
                    <a:lnTo>
                      <a:pt x="6632" y="6942"/>
                    </a:lnTo>
                    <a:close/>
                    <a:moveTo>
                      <a:pt x="5930" y="6930"/>
                    </a:moveTo>
                    <a:lnTo>
                      <a:pt x="5930" y="10204"/>
                    </a:lnTo>
                    <a:lnTo>
                      <a:pt x="4179" y="11193"/>
                    </a:lnTo>
                    <a:lnTo>
                      <a:pt x="3632" y="9181"/>
                    </a:lnTo>
                    <a:lnTo>
                      <a:pt x="5930" y="6930"/>
                    </a:lnTo>
                    <a:close/>
                    <a:moveTo>
                      <a:pt x="8835" y="1"/>
                    </a:moveTo>
                    <a:lnTo>
                      <a:pt x="8216" y="358"/>
                    </a:lnTo>
                    <a:lnTo>
                      <a:pt x="6203" y="1465"/>
                    </a:lnTo>
                    <a:lnTo>
                      <a:pt x="4263" y="382"/>
                    </a:lnTo>
                    <a:lnTo>
                      <a:pt x="3644" y="25"/>
                    </a:lnTo>
                    <a:lnTo>
                      <a:pt x="3453" y="715"/>
                    </a:lnTo>
                    <a:lnTo>
                      <a:pt x="2858" y="2882"/>
                    </a:lnTo>
                    <a:lnTo>
                      <a:pt x="691" y="3454"/>
                    </a:lnTo>
                    <a:lnTo>
                      <a:pt x="0" y="3632"/>
                    </a:lnTo>
                    <a:lnTo>
                      <a:pt x="358" y="4239"/>
                    </a:lnTo>
                    <a:lnTo>
                      <a:pt x="1512" y="6192"/>
                    </a:lnTo>
                    <a:lnTo>
                      <a:pt x="393" y="8061"/>
                    </a:lnTo>
                    <a:lnTo>
                      <a:pt x="24" y="8680"/>
                    </a:lnTo>
                    <a:lnTo>
                      <a:pt x="727" y="8859"/>
                    </a:lnTo>
                    <a:lnTo>
                      <a:pt x="2953" y="9431"/>
                    </a:lnTo>
                    <a:lnTo>
                      <a:pt x="3536" y="11538"/>
                    </a:lnTo>
                    <a:lnTo>
                      <a:pt x="3727" y="12217"/>
                    </a:lnTo>
                    <a:lnTo>
                      <a:pt x="4358" y="11859"/>
                    </a:lnTo>
                    <a:lnTo>
                      <a:pt x="6370" y="10740"/>
                    </a:lnTo>
                    <a:lnTo>
                      <a:pt x="8299" y="11836"/>
                    </a:lnTo>
                    <a:lnTo>
                      <a:pt x="8930" y="12193"/>
                    </a:lnTo>
                    <a:lnTo>
                      <a:pt x="9121" y="11502"/>
                    </a:lnTo>
                    <a:lnTo>
                      <a:pt x="9716" y="9335"/>
                    </a:lnTo>
                    <a:lnTo>
                      <a:pt x="11871" y="8764"/>
                    </a:lnTo>
                    <a:lnTo>
                      <a:pt x="12573" y="8585"/>
                    </a:lnTo>
                    <a:lnTo>
                      <a:pt x="12216" y="7978"/>
                    </a:lnTo>
                    <a:lnTo>
                      <a:pt x="11049" y="6025"/>
                    </a:lnTo>
                    <a:lnTo>
                      <a:pt x="12169" y="4156"/>
                    </a:lnTo>
                    <a:lnTo>
                      <a:pt x="12538" y="3537"/>
                    </a:lnTo>
                    <a:lnTo>
                      <a:pt x="11847" y="3358"/>
                    </a:lnTo>
                    <a:lnTo>
                      <a:pt x="9609" y="2775"/>
                    </a:lnTo>
                    <a:lnTo>
                      <a:pt x="9025"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7"/>
              <p:cNvSpPr/>
              <p:nvPr/>
            </p:nvSpPr>
            <p:spPr>
              <a:xfrm>
                <a:off x="8664750" y="-893425"/>
                <a:ext cx="32475" cy="47650"/>
              </a:xfrm>
              <a:custGeom>
                <a:avLst/>
                <a:gdLst/>
                <a:ahLst/>
                <a:cxnLst/>
                <a:rect l="l" t="t" r="r" b="b"/>
                <a:pathLst>
                  <a:path w="1299" h="1906" extrusionOk="0">
                    <a:moveTo>
                      <a:pt x="537" y="0"/>
                    </a:moveTo>
                    <a:lnTo>
                      <a:pt x="346" y="679"/>
                    </a:lnTo>
                    <a:lnTo>
                      <a:pt x="1" y="1905"/>
                    </a:lnTo>
                    <a:cubicBezTo>
                      <a:pt x="453" y="1250"/>
                      <a:pt x="894" y="774"/>
                      <a:pt x="1299" y="429"/>
                    </a:cubicBezTo>
                    <a:lnTo>
                      <a:pt x="1168" y="357"/>
                    </a:lnTo>
                    <a:lnTo>
                      <a:pt x="53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7"/>
              <p:cNvSpPr/>
              <p:nvPr/>
            </p:nvSpPr>
            <p:spPr>
              <a:xfrm>
                <a:off x="8587075" y="-819900"/>
                <a:ext cx="64025" cy="72650"/>
              </a:xfrm>
              <a:custGeom>
                <a:avLst/>
                <a:gdLst/>
                <a:ahLst/>
                <a:cxnLst/>
                <a:rect l="l" t="t" r="r" b="b"/>
                <a:pathLst>
                  <a:path w="2561" h="2906" extrusionOk="0">
                    <a:moveTo>
                      <a:pt x="2560" y="0"/>
                    </a:moveTo>
                    <a:lnTo>
                      <a:pt x="703" y="476"/>
                    </a:lnTo>
                    <a:lnTo>
                      <a:pt x="0" y="655"/>
                    </a:lnTo>
                    <a:lnTo>
                      <a:pt x="370" y="1262"/>
                    </a:lnTo>
                    <a:lnTo>
                      <a:pt x="1334" y="2905"/>
                    </a:lnTo>
                    <a:cubicBezTo>
                      <a:pt x="1453" y="2655"/>
                      <a:pt x="1572" y="2381"/>
                      <a:pt x="1691" y="2131"/>
                    </a:cubicBezTo>
                    <a:lnTo>
                      <a:pt x="1072" y="1084"/>
                    </a:lnTo>
                    <a:lnTo>
                      <a:pt x="2227" y="786"/>
                    </a:lnTo>
                    <a:cubicBezTo>
                      <a:pt x="2334" y="512"/>
                      <a:pt x="2441" y="238"/>
                      <a:pt x="2560"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7"/>
              <p:cNvSpPr/>
              <p:nvPr/>
            </p:nvSpPr>
            <p:spPr>
              <a:xfrm>
                <a:off x="8668925" y="-936300"/>
                <a:ext cx="29500" cy="42000"/>
              </a:xfrm>
              <a:custGeom>
                <a:avLst/>
                <a:gdLst/>
                <a:ahLst/>
                <a:cxnLst/>
                <a:rect l="l" t="t" r="r" b="b"/>
                <a:pathLst>
                  <a:path w="1180" h="1680" extrusionOk="0">
                    <a:moveTo>
                      <a:pt x="1" y="1"/>
                    </a:moveTo>
                    <a:lnTo>
                      <a:pt x="286" y="1001"/>
                    </a:lnTo>
                    <a:lnTo>
                      <a:pt x="477" y="1679"/>
                    </a:lnTo>
                    <a:lnTo>
                      <a:pt x="1096" y="1322"/>
                    </a:lnTo>
                    <a:lnTo>
                      <a:pt x="1179" y="1275"/>
                    </a:lnTo>
                    <a:cubicBezTo>
                      <a:pt x="822" y="977"/>
                      <a:pt x="405" y="560"/>
                      <a:pt x="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7"/>
              <p:cNvSpPr/>
              <p:nvPr/>
            </p:nvSpPr>
            <p:spPr>
              <a:xfrm>
                <a:off x="8587375" y="-1038975"/>
                <a:ext cx="63725" cy="72650"/>
              </a:xfrm>
              <a:custGeom>
                <a:avLst/>
                <a:gdLst/>
                <a:ahLst/>
                <a:cxnLst/>
                <a:rect l="l" t="t" r="r" b="b"/>
                <a:pathLst>
                  <a:path w="2549" h="2906" extrusionOk="0">
                    <a:moveTo>
                      <a:pt x="1346" y="0"/>
                    </a:moveTo>
                    <a:lnTo>
                      <a:pt x="369" y="1631"/>
                    </a:lnTo>
                    <a:lnTo>
                      <a:pt x="0" y="2250"/>
                    </a:lnTo>
                    <a:lnTo>
                      <a:pt x="703" y="2429"/>
                    </a:lnTo>
                    <a:lnTo>
                      <a:pt x="2548" y="2905"/>
                    </a:lnTo>
                    <a:cubicBezTo>
                      <a:pt x="2453" y="2667"/>
                      <a:pt x="2334" y="2393"/>
                      <a:pt x="2239" y="2107"/>
                    </a:cubicBezTo>
                    <a:lnTo>
                      <a:pt x="1084" y="1810"/>
                    </a:lnTo>
                    <a:lnTo>
                      <a:pt x="1703" y="774"/>
                    </a:lnTo>
                    <a:cubicBezTo>
                      <a:pt x="1584" y="524"/>
                      <a:pt x="1477" y="250"/>
                      <a:pt x="1346"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7"/>
              <p:cNvSpPr/>
              <p:nvPr/>
            </p:nvSpPr>
            <p:spPr>
              <a:xfrm>
                <a:off x="6467750" y="-287700"/>
                <a:ext cx="233400" cy="217300"/>
              </a:xfrm>
              <a:custGeom>
                <a:avLst/>
                <a:gdLst/>
                <a:ahLst/>
                <a:cxnLst/>
                <a:rect l="l" t="t" r="r" b="b"/>
                <a:pathLst>
                  <a:path w="9336" h="8692" extrusionOk="0">
                    <a:moveTo>
                      <a:pt x="5716" y="0"/>
                    </a:moveTo>
                    <a:lnTo>
                      <a:pt x="5085" y="358"/>
                    </a:lnTo>
                    <a:lnTo>
                      <a:pt x="3085" y="1465"/>
                    </a:lnTo>
                    <a:lnTo>
                      <a:pt x="1144" y="381"/>
                    </a:lnTo>
                    <a:lnTo>
                      <a:pt x="525" y="24"/>
                    </a:lnTo>
                    <a:lnTo>
                      <a:pt x="322" y="715"/>
                    </a:lnTo>
                    <a:lnTo>
                      <a:pt x="1" y="1917"/>
                    </a:lnTo>
                    <a:cubicBezTo>
                      <a:pt x="227" y="1977"/>
                      <a:pt x="441" y="2036"/>
                      <a:pt x="680" y="2084"/>
                    </a:cubicBezTo>
                    <a:lnTo>
                      <a:pt x="965" y="1060"/>
                    </a:lnTo>
                    <a:lnTo>
                      <a:pt x="2823" y="2096"/>
                    </a:lnTo>
                    <a:lnTo>
                      <a:pt x="2823" y="2786"/>
                    </a:lnTo>
                    <a:cubicBezTo>
                      <a:pt x="2930" y="3156"/>
                      <a:pt x="3144" y="3870"/>
                      <a:pt x="3525" y="4656"/>
                    </a:cubicBezTo>
                    <a:lnTo>
                      <a:pt x="3525" y="2013"/>
                    </a:lnTo>
                    <a:lnTo>
                      <a:pt x="5287" y="1024"/>
                    </a:lnTo>
                    <a:lnTo>
                      <a:pt x="5835" y="3036"/>
                    </a:lnTo>
                    <a:lnTo>
                      <a:pt x="3739" y="5072"/>
                    </a:lnTo>
                    <a:cubicBezTo>
                      <a:pt x="3835" y="5263"/>
                      <a:pt x="3954" y="5442"/>
                      <a:pt x="4073" y="5644"/>
                    </a:cubicBezTo>
                    <a:cubicBezTo>
                      <a:pt x="4097" y="5656"/>
                      <a:pt x="4097" y="5668"/>
                      <a:pt x="4109" y="5680"/>
                    </a:cubicBezTo>
                    <a:lnTo>
                      <a:pt x="6395" y="3465"/>
                    </a:lnTo>
                    <a:lnTo>
                      <a:pt x="8359" y="3977"/>
                    </a:lnTo>
                    <a:lnTo>
                      <a:pt x="7288" y="5775"/>
                    </a:lnTo>
                    <a:lnTo>
                      <a:pt x="4180" y="5775"/>
                    </a:lnTo>
                    <a:cubicBezTo>
                      <a:pt x="4347" y="6013"/>
                      <a:pt x="4525" y="6251"/>
                      <a:pt x="4716" y="6454"/>
                    </a:cubicBezTo>
                    <a:lnTo>
                      <a:pt x="7383" y="6454"/>
                    </a:lnTo>
                    <a:lnTo>
                      <a:pt x="8395" y="8168"/>
                    </a:lnTo>
                    <a:lnTo>
                      <a:pt x="7585" y="8382"/>
                    </a:lnTo>
                    <a:cubicBezTo>
                      <a:pt x="8061" y="8525"/>
                      <a:pt x="8573" y="8644"/>
                      <a:pt x="9109" y="8692"/>
                    </a:cubicBezTo>
                    <a:lnTo>
                      <a:pt x="9335" y="8632"/>
                    </a:lnTo>
                    <a:lnTo>
                      <a:pt x="9335" y="8382"/>
                    </a:lnTo>
                    <a:lnTo>
                      <a:pt x="9097" y="7989"/>
                    </a:lnTo>
                    <a:lnTo>
                      <a:pt x="7930" y="6037"/>
                    </a:lnTo>
                    <a:lnTo>
                      <a:pt x="9050" y="4168"/>
                    </a:lnTo>
                    <a:lnTo>
                      <a:pt x="9312" y="3703"/>
                    </a:lnTo>
                    <a:lnTo>
                      <a:pt x="9312" y="3525"/>
                    </a:lnTo>
                    <a:lnTo>
                      <a:pt x="8704" y="3358"/>
                    </a:lnTo>
                    <a:lnTo>
                      <a:pt x="6490" y="2775"/>
                    </a:lnTo>
                    <a:lnTo>
                      <a:pt x="5906" y="679"/>
                    </a:lnTo>
                    <a:lnTo>
                      <a:pt x="571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7"/>
              <p:cNvSpPr/>
              <p:nvPr/>
            </p:nvSpPr>
            <p:spPr>
              <a:xfrm>
                <a:off x="6389475" y="-593700"/>
                <a:ext cx="311675" cy="305725"/>
              </a:xfrm>
              <a:custGeom>
                <a:avLst/>
                <a:gdLst/>
                <a:ahLst/>
                <a:cxnLst/>
                <a:rect l="l" t="t" r="r" b="b"/>
                <a:pathLst>
                  <a:path w="12467" h="12229" extrusionOk="0">
                    <a:moveTo>
                      <a:pt x="4084" y="1072"/>
                    </a:moveTo>
                    <a:lnTo>
                      <a:pt x="5942" y="2120"/>
                    </a:lnTo>
                    <a:lnTo>
                      <a:pt x="5942" y="5287"/>
                    </a:lnTo>
                    <a:lnTo>
                      <a:pt x="3561"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8" y="6466"/>
                    </a:lnTo>
                    <a:close/>
                    <a:moveTo>
                      <a:pt x="6644" y="6954"/>
                    </a:moveTo>
                    <a:lnTo>
                      <a:pt x="9026" y="9264"/>
                    </a:lnTo>
                    <a:lnTo>
                      <a:pt x="8502" y="11169"/>
                    </a:lnTo>
                    <a:lnTo>
                      <a:pt x="6644" y="10121"/>
                    </a:lnTo>
                    <a:lnTo>
                      <a:pt x="6644" y="6954"/>
                    </a:lnTo>
                    <a:close/>
                    <a:moveTo>
                      <a:pt x="5942" y="6942"/>
                    </a:moveTo>
                    <a:lnTo>
                      <a:pt x="5942" y="10216"/>
                    </a:lnTo>
                    <a:lnTo>
                      <a:pt x="4192" y="11193"/>
                    </a:lnTo>
                    <a:lnTo>
                      <a:pt x="3632"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58" y="4239"/>
                    </a:lnTo>
                    <a:lnTo>
                      <a:pt x="1525" y="6192"/>
                    </a:lnTo>
                    <a:lnTo>
                      <a:pt x="405" y="8073"/>
                    </a:lnTo>
                    <a:lnTo>
                      <a:pt x="36" y="8680"/>
                    </a:lnTo>
                    <a:lnTo>
                      <a:pt x="739"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7"/>
              <p:cNvSpPr/>
              <p:nvPr/>
            </p:nvSpPr>
            <p:spPr>
              <a:xfrm>
                <a:off x="6160875" y="-593400"/>
                <a:ext cx="225650" cy="219700"/>
              </a:xfrm>
              <a:custGeom>
                <a:avLst/>
                <a:gdLst/>
                <a:ahLst/>
                <a:cxnLst/>
                <a:rect l="l" t="t" r="r" b="b"/>
                <a:pathLst>
                  <a:path w="9026" h="8788" extrusionOk="0">
                    <a:moveTo>
                      <a:pt x="4846" y="1013"/>
                    </a:moveTo>
                    <a:lnTo>
                      <a:pt x="5394" y="3025"/>
                    </a:lnTo>
                    <a:lnTo>
                      <a:pt x="3096" y="5275"/>
                    </a:lnTo>
                    <a:lnTo>
                      <a:pt x="3096" y="2001"/>
                    </a:lnTo>
                    <a:lnTo>
                      <a:pt x="4846" y="1013"/>
                    </a:lnTo>
                    <a:close/>
                    <a:moveTo>
                      <a:pt x="5966" y="3453"/>
                    </a:moveTo>
                    <a:lnTo>
                      <a:pt x="7930" y="3965"/>
                    </a:lnTo>
                    <a:lnTo>
                      <a:pt x="6859" y="5763"/>
                    </a:lnTo>
                    <a:lnTo>
                      <a:pt x="3584" y="5763"/>
                    </a:lnTo>
                    <a:lnTo>
                      <a:pt x="5966" y="3453"/>
                    </a:lnTo>
                    <a:close/>
                    <a:moveTo>
                      <a:pt x="5275" y="1"/>
                    </a:moveTo>
                    <a:lnTo>
                      <a:pt x="4656" y="358"/>
                    </a:lnTo>
                    <a:lnTo>
                      <a:pt x="2644" y="1477"/>
                    </a:lnTo>
                    <a:lnTo>
                      <a:pt x="715" y="394"/>
                    </a:lnTo>
                    <a:lnTo>
                      <a:pt x="84" y="36"/>
                    </a:lnTo>
                    <a:lnTo>
                      <a:pt x="12" y="298"/>
                    </a:lnTo>
                    <a:cubicBezTo>
                      <a:pt x="12" y="405"/>
                      <a:pt x="1" y="584"/>
                      <a:pt x="1" y="810"/>
                    </a:cubicBezTo>
                    <a:cubicBezTo>
                      <a:pt x="1" y="1239"/>
                      <a:pt x="24" y="1822"/>
                      <a:pt x="132" y="2489"/>
                    </a:cubicBezTo>
                    <a:lnTo>
                      <a:pt x="513" y="1060"/>
                    </a:lnTo>
                    <a:lnTo>
                      <a:pt x="2382" y="2108"/>
                    </a:lnTo>
                    <a:lnTo>
                      <a:pt x="2382" y="5275"/>
                    </a:lnTo>
                    <a:lnTo>
                      <a:pt x="274" y="3239"/>
                    </a:lnTo>
                    <a:lnTo>
                      <a:pt x="274" y="3239"/>
                    </a:lnTo>
                    <a:cubicBezTo>
                      <a:pt x="393" y="3715"/>
                      <a:pt x="560" y="4204"/>
                      <a:pt x="786" y="4692"/>
                    </a:cubicBezTo>
                    <a:lnTo>
                      <a:pt x="1870" y="5751"/>
                    </a:lnTo>
                    <a:lnTo>
                      <a:pt x="1382" y="5751"/>
                    </a:lnTo>
                    <a:cubicBezTo>
                      <a:pt x="1846" y="6430"/>
                      <a:pt x="2406" y="7002"/>
                      <a:pt x="3072" y="7442"/>
                    </a:cubicBezTo>
                    <a:lnTo>
                      <a:pt x="3072" y="6906"/>
                    </a:lnTo>
                    <a:lnTo>
                      <a:pt x="4311" y="8097"/>
                    </a:lnTo>
                    <a:cubicBezTo>
                      <a:pt x="4763" y="8299"/>
                      <a:pt x="5251" y="8442"/>
                      <a:pt x="5775" y="8549"/>
                    </a:cubicBezTo>
                    <a:lnTo>
                      <a:pt x="3584" y="6418"/>
                    </a:lnTo>
                    <a:lnTo>
                      <a:pt x="6942" y="6418"/>
                    </a:lnTo>
                    <a:lnTo>
                      <a:pt x="7954" y="8133"/>
                    </a:lnTo>
                    <a:lnTo>
                      <a:pt x="6097" y="8609"/>
                    </a:lnTo>
                    <a:cubicBezTo>
                      <a:pt x="6740" y="8728"/>
                      <a:pt x="7418" y="8787"/>
                      <a:pt x="8156" y="8787"/>
                    </a:cubicBezTo>
                    <a:lnTo>
                      <a:pt x="8335" y="8740"/>
                    </a:lnTo>
                    <a:lnTo>
                      <a:pt x="9026" y="8561"/>
                    </a:lnTo>
                    <a:lnTo>
                      <a:pt x="8668" y="7954"/>
                    </a:lnTo>
                    <a:lnTo>
                      <a:pt x="7513" y="6037"/>
                    </a:lnTo>
                    <a:lnTo>
                      <a:pt x="8633" y="4156"/>
                    </a:lnTo>
                    <a:lnTo>
                      <a:pt x="8990" y="3549"/>
                    </a:lnTo>
                    <a:lnTo>
                      <a:pt x="8287" y="3370"/>
                    </a:lnTo>
                    <a:lnTo>
                      <a:pt x="6049" y="2787"/>
                    </a:lnTo>
                    <a:lnTo>
                      <a:pt x="5477" y="691"/>
                    </a:lnTo>
                    <a:lnTo>
                      <a:pt x="5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7"/>
              <p:cNvSpPr/>
              <p:nvPr/>
            </p:nvSpPr>
            <p:spPr>
              <a:xfrm>
                <a:off x="7018425" y="-287700"/>
                <a:ext cx="311975" cy="217900"/>
              </a:xfrm>
              <a:custGeom>
                <a:avLst/>
                <a:gdLst/>
                <a:ahLst/>
                <a:cxnLst/>
                <a:rect l="l" t="t" r="r" b="b"/>
                <a:pathLst>
                  <a:path w="12479" h="8716" extrusionOk="0">
                    <a:moveTo>
                      <a:pt x="4072" y="1084"/>
                    </a:moveTo>
                    <a:lnTo>
                      <a:pt x="5942" y="2120"/>
                    </a:lnTo>
                    <a:lnTo>
                      <a:pt x="5942" y="5299"/>
                    </a:lnTo>
                    <a:lnTo>
                      <a:pt x="3560" y="2989"/>
                    </a:lnTo>
                    <a:lnTo>
                      <a:pt x="4072" y="1084"/>
                    </a:lnTo>
                    <a:close/>
                    <a:moveTo>
                      <a:pt x="8394" y="1036"/>
                    </a:moveTo>
                    <a:lnTo>
                      <a:pt x="8942" y="3048"/>
                    </a:lnTo>
                    <a:lnTo>
                      <a:pt x="6632" y="5299"/>
                    </a:lnTo>
                    <a:lnTo>
                      <a:pt x="6632" y="2024"/>
                    </a:lnTo>
                    <a:lnTo>
                      <a:pt x="8394" y="1036"/>
                    </a:lnTo>
                    <a:close/>
                    <a:moveTo>
                      <a:pt x="3120" y="3525"/>
                    </a:moveTo>
                    <a:lnTo>
                      <a:pt x="5430" y="5775"/>
                    </a:lnTo>
                    <a:lnTo>
                      <a:pt x="2072" y="5775"/>
                    </a:lnTo>
                    <a:lnTo>
                      <a:pt x="1060" y="4060"/>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8835" y="0"/>
                    </a:moveTo>
                    <a:lnTo>
                      <a:pt x="8216" y="358"/>
                    </a:lnTo>
                    <a:lnTo>
                      <a:pt x="6204" y="1465"/>
                    </a:lnTo>
                    <a:lnTo>
                      <a:pt x="4275" y="381"/>
                    </a:lnTo>
                    <a:lnTo>
                      <a:pt x="3644" y="24"/>
                    </a:lnTo>
                    <a:lnTo>
                      <a:pt x="3453" y="715"/>
                    </a:lnTo>
                    <a:lnTo>
                      <a:pt x="2858" y="2882"/>
                    </a:lnTo>
                    <a:lnTo>
                      <a:pt x="703" y="3453"/>
                    </a:lnTo>
                    <a:lnTo>
                      <a:pt x="0" y="3632"/>
                    </a:lnTo>
                    <a:lnTo>
                      <a:pt x="370" y="4239"/>
                    </a:lnTo>
                    <a:lnTo>
                      <a:pt x="1536" y="6192"/>
                    </a:lnTo>
                    <a:lnTo>
                      <a:pt x="417" y="8061"/>
                    </a:lnTo>
                    <a:lnTo>
                      <a:pt x="48" y="8680"/>
                    </a:lnTo>
                    <a:lnTo>
                      <a:pt x="203" y="8716"/>
                    </a:lnTo>
                    <a:lnTo>
                      <a:pt x="2929" y="8716"/>
                    </a:lnTo>
                    <a:lnTo>
                      <a:pt x="1108" y="8239"/>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478" y="8620"/>
                    </a:lnTo>
                    <a:lnTo>
                      <a:pt x="12478" y="8359"/>
                    </a:lnTo>
                    <a:lnTo>
                      <a:pt x="12252" y="7978"/>
                    </a:lnTo>
                    <a:lnTo>
                      <a:pt x="11085" y="6025"/>
                    </a:lnTo>
                    <a:lnTo>
                      <a:pt x="12204" y="4156"/>
                    </a:lnTo>
                    <a:lnTo>
                      <a:pt x="12466" y="3691"/>
                    </a:lnTo>
                    <a:lnTo>
                      <a:pt x="12466" y="3513"/>
                    </a:lnTo>
                    <a:lnTo>
                      <a:pt x="11859" y="3346"/>
                    </a:lnTo>
                    <a:lnTo>
                      <a:pt x="9609" y="2775"/>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7"/>
              <p:cNvSpPr/>
              <p:nvPr/>
            </p:nvSpPr>
            <p:spPr>
              <a:xfrm>
                <a:off x="7018425" y="-593700"/>
                <a:ext cx="311375" cy="305725"/>
              </a:xfrm>
              <a:custGeom>
                <a:avLst/>
                <a:gdLst/>
                <a:ahLst/>
                <a:cxnLst/>
                <a:rect l="l" t="t" r="r" b="b"/>
                <a:pathLst>
                  <a:path w="12455" h="12229" extrusionOk="0">
                    <a:moveTo>
                      <a:pt x="4072" y="1072"/>
                    </a:moveTo>
                    <a:lnTo>
                      <a:pt x="5942" y="2120"/>
                    </a:lnTo>
                    <a:lnTo>
                      <a:pt x="5942" y="5287"/>
                    </a:lnTo>
                    <a:lnTo>
                      <a:pt x="3560" y="2977"/>
                    </a:lnTo>
                    <a:lnTo>
                      <a:pt x="4072" y="1072"/>
                    </a:lnTo>
                    <a:close/>
                    <a:moveTo>
                      <a:pt x="8394" y="1049"/>
                    </a:moveTo>
                    <a:lnTo>
                      <a:pt x="8942" y="3049"/>
                    </a:lnTo>
                    <a:lnTo>
                      <a:pt x="6632" y="5299"/>
                    </a:lnTo>
                    <a:lnTo>
                      <a:pt x="6632" y="2025"/>
                    </a:lnTo>
                    <a:lnTo>
                      <a:pt x="8394" y="1049"/>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4"/>
                    </a:lnTo>
                    <a:lnTo>
                      <a:pt x="1084" y="8264"/>
                    </a:lnTo>
                    <a:lnTo>
                      <a:pt x="2156" y="6466"/>
                    </a:lnTo>
                    <a:close/>
                    <a:moveTo>
                      <a:pt x="6632" y="6954"/>
                    </a:moveTo>
                    <a:lnTo>
                      <a:pt x="9014" y="9264"/>
                    </a:lnTo>
                    <a:lnTo>
                      <a:pt x="8502" y="11169"/>
                    </a:lnTo>
                    <a:lnTo>
                      <a:pt x="6632" y="10121"/>
                    </a:lnTo>
                    <a:lnTo>
                      <a:pt x="6632" y="6954"/>
                    </a:lnTo>
                    <a:close/>
                    <a:moveTo>
                      <a:pt x="5942" y="6942"/>
                    </a:moveTo>
                    <a:lnTo>
                      <a:pt x="5942" y="10216"/>
                    </a:lnTo>
                    <a:lnTo>
                      <a:pt x="4180" y="11193"/>
                    </a:lnTo>
                    <a:lnTo>
                      <a:pt x="3632" y="9192"/>
                    </a:lnTo>
                    <a:lnTo>
                      <a:pt x="5942" y="6942"/>
                    </a:lnTo>
                    <a:close/>
                    <a:moveTo>
                      <a:pt x="8835" y="1"/>
                    </a:moveTo>
                    <a:lnTo>
                      <a:pt x="8216" y="358"/>
                    </a:lnTo>
                    <a:lnTo>
                      <a:pt x="6204" y="1477"/>
                    </a:lnTo>
                    <a:lnTo>
                      <a:pt x="4275" y="394"/>
                    </a:lnTo>
                    <a:lnTo>
                      <a:pt x="3644" y="36"/>
                    </a:lnTo>
                    <a:lnTo>
                      <a:pt x="3453" y="715"/>
                    </a:lnTo>
                    <a:lnTo>
                      <a:pt x="2858" y="2894"/>
                    </a:lnTo>
                    <a:lnTo>
                      <a:pt x="703" y="3454"/>
                    </a:lnTo>
                    <a:lnTo>
                      <a:pt x="0" y="3632"/>
                    </a:lnTo>
                    <a:lnTo>
                      <a:pt x="358" y="4239"/>
                    </a:lnTo>
                    <a:lnTo>
                      <a:pt x="1513" y="6192"/>
                    </a:lnTo>
                    <a:lnTo>
                      <a:pt x="405" y="8073"/>
                    </a:lnTo>
                    <a:lnTo>
                      <a:pt x="24" y="8680"/>
                    </a:lnTo>
                    <a:lnTo>
                      <a:pt x="727" y="8859"/>
                    </a:lnTo>
                    <a:lnTo>
                      <a:pt x="2965" y="9442"/>
                    </a:lnTo>
                    <a:lnTo>
                      <a:pt x="3537" y="11538"/>
                    </a:lnTo>
                    <a:lnTo>
                      <a:pt x="3739" y="12228"/>
                    </a:lnTo>
                    <a:lnTo>
                      <a:pt x="4358" y="11871"/>
                    </a:lnTo>
                    <a:lnTo>
                      <a:pt x="6370" y="10752"/>
                    </a:lnTo>
                    <a:lnTo>
                      <a:pt x="8299" y="11836"/>
                    </a:lnTo>
                    <a:lnTo>
                      <a:pt x="8930" y="12193"/>
                    </a:lnTo>
                    <a:lnTo>
                      <a:pt x="9121" y="11514"/>
                    </a:lnTo>
                    <a:lnTo>
                      <a:pt x="9716" y="9335"/>
                    </a:lnTo>
                    <a:lnTo>
                      <a:pt x="11871" y="8776"/>
                    </a:lnTo>
                    <a:lnTo>
                      <a:pt x="12454" y="8621"/>
                    </a:lnTo>
                    <a:lnTo>
                      <a:pt x="12454" y="8371"/>
                    </a:lnTo>
                    <a:lnTo>
                      <a:pt x="12216" y="7978"/>
                    </a:lnTo>
                    <a:lnTo>
                      <a:pt x="11061" y="6025"/>
                    </a:lnTo>
                    <a:lnTo>
                      <a:pt x="12169" y="4156"/>
                    </a:lnTo>
                    <a:lnTo>
                      <a:pt x="12454" y="3704"/>
                    </a:lnTo>
                    <a:lnTo>
                      <a:pt x="12454" y="3525"/>
                    </a:lnTo>
                    <a:lnTo>
                      <a:pt x="11847" y="3370"/>
                    </a:lnTo>
                    <a:lnTo>
                      <a:pt x="9609" y="2787"/>
                    </a:lnTo>
                    <a:lnTo>
                      <a:pt x="9037"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7"/>
              <p:cNvSpPr/>
              <p:nvPr/>
            </p:nvSpPr>
            <p:spPr>
              <a:xfrm>
                <a:off x="6700525" y="-287400"/>
                <a:ext cx="316150" cy="217900"/>
              </a:xfrm>
              <a:custGeom>
                <a:avLst/>
                <a:gdLst/>
                <a:ahLst/>
                <a:cxnLst/>
                <a:rect l="l" t="t" r="r" b="b"/>
                <a:pathLst>
                  <a:path w="12646" h="8716" extrusionOk="0">
                    <a:moveTo>
                      <a:pt x="4096" y="1072"/>
                    </a:moveTo>
                    <a:lnTo>
                      <a:pt x="5954" y="2108"/>
                    </a:lnTo>
                    <a:lnTo>
                      <a:pt x="5954" y="5287"/>
                    </a:lnTo>
                    <a:lnTo>
                      <a:pt x="3572" y="2977"/>
                    </a:lnTo>
                    <a:lnTo>
                      <a:pt x="4096" y="1072"/>
                    </a:lnTo>
                    <a:close/>
                    <a:moveTo>
                      <a:pt x="8418" y="1024"/>
                    </a:moveTo>
                    <a:lnTo>
                      <a:pt x="8966" y="3036"/>
                    </a:lnTo>
                    <a:lnTo>
                      <a:pt x="6656" y="5287"/>
                    </a:lnTo>
                    <a:lnTo>
                      <a:pt x="6656" y="2012"/>
                    </a:lnTo>
                    <a:lnTo>
                      <a:pt x="8418" y="1024"/>
                    </a:lnTo>
                    <a:close/>
                    <a:moveTo>
                      <a:pt x="3144" y="3513"/>
                    </a:moveTo>
                    <a:lnTo>
                      <a:pt x="5454" y="5763"/>
                    </a:lnTo>
                    <a:lnTo>
                      <a:pt x="2084" y="5763"/>
                    </a:lnTo>
                    <a:lnTo>
                      <a:pt x="1072" y="4048"/>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8847" y="0"/>
                    </a:moveTo>
                    <a:lnTo>
                      <a:pt x="8216" y="357"/>
                    </a:lnTo>
                    <a:lnTo>
                      <a:pt x="6216" y="1477"/>
                    </a:lnTo>
                    <a:lnTo>
                      <a:pt x="4275" y="381"/>
                    </a:lnTo>
                    <a:lnTo>
                      <a:pt x="3656" y="24"/>
                    </a:lnTo>
                    <a:lnTo>
                      <a:pt x="3453" y="715"/>
                    </a:lnTo>
                    <a:lnTo>
                      <a:pt x="2858" y="2882"/>
                    </a:lnTo>
                    <a:lnTo>
                      <a:pt x="703" y="3453"/>
                    </a:lnTo>
                    <a:lnTo>
                      <a:pt x="1" y="3632"/>
                    </a:lnTo>
                    <a:lnTo>
                      <a:pt x="382" y="4239"/>
                    </a:lnTo>
                    <a:lnTo>
                      <a:pt x="1537" y="6192"/>
                    </a:lnTo>
                    <a:lnTo>
                      <a:pt x="417" y="8061"/>
                    </a:lnTo>
                    <a:lnTo>
                      <a:pt x="48" y="8680"/>
                    </a:lnTo>
                    <a:lnTo>
                      <a:pt x="167" y="8704"/>
                    </a:lnTo>
                    <a:cubicBezTo>
                      <a:pt x="334" y="8716"/>
                      <a:pt x="489" y="8716"/>
                      <a:pt x="655" y="8716"/>
                    </a:cubicBezTo>
                    <a:lnTo>
                      <a:pt x="2953" y="8716"/>
                    </a:lnTo>
                    <a:lnTo>
                      <a:pt x="1132" y="8239"/>
                    </a:lnTo>
                    <a:lnTo>
                      <a:pt x="2203" y="6442"/>
                    </a:lnTo>
                    <a:lnTo>
                      <a:pt x="5477" y="6442"/>
                    </a:lnTo>
                    <a:lnTo>
                      <a:pt x="3144" y="8716"/>
                    </a:lnTo>
                    <a:lnTo>
                      <a:pt x="4144" y="8716"/>
                    </a:lnTo>
                    <a:lnTo>
                      <a:pt x="5989" y="6930"/>
                    </a:lnTo>
                    <a:lnTo>
                      <a:pt x="5989" y="8716"/>
                    </a:lnTo>
                    <a:lnTo>
                      <a:pt x="6692" y="8716"/>
                    </a:lnTo>
                    <a:lnTo>
                      <a:pt x="6692" y="6930"/>
                    </a:lnTo>
                    <a:lnTo>
                      <a:pt x="8537" y="8716"/>
                    </a:lnTo>
                    <a:lnTo>
                      <a:pt x="12121" y="8716"/>
                    </a:lnTo>
                    <a:lnTo>
                      <a:pt x="12645" y="8585"/>
                    </a:lnTo>
                    <a:lnTo>
                      <a:pt x="12288" y="7977"/>
                    </a:lnTo>
                    <a:lnTo>
                      <a:pt x="11073" y="6025"/>
                    </a:lnTo>
                    <a:lnTo>
                      <a:pt x="12193" y="4156"/>
                    </a:lnTo>
                    <a:lnTo>
                      <a:pt x="12550" y="3536"/>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7"/>
              <p:cNvSpPr/>
              <p:nvPr/>
            </p:nvSpPr>
            <p:spPr>
              <a:xfrm>
                <a:off x="670082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406" y="1049"/>
                    </a:moveTo>
                    <a:lnTo>
                      <a:pt x="8954" y="3049"/>
                    </a:lnTo>
                    <a:lnTo>
                      <a:pt x="6644" y="5299"/>
                    </a:lnTo>
                    <a:lnTo>
                      <a:pt x="6644" y="2025"/>
                    </a:lnTo>
                    <a:lnTo>
                      <a:pt x="8406"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56"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2" y="11193"/>
                    </a:lnTo>
                    <a:lnTo>
                      <a:pt x="3644"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82" y="4239"/>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6"/>
                    </a:lnTo>
                    <a:lnTo>
                      <a:pt x="8954" y="12193"/>
                    </a:lnTo>
                    <a:lnTo>
                      <a:pt x="9145" y="11514"/>
                    </a:lnTo>
                    <a:lnTo>
                      <a:pt x="9740" y="9335"/>
                    </a:lnTo>
                    <a:lnTo>
                      <a:pt x="11895" y="8776"/>
                    </a:lnTo>
                    <a:lnTo>
                      <a:pt x="12597" y="8597"/>
                    </a:lnTo>
                    <a:lnTo>
                      <a:pt x="12240" y="7978"/>
                    </a:lnTo>
                    <a:lnTo>
                      <a:pt x="11085" y="6025"/>
                    </a:lnTo>
                    <a:lnTo>
                      <a:pt x="12193" y="4156"/>
                    </a:lnTo>
                    <a:lnTo>
                      <a:pt x="12550" y="3549"/>
                    </a:lnTo>
                    <a:lnTo>
                      <a:pt x="11859"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7"/>
              <p:cNvSpPr/>
              <p:nvPr/>
            </p:nvSpPr>
            <p:spPr>
              <a:xfrm>
                <a:off x="7647075" y="-287700"/>
                <a:ext cx="311975" cy="217900"/>
              </a:xfrm>
              <a:custGeom>
                <a:avLst/>
                <a:gdLst/>
                <a:ahLst/>
                <a:cxnLst/>
                <a:rect l="l" t="t" r="r" b="b"/>
                <a:pathLst>
                  <a:path w="12479" h="8716" extrusionOk="0">
                    <a:moveTo>
                      <a:pt x="4084" y="1084"/>
                    </a:moveTo>
                    <a:lnTo>
                      <a:pt x="5942" y="2120"/>
                    </a:lnTo>
                    <a:lnTo>
                      <a:pt x="5942" y="5299"/>
                    </a:lnTo>
                    <a:lnTo>
                      <a:pt x="3560" y="2989"/>
                    </a:lnTo>
                    <a:lnTo>
                      <a:pt x="4084" y="1084"/>
                    </a:lnTo>
                    <a:close/>
                    <a:moveTo>
                      <a:pt x="8394" y="1036"/>
                    </a:moveTo>
                    <a:lnTo>
                      <a:pt x="8954" y="3048"/>
                    </a:lnTo>
                    <a:lnTo>
                      <a:pt x="6644" y="5299"/>
                    </a:lnTo>
                    <a:lnTo>
                      <a:pt x="6644" y="2024"/>
                    </a:lnTo>
                    <a:lnTo>
                      <a:pt x="8394" y="1036"/>
                    </a:lnTo>
                    <a:close/>
                    <a:moveTo>
                      <a:pt x="3132" y="3525"/>
                    </a:moveTo>
                    <a:lnTo>
                      <a:pt x="5442" y="5775"/>
                    </a:lnTo>
                    <a:lnTo>
                      <a:pt x="2072" y="5775"/>
                    </a:lnTo>
                    <a:lnTo>
                      <a:pt x="1060" y="4060"/>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8847" y="0"/>
                    </a:moveTo>
                    <a:lnTo>
                      <a:pt x="8216" y="358"/>
                    </a:lnTo>
                    <a:lnTo>
                      <a:pt x="6216" y="1465"/>
                    </a:lnTo>
                    <a:lnTo>
                      <a:pt x="4275" y="381"/>
                    </a:lnTo>
                    <a:lnTo>
                      <a:pt x="3656" y="24"/>
                    </a:lnTo>
                    <a:lnTo>
                      <a:pt x="3453" y="715"/>
                    </a:lnTo>
                    <a:lnTo>
                      <a:pt x="2858" y="2882"/>
                    </a:lnTo>
                    <a:lnTo>
                      <a:pt x="703" y="3453"/>
                    </a:lnTo>
                    <a:lnTo>
                      <a:pt x="0" y="3632"/>
                    </a:lnTo>
                    <a:lnTo>
                      <a:pt x="381" y="4239"/>
                    </a:lnTo>
                    <a:lnTo>
                      <a:pt x="1536" y="6192"/>
                    </a:lnTo>
                    <a:lnTo>
                      <a:pt x="417" y="8061"/>
                    </a:lnTo>
                    <a:lnTo>
                      <a:pt x="48" y="8680"/>
                    </a:lnTo>
                    <a:lnTo>
                      <a:pt x="215" y="8716"/>
                    </a:lnTo>
                    <a:lnTo>
                      <a:pt x="2929" y="8716"/>
                    </a:lnTo>
                    <a:lnTo>
                      <a:pt x="1120" y="8239"/>
                    </a:lnTo>
                    <a:lnTo>
                      <a:pt x="2191" y="6442"/>
                    </a:lnTo>
                    <a:lnTo>
                      <a:pt x="5465" y="6442"/>
                    </a:lnTo>
                    <a:lnTo>
                      <a:pt x="3132" y="8716"/>
                    </a:lnTo>
                    <a:lnTo>
                      <a:pt x="4120" y="8716"/>
                    </a:lnTo>
                    <a:lnTo>
                      <a:pt x="5977" y="6930"/>
                    </a:lnTo>
                    <a:lnTo>
                      <a:pt x="5977" y="8716"/>
                    </a:lnTo>
                    <a:lnTo>
                      <a:pt x="6668" y="8716"/>
                    </a:lnTo>
                    <a:lnTo>
                      <a:pt x="6668" y="6930"/>
                    </a:lnTo>
                    <a:lnTo>
                      <a:pt x="8513" y="8716"/>
                    </a:lnTo>
                    <a:lnTo>
                      <a:pt x="9906" y="8716"/>
                    </a:lnTo>
                    <a:cubicBezTo>
                      <a:pt x="10823" y="8716"/>
                      <a:pt x="11669" y="8585"/>
                      <a:pt x="12443" y="8299"/>
                    </a:cubicBezTo>
                    <a:lnTo>
                      <a:pt x="12252" y="7978"/>
                    </a:lnTo>
                    <a:lnTo>
                      <a:pt x="11085" y="6025"/>
                    </a:lnTo>
                    <a:lnTo>
                      <a:pt x="12204" y="4156"/>
                    </a:lnTo>
                    <a:lnTo>
                      <a:pt x="12478" y="3691"/>
                    </a:lnTo>
                    <a:lnTo>
                      <a:pt x="12478" y="3513"/>
                    </a:lnTo>
                    <a:lnTo>
                      <a:pt x="11871" y="3346"/>
                    </a:lnTo>
                    <a:lnTo>
                      <a:pt x="9621" y="2775"/>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7"/>
              <p:cNvSpPr/>
              <p:nvPr/>
            </p:nvSpPr>
            <p:spPr>
              <a:xfrm>
                <a:off x="7647075" y="-593700"/>
                <a:ext cx="311675" cy="305725"/>
              </a:xfrm>
              <a:custGeom>
                <a:avLst/>
                <a:gdLst/>
                <a:ahLst/>
                <a:cxnLst/>
                <a:rect l="l" t="t" r="r" b="b"/>
                <a:pathLst>
                  <a:path w="12467" h="12229" extrusionOk="0">
                    <a:moveTo>
                      <a:pt x="4084" y="1072"/>
                    </a:moveTo>
                    <a:lnTo>
                      <a:pt x="5942" y="2120"/>
                    </a:lnTo>
                    <a:lnTo>
                      <a:pt x="5942" y="5287"/>
                    </a:lnTo>
                    <a:lnTo>
                      <a:pt x="3560"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1"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58" y="4239"/>
                    </a:lnTo>
                    <a:lnTo>
                      <a:pt x="1524" y="6192"/>
                    </a:lnTo>
                    <a:lnTo>
                      <a:pt x="405" y="8073"/>
                    </a:lnTo>
                    <a:lnTo>
                      <a:pt x="36" y="8680"/>
                    </a:lnTo>
                    <a:lnTo>
                      <a:pt x="727"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7"/>
              <p:cNvSpPr/>
              <p:nvPr/>
            </p:nvSpPr>
            <p:spPr>
              <a:xfrm>
                <a:off x="7329475" y="-287400"/>
                <a:ext cx="315550" cy="217900"/>
              </a:xfrm>
              <a:custGeom>
                <a:avLst/>
                <a:gdLst/>
                <a:ahLst/>
                <a:cxnLst/>
                <a:rect l="l" t="t" r="r" b="b"/>
                <a:pathLst>
                  <a:path w="12622" h="8716" extrusionOk="0">
                    <a:moveTo>
                      <a:pt x="4096" y="1072"/>
                    </a:moveTo>
                    <a:lnTo>
                      <a:pt x="5954" y="2108"/>
                    </a:lnTo>
                    <a:lnTo>
                      <a:pt x="5954" y="5287"/>
                    </a:lnTo>
                    <a:lnTo>
                      <a:pt x="3572" y="2977"/>
                    </a:lnTo>
                    <a:lnTo>
                      <a:pt x="4096" y="1072"/>
                    </a:lnTo>
                    <a:close/>
                    <a:moveTo>
                      <a:pt x="8406" y="1024"/>
                    </a:moveTo>
                    <a:lnTo>
                      <a:pt x="8954" y="3036"/>
                    </a:lnTo>
                    <a:lnTo>
                      <a:pt x="6656" y="5287"/>
                    </a:lnTo>
                    <a:lnTo>
                      <a:pt x="6656" y="2012"/>
                    </a:lnTo>
                    <a:lnTo>
                      <a:pt x="8406" y="1024"/>
                    </a:lnTo>
                    <a:close/>
                    <a:moveTo>
                      <a:pt x="3144" y="3513"/>
                    </a:moveTo>
                    <a:lnTo>
                      <a:pt x="5442" y="5763"/>
                    </a:lnTo>
                    <a:lnTo>
                      <a:pt x="2084" y="5763"/>
                    </a:lnTo>
                    <a:lnTo>
                      <a:pt x="1072" y="4048"/>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8835" y="0"/>
                    </a:moveTo>
                    <a:lnTo>
                      <a:pt x="8216" y="357"/>
                    </a:lnTo>
                    <a:lnTo>
                      <a:pt x="6204" y="1477"/>
                    </a:lnTo>
                    <a:lnTo>
                      <a:pt x="4275" y="381"/>
                    </a:lnTo>
                    <a:lnTo>
                      <a:pt x="3644" y="24"/>
                    </a:lnTo>
                    <a:lnTo>
                      <a:pt x="3453" y="715"/>
                    </a:lnTo>
                    <a:lnTo>
                      <a:pt x="2858" y="2882"/>
                    </a:lnTo>
                    <a:lnTo>
                      <a:pt x="703" y="3453"/>
                    </a:lnTo>
                    <a:lnTo>
                      <a:pt x="1" y="3632"/>
                    </a:lnTo>
                    <a:lnTo>
                      <a:pt x="370" y="4239"/>
                    </a:lnTo>
                    <a:lnTo>
                      <a:pt x="1525" y="6192"/>
                    </a:lnTo>
                    <a:lnTo>
                      <a:pt x="417" y="8061"/>
                    </a:lnTo>
                    <a:lnTo>
                      <a:pt x="36" y="8680"/>
                    </a:lnTo>
                    <a:lnTo>
                      <a:pt x="203" y="8716"/>
                    </a:lnTo>
                    <a:lnTo>
                      <a:pt x="2929" y="8716"/>
                    </a:lnTo>
                    <a:lnTo>
                      <a:pt x="1108" y="8251"/>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621" y="8585"/>
                    </a:lnTo>
                    <a:lnTo>
                      <a:pt x="12264" y="7977"/>
                    </a:lnTo>
                    <a:lnTo>
                      <a:pt x="11073" y="6025"/>
                    </a:lnTo>
                    <a:lnTo>
                      <a:pt x="12193" y="4156"/>
                    </a:lnTo>
                    <a:lnTo>
                      <a:pt x="12550" y="3536"/>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7"/>
              <p:cNvSpPr/>
              <p:nvPr/>
            </p:nvSpPr>
            <p:spPr>
              <a:xfrm>
                <a:off x="732977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394" y="1049"/>
                    </a:moveTo>
                    <a:lnTo>
                      <a:pt x="8942" y="3049"/>
                    </a:lnTo>
                    <a:lnTo>
                      <a:pt x="6644" y="5299"/>
                    </a:lnTo>
                    <a:lnTo>
                      <a:pt x="6644" y="2025"/>
                    </a:lnTo>
                    <a:lnTo>
                      <a:pt x="8394" y="1049"/>
                    </a:lnTo>
                    <a:close/>
                    <a:moveTo>
                      <a:pt x="3132" y="3525"/>
                    </a:moveTo>
                    <a:lnTo>
                      <a:pt x="5430" y="5775"/>
                    </a:lnTo>
                    <a:lnTo>
                      <a:pt x="2072" y="5775"/>
                    </a:lnTo>
                    <a:lnTo>
                      <a:pt x="1060" y="4061"/>
                    </a:lnTo>
                    <a:lnTo>
                      <a:pt x="3132" y="3525"/>
                    </a:lnTo>
                    <a:close/>
                    <a:moveTo>
                      <a:pt x="9514" y="3465"/>
                    </a:moveTo>
                    <a:lnTo>
                      <a:pt x="11478" y="3977"/>
                    </a:lnTo>
                    <a:lnTo>
                      <a:pt x="10406" y="5775"/>
                    </a:lnTo>
                    <a:lnTo>
                      <a:pt x="7132" y="5775"/>
                    </a:lnTo>
                    <a:lnTo>
                      <a:pt x="9514" y="3465"/>
                    </a:lnTo>
                    <a:close/>
                    <a:moveTo>
                      <a:pt x="10514" y="6466"/>
                    </a:moveTo>
                    <a:lnTo>
                      <a:pt x="11526" y="8168"/>
                    </a:lnTo>
                    <a:lnTo>
                      <a:pt x="9454" y="8704"/>
                    </a:lnTo>
                    <a:lnTo>
                      <a:pt x="7144" y="6466"/>
                    </a:lnTo>
                    <a:close/>
                    <a:moveTo>
                      <a:pt x="5430" y="6466"/>
                    </a:moveTo>
                    <a:lnTo>
                      <a:pt x="3048" y="8764"/>
                    </a:lnTo>
                    <a:lnTo>
                      <a:pt x="1084" y="8264"/>
                    </a:lnTo>
                    <a:lnTo>
                      <a:pt x="2155" y="6466"/>
                    </a:lnTo>
                    <a:close/>
                    <a:moveTo>
                      <a:pt x="6644" y="6954"/>
                    </a:moveTo>
                    <a:lnTo>
                      <a:pt x="9025" y="9264"/>
                    </a:lnTo>
                    <a:lnTo>
                      <a:pt x="8501" y="11169"/>
                    </a:lnTo>
                    <a:lnTo>
                      <a:pt x="6644" y="10121"/>
                    </a:lnTo>
                    <a:lnTo>
                      <a:pt x="6644" y="6954"/>
                    </a:lnTo>
                    <a:close/>
                    <a:moveTo>
                      <a:pt x="5942" y="6942"/>
                    </a:moveTo>
                    <a:lnTo>
                      <a:pt x="5942" y="10216"/>
                    </a:lnTo>
                    <a:lnTo>
                      <a:pt x="4180"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70" y="4239"/>
                    </a:lnTo>
                    <a:lnTo>
                      <a:pt x="1536" y="6192"/>
                    </a:lnTo>
                    <a:lnTo>
                      <a:pt x="417" y="8073"/>
                    </a:lnTo>
                    <a:lnTo>
                      <a:pt x="48" y="8680"/>
                    </a:lnTo>
                    <a:lnTo>
                      <a:pt x="739" y="8859"/>
                    </a:lnTo>
                    <a:lnTo>
                      <a:pt x="2977" y="9442"/>
                    </a:lnTo>
                    <a:lnTo>
                      <a:pt x="3560" y="11538"/>
                    </a:lnTo>
                    <a:lnTo>
                      <a:pt x="3751" y="12228"/>
                    </a:lnTo>
                    <a:lnTo>
                      <a:pt x="4382" y="11871"/>
                    </a:lnTo>
                    <a:lnTo>
                      <a:pt x="6382" y="10752"/>
                    </a:lnTo>
                    <a:lnTo>
                      <a:pt x="8323" y="11836"/>
                    </a:lnTo>
                    <a:lnTo>
                      <a:pt x="8942" y="12193"/>
                    </a:lnTo>
                    <a:lnTo>
                      <a:pt x="9144" y="11514"/>
                    </a:lnTo>
                    <a:lnTo>
                      <a:pt x="9740" y="9335"/>
                    </a:lnTo>
                    <a:lnTo>
                      <a:pt x="11895" y="8776"/>
                    </a:lnTo>
                    <a:lnTo>
                      <a:pt x="12597" y="8597"/>
                    </a:lnTo>
                    <a:lnTo>
                      <a:pt x="12228" y="7978"/>
                    </a:lnTo>
                    <a:lnTo>
                      <a:pt x="11073" y="6025"/>
                    </a:lnTo>
                    <a:lnTo>
                      <a:pt x="12192" y="4156"/>
                    </a:lnTo>
                    <a:lnTo>
                      <a:pt x="12550" y="3549"/>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7"/>
              <p:cNvSpPr/>
              <p:nvPr/>
            </p:nvSpPr>
            <p:spPr>
              <a:xfrm>
                <a:off x="8276025" y="-593400"/>
                <a:ext cx="173550" cy="217625"/>
              </a:xfrm>
              <a:custGeom>
                <a:avLst/>
                <a:gdLst/>
                <a:ahLst/>
                <a:cxnLst/>
                <a:rect l="l" t="t" r="r" b="b"/>
                <a:pathLst>
                  <a:path w="6942" h="8705" extrusionOk="0">
                    <a:moveTo>
                      <a:pt x="3120" y="3513"/>
                    </a:moveTo>
                    <a:lnTo>
                      <a:pt x="5430" y="5763"/>
                    </a:lnTo>
                    <a:lnTo>
                      <a:pt x="2072" y="5763"/>
                    </a:lnTo>
                    <a:lnTo>
                      <a:pt x="1060" y="4049"/>
                    </a:lnTo>
                    <a:lnTo>
                      <a:pt x="3120" y="3513"/>
                    </a:lnTo>
                    <a:close/>
                    <a:moveTo>
                      <a:pt x="3644" y="1"/>
                    </a:moveTo>
                    <a:lnTo>
                      <a:pt x="3453" y="691"/>
                    </a:lnTo>
                    <a:lnTo>
                      <a:pt x="2858" y="2870"/>
                    </a:lnTo>
                    <a:lnTo>
                      <a:pt x="691" y="3430"/>
                    </a:lnTo>
                    <a:lnTo>
                      <a:pt x="0" y="3608"/>
                    </a:lnTo>
                    <a:lnTo>
                      <a:pt x="369" y="4215"/>
                    </a:lnTo>
                    <a:lnTo>
                      <a:pt x="1536" y="6168"/>
                    </a:lnTo>
                    <a:lnTo>
                      <a:pt x="417" y="8049"/>
                    </a:lnTo>
                    <a:lnTo>
                      <a:pt x="48" y="8657"/>
                    </a:lnTo>
                    <a:lnTo>
                      <a:pt x="239" y="8704"/>
                    </a:lnTo>
                    <a:cubicBezTo>
                      <a:pt x="786" y="8645"/>
                      <a:pt x="1310" y="8537"/>
                      <a:pt x="1786" y="8406"/>
                    </a:cubicBezTo>
                    <a:lnTo>
                      <a:pt x="1120" y="8228"/>
                    </a:lnTo>
                    <a:lnTo>
                      <a:pt x="2191" y="6418"/>
                    </a:lnTo>
                    <a:lnTo>
                      <a:pt x="5037" y="6418"/>
                    </a:lnTo>
                    <a:cubicBezTo>
                      <a:pt x="5275" y="6156"/>
                      <a:pt x="5501" y="5870"/>
                      <a:pt x="5703" y="5561"/>
                    </a:cubicBezTo>
                    <a:cubicBezTo>
                      <a:pt x="5775" y="5442"/>
                      <a:pt x="5834" y="5335"/>
                      <a:pt x="5906" y="5216"/>
                    </a:cubicBezTo>
                    <a:lnTo>
                      <a:pt x="3572" y="2953"/>
                    </a:lnTo>
                    <a:lnTo>
                      <a:pt x="4096" y="1048"/>
                    </a:lnTo>
                    <a:lnTo>
                      <a:pt x="5930" y="2108"/>
                    </a:lnTo>
                    <a:lnTo>
                      <a:pt x="5930" y="5144"/>
                    </a:lnTo>
                    <a:cubicBezTo>
                      <a:pt x="6263" y="4525"/>
                      <a:pt x="6489" y="3906"/>
                      <a:pt x="6632" y="3311"/>
                    </a:cubicBezTo>
                    <a:lnTo>
                      <a:pt x="6632" y="2001"/>
                    </a:lnTo>
                    <a:lnTo>
                      <a:pt x="6882" y="1846"/>
                    </a:lnTo>
                    <a:cubicBezTo>
                      <a:pt x="6918" y="1548"/>
                      <a:pt x="6930" y="1275"/>
                      <a:pt x="6942" y="1037"/>
                    </a:cubicBezTo>
                    <a:lnTo>
                      <a:pt x="6942" y="1037"/>
                    </a:lnTo>
                    <a:lnTo>
                      <a:pt x="6204" y="1453"/>
                    </a:lnTo>
                    <a:lnTo>
                      <a:pt x="4263" y="358"/>
                    </a:lnTo>
                    <a:lnTo>
                      <a:pt x="364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7"/>
              <p:cNvSpPr/>
              <p:nvPr/>
            </p:nvSpPr>
            <p:spPr>
              <a:xfrm>
                <a:off x="7958725" y="-287700"/>
                <a:ext cx="228325" cy="203925"/>
              </a:xfrm>
              <a:custGeom>
                <a:avLst/>
                <a:gdLst/>
                <a:ahLst/>
                <a:cxnLst/>
                <a:rect l="l" t="t" r="r" b="b"/>
                <a:pathLst>
                  <a:path w="9133" h="8157" extrusionOk="0">
                    <a:moveTo>
                      <a:pt x="8835" y="0"/>
                    </a:moveTo>
                    <a:lnTo>
                      <a:pt x="8216" y="358"/>
                    </a:lnTo>
                    <a:lnTo>
                      <a:pt x="6203" y="1465"/>
                    </a:lnTo>
                    <a:lnTo>
                      <a:pt x="4263" y="381"/>
                    </a:lnTo>
                    <a:lnTo>
                      <a:pt x="3644" y="24"/>
                    </a:lnTo>
                    <a:lnTo>
                      <a:pt x="3453" y="715"/>
                    </a:lnTo>
                    <a:lnTo>
                      <a:pt x="2858" y="2882"/>
                    </a:lnTo>
                    <a:lnTo>
                      <a:pt x="691" y="3453"/>
                    </a:lnTo>
                    <a:lnTo>
                      <a:pt x="0" y="3632"/>
                    </a:lnTo>
                    <a:lnTo>
                      <a:pt x="369" y="4239"/>
                    </a:lnTo>
                    <a:lnTo>
                      <a:pt x="1524" y="6192"/>
                    </a:lnTo>
                    <a:lnTo>
                      <a:pt x="417" y="8061"/>
                    </a:lnTo>
                    <a:lnTo>
                      <a:pt x="358" y="8156"/>
                    </a:lnTo>
                    <a:cubicBezTo>
                      <a:pt x="786" y="7966"/>
                      <a:pt x="1203" y="7739"/>
                      <a:pt x="1584" y="7454"/>
                    </a:cubicBezTo>
                    <a:lnTo>
                      <a:pt x="2179" y="6442"/>
                    </a:lnTo>
                    <a:lnTo>
                      <a:pt x="2691" y="6442"/>
                    </a:lnTo>
                    <a:cubicBezTo>
                      <a:pt x="2882" y="6239"/>
                      <a:pt x="3060" y="6001"/>
                      <a:pt x="3227" y="5751"/>
                    </a:cubicBezTo>
                    <a:lnTo>
                      <a:pt x="2096" y="5751"/>
                    </a:lnTo>
                    <a:lnTo>
                      <a:pt x="1084" y="4048"/>
                    </a:lnTo>
                    <a:lnTo>
                      <a:pt x="3155" y="3513"/>
                    </a:lnTo>
                    <a:lnTo>
                      <a:pt x="4025" y="4358"/>
                    </a:lnTo>
                    <a:cubicBezTo>
                      <a:pt x="4144" y="4120"/>
                      <a:pt x="4239" y="3882"/>
                      <a:pt x="4310" y="3667"/>
                    </a:cubicBezTo>
                    <a:lnTo>
                      <a:pt x="3584" y="2953"/>
                    </a:lnTo>
                    <a:lnTo>
                      <a:pt x="4108" y="1048"/>
                    </a:lnTo>
                    <a:lnTo>
                      <a:pt x="5965" y="2096"/>
                    </a:lnTo>
                    <a:lnTo>
                      <a:pt x="5965" y="2179"/>
                    </a:lnTo>
                    <a:cubicBezTo>
                      <a:pt x="6168" y="2179"/>
                      <a:pt x="6406" y="2155"/>
                      <a:pt x="6632" y="2108"/>
                    </a:cubicBezTo>
                    <a:lnTo>
                      <a:pt x="6632" y="2024"/>
                    </a:lnTo>
                    <a:lnTo>
                      <a:pt x="8394" y="1036"/>
                    </a:lnTo>
                    <a:lnTo>
                      <a:pt x="8513" y="1453"/>
                    </a:lnTo>
                    <a:cubicBezTo>
                      <a:pt x="8728" y="1334"/>
                      <a:pt x="8942" y="1203"/>
                      <a:pt x="9132" y="1048"/>
                    </a:cubicBezTo>
                    <a:lnTo>
                      <a:pt x="9025"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7"/>
              <p:cNvSpPr/>
              <p:nvPr/>
            </p:nvSpPr>
            <p:spPr>
              <a:xfrm>
                <a:off x="7958725" y="-593700"/>
                <a:ext cx="314350" cy="305725"/>
              </a:xfrm>
              <a:custGeom>
                <a:avLst/>
                <a:gdLst/>
                <a:ahLst/>
                <a:cxnLst/>
                <a:rect l="l" t="t" r="r" b="b"/>
                <a:pathLst>
                  <a:path w="12574" h="12229" extrusionOk="0">
                    <a:moveTo>
                      <a:pt x="4072" y="1072"/>
                    </a:moveTo>
                    <a:lnTo>
                      <a:pt x="5930" y="2120"/>
                    </a:lnTo>
                    <a:lnTo>
                      <a:pt x="5930" y="5287"/>
                    </a:lnTo>
                    <a:lnTo>
                      <a:pt x="3548" y="2977"/>
                    </a:lnTo>
                    <a:lnTo>
                      <a:pt x="4072" y="1072"/>
                    </a:lnTo>
                    <a:close/>
                    <a:moveTo>
                      <a:pt x="8394" y="1049"/>
                    </a:moveTo>
                    <a:lnTo>
                      <a:pt x="8942" y="3049"/>
                    </a:lnTo>
                    <a:lnTo>
                      <a:pt x="6632" y="5299"/>
                    </a:lnTo>
                    <a:lnTo>
                      <a:pt x="6632" y="2025"/>
                    </a:lnTo>
                    <a:lnTo>
                      <a:pt x="8394" y="1049"/>
                    </a:lnTo>
                    <a:close/>
                    <a:moveTo>
                      <a:pt x="3120" y="3525"/>
                    </a:moveTo>
                    <a:lnTo>
                      <a:pt x="5430" y="5775"/>
                    </a:lnTo>
                    <a:lnTo>
                      <a:pt x="2060" y="5775"/>
                    </a:lnTo>
                    <a:lnTo>
                      <a:pt x="1048" y="4061"/>
                    </a:lnTo>
                    <a:lnTo>
                      <a:pt x="3120" y="3525"/>
                    </a:lnTo>
                    <a:close/>
                    <a:moveTo>
                      <a:pt x="9502" y="3465"/>
                    </a:moveTo>
                    <a:lnTo>
                      <a:pt x="11466" y="3977"/>
                    </a:lnTo>
                    <a:lnTo>
                      <a:pt x="10394" y="5775"/>
                    </a:lnTo>
                    <a:lnTo>
                      <a:pt x="7120" y="5775"/>
                    </a:lnTo>
                    <a:lnTo>
                      <a:pt x="9502" y="3465"/>
                    </a:lnTo>
                    <a:close/>
                    <a:moveTo>
                      <a:pt x="10502" y="6466"/>
                    </a:moveTo>
                    <a:lnTo>
                      <a:pt x="11514" y="8168"/>
                    </a:lnTo>
                    <a:lnTo>
                      <a:pt x="9442" y="8704"/>
                    </a:lnTo>
                    <a:lnTo>
                      <a:pt x="7144" y="6466"/>
                    </a:lnTo>
                    <a:close/>
                    <a:moveTo>
                      <a:pt x="5430" y="6466"/>
                    </a:moveTo>
                    <a:lnTo>
                      <a:pt x="3048" y="8764"/>
                    </a:lnTo>
                    <a:lnTo>
                      <a:pt x="1084" y="8264"/>
                    </a:lnTo>
                    <a:lnTo>
                      <a:pt x="2155" y="6466"/>
                    </a:lnTo>
                    <a:close/>
                    <a:moveTo>
                      <a:pt x="6632" y="6954"/>
                    </a:moveTo>
                    <a:lnTo>
                      <a:pt x="9013" y="9264"/>
                    </a:lnTo>
                    <a:lnTo>
                      <a:pt x="8489" y="11169"/>
                    </a:lnTo>
                    <a:lnTo>
                      <a:pt x="6632" y="10121"/>
                    </a:lnTo>
                    <a:lnTo>
                      <a:pt x="6632" y="6954"/>
                    </a:lnTo>
                    <a:close/>
                    <a:moveTo>
                      <a:pt x="5930" y="6942"/>
                    </a:moveTo>
                    <a:lnTo>
                      <a:pt x="5930" y="10216"/>
                    </a:lnTo>
                    <a:lnTo>
                      <a:pt x="4179" y="11193"/>
                    </a:lnTo>
                    <a:lnTo>
                      <a:pt x="3632" y="9192"/>
                    </a:lnTo>
                    <a:lnTo>
                      <a:pt x="5930" y="6942"/>
                    </a:lnTo>
                    <a:close/>
                    <a:moveTo>
                      <a:pt x="8835" y="1"/>
                    </a:moveTo>
                    <a:lnTo>
                      <a:pt x="8216" y="358"/>
                    </a:lnTo>
                    <a:lnTo>
                      <a:pt x="6203" y="1477"/>
                    </a:lnTo>
                    <a:lnTo>
                      <a:pt x="4263" y="394"/>
                    </a:lnTo>
                    <a:lnTo>
                      <a:pt x="3644" y="36"/>
                    </a:lnTo>
                    <a:lnTo>
                      <a:pt x="3453" y="715"/>
                    </a:lnTo>
                    <a:lnTo>
                      <a:pt x="2858" y="2894"/>
                    </a:lnTo>
                    <a:lnTo>
                      <a:pt x="691" y="3454"/>
                    </a:lnTo>
                    <a:lnTo>
                      <a:pt x="0" y="3632"/>
                    </a:lnTo>
                    <a:lnTo>
                      <a:pt x="358" y="4239"/>
                    </a:lnTo>
                    <a:lnTo>
                      <a:pt x="1512" y="6192"/>
                    </a:lnTo>
                    <a:lnTo>
                      <a:pt x="393" y="8073"/>
                    </a:lnTo>
                    <a:lnTo>
                      <a:pt x="24" y="8680"/>
                    </a:lnTo>
                    <a:lnTo>
                      <a:pt x="727" y="8859"/>
                    </a:lnTo>
                    <a:lnTo>
                      <a:pt x="2953" y="9442"/>
                    </a:lnTo>
                    <a:lnTo>
                      <a:pt x="3536" y="11538"/>
                    </a:lnTo>
                    <a:lnTo>
                      <a:pt x="3727" y="12228"/>
                    </a:lnTo>
                    <a:lnTo>
                      <a:pt x="4358" y="11871"/>
                    </a:lnTo>
                    <a:lnTo>
                      <a:pt x="6370" y="10752"/>
                    </a:lnTo>
                    <a:lnTo>
                      <a:pt x="8299" y="11836"/>
                    </a:lnTo>
                    <a:lnTo>
                      <a:pt x="8930" y="12193"/>
                    </a:lnTo>
                    <a:lnTo>
                      <a:pt x="9121" y="11514"/>
                    </a:lnTo>
                    <a:lnTo>
                      <a:pt x="9716" y="9335"/>
                    </a:lnTo>
                    <a:lnTo>
                      <a:pt x="11871" y="8776"/>
                    </a:lnTo>
                    <a:lnTo>
                      <a:pt x="12573" y="8597"/>
                    </a:lnTo>
                    <a:lnTo>
                      <a:pt x="12216" y="7978"/>
                    </a:lnTo>
                    <a:lnTo>
                      <a:pt x="11049" y="6025"/>
                    </a:lnTo>
                    <a:lnTo>
                      <a:pt x="12169" y="4156"/>
                    </a:lnTo>
                    <a:lnTo>
                      <a:pt x="12538" y="3549"/>
                    </a:lnTo>
                    <a:lnTo>
                      <a:pt x="11847" y="3370"/>
                    </a:lnTo>
                    <a:lnTo>
                      <a:pt x="9609" y="2787"/>
                    </a:lnTo>
                    <a:lnTo>
                      <a:pt x="9025"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8" name="Google Shape;1508;p37"/>
            <p:cNvSpPr/>
            <p:nvPr/>
          </p:nvSpPr>
          <p:spPr>
            <a:xfrm rot="5400000">
              <a:off x="2483774" y="-1003243"/>
              <a:ext cx="4176452" cy="7149986"/>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9" name="Google Shape;1509;p37"/>
          <p:cNvSpPr txBox="1">
            <a:spLocks noGrp="1"/>
          </p:cNvSpPr>
          <p:nvPr>
            <p:ph type="title"/>
          </p:nvPr>
        </p:nvSpPr>
        <p:spPr>
          <a:xfrm>
            <a:off x="2778265" y="3306993"/>
            <a:ext cx="3598548" cy="820958"/>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ar-SA" sz="44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rPr>
              <a:t>معاني الكلمات</a:t>
            </a:r>
            <a:endParaRPr sz="44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endParaRPr>
          </a:p>
        </p:txBody>
      </p:sp>
      <p:grpSp>
        <p:nvGrpSpPr>
          <p:cNvPr id="1510" name="Google Shape;1510;p37"/>
          <p:cNvGrpSpPr/>
          <p:nvPr/>
        </p:nvGrpSpPr>
        <p:grpSpPr>
          <a:xfrm>
            <a:off x="4322692" y="2539740"/>
            <a:ext cx="498629" cy="478952"/>
            <a:chOff x="6535925" y="-2669850"/>
            <a:chExt cx="558125" cy="536100"/>
          </a:xfrm>
        </p:grpSpPr>
        <p:sp>
          <p:nvSpPr>
            <p:cNvPr id="1511" name="Google Shape;1511;p37"/>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7"/>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7"/>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4" name="Google Shape;1514;p37"/>
          <p:cNvSpPr/>
          <p:nvPr/>
        </p:nvSpPr>
        <p:spPr>
          <a:xfrm>
            <a:off x="3896599" y="26561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7"/>
          <p:cNvSpPr/>
          <p:nvPr/>
        </p:nvSpPr>
        <p:spPr>
          <a:xfrm>
            <a:off x="3536712" y="28097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7"/>
          <p:cNvSpPr/>
          <p:nvPr/>
        </p:nvSpPr>
        <p:spPr>
          <a:xfrm>
            <a:off x="5093824" y="26561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7"/>
          <p:cNvSpPr/>
          <p:nvPr/>
        </p:nvSpPr>
        <p:spPr>
          <a:xfrm>
            <a:off x="5453712" y="28097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978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1"/>
        <p:cNvGrpSpPr/>
        <p:nvPr/>
      </p:nvGrpSpPr>
      <p:grpSpPr>
        <a:xfrm>
          <a:off x="0" y="0"/>
          <a:ext cx="0" cy="0"/>
          <a:chOff x="0" y="0"/>
          <a:chExt cx="0" cy="0"/>
        </a:xfrm>
      </p:grpSpPr>
      <p:sp>
        <p:nvSpPr>
          <p:cNvPr id="1376" name="Google Shape;1376;p34"/>
          <p:cNvSpPr/>
          <p:nvPr/>
        </p:nvSpPr>
        <p:spPr>
          <a:xfrm>
            <a:off x="719098" y="1078311"/>
            <a:ext cx="7705800" cy="3937880"/>
          </a:xfrm>
          <a:prstGeom prst="rect">
            <a:avLst/>
          </a:prstGeom>
          <a:gradFill>
            <a:gsLst>
              <a:gs pos="0">
                <a:srgbClr val="E69138"/>
              </a:gs>
              <a:gs pos="50000">
                <a:srgbClr val="FFE393"/>
              </a:gs>
              <a:gs pos="100000">
                <a:srgbClr val="E69138"/>
              </a:gs>
            </a:gsLst>
            <a:lin ang="2698631" scaled="0"/>
          </a:gradFill>
          <a:ln>
            <a:noFill/>
          </a:ln>
          <a:effectLst>
            <a:outerShdw blurRad="171450" dist="38100" dir="5400000" algn="bl" rotWithShape="0">
              <a:srgbClr val="C87434">
                <a:alpha val="33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aphicFrame>
        <p:nvGraphicFramePr>
          <p:cNvPr id="1378" name="Google Shape;1378;p34"/>
          <p:cNvGraphicFramePr/>
          <p:nvPr>
            <p:extLst>
              <p:ext uri="{D42A27DB-BD31-4B8C-83A1-F6EECF244321}">
                <p14:modId xmlns:p14="http://schemas.microsoft.com/office/powerpoint/2010/main" val="1308077073"/>
              </p:ext>
            </p:extLst>
          </p:nvPr>
        </p:nvGraphicFramePr>
        <p:xfrm>
          <a:off x="797057" y="1164870"/>
          <a:ext cx="7549879" cy="3764761"/>
        </p:xfrm>
        <a:graphic>
          <a:graphicData uri="http://schemas.openxmlformats.org/drawingml/2006/table">
            <a:tbl>
              <a:tblPr>
                <a:noFill/>
              </a:tblPr>
              <a:tblGrid>
                <a:gridCol w="3818249">
                  <a:extLst>
                    <a:ext uri="{9D8B030D-6E8A-4147-A177-3AD203B41FA5}">
                      <a16:colId xmlns:a16="http://schemas.microsoft.com/office/drawing/2014/main" val="20002"/>
                    </a:ext>
                  </a:extLst>
                </a:gridCol>
                <a:gridCol w="3731630">
                  <a:extLst>
                    <a:ext uri="{9D8B030D-6E8A-4147-A177-3AD203B41FA5}">
                      <a16:colId xmlns:a16="http://schemas.microsoft.com/office/drawing/2014/main" val="20003"/>
                    </a:ext>
                  </a:extLst>
                </a:gridCol>
              </a:tblGrid>
              <a:tr h="651599">
                <a:tc>
                  <a:txBody>
                    <a:bodyPr/>
                    <a:lstStyle/>
                    <a:p>
                      <a:pPr marL="0" lvl="0" indent="0" algn="ctr" rtl="0">
                        <a:spcBef>
                          <a:spcPts val="0"/>
                        </a:spcBef>
                        <a:spcAft>
                          <a:spcPts val="0"/>
                        </a:spcAft>
                        <a:buNone/>
                      </a:pPr>
                      <a:r>
                        <a:rPr lang="ar-SA" sz="2400" dirty="0">
                          <a:solidFill>
                            <a:schemeClr val="accent4">
                              <a:lumMod val="20000"/>
                              <a:lumOff val="80000"/>
                            </a:schemeClr>
                          </a:solidFill>
                          <a:effectLst>
                            <a:glow rad="101600">
                              <a:schemeClr val="accent4">
                                <a:lumMod val="50000"/>
                              </a:schemeClr>
                            </a:glow>
                          </a:effectLst>
                          <a:latin typeface="AbdoMaster-Bold" panose="02000500030000020004" pitchFamily="50" charset="-78"/>
                          <a:ea typeface="Taviraj"/>
                          <a:cs typeface="AbdoMaster-Bold" panose="02000500030000020004" pitchFamily="50" charset="-78"/>
                          <a:sym typeface="Taviraj"/>
                        </a:rPr>
                        <a:t>المعاني</a:t>
                      </a:r>
                      <a:endParaRPr sz="2400" dirty="0">
                        <a:solidFill>
                          <a:schemeClr val="accent4">
                            <a:lumMod val="20000"/>
                            <a:lumOff val="80000"/>
                          </a:schemeClr>
                        </a:solidFill>
                        <a:effectLst>
                          <a:glow rad="101600">
                            <a:schemeClr val="accent4">
                              <a:lumMod val="50000"/>
                            </a:schemeClr>
                          </a:glow>
                        </a:effectLst>
                        <a:latin typeface="AbdoMaster-Bold" panose="02000500030000020004" pitchFamily="50" charset="-78"/>
                        <a:ea typeface="Taviraj"/>
                        <a:cs typeface="AbdoMaster-Bold" panose="02000500030000020004" pitchFamily="50" charset="-78"/>
                        <a:sym typeface="Taviraj"/>
                      </a:endParaRPr>
                    </a:p>
                  </a:txBody>
                  <a:tcPr marL="91425" marR="91425" marT="68575" marB="68575" anchor="ctr">
                    <a:lnL w="19050" cap="flat" cmpd="sng">
                      <a:solidFill>
                        <a:srgbClr val="2A2E21">
                          <a:alpha val="0"/>
                        </a:srgbClr>
                      </a:solidFill>
                      <a:prstDash val="solid"/>
                      <a:round/>
                      <a:headEnd type="none" w="sm" len="sm"/>
                      <a:tailEnd type="none" w="sm" len="sm"/>
                    </a:lnL>
                    <a:lnR w="19050" cap="flat" cmpd="sng">
                      <a:solidFill>
                        <a:srgbClr val="2A2E21">
                          <a:alpha val="0"/>
                        </a:srgbClr>
                      </a:solidFill>
                      <a:prstDash val="solid"/>
                      <a:round/>
                      <a:headEnd type="none" w="sm" len="sm"/>
                      <a:tailEnd type="none" w="sm" len="sm"/>
                    </a:lnR>
                    <a:lnT w="19050" cap="flat" cmpd="sng">
                      <a:solidFill>
                        <a:srgbClr val="2A2E21">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gradFill>
                      <a:gsLst>
                        <a:gs pos="0">
                          <a:schemeClr val="accent3"/>
                        </a:gs>
                        <a:gs pos="100000">
                          <a:schemeClr val="accent4"/>
                        </a:gs>
                      </a:gsLst>
                      <a:lin ang="5400700" scaled="0"/>
                    </a:gradFill>
                  </a:tcPr>
                </a:tc>
                <a:tc>
                  <a:txBody>
                    <a:bodyPr/>
                    <a:lstStyle/>
                    <a:p>
                      <a:pPr marL="0" lvl="0" indent="0" algn="ctr" rtl="0">
                        <a:spcBef>
                          <a:spcPts val="0"/>
                        </a:spcBef>
                        <a:spcAft>
                          <a:spcPts val="0"/>
                        </a:spcAft>
                        <a:buClr>
                          <a:srgbClr val="000000"/>
                        </a:buClr>
                        <a:buSzPts val="1100"/>
                        <a:buFont typeface="Arial"/>
                        <a:buNone/>
                      </a:pPr>
                      <a:r>
                        <a:rPr lang="ar-SA" sz="2400" dirty="0">
                          <a:solidFill>
                            <a:schemeClr val="accent4">
                              <a:lumMod val="20000"/>
                              <a:lumOff val="80000"/>
                            </a:schemeClr>
                          </a:solidFill>
                          <a:effectLst>
                            <a:glow rad="101600">
                              <a:schemeClr val="accent4">
                                <a:lumMod val="50000"/>
                              </a:schemeClr>
                            </a:glow>
                          </a:effectLst>
                          <a:latin typeface="AbdoMaster-Bold" panose="02000500030000020004" pitchFamily="50" charset="-78"/>
                          <a:ea typeface="Taviraj"/>
                          <a:cs typeface="AbdoMaster-Bold" panose="02000500030000020004" pitchFamily="50" charset="-78"/>
                          <a:sym typeface="Taviraj"/>
                        </a:rPr>
                        <a:t>الكلمات</a:t>
                      </a:r>
                      <a:endParaRPr sz="2400" dirty="0">
                        <a:solidFill>
                          <a:schemeClr val="accent4">
                            <a:lumMod val="20000"/>
                            <a:lumOff val="80000"/>
                          </a:schemeClr>
                        </a:solidFill>
                        <a:effectLst>
                          <a:glow rad="101600">
                            <a:schemeClr val="accent4">
                              <a:lumMod val="50000"/>
                            </a:schemeClr>
                          </a:glow>
                        </a:effectLst>
                        <a:latin typeface="AbdoMaster-Bold" panose="02000500030000020004" pitchFamily="50" charset="-78"/>
                        <a:ea typeface="Taviraj"/>
                        <a:cs typeface="AbdoMaster-Bold" panose="02000500030000020004" pitchFamily="50" charset="-78"/>
                        <a:sym typeface="Taviraj"/>
                      </a:endParaRPr>
                    </a:p>
                  </a:txBody>
                  <a:tcPr marL="91425" marR="91425" marT="68575" marB="68575" anchor="ctr">
                    <a:lnL w="19050" cap="flat" cmpd="sng">
                      <a:solidFill>
                        <a:srgbClr val="2A2E21">
                          <a:alpha val="0"/>
                        </a:srgbClr>
                      </a:solidFill>
                      <a:prstDash val="solid"/>
                      <a:round/>
                      <a:headEnd type="none" w="sm" len="sm"/>
                      <a:tailEnd type="none" w="sm" len="sm"/>
                    </a:lnL>
                    <a:lnR w="19050" cap="flat" cmpd="sng">
                      <a:solidFill>
                        <a:srgbClr val="2A2E21">
                          <a:alpha val="0"/>
                        </a:srgbClr>
                      </a:solidFill>
                      <a:prstDash val="solid"/>
                      <a:round/>
                      <a:headEnd type="none" w="sm" len="sm"/>
                      <a:tailEnd type="none" w="sm" len="sm"/>
                    </a:lnR>
                    <a:lnT w="19050" cap="flat" cmpd="sng">
                      <a:solidFill>
                        <a:srgbClr val="2A2E21">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gradFill>
                      <a:gsLst>
                        <a:gs pos="0">
                          <a:schemeClr val="accent3"/>
                        </a:gs>
                        <a:gs pos="100000">
                          <a:schemeClr val="accent4"/>
                        </a:gs>
                      </a:gsLst>
                      <a:lin ang="5400700" scaled="0"/>
                    </a:gradFill>
                  </a:tcPr>
                </a:tc>
                <a:extLst>
                  <a:ext uri="{0D108BD9-81ED-4DB2-BD59-A6C34878D82A}">
                    <a16:rowId xmlns:a16="http://schemas.microsoft.com/office/drawing/2014/main" val="10000"/>
                  </a:ext>
                </a:extLst>
              </a:tr>
              <a:tr h="583983">
                <a:tc>
                  <a:txBody>
                    <a:bodyPr/>
                    <a:lstStyle/>
                    <a:p>
                      <a:pPr marL="0" marR="0" lvl="0" indent="0" algn="ctr" rtl="0">
                        <a:lnSpc>
                          <a:spcPct val="100000"/>
                        </a:lnSpc>
                        <a:spcBef>
                          <a:spcPts val="0"/>
                        </a:spcBef>
                        <a:spcAft>
                          <a:spcPts val="0"/>
                        </a:spcAft>
                        <a:buClr>
                          <a:srgbClr val="000000"/>
                        </a:buClr>
                        <a:buFont typeface="Arial"/>
                        <a:buNone/>
                      </a:pPr>
                      <a:r>
                        <a:rPr lang="ar-SA" sz="2200" b="0" i="0" u="none" strike="noStrike" cap="none" dirty="0">
                          <a:solidFill>
                            <a:srgbClr val="EDC9DE"/>
                          </a:solidFill>
                          <a:effectLst>
                            <a:glow rad="88900">
                              <a:schemeClr val="accent4">
                                <a:lumMod val="50000"/>
                              </a:schemeClr>
                            </a:glow>
                          </a:effectLst>
                          <a:latin typeface="Hacen Casablanca" panose="02000000000000000000" pitchFamily="2" charset="-78"/>
                          <a:ea typeface="Sanchez"/>
                          <a:cs typeface="Hacen Casablanca" panose="02000000000000000000" pitchFamily="2" charset="-78"/>
                          <a:sym typeface="Sanchez"/>
                        </a:rPr>
                        <a:t>السيد المدبر للشئون</a:t>
                      </a:r>
                      <a:endParaRPr sz="2200" b="0" i="0" u="none" strike="noStrike" cap="none" dirty="0">
                        <a:solidFill>
                          <a:srgbClr val="EDC9DE"/>
                        </a:solidFill>
                        <a:effectLst>
                          <a:glow rad="88900">
                            <a:schemeClr val="accent4">
                              <a:lumMod val="50000"/>
                            </a:schemeClr>
                          </a:glow>
                        </a:effectLst>
                        <a:latin typeface="Hacen Casablanca" panose="02000000000000000000" pitchFamily="2" charset="-78"/>
                        <a:ea typeface="Sanchez"/>
                        <a:cs typeface="Hacen Casablanca" panose="02000000000000000000" pitchFamily="2" charset="-78"/>
                        <a:sym typeface="Sanchez"/>
                      </a:endParaRPr>
                    </a:p>
                  </a:txBody>
                  <a:tcPr marL="91425" marR="91425" marT="68575" marB="68575" anchor="ctr">
                    <a:lnL w="19050" cap="flat" cmpd="sng">
                      <a:solidFill>
                        <a:srgbClr val="FFCD2A">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FFCD2A">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ar-SA" sz="2800" b="1" i="0" u="none" strike="noStrike" cap="none" dirty="0">
                          <a:solidFill>
                            <a:srgbClr val="EDC9DE"/>
                          </a:solidFill>
                          <a:effectLst>
                            <a:glow rad="101600">
                              <a:srgbClr val="872D5E"/>
                            </a:glow>
                          </a:effectLst>
                          <a:latin typeface="Hacen Casablanca Light" panose="02000000000000000000" pitchFamily="2" charset="-78"/>
                          <a:ea typeface="Sanchez"/>
                          <a:cs typeface="Hacen Casablanca Light" panose="02000000000000000000" pitchFamily="2" charset="-78"/>
                          <a:sym typeface="Sanchez"/>
                        </a:rPr>
                        <a:t>الرب</a:t>
                      </a:r>
                      <a:endParaRPr sz="2800" b="1" i="0" u="none" strike="noStrike" cap="none" dirty="0">
                        <a:solidFill>
                          <a:srgbClr val="EDC9DE"/>
                        </a:solidFill>
                        <a:effectLst>
                          <a:glow rad="101600">
                            <a:srgbClr val="872D5E"/>
                          </a:glow>
                        </a:effectLst>
                        <a:latin typeface="Hacen Casablanca Light" panose="02000000000000000000" pitchFamily="2" charset="-78"/>
                        <a:ea typeface="Sanchez"/>
                        <a:cs typeface="Hacen Casablanca Light" panose="02000000000000000000" pitchFamily="2" charset="-78"/>
                        <a:sym typeface="Sanchez"/>
                      </a:endParaRPr>
                    </a:p>
                  </a:txBody>
                  <a:tcPr marL="91425" marR="91425" marT="68575" marB="68575" anchor="ctr">
                    <a:lnL w="12700" cap="flat" cmpd="sng" algn="ctr">
                      <a:solidFill>
                        <a:schemeClr val="tx1"/>
                      </a:solidFill>
                      <a:prstDash val="solid"/>
                      <a:round/>
                      <a:headEnd type="none" w="med" len="med"/>
                      <a:tailEnd type="none" w="med" len="med"/>
                    </a:lnL>
                    <a:lnR w="19050" cap="flat" cmpd="sng">
                      <a:solidFill>
                        <a:srgbClr val="FFCD2A">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9050" cap="flat" cmpd="sng">
                      <a:solidFill>
                        <a:srgbClr val="FFCD2A">
                          <a:alpha val="0"/>
                        </a:srgbClr>
                      </a:solidFill>
                      <a:prstDash val="solid"/>
                      <a:round/>
                      <a:headEnd type="none" w="sm" len="sm"/>
                      <a:tailEnd type="none" w="sm" len="sm"/>
                    </a:lnB>
                    <a:solidFill>
                      <a:srgbClr val="C44E8F"/>
                    </a:solidFill>
                  </a:tcPr>
                </a:tc>
                <a:extLst>
                  <a:ext uri="{0D108BD9-81ED-4DB2-BD59-A6C34878D82A}">
                    <a16:rowId xmlns:a16="http://schemas.microsoft.com/office/drawing/2014/main" val="10001"/>
                  </a:ext>
                </a:extLst>
              </a:tr>
              <a:tr h="583983">
                <a:tc>
                  <a:txBody>
                    <a:bodyPr/>
                    <a:lstStyle/>
                    <a:p>
                      <a:pPr marL="0" marR="0" lvl="0" indent="0" algn="ctr" rtl="0">
                        <a:lnSpc>
                          <a:spcPct val="100000"/>
                        </a:lnSpc>
                        <a:spcBef>
                          <a:spcPts val="0"/>
                        </a:spcBef>
                        <a:spcAft>
                          <a:spcPts val="0"/>
                        </a:spcAft>
                        <a:buClr>
                          <a:srgbClr val="000000"/>
                        </a:buClr>
                        <a:buFont typeface="Arial"/>
                        <a:buNone/>
                      </a:pPr>
                      <a:r>
                        <a:rPr lang="ar-SA" sz="2200" b="0" i="0" u="none" strike="noStrike" cap="none" dirty="0">
                          <a:solidFill>
                            <a:srgbClr val="EDC9DE"/>
                          </a:solidFill>
                          <a:effectLst>
                            <a:glow rad="88900">
                              <a:schemeClr val="accent4">
                                <a:lumMod val="50000"/>
                              </a:schemeClr>
                            </a:glow>
                          </a:effectLst>
                          <a:latin typeface="Hacen Casablanca" panose="02000000000000000000" pitchFamily="2" charset="-78"/>
                          <a:ea typeface="Sanchez"/>
                          <a:cs typeface="Hacen Casablanca" panose="02000000000000000000" pitchFamily="2" charset="-78"/>
                          <a:sym typeface="Sanchez"/>
                        </a:rPr>
                        <a:t>نصرف العبادة لك وحدك</a:t>
                      </a:r>
                      <a:endParaRPr sz="2200" b="0" i="0" u="none" strike="noStrike" cap="none" dirty="0">
                        <a:solidFill>
                          <a:srgbClr val="EDC9DE"/>
                        </a:solidFill>
                        <a:effectLst>
                          <a:glow rad="88900">
                            <a:schemeClr val="accent4">
                              <a:lumMod val="50000"/>
                            </a:schemeClr>
                          </a:glow>
                        </a:effectLst>
                        <a:latin typeface="Hacen Casablanca" panose="02000000000000000000" pitchFamily="2" charset="-78"/>
                        <a:ea typeface="Sanchez"/>
                        <a:cs typeface="Hacen Casablanca" panose="02000000000000000000" pitchFamily="2" charset="-78"/>
                        <a:sym typeface="Sanchez"/>
                      </a:endParaRPr>
                    </a:p>
                  </a:txBody>
                  <a:tcPr marL="91425" marR="91425" marT="68575" marB="68575" anchor="ctr">
                    <a:lnL w="19050" cap="flat" cmpd="sng">
                      <a:solidFill>
                        <a:srgbClr val="FFCD2A">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19050" cap="flat" cmpd="sng" algn="ctr">
                      <a:solidFill>
                        <a:srgbClr val="FFCD2A">
                          <a:alpha val="0"/>
                        </a:srgbClr>
                      </a:solidFill>
                      <a:prstDash val="solid"/>
                      <a:round/>
                      <a:headEnd type="none" w="sm" len="sm"/>
                      <a:tailEnd type="none" w="sm" len="sm"/>
                    </a:lnT>
                    <a:lnB w="19050" cap="flat" cmpd="sng" algn="ctr">
                      <a:solidFill>
                        <a:srgbClr val="FFCD2A">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ar-SA" sz="2800" b="1" i="0" u="none" strike="noStrike" cap="none" dirty="0">
                          <a:solidFill>
                            <a:srgbClr val="EDC9DE"/>
                          </a:solidFill>
                          <a:effectLst>
                            <a:glow rad="101600">
                              <a:srgbClr val="872D5E"/>
                            </a:glow>
                          </a:effectLst>
                          <a:latin typeface="Hacen Casablanca Light" panose="02000000000000000000" pitchFamily="2" charset="-78"/>
                          <a:ea typeface="Sanchez"/>
                          <a:cs typeface="Hacen Casablanca Light" panose="02000000000000000000" pitchFamily="2" charset="-78"/>
                          <a:sym typeface="Sanchez"/>
                        </a:rPr>
                        <a:t>إياك نعبد</a:t>
                      </a:r>
                      <a:endParaRPr sz="2800" b="1" i="0" u="none" strike="noStrike" cap="none" dirty="0">
                        <a:solidFill>
                          <a:srgbClr val="EDC9DE"/>
                        </a:solidFill>
                        <a:effectLst>
                          <a:glow rad="101600">
                            <a:srgbClr val="872D5E"/>
                          </a:glow>
                        </a:effectLst>
                        <a:latin typeface="Hacen Casablanca Light" panose="02000000000000000000" pitchFamily="2" charset="-78"/>
                        <a:ea typeface="Sanchez"/>
                        <a:cs typeface="Hacen Casablanca Light" panose="02000000000000000000" pitchFamily="2" charset="-78"/>
                        <a:sym typeface="Sanchez"/>
                      </a:endParaRPr>
                    </a:p>
                  </a:txBody>
                  <a:tcPr marL="91425" marR="91425" marT="68575" marB="68575" anchor="ctr">
                    <a:lnL w="12700" cap="flat" cmpd="sng" algn="ctr">
                      <a:solidFill>
                        <a:schemeClr val="tx1"/>
                      </a:solidFill>
                      <a:prstDash val="solid"/>
                      <a:round/>
                      <a:headEnd type="none" w="med" len="med"/>
                      <a:tailEnd type="none" w="med" len="med"/>
                    </a:lnL>
                    <a:lnR w="19050" cap="flat" cmpd="sng">
                      <a:solidFill>
                        <a:srgbClr val="FFCD2A">
                          <a:alpha val="0"/>
                        </a:srgbClr>
                      </a:solidFill>
                      <a:prstDash val="solid"/>
                      <a:round/>
                      <a:headEnd type="none" w="sm" len="sm"/>
                      <a:tailEnd type="none" w="sm" len="sm"/>
                    </a:lnR>
                    <a:lnT w="19050" cap="flat" cmpd="sng" algn="ctr">
                      <a:solidFill>
                        <a:srgbClr val="FFCD2A">
                          <a:alpha val="0"/>
                        </a:srgbClr>
                      </a:solidFill>
                      <a:prstDash val="solid"/>
                      <a:round/>
                      <a:headEnd type="none" w="sm" len="sm"/>
                      <a:tailEnd type="none" w="sm" len="sm"/>
                    </a:lnT>
                    <a:lnB w="19050" cap="flat" cmpd="sng">
                      <a:solidFill>
                        <a:srgbClr val="FFCD2A">
                          <a:alpha val="0"/>
                        </a:srgbClr>
                      </a:solidFill>
                      <a:prstDash val="solid"/>
                      <a:round/>
                      <a:headEnd type="none" w="sm" len="sm"/>
                      <a:tailEnd type="none" w="sm" len="sm"/>
                    </a:lnB>
                    <a:solidFill>
                      <a:srgbClr val="C44E8F"/>
                    </a:solidFill>
                  </a:tcPr>
                </a:tc>
                <a:extLst>
                  <a:ext uri="{0D108BD9-81ED-4DB2-BD59-A6C34878D82A}">
                    <a16:rowId xmlns:a16="http://schemas.microsoft.com/office/drawing/2014/main" val="1049007410"/>
                  </a:ext>
                </a:extLst>
              </a:tr>
              <a:tr h="583983">
                <a:tc>
                  <a:txBody>
                    <a:bodyPr/>
                    <a:lstStyle/>
                    <a:p>
                      <a:pPr marL="0" marR="0" lvl="0" indent="0" algn="ctr" rtl="0">
                        <a:lnSpc>
                          <a:spcPct val="100000"/>
                        </a:lnSpc>
                        <a:spcBef>
                          <a:spcPts val="0"/>
                        </a:spcBef>
                        <a:spcAft>
                          <a:spcPts val="0"/>
                        </a:spcAft>
                        <a:buClr>
                          <a:srgbClr val="000000"/>
                        </a:buClr>
                        <a:buFont typeface="Arial"/>
                        <a:buNone/>
                      </a:pPr>
                      <a:r>
                        <a:rPr lang="ar-SA" sz="2200" b="0" i="0" u="none" strike="noStrike" cap="none" dirty="0">
                          <a:solidFill>
                            <a:srgbClr val="EDC9DE"/>
                          </a:solidFill>
                          <a:effectLst>
                            <a:glow rad="88900">
                              <a:schemeClr val="accent4">
                                <a:lumMod val="50000"/>
                              </a:schemeClr>
                            </a:glow>
                          </a:effectLst>
                          <a:latin typeface="Hacen Casablanca" panose="02000000000000000000" pitchFamily="2" charset="-78"/>
                          <a:ea typeface="Sanchez"/>
                          <a:cs typeface="Hacen Casablanca" panose="02000000000000000000" pitchFamily="2" charset="-78"/>
                          <a:sym typeface="Sanchez"/>
                        </a:rPr>
                        <a:t>دلنا وأرشدنا ووفقنا</a:t>
                      </a:r>
                      <a:endParaRPr sz="2200" b="0" i="0" u="none" strike="noStrike" cap="none" dirty="0">
                        <a:solidFill>
                          <a:srgbClr val="EDC9DE"/>
                        </a:solidFill>
                        <a:effectLst>
                          <a:glow rad="88900">
                            <a:schemeClr val="accent4">
                              <a:lumMod val="50000"/>
                            </a:schemeClr>
                          </a:glow>
                        </a:effectLst>
                        <a:latin typeface="Hacen Casablanca" panose="02000000000000000000" pitchFamily="2" charset="-78"/>
                        <a:ea typeface="Sanchez"/>
                        <a:cs typeface="Hacen Casablanca" panose="02000000000000000000" pitchFamily="2" charset="-78"/>
                        <a:sym typeface="Sanchez"/>
                      </a:endParaRPr>
                    </a:p>
                  </a:txBody>
                  <a:tcPr marL="91425" marR="91425" marT="68575" marB="68575" anchor="ctr">
                    <a:lnL w="19050" cap="flat" cmpd="sng">
                      <a:solidFill>
                        <a:srgbClr val="2A2E21">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19050" cap="flat" cmpd="sng" algn="ctr">
                      <a:solidFill>
                        <a:srgbClr val="FFCD2A">
                          <a:alpha val="0"/>
                        </a:srgbClr>
                      </a:solidFill>
                      <a:prstDash val="solid"/>
                      <a:round/>
                      <a:headEnd type="none" w="sm" len="sm"/>
                      <a:tailEnd type="none" w="sm" len="sm"/>
                    </a:lnT>
                    <a:lnB w="19050" cap="flat" cmpd="sng" algn="ctr">
                      <a:solidFill>
                        <a:srgbClr val="2A2E21">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ar-SA" sz="2800" b="1" i="0" u="none" strike="noStrike" cap="none" dirty="0">
                          <a:solidFill>
                            <a:srgbClr val="EDC9DE"/>
                          </a:solidFill>
                          <a:effectLst>
                            <a:glow rad="101600">
                              <a:srgbClr val="872D5E"/>
                            </a:glow>
                          </a:effectLst>
                          <a:latin typeface="Hacen Casablanca Light" panose="02000000000000000000" pitchFamily="2" charset="-78"/>
                          <a:ea typeface="Sanchez"/>
                          <a:cs typeface="Hacen Casablanca Light" panose="02000000000000000000" pitchFamily="2" charset="-78"/>
                          <a:sym typeface="Sanchez"/>
                        </a:rPr>
                        <a:t>اهدنا</a:t>
                      </a:r>
                      <a:endParaRPr sz="2800" b="1" i="0" u="none" strike="noStrike" cap="none" dirty="0">
                        <a:solidFill>
                          <a:srgbClr val="EDC9DE"/>
                        </a:solidFill>
                        <a:effectLst>
                          <a:glow rad="101600">
                            <a:srgbClr val="872D5E"/>
                          </a:glow>
                        </a:effectLst>
                        <a:latin typeface="Hacen Casablanca Light" panose="02000000000000000000" pitchFamily="2" charset="-78"/>
                        <a:ea typeface="Sanchez"/>
                        <a:cs typeface="Hacen Casablanca Light" panose="02000000000000000000" pitchFamily="2" charset="-78"/>
                        <a:sym typeface="Sanchez"/>
                      </a:endParaRPr>
                    </a:p>
                  </a:txBody>
                  <a:tcPr marL="91425" marR="91425" marT="68575" marB="68575" anchor="ctr">
                    <a:lnL w="12700" cap="flat" cmpd="sng" algn="ctr">
                      <a:solidFill>
                        <a:schemeClr val="tx1"/>
                      </a:solidFill>
                      <a:prstDash val="solid"/>
                      <a:round/>
                      <a:headEnd type="none" w="med" len="med"/>
                      <a:tailEnd type="none" w="med" len="med"/>
                    </a:lnL>
                    <a:lnR w="19050" cap="flat" cmpd="sng">
                      <a:solidFill>
                        <a:srgbClr val="2A2E21">
                          <a:alpha val="0"/>
                        </a:srgbClr>
                      </a:solidFill>
                      <a:prstDash val="solid"/>
                      <a:round/>
                      <a:headEnd type="none" w="sm" len="sm"/>
                      <a:tailEnd type="none" w="sm" len="sm"/>
                    </a:lnR>
                    <a:lnT w="19050" cap="flat" cmpd="sng">
                      <a:solidFill>
                        <a:srgbClr val="FFCD2A">
                          <a:alpha val="0"/>
                        </a:srgbClr>
                      </a:solidFill>
                      <a:prstDash val="solid"/>
                      <a:round/>
                      <a:headEnd type="none" w="sm" len="sm"/>
                      <a:tailEnd type="none" w="sm" len="sm"/>
                    </a:lnT>
                    <a:lnB w="19050" cap="flat" cmpd="sng">
                      <a:solidFill>
                        <a:srgbClr val="2A2E21">
                          <a:alpha val="0"/>
                        </a:srgbClr>
                      </a:solidFill>
                      <a:prstDash val="solid"/>
                      <a:round/>
                      <a:headEnd type="none" w="sm" len="sm"/>
                      <a:tailEnd type="none" w="sm" len="sm"/>
                    </a:lnB>
                    <a:solidFill>
                      <a:srgbClr val="C44E8F"/>
                    </a:solidFill>
                  </a:tcPr>
                </a:tc>
                <a:extLst>
                  <a:ext uri="{0D108BD9-81ED-4DB2-BD59-A6C34878D82A}">
                    <a16:rowId xmlns:a16="http://schemas.microsoft.com/office/drawing/2014/main" val="10002"/>
                  </a:ext>
                </a:extLst>
              </a:tr>
              <a:tr h="583983">
                <a:tc>
                  <a:txBody>
                    <a:bodyPr/>
                    <a:lstStyle/>
                    <a:p>
                      <a:pPr marL="0" marR="0" lvl="0" indent="0" algn="ctr" rtl="0">
                        <a:lnSpc>
                          <a:spcPct val="100000"/>
                        </a:lnSpc>
                        <a:spcBef>
                          <a:spcPts val="0"/>
                        </a:spcBef>
                        <a:spcAft>
                          <a:spcPts val="0"/>
                        </a:spcAft>
                        <a:buClr>
                          <a:srgbClr val="000000"/>
                        </a:buClr>
                        <a:buFont typeface="Arial"/>
                        <a:buNone/>
                      </a:pPr>
                      <a:r>
                        <a:rPr lang="ar-SA" sz="2000" b="0" i="0" u="none" strike="noStrike" cap="none" dirty="0">
                          <a:solidFill>
                            <a:srgbClr val="EDC9DE"/>
                          </a:solidFill>
                          <a:effectLst>
                            <a:glow rad="88900">
                              <a:schemeClr val="accent4">
                                <a:lumMod val="50000"/>
                              </a:schemeClr>
                            </a:glow>
                          </a:effectLst>
                          <a:latin typeface="Hacen Casablanca" panose="02000000000000000000" pitchFamily="2" charset="-78"/>
                          <a:ea typeface="Sanchez"/>
                          <a:cs typeface="Hacen Casablanca" panose="02000000000000000000" pitchFamily="2" charset="-78"/>
                          <a:sym typeface="Sanchez"/>
                        </a:rPr>
                        <a:t>الطريق الواضح الموصل إلى الله وإلى جنته</a:t>
                      </a:r>
                      <a:endParaRPr sz="2000" b="0" i="0" u="none" strike="noStrike" cap="none" dirty="0">
                        <a:solidFill>
                          <a:srgbClr val="EDC9DE"/>
                        </a:solidFill>
                        <a:effectLst>
                          <a:glow rad="88900">
                            <a:schemeClr val="accent4">
                              <a:lumMod val="50000"/>
                            </a:schemeClr>
                          </a:glow>
                        </a:effectLst>
                        <a:latin typeface="Hacen Casablanca" panose="02000000000000000000" pitchFamily="2" charset="-78"/>
                        <a:ea typeface="Sanchez"/>
                        <a:cs typeface="Hacen Casablanca" panose="02000000000000000000" pitchFamily="2" charset="-78"/>
                        <a:sym typeface="Sanchez"/>
                      </a:endParaRPr>
                    </a:p>
                  </a:txBody>
                  <a:tcPr marL="91425" marR="91425" marT="68575" marB="68575" anchor="ctr">
                    <a:lnL w="19050" cap="flat" cmpd="sng">
                      <a:solidFill>
                        <a:srgbClr val="2A2E21">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19050" cap="flat" cmpd="sng" algn="ctr">
                      <a:solidFill>
                        <a:srgbClr val="2A2E21">
                          <a:alpha val="0"/>
                        </a:srgbClr>
                      </a:solidFill>
                      <a:prstDash val="solid"/>
                      <a:round/>
                      <a:headEnd type="none" w="sm" len="sm"/>
                      <a:tailEnd type="none" w="sm" len="sm"/>
                    </a:lnT>
                    <a:lnB w="19050" cap="flat" cmpd="sng" algn="ctr">
                      <a:solidFill>
                        <a:srgbClr val="2A2E21">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ar-SA" sz="2800" b="1" i="0" u="none" strike="noStrike" cap="none" dirty="0">
                          <a:solidFill>
                            <a:srgbClr val="EDC9DE"/>
                          </a:solidFill>
                          <a:effectLst>
                            <a:glow rad="101600">
                              <a:srgbClr val="872D5E"/>
                            </a:glow>
                          </a:effectLst>
                          <a:latin typeface="Hacen Casablanca Light" panose="02000000000000000000" pitchFamily="2" charset="-78"/>
                          <a:ea typeface="Sanchez"/>
                          <a:cs typeface="Hacen Casablanca Light" panose="02000000000000000000" pitchFamily="2" charset="-78"/>
                          <a:sym typeface="Sanchez"/>
                        </a:rPr>
                        <a:t>الصراط المستقيم</a:t>
                      </a:r>
                      <a:endParaRPr sz="2800" b="1" i="0" u="none" strike="noStrike" cap="none" dirty="0">
                        <a:solidFill>
                          <a:srgbClr val="EDC9DE"/>
                        </a:solidFill>
                        <a:effectLst>
                          <a:glow rad="101600">
                            <a:srgbClr val="872D5E"/>
                          </a:glow>
                        </a:effectLst>
                        <a:latin typeface="Hacen Casablanca Light" panose="02000000000000000000" pitchFamily="2" charset="-78"/>
                        <a:ea typeface="Sanchez"/>
                        <a:cs typeface="Hacen Casablanca Light" panose="02000000000000000000" pitchFamily="2" charset="-78"/>
                        <a:sym typeface="Sanchez"/>
                      </a:endParaRPr>
                    </a:p>
                  </a:txBody>
                  <a:tcPr marL="91425" marR="91425" marT="68575" marB="68575" anchor="ctr">
                    <a:lnL w="12700" cap="flat" cmpd="sng" algn="ctr">
                      <a:solidFill>
                        <a:schemeClr val="tx1"/>
                      </a:solidFill>
                      <a:prstDash val="solid"/>
                      <a:round/>
                      <a:headEnd type="none" w="med" len="med"/>
                      <a:tailEnd type="none" w="med" len="med"/>
                    </a:lnL>
                    <a:lnR w="19050" cap="flat" cmpd="sng">
                      <a:solidFill>
                        <a:srgbClr val="2A2E21">
                          <a:alpha val="0"/>
                        </a:srgbClr>
                      </a:solidFill>
                      <a:prstDash val="solid"/>
                      <a:round/>
                      <a:headEnd type="none" w="sm" len="sm"/>
                      <a:tailEnd type="none" w="sm" len="sm"/>
                    </a:lnR>
                    <a:lnT w="19050" cap="flat" cmpd="sng">
                      <a:solidFill>
                        <a:srgbClr val="2A2E21">
                          <a:alpha val="0"/>
                        </a:srgbClr>
                      </a:solidFill>
                      <a:prstDash val="solid"/>
                      <a:round/>
                      <a:headEnd type="none" w="sm" len="sm"/>
                      <a:tailEnd type="none" w="sm" len="sm"/>
                    </a:lnT>
                    <a:lnB w="19050" cap="flat" cmpd="sng" algn="ctr">
                      <a:solidFill>
                        <a:srgbClr val="2A2E21">
                          <a:alpha val="0"/>
                        </a:srgbClr>
                      </a:solidFill>
                      <a:prstDash val="solid"/>
                      <a:round/>
                      <a:headEnd type="none" w="sm" len="sm"/>
                      <a:tailEnd type="none" w="sm" len="sm"/>
                    </a:lnB>
                    <a:solidFill>
                      <a:srgbClr val="C44E8F"/>
                    </a:solidFill>
                  </a:tcPr>
                </a:tc>
                <a:extLst>
                  <a:ext uri="{0D108BD9-81ED-4DB2-BD59-A6C34878D82A}">
                    <a16:rowId xmlns:a16="http://schemas.microsoft.com/office/drawing/2014/main" val="10003"/>
                  </a:ext>
                </a:extLst>
              </a:tr>
              <a:tr h="583983">
                <a:tc>
                  <a:txBody>
                    <a:bodyPr/>
                    <a:lstStyle/>
                    <a:p>
                      <a:pPr marL="0" marR="0" lvl="0" indent="0" algn="ctr" rtl="0">
                        <a:lnSpc>
                          <a:spcPct val="100000"/>
                        </a:lnSpc>
                        <a:spcBef>
                          <a:spcPts val="0"/>
                        </a:spcBef>
                        <a:spcAft>
                          <a:spcPts val="0"/>
                        </a:spcAft>
                        <a:buClr>
                          <a:srgbClr val="000000"/>
                        </a:buClr>
                        <a:buFont typeface="Arial"/>
                        <a:buNone/>
                      </a:pPr>
                      <a:r>
                        <a:rPr lang="ar-SA" sz="2100" b="0" i="0" u="none" strike="noStrike" cap="none" dirty="0">
                          <a:solidFill>
                            <a:srgbClr val="EDC9DE"/>
                          </a:solidFill>
                          <a:effectLst>
                            <a:glow rad="88900">
                              <a:schemeClr val="accent4">
                                <a:lumMod val="50000"/>
                              </a:schemeClr>
                            </a:glow>
                          </a:effectLst>
                          <a:latin typeface="Hacen Casablanca" panose="02000000000000000000" pitchFamily="2" charset="-78"/>
                          <a:ea typeface="Sanchez"/>
                          <a:cs typeface="Hacen Casablanca" panose="02000000000000000000" pitchFamily="2" charset="-78"/>
                          <a:sym typeface="Sanchez"/>
                        </a:rPr>
                        <a:t>من ملائكتك، وأنبيائك، والصديقين، والشهداء، والصالحين</a:t>
                      </a:r>
                      <a:endParaRPr sz="2100" b="0" i="0" u="none" strike="noStrike" cap="none" dirty="0">
                        <a:solidFill>
                          <a:srgbClr val="EDC9DE"/>
                        </a:solidFill>
                        <a:effectLst>
                          <a:glow rad="88900">
                            <a:schemeClr val="accent4">
                              <a:lumMod val="50000"/>
                            </a:schemeClr>
                          </a:glow>
                        </a:effectLst>
                        <a:latin typeface="Hacen Casablanca" panose="02000000000000000000" pitchFamily="2" charset="-78"/>
                        <a:ea typeface="Sanchez"/>
                        <a:cs typeface="Hacen Casablanca" panose="02000000000000000000" pitchFamily="2" charset="-78"/>
                        <a:sym typeface="Sanchez"/>
                      </a:endParaRPr>
                    </a:p>
                  </a:txBody>
                  <a:tcPr marL="91425" marR="91425" marT="68575" marB="68575" anchor="ctr">
                    <a:lnL w="19050" cap="flat" cmpd="sng">
                      <a:solidFill>
                        <a:srgbClr val="2A2E21">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19050" cap="flat" cmpd="sng" algn="ctr">
                      <a:solidFill>
                        <a:srgbClr val="2A2E21">
                          <a:alpha val="0"/>
                        </a:srgbClr>
                      </a:solidFill>
                      <a:prstDash val="solid"/>
                      <a:round/>
                      <a:headEnd type="none" w="sm" len="sm"/>
                      <a:tailEnd type="none" w="sm" len="sm"/>
                    </a:lnT>
                    <a:lnB w="19050" cap="flat" cmpd="sng">
                      <a:solidFill>
                        <a:srgbClr val="2A2E21">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ar-SA" sz="2800" b="1" i="0" u="none" strike="noStrike" cap="none" dirty="0">
                          <a:solidFill>
                            <a:srgbClr val="EDC9DE"/>
                          </a:solidFill>
                          <a:effectLst>
                            <a:glow rad="101600">
                              <a:srgbClr val="872D5E"/>
                            </a:glow>
                          </a:effectLst>
                          <a:latin typeface="Hacen Casablanca Light" panose="02000000000000000000" pitchFamily="2" charset="-78"/>
                          <a:ea typeface="Sanchez"/>
                          <a:cs typeface="Hacen Casablanca Light" panose="02000000000000000000" pitchFamily="2" charset="-78"/>
                          <a:sym typeface="Sanchez"/>
                        </a:rPr>
                        <a:t>صراط الذين انعمت عليهم</a:t>
                      </a:r>
                      <a:endParaRPr sz="2800" b="1" i="0" u="none" strike="noStrike" cap="none" dirty="0">
                        <a:solidFill>
                          <a:srgbClr val="EDC9DE"/>
                        </a:solidFill>
                        <a:effectLst>
                          <a:glow rad="101600">
                            <a:srgbClr val="872D5E"/>
                          </a:glow>
                        </a:effectLst>
                        <a:latin typeface="Hacen Casablanca Light" panose="02000000000000000000" pitchFamily="2" charset="-78"/>
                        <a:ea typeface="Sanchez"/>
                        <a:cs typeface="Hacen Casablanca Light" panose="02000000000000000000" pitchFamily="2" charset="-78"/>
                        <a:sym typeface="Sanchez"/>
                      </a:endParaRPr>
                    </a:p>
                  </a:txBody>
                  <a:tcPr marL="91425" marR="91425" marT="68575" marB="68575" anchor="ctr">
                    <a:lnL w="12700" cap="flat" cmpd="sng" algn="ctr">
                      <a:solidFill>
                        <a:schemeClr val="tx1"/>
                      </a:solidFill>
                      <a:prstDash val="solid"/>
                      <a:round/>
                      <a:headEnd type="none" w="med" len="med"/>
                      <a:tailEnd type="none" w="med" len="med"/>
                    </a:lnL>
                    <a:lnR w="19050" cap="flat" cmpd="sng">
                      <a:solidFill>
                        <a:srgbClr val="2A2E21">
                          <a:alpha val="0"/>
                        </a:srgbClr>
                      </a:solidFill>
                      <a:prstDash val="solid"/>
                      <a:round/>
                      <a:headEnd type="none" w="sm" len="sm"/>
                      <a:tailEnd type="none" w="sm" len="sm"/>
                    </a:lnR>
                    <a:lnT w="19050" cap="flat" cmpd="sng">
                      <a:solidFill>
                        <a:srgbClr val="2A2E21">
                          <a:alpha val="0"/>
                        </a:srgbClr>
                      </a:solidFill>
                      <a:prstDash val="solid"/>
                      <a:round/>
                      <a:headEnd type="none" w="sm" len="sm"/>
                      <a:tailEnd type="none" w="sm" len="sm"/>
                    </a:lnT>
                    <a:lnB w="19050" cap="flat" cmpd="sng">
                      <a:solidFill>
                        <a:srgbClr val="2A2E21">
                          <a:alpha val="0"/>
                        </a:srgbClr>
                      </a:solidFill>
                      <a:prstDash val="solid"/>
                      <a:round/>
                      <a:headEnd type="none" w="sm" len="sm"/>
                      <a:tailEnd type="none" w="sm" len="sm"/>
                    </a:lnB>
                    <a:solidFill>
                      <a:srgbClr val="C44E8F"/>
                    </a:solidFill>
                  </a:tcPr>
                </a:tc>
                <a:extLst>
                  <a:ext uri="{0D108BD9-81ED-4DB2-BD59-A6C34878D82A}">
                    <a16:rowId xmlns:a16="http://schemas.microsoft.com/office/drawing/2014/main" val="1213749552"/>
                  </a:ext>
                </a:extLst>
              </a:tr>
            </a:tbl>
          </a:graphicData>
        </a:graphic>
      </p:graphicFrame>
      <p:sp>
        <p:nvSpPr>
          <p:cNvPr id="12" name="شكل حر: شكل 11">
            <a:extLst>
              <a:ext uri="{FF2B5EF4-FFF2-40B4-BE49-F238E27FC236}">
                <a16:creationId xmlns:a16="http://schemas.microsoft.com/office/drawing/2014/main" id="{B6824911-DCAB-41D7-B062-4C0745FDC64F}"/>
              </a:ext>
            </a:extLst>
          </p:cNvPr>
          <p:cNvSpPr/>
          <p:nvPr/>
        </p:nvSpPr>
        <p:spPr>
          <a:xfrm rot="5400000">
            <a:off x="4160805" y="-1563256"/>
            <a:ext cx="822389" cy="4316361"/>
          </a:xfrm>
          <a:custGeom>
            <a:avLst/>
            <a:gdLst>
              <a:gd name="connsiteX0" fmla="*/ 0 w 822389"/>
              <a:gd name="connsiteY0" fmla="*/ 6091149 h 6297108"/>
              <a:gd name="connsiteX1" fmla="*/ 0 w 822389"/>
              <a:gd name="connsiteY1" fmla="*/ 5953631 h 6297108"/>
              <a:gd name="connsiteX2" fmla="*/ 4 w 822389"/>
              <a:gd name="connsiteY2" fmla="*/ 5953631 h 6297108"/>
              <a:gd name="connsiteX3" fmla="*/ 4 w 822389"/>
              <a:gd name="connsiteY3" fmla="*/ 310037 h 6297108"/>
              <a:gd name="connsiteX4" fmla="*/ 14 w 822389"/>
              <a:gd name="connsiteY4" fmla="*/ 310037 h 6297108"/>
              <a:gd name="connsiteX5" fmla="*/ 14 w 822389"/>
              <a:gd name="connsiteY5" fmla="*/ 205798 h 6297108"/>
              <a:gd name="connsiteX6" fmla="*/ 77416 w 822389"/>
              <a:gd name="connsiteY6" fmla="*/ 160610 h 6297108"/>
              <a:gd name="connsiteX7" fmla="*/ 80901 w 822389"/>
              <a:gd name="connsiteY7" fmla="*/ 160352 h 6297108"/>
              <a:gd name="connsiteX8" fmla="*/ 80901 w 822389"/>
              <a:gd name="connsiteY8" fmla="*/ 158417 h 6297108"/>
              <a:gd name="connsiteX9" fmla="*/ 146809 w 822389"/>
              <a:gd name="connsiteY9" fmla="*/ 119734 h 6297108"/>
              <a:gd name="connsiteX10" fmla="*/ 147160 w 822389"/>
              <a:gd name="connsiteY10" fmla="*/ 119734 h 6297108"/>
              <a:gd name="connsiteX11" fmla="*/ 151685 w 822389"/>
              <a:gd name="connsiteY11" fmla="*/ 119911 h 6297108"/>
              <a:gd name="connsiteX12" fmla="*/ 151685 w 822389"/>
              <a:gd name="connsiteY12" fmla="*/ 117534 h 6297108"/>
              <a:gd name="connsiteX13" fmla="*/ 191792 w 822389"/>
              <a:gd name="connsiteY13" fmla="*/ 73933 h 6297108"/>
              <a:gd name="connsiteX14" fmla="*/ 251242 w 822389"/>
              <a:gd name="connsiteY14" fmla="*/ 66017 h 6297108"/>
              <a:gd name="connsiteX15" fmla="*/ 258915 w 822389"/>
              <a:gd name="connsiteY15" fmla="*/ 66195 h 6297108"/>
              <a:gd name="connsiteX16" fmla="*/ 263791 w 822389"/>
              <a:gd name="connsiteY16" fmla="*/ 66372 h 6297108"/>
              <a:gd name="connsiteX17" fmla="*/ 263791 w 822389"/>
              <a:gd name="connsiteY17" fmla="*/ 63994 h 6297108"/>
              <a:gd name="connsiteX18" fmla="*/ 364037 w 822389"/>
              <a:gd name="connsiteY18" fmla="*/ 17492 h 6297108"/>
              <a:gd name="connsiteX19" fmla="*/ 411289 w 822389"/>
              <a:gd name="connsiteY19" fmla="*/ 0 h 6297108"/>
              <a:gd name="connsiteX20" fmla="*/ 458352 w 822389"/>
              <a:gd name="connsiteY20" fmla="*/ 17492 h 6297108"/>
              <a:gd name="connsiteX21" fmla="*/ 558612 w 822389"/>
              <a:gd name="connsiteY21" fmla="*/ 63994 h 6297108"/>
              <a:gd name="connsiteX22" fmla="*/ 558612 w 822389"/>
              <a:gd name="connsiteY22" fmla="*/ 66372 h 6297108"/>
              <a:gd name="connsiteX23" fmla="*/ 563488 w 822389"/>
              <a:gd name="connsiteY23" fmla="*/ 66195 h 6297108"/>
              <a:gd name="connsiteX24" fmla="*/ 571336 w 822389"/>
              <a:gd name="connsiteY24" fmla="*/ 66017 h 6297108"/>
              <a:gd name="connsiteX25" fmla="*/ 630611 w 822389"/>
              <a:gd name="connsiteY25" fmla="*/ 73933 h 6297108"/>
              <a:gd name="connsiteX26" fmla="*/ 670703 w 822389"/>
              <a:gd name="connsiteY26" fmla="*/ 117622 h 6297108"/>
              <a:gd name="connsiteX27" fmla="*/ 670703 w 822389"/>
              <a:gd name="connsiteY27" fmla="*/ 119911 h 6297108"/>
              <a:gd name="connsiteX28" fmla="*/ 675242 w 822389"/>
              <a:gd name="connsiteY28" fmla="*/ 119822 h 6297108"/>
              <a:gd name="connsiteX29" fmla="*/ 675770 w 822389"/>
              <a:gd name="connsiteY29" fmla="*/ 119822 h 6297108"/>
              <a:gd name="connsiteX30" fmla="*/ 741487 w 822389"/>
              <a:gd name="connsiteY30" fmla="*/ 158506 h 6297108"/>
              <a:gd name="connsiteX31" fmla="*/ 741487 w 822389"/>
              <a:gd name="connsiteY31" fmla="*/ 160352 h 6297108"/>
              <a:gd name="connsiteX32" fmla="*/ 744972 w 822389"/>
              <a:gd name="connsiteY32" fmla="*/ 160699 h 6297108"/>
              <a:gd name="connsiteX33" fmla="*/ 822389 w 822389"/>
              <a:gd name="connsiteY33" fmla="*/ 205798 h 6297108"/>
              <a:gd name="connsiteX34" fmla="*/ 822389 w 822389"/>
              <a:gd name="connsiteY34" fmla="*/ 343209 h 6297108"/>
              <a:gd name="connsiteX35" fmla="*/ 822292 w 822389"/>
              <a:gd name="connsiteY35" fmla="*/ 343209 h 6297108"/>
              <a:gd name="connsiteX36" fmla="*/ 822291 w 822389"/>
              <a:gd name="connsiteY36" fmla="*/ 5953631 h 6297108"/>
              <a:gd name="connsiteX37" fmla="*/ 822375 w 822389"/>
              <a:gd name="connsiteY37" fmla="*/ 5953631 h 6297108"/>
              <a:gd name="connsiteX38" fmla="*/ 822375 w 822389"/>
              <a:gd name="connsiteY38" fmla="*/ 6091149 h 6297108"/>
              <a:gd name="connsiteX39" fmla="*/ 744972 w 822389"/>
              <a:gd name="connsiteY39" fmla="*/ 6136373 h 6297108"/>
              <a:gd name="connsiteX40" fmla="*/ 741487 w 822389"/>
              <a:gd name="connsiteY40" fmla="*/ 6136631 h 6297108"/>
              <a:gd name="connsiteX41" fmla="*/ 741487 w 822389"/>
              <a:gd name="connsiteY41" fmla="*/ 6138567 h 6297108"/>
              <a:gd name="connsiteX42" fmla="*/ 675580 w 822389"/>
              <a:gd name="connsiteY42" fmla="*/ 6177281 h 6297108"/>
              <a:gd name="connsiteX43" fmla="*/ 675228 w 822389"/>
              <a:gd name="connsiteY43" fmla="*/ 6177281 h 6297108"/>
              <a:gd name="connsiteX44" fmla="*/ 670704 w 822389"/>
              <a:gd name="connsiteY44" fmla="*/ 6177103 h 6297108"/>
              <a:gd name="connsiteX45" fmla="*/ 670704 w 822389"/>
              <a:gd name="connsiteY45" fmla="*/ 6179483 h 6297108"/>
              <a:gd name="connsiteX46" fmla="*/ 630597 w 822389"/>
              <a:gd name="connsiteY46" fmla="*/ 6223117 h 6297108"/>
              <a:gd name="connsiteX47" fmla="*/ 571146 w 822389"/>
              <a:gd name="connsiteY47" fmla="*/ 6231039 h 6297108"/>
              <a:gd name="connsiteX48" fmla="*/ 563473 w 822389"/>
              <a:gd name="connsiteY48" fmla="*/ 6230861 h 6297108"/>
              <a:gd name="connsiteX49" fmla="*/ 558597 w 822389"/>
              <a:gd name="connsiteY49" fmla="*/ 6230684 h 6297108"/>
              <a:gd name="connsiteX50" fmla="*/ 558597 w 822389"/>
              <a:gd name="connsiteY50" fmla="*/ 6233064 h 6297108"/>
              <a:gd name="connsiteX51" fmla="*/ 458352 w 822389"/>
              <a:gd name="connsiteY51" fmla="*/ 6279602 h 6297108"/>
              <a:gd name="connsiteX52" fmla="*/ 411099 w 822389"/>
              <a:gd name="connsiteY52" fmla="*/ 6297108 h 6297108"/>
              <a:gd name="connsiteX53" fmla="*/ 364037 w 822389"/>
              <a:gd name="connsiteY53" fmla="*/ 6279602 h 6297108"/>
              <a:gd name="connsiteX54" fmla="*/ 263777 w 822389"/>
              <a:gd name="connsiteY54" fmla="*/ 6233064 h 6297108"/>
              <a:gd name="connsiteX55" fmla="*/ 263777 w 822389"/>
              <a:gd name="connsiteY55" fmla="*/ 6230684 h 6297108"/>
              <a:gd name="connsiteX56" fmla="*/ 258901 w 822389"/>
              <a:gd name="connsiteY56" fmla="*/ 6230861 h 6297108"/>
              <a:gd name="connsiteX57" fmla="*/ 251052 w 822389"/>
              <a:gd name="connsiteY57" fmla="*/ 6231039 h 6297108"/>
              <a:gd name="connsiteX58" fmla="*/ 191778 w 822389"/>
              <a:gd name="connsiteY58" fmla="*/ 6223117 h 6297108"/>
              <a:gd name="connsiteX59" fmla="*/ 151685 w 822389"/>
              <a:gd name="connsiteY59" fmla="*/ 6179394 h 6297108"/>
              <a:gd name="connsiteX60" fmla="*/ 151685 w 822389"/>
              <a:gd name="connsiteY60" fmla="*/ 6177103 h 6297108"/>
              <a:gd name="connsiteX61" fmla="*/ 147146 w 822389"/>
              <a:gd name="connsiteY61" fmla="*/ 6177192 h 6297108"/>
              <a:gd name="connsiteX62" fmla="*/ 146619 w 822389"/>
              <a:gd name="connsiteY62" fmla="*/ 6177192 h 6297108"/>
              <a:gd name="connsiteX63" fmla="*/ 80902 w 822389"/>
              <a:gd name="connsiteY63" fmla="*/ 6138479 h 6297108"/>
              <a:gd name="connsiteX64" fmla="*/ 80902 w 822389"/>
              <a:gd name="connsiteY64" fmla="*/ 6136631 h 6297108"/>
              <a:gd name="connsiteX65" fmla="*/ 77417 w 822389"/>
              <a:gd name="connsiteY65" fmla="*/ 6136284 h 6297108"/>
              <a:gd name="connsiteX66" fmla="*/ 0 w 822389"/>
              <a:gd name="connsiteY66" fmla="*/ 6091149 h 629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22389" h="6297108">
                <a:moveTo>
                  <a:pt x="0" y="6091149"/>
                </a:moveTo>
                <a:lnTo>
                  <a:pt x="0" y="5953631"/>
                </a:lnTo>
                <a:lnTo>
                  <a:pt x="4" y="5953631"/>
                </a:lnTo>
                <a:lnTo>
                  <a:pt x="4" y="310037"/>
                </a:lnTo>
                <a:lnTo>
                  <a:pt x="14" y="310037"/>
                </a:lnTo>
                <a:lnTo>
                  <a:pt x="14" y="205798"/>
                </a:lnTo>
                <a:cubicBezTo>
                  <a:pt x="14" y="168082"/>
                  <a:pt x="74107" y="160965"/>
                  <a:pt x="77416" y="160610"/>
                </a:cubicBezTo>
                <a:lnTo>
                  <a:pt x="80901" y="160352"/>
                </a:lnTo>
                <a:lnTo>
                  <a:pt x="80901" y="158417"/>
                </a:lnTo>
                <a:cubicBezTo>
                  <a:pt x="80901" y="120878"/>
                  <a:pt x="140015" y="119734"/>
                  <a:pt x="146809" y="119734"/>
                </a:cubicBezTo>
                <a:lnTo>
                  <a:pt x="147160" y="119734"/>
                </a:lnTo>
                <a:lnTo>
                  <a:pt x="151685" y="119911"/>
                </a:lnTo>
                <a:lnTo>
                  <a:pt x="151685" y="117534"/>
                </a:lnTo>
                <a:cubicBezTo>
                  <a:pt x="151685" y="97140"/>
                  <a:pt x="165288" y="82550"/>
                  <a:pt x="191792" y="73933"/>
                </a:cubicBezTo>
                <a:cubicBezTo>
                  <a:pt x="213405" y="66985"/>
                  <a:pt x="238342" y="66017"/>
                  <a:pt x="251242" y="66017"/>
                </a:cubicBezTo>
                <a:cubicBezTo>
                  <a:pt x="255943" y="66017"/>
                  <a:pt x="258915" y="66195"/>
                  <a:pt x="258915" y="66195"/>
                </a:cubicBezTo>
                <a:lnTo>
                  <a:pt x="263791" y="66372"/>
                </a:lnTo>
                <a:lnTo>
                  <a:pt x="263791" y="63994"/>
                </a:lnTo>
                <a:cubicBezTo>
                  <a:pt x="263791" y="43165"/>
                  <a:pt x="315568" y="26374"/>
                  <a:pt x="364037" y="17492"/>
                </a:cubicBezTo>
                <a:cubicBezTo>
                  <a:pt x="391931" y="12308"/>
                  <a:pt x="405359" y="4747"/>
                  <a:pt x="411289" y="0"/>
                </a:cubicBezTo>
                <a:cubicBezTo>
                  <a:pt x="417220" y="4747"/>
                  <a:pt x="430457" y="12308"/>
                  <a:pt x="458352" y="17492"/>
                </a:cubicBezTo>
                <a:cubicBezTo>
                  <a:pt x="506995" y="26374"/>
                  <a:pt x="558612" y="43165"/>
                  <a:pt x="558612" y="63994"/>
                </a:cubicBezTo>
                <a:lnTo>
                  <a:pt x="558612" y="66372"/>
                </a:lnTo>
                <a:lnTo>
                  <a:pt x="563488" y="66195"/>
                </a:lnTo>
                <a:cubicBezTo>
                  <a:pt x="563488" y="66195"/>
                  <a:pt x="566446" y="66017"/>
                  <a:pt x="571336" y="66017"/>
                </a:cubicBezTo>
                <a:cubicBezTo>
                  <a:pt x="584237" y="66017"/>
                  <a:pt x="608983" y="67073"/>
                  <a:pt x="630611" y="73933"/>
                </a:cubicBezTo>
                <a:cubicBezTo>
                  <a:pt x="657114" y="82461"/>
                  <a:pt x="670703" y="97140"/>
                  <a:pt x="670703" y="117622"/>
                </a:cubicBezTo>
                <a:lnTo>
                  <a:pt x="670703" y="119911"/>
                </a:lnTo>
                <a:lnTo>
                  <a:pt x="675242" y="119822"/>
                </a:lnTo>
                <a:lnTo>
                  <a:pt x="675770" y="119822"/>
                </a:lnTo>
                <a:cubicBezTo>
                  <a:pt x="682388" y="119822"/>
                  <a:pt x="741487" y="120878"/>
                  <a:pt x="741487" y="158506"/>
                </a:cubicBezTo>
                <a:lnTo>
                  <a:pt x="741487" y="160352"/>
                </a:lnTo>
                <a:lnTo>
                  <a:pt x="744972" y="160699"/>
                </a:lnTo>
                <a:cubicBezTo>
                  <a:pt x="748120" y="160965"/>
                  <a:pt x="822389" y="168171"/>
                  <a:pt x="822389" y="205798"/>
                </a:cubicBezTo>
                <a:lnTo>
                  <a:pt x="822389" y="343209"/>
                </a:lnTo>
                <a:lnTo>
                  <a:pt x="822292" y="343209"/>
                </a:lnTo>
                <a:lnTo>
                  <a:pt x="822291" y="5953631"/>
                </a:lnTo>
                <a:lnTo>
                  <a:pt x="822375" y="5953631"/>
                </a:lnTo>
                <a:lnTo>
                  <a:pt x="822375" y="6091149"/>
                </a:lnTo>
                <a:cubicBezTo>
                  <a:pt x="822375" y="6128894"/>
                  <a:pt x="748282" y="6136018"/>
                  <a:pt x="744972" y="6136373"/>
                </a:cubicBezTo>
                <a:lnTo>
                  <a:pt x="741487" y="6136631"/>
                </a:lnTo>
                <a:lnTo>
                  <a:pt x="741487" y="6138567"/>
                </a:lnTo>
                <a:cubicBezTo>
                  <a:pt x="741487" y="6176135"/>
                  <a:pt x="682374" y="6177281"/>
                  <a:pt x="675580" y="6177281"/>
                </a:cubicBezTo>
                <a:lnTo>
                  <a:pt x="675228" y="6177281"/>
                </a:lnTo>
                <a:lnTo>
                  <a:pt x="670704" y="6177103"/>
                </a:lnTo>
                <a:lnTo>
                  <a:pt x="670704" y="6179483"/>
                </a:lnTo>
                <a:cubicBezTo>
                  <a:pt x="670704" y="6199892"/>
                  <a:pt x="657100" y="6214494"/>
                  <a:pt x="630597" y="6223117"/>
                </a:cubicBezTo>
                <a:cubicBezTo>
                  <a:pt x="608984" y="6230071"/>
                  <a:pt x="584047" y="6231039"/>
                  <a:pt x="571146" y="6231039"/>
                </a:cubicBezTo>
                <a:cubicBezTo>
                  <a:pt x="566446" y="6231039"/>
                  <a:pt x="563473" y="6230861"/>
                  <a:pt x="563473" y="6230861"/>
                </a:cubicBezTo>
                <a:lnTo>
                  <a:pt x="558597" y="6230684"/>
                </a:lnTo>
                <a:lnTo>
                  <a:pt x="558597" y="6233064"/>
                </a:lnTo>
                <a:cubicBezTo>
                  <a:pt x="558597" y="6253909"/>
                  <a:pt x="506820" y="6270713"/>
                  <a:pt x="458352" y="6279602"/>
                </a:cubicBezTo>
                <a:cubicBezTo>
                  <a:pt x="430457" y="6284790"/>
                  <a:pt x="417030" y="6292357"/>
                  <a:pt x="411099" y="6297108"/>
                </a:cubicBezTo>
                <a:cubicBezTo>
                  <a:pt x="405169" y="6292357"/>
                  <a:pt x="391932" y="6284790"/>
                  <a:pt x="364037" y="6279602"/>
                </a:cubicBezTo>
                <a:cubicBezTo>
                  <a:pt x="315393" y="6270713"/>
                  <a:pt x="263777" y="6253909"/>
                  <a:pt x="263777" y="6233064"/>
                </a:cubicBezTo>
                <a:lnTo>
                  <a:pt x="263777" y="6230684"/>
                </a:lnTo>
                <a:lnTo>
                  <a:pt x="258901" y="6230861"/>
                </a:lnTo>
                <a:cubicBezTo>
                  <a:pt x="258901" y="6230861"/>
                  <a:pt x="255943" y="6231039"/>
                  <a:pt x="251052" y="6231039"/>
                </a:cubicBezTo>
                <a:cubicBezTo>
                  <a:pt x="238152" y="6231039"/>
                  <a:pt x="213405" y="6229982"/>
                  <a:pt x="191778" y="6223117"/>
                </a:cubicBezTo>
                <a:cubicBezTo>
                  <a:pt x="165274" y="6214583"/>
                  <a:pt x="151685" y="6199892"/>
                  <a:pt x="151685" y="6179394"/>
                </a:cubicBezTo>
                <a:lnTo>
                  <a:pt x="151685" y="6177103"/>
                </a:lnTo>
                <a:lnTo>
                  <a:pt x="147146" y="6177192"/>
                </a:lnTo>
                <a:lnTo>
                  <a:pt x="146619" y="6177192"/>
                </a:lnTo>
                <a:cubicBezTo>
                  <a:pt x="140000" y="6177192"/>
                  <a:pt x="80902" y="6176135"/>
                  <a:pt x="80902" y="6138479"/>
                </a:cubicBezTo>
                <a:lnTo>
                  <a:pt x="80902" y="6136631"/>
                </a:lnTo>
                <a:lnTo>
                  <a:pt x="77417" y="6136284"/>
                </a:lnTo>
                <a:cubicBezTo>
                  <a:pt x="74268" y="6136018"/>
                  <a:pt x="0" y="6128806"/>
                  <a:pt x="0" y="6091149"/>
                </a:cubicBezTo>
                <a:close/>
              </a:path>
            </a:pathLst>
          </a:custGeom>
          <a:solidFill>
            <a:schemeClr val="accent4">
              <a:lumMod val="40000"/>
              <a:lumOff val="60000"/>
            </a:schemeClr>
          </a:solidFill>
          <a:ln w="19050">
            <a:solidFill>
              <a:schemeClr val="accent4">
                <a:lumMod val="75000"/>
              </a:schemeClr>
            </a:solidFill>
          </a:ln>
          <a:effectLst>
            <a:glow rad="38100">
              <a:srgbClr val="DF0F81">
                <a:alpha val="40000"/>
              </a:srgb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 name="صورة 8" descr="صورة تحتوي على نص&#10;&#10;تم إنشاء الوصف تلقائياً">
            <a:extLst>
              <a:ext uri="{FF2B5EF4-FFF2-40B4-BE49-F238E27FC236}">
                <a16:creationId xmlns:a16="http://schemas.microsoft.com/office/drawing/2014/main" id="{08E699E1-7CAC-4A1F-8C68-8E8207A8E910}"/>
              </a:ext>
            </a:extLst>
          </p:cNvPr>
          <p:cNvPicPr>
            <a:picLocks noChangeAspect="1"/>
          </p:cNvPicPr>
          <p:nvPr/>
        </p:nvPicPr>
        <p:blipFill>
          <a:blip r:embed="rId3"/>
          <a:stretch>
            <a:fillRect/>
          </a:stretch>
        </p:blipFill>
        <p:spPr>
          <a:xfrm>
            <a:off x="7429771" y="92972"/>
            <a:ext cx="1572017" cy="928918"/>
          </a:xfrm>
          <a:prstGeom prst="rect">
            <a:avLst/>
          </a:prstGeom>
          <a:effectLst/>
        </p:spPr>
      </p:pic>
      <p:sp>
        <p:nvSpPr>
          <p:cNvPr id="13" name="Google Shape;1509;p37">
            <a:extLst>
              <a:ext uri="{FF2B5EF4-FFF2-40B4-BE49-F238E27FC236}">
                <a16:creationId xmlns:a16="http://schemas.microsoft.com/office/drawing/2014/main" id="{FCF9823E-F8C0-47D1-9A69-D2A51A2E3E09}"/>
              </a:ext>
            </a:extLst>
          </p:cNvPr>
          <p:cNvSpPr txBox="1">
            <a:spLocks noGrp="1"/>
          </p:cNvSpPr>
          <p:nvPr>
            <p:ph type="title"/>
          </p:nvPr>
        </p:nvSpPr>
        <p:spPr>
          <a:xfrm>
            <a:off x="2140450" y="200932"/>
            <a:ext cx="3598548" cy="820958"/>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ar-SA" sz="3600" dirty="0">
                <a:solidFill>
                  <a:schemeClr val="accent4">
                    <a:lumMod val="20000"/>
                    <a:lumOff val="80000"/>
                  </a:schemeClr>
                </a:solidFill>
                <a:effectLst>
                  <a:glow rad="88900">
                    <a:srgbClr val="7E2A58"/>
                  </a:glow>
                </a:effectLst>
                <a:latin typeface="Questv1" panose="01000500000000020006" pitchFamily="50" charset="-78"/>
                <a:cs typeface="Questv1" panose="01000500000000020006" pitchFamily="50" charset="-78"/>
              </a:rPr>
              <a:t>الكلمات</a:t>
            </a:r>
            <a:endParaRPr sz="3600" dirty="0">
              <a:solidFill>
                <a:schemeClr val="accent4">
                  <a:lumMod val="20000"/>
                  <a:lumOff val="80000"/>
                </a:schemeClr>
              </a:solidFill>
              <a:effectLst>
                <a:glow rad="88900">
                  <a:srgbClr val="7E2A58"/>
                </a:glow>
              </a:effectLst>
              <a:latin typeface="Questv1" panose="01000500000000020006" pitchFamily="50" charset="-78"/>
              <a:cs typeface="Questv1" panose="01000500000000020006" pitchFamily="50" charset="-78"/>
            </a:endParaRPr>
          </a:p>
        </p:txBody>
      </p:sp>
      <p:sp>
        <p:nvSpPr>
          <p:cNvPr id="14" name="Google Shape;1509;p37">
            <a:extLst>
              <a:ext uri="{FF2B5EF4-FFF2-40B4-BE49-F238E27FC236}">
                <a16:creationId xmlns:a16="http://schemas.microsoft.com/office/drawing/2014/main" id="{64BAD86D-26A6-410F-9501-156BB1EE359B}"/>
              </a:ext>
            </a:extLst>
          </p:cNvPr>
          <p:cNvSpPr txBox="1">
            <a:spLocks/>
          </p:cNvSpPr>
          <p:nvPr/>
        </p:nvSpPr>
        <p:spPr>
          <a:xfrm>
            <a:off x="3689011" y="134394"/>
            <a:ext cx="3598548" cy="82095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Taviraj"/>
              <a:buNone/>
              <a:defRPr sz="3000" b="0" i="0" u="none" strike="noStrike" cap="none">
                <a:solidFill>
                  <a:schemeClr val="dk1"/>
                </a:solidFill>
                <a:latin typeface="Taviraj"/>
                <a:ea typeface="Taviraj"/>
                <a:cs typeface="Taviraj"/>
                <a:sym typeface="Taviraj"/>
              </a:defRPr>
            </a:lvl1pPr>
            <a:lvl2pPr marR="0" lvl="1" algn="l" rtl="0">
              <a:lnSpc>
                <a:spcPct val="100000"/>
              </a:lnSpc>
              <a:spcBef>
                <a:spcPts val="0"/>
              </a:spcBef>
              <a:spcAft>
                <a:spcPts val="0"/>
              </a:spcAft>
              <a:buClr>
                <a:schemeClr val="dk1"/>
              </a:buClr>
              <a:buSzPts val="2800"/>
              <a:buFont typeface="Taviraj"/>
              <a:buNone/>
              <a:defRPr sz="2800" b="0" i="0" u="none" strike="noStrike" cap="none">
                <a:solidFill>
                  <a:schemeClr val="dk1"/>
                </a:solidFill>
                <a:latin typeface="Kodchasan"/>
                <a:ea typeface="Kodchasan"/>
                <a:cs typeface="Kodchasan"/>
                <a:sym typeface="Kodchasan"/>
              </a:defRPr>
            </a:lvl2pPr>
            <a:lvl3pPr marR="0" lvl="2" algn="l" rtl="0">
              <a:lnSpc>
                <a:spcPct val="100000"/>
              </a:lnSpc>
              <a:spcBef>
                <a:spcPts val="0"/>
              </a:spcBef>
              <a:spcAft>
                <a:spcPts val="0"/>
              </a:spcAft>
              <a:buClr>
                <a:schemeClr val="dk1"/>
              </a:buClr>
              <a:buSzPts val="2800"/>
              <a:buFont typeface="Taviraj"/>
              <a:buNone/>
              <a:defRPr sz="2800" b="0" i="0" u="none" strike="noStrike" cap="none">
                <a:solidFill>
                  <a:schemeClr val="dk1"/>
                </a:solidFill>
                <a:latin typeface="Kodchasan"/>
                <a:ea typeface="Kodchasan"/>
                <a:cs typeface="Kodchasan"/>
                <a:sym typeface="Kodchasan"/>
              </a:defRPr>
            </a:lvl3pPr>
            <a:lvl4pPr marR="0" lvl="3" algn="l" rtl="0">
              <a:lnSpc>
                <a:spcPct val="100000"/>
              </a:lnSpc>
              <a:spcBef>
                <a:spcPts val="0"/>
              </a:spcBef>
              <a:spcAft>
                <a:spcPts val="0"/>
              </a:spcAft>
              <a:buClr>
                <a:schemeClr val="dk1"/>
              </a:buClr>
              <a:buSzPts val="2800"/>
              <a:buFont typeface="Taviraj"/>
              <a:buNone/>
              <a:defRPr sz="2800" b="0" i="0" u="none" strike="noStrike" cap="none">
                <a:solidFill>
                  <a:schemeClr val="dk1"/>
                </a:solidFill>
                <a:latin typeface="Kodchasan"/>
                <a:ea typeface="Kodchasan"/>
                <a:cs typeface="Kodchasan"/>
                <a:sym typeface="Kodchasan"/>
              </a:defRPr>
            </a:lvl4pPr>
            <a:lvl5pPr marR="0" lvl="4" algn="l" rtl="0">
              <a:lnSpc>
                <a:spcPct val="100000"/>
              </a:lnSpc>
              <a:spcBef>
                <a:spcPts val="0"/>
              </a:spcBef>
              <a:spcAft>
                <a:spcPts val="0"/>
              </a:spcAft>
              <a:buClr>
                <a:schemeClr val="dk1"/>
              </a:buClr>
              <a:buSzPts val="2800"/>
              <a:buFont typeface="Taviraj"/>
              <a:buNone/>
              <a:defRPr sz="2800" b="0" i="0" u="none" strike="noStrike" cap="none">
                <a:solidFill>
                  <a:schemeClr val="dk1"/>
                </a:solidFill>
                <a:latin typeface="Kodchasan"/>
                <a:ea typeface="Kodchasan"/>
                <a:cs typeface="Kodchasan"/>
                <a:sym typeface="Kodchasan"/>
              </a:defRPr>
            </a:lvl5pPr>
            <a:lvl6pPr marR="0" lvl="5" algn="l" rtl="0">
              <a:lnSpc>
                <a:spcPct val="100000"/>
              </a:lnSpc>
              <a:spcBef>
                <a:spcPts val="0"/>
              </a:spcBef>
              <a:spcAft>
                <a:spcPts val="0"/>
              </a:spcAft>
              <a:buClr>
                <a:schemeClr val="dk1"/>
              </a:buClr>
              <a:buSzPts val="2800"/>
              <a:buFont typeface="Taviraj"/>
              <a:buNone/>
              <a:defRPr sz="2800" b="0" i="0" u="none" strike="noStrike" cap="none">
                <a:solidFill>
                  <a:schemeClr val="dk1"/>
                </a:solidFill>
                <a:latin typeface="Kodchasan"/>
                <a:ea typeface="Kodchasan"/>
                <a:cs typeface="Kodchasan"/>
                <a:sym typeface="Kodchasan"/>
              </a:defRPr>
            </a:lvl6pPr>
            <a:lvl7pPr marR="0" lvl="6" algn="l" rtl="0">
              <a:lnSpc>
                <a:spcPct val="100000"/>
              </a:lnSpc>
              <a:spcBef>
                <a:spcPts val="0"/>
              </a:spcBef>
              <a:spcAft>
                <a:spcPts val="0"/>
              </a:spcAft>
              <a:buClr>
                <a:schemeClr val="dk1"/>
              </a:buClr>
              <a:buSzPts val="2800"/>
              <a:buFont typeface="Taviraj"/>
              <a:buNone/>
              <a:defRPr sz="2800" b="0" i="0" u="none" strike="noStrike" cap="none">
                <a:solidFill>
                  <a:schemeClr val="dk1"/>
                </a:solidFill>
                <a:latin typeface="Kodchasan"/>
                <a:ea typeface="Kodchasan"/>
                <a:cs typeface="Kodchasan"/>
                <a:sym typeface="Kodchasan"/>
              </a:defRPr>
            </a:lvl7pPr>
            <a:lvl8pPr marR="0" lvl="7" algn="l" rtl="0">
              <a:lnSpc>
                <a:spcPct val="100000"/>
              </a:lnSpc>
              <a:spcBef>
                <a:spcPts val="0"/>
              </a:spcBef>
              <a:spcAft>
                <a:spcPts val="0"/>
              </a:spcAft>
              <a:buClr>
                <a:schemeClr val="dk1"/>
              </a:buClr>
              <a:buSzPts val="2800"/>
              <a:buFont typeface="Taviraj"/>
              <a:buNone/>
              <a:defRPr sz="2800" b="0" i="0" u="none" strike="noStrike" cap="none">
                <a:solidFill>
                  <a:schemeClr val="dk1"/>
                </a:solidFill>
                <a:latin typeface="Kodchasan"/>
                <a:ea typeface="Kodchasan"/>
                <a:cs typeface="Kodchasan"/>
                <a:sym typeface="Kodchasan"/>
              </a:defRPr>
            </a:lvl8pPr>
            <a:lvl9pPr marR="0" lvl="8" algn="l" rtl="0">
              <a:lnSpc>
                <a:spcPct val="100000"/>
              </a:lnSpc>
              <a:spcBef>
                <a:spcPts val="0"/>
              </a:spcBef>
              <a:spcAft>
                <a:spcPts val="0"/>
              </a:spcAft>
              <a:buClr>
                <a:schemeClr val="dk1"/>
              </a:buClr>
              <a:buSzPts val="2800"/>
              <a:buFont typeface="Taviraj"/>
              <a:buNone/>
              <a:defRPr sz="2800" b="0" i="0" u="none" strike="noStrike" cap="none">
                <a:solidFill>
                  <a:schemeClr val="dk1"/>
                </a:solidFill>
                <a:latin typeface="Kodchasan"/>
                <a:ea typeface="Kodchasan"/>
                <a:cs typeface="Kodchasan"/>
                <a:sym typeface="Kodchasan"/>
              </a:defRPr>
            </a:lvl9pPr>
          </a:lstStyle>
          <a:p>
            <a:r>
              <a:rPr lang="ar-SA" sz="3600" dirty="0">
                <a:solidFill>
                  <a:schemeClr val="accent4">
                    <a:lumMod val="20000"/>
                    <a:lumOff val="80000"/>
                  </a:schemeClr>
                </a:solidFill>
                <a:effectLst>
                  <a:glow rad="88900">
                    <a:srgbClr val="7E2A58"/>
                  </a:glow>
                </a:effectLst>
                <a:latin typeface="Questv1" panose="01000500000000020006" pitchFamily="50" charset="-78"/>
                <a:cs typeface="Questv1" panose="01000500000000020006" pitchFamily="50" charset="-78"/>
              </a:rPr>
              <a:t>معاني</a:t>
            </a:r>
          </a:p>
        </p:txBody>
      </p:sp>
      <p:sp>
        <p:nvSpPr>
          <p:cNvPr id="15" name="مستطيل 14">
            <a:extLst>
              <a:ext uri="{FF2B5EF4-FFF2-40B4-BE49-F238E27FC236}">
                <a16:creationId xmlns:a16="http://schemas.microsoft.com/office/drawing/2014/main" id="{274628FA-1ED4-4DC4-A0FB-989F9E583E0A}"/>
              </a:ext>
            </a:extLst>
          </p:cNvPr>
          <p:cNvSpPr/>
          <p:nvPr/>
        </p:nvSpPr>
        <p:spPr>
          <a:xfrm>
            <a:off x="0" y="0"/>
            <a:ext cx="9144000" cy="5143500"/>
          </a:xfrm>
          <a:prstGeom prst="rect">
            <a:avLst/>
          </a:prstGeom>
          <a:noFill/>
          <a:ln w="76200">
            <a:solidFill>
              <a:schemeClr val="accent5">
                <a:lumMod val="50000"/>
              </a:schemeClr>
            </a:solidFill>
          </a:ln>
          <a:effectLst>
            <a:glow rad="139700">
              <a:srgbClr val="EC8120">
                <a:alpha val="60392"/>
              </a:srgb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ar-SA" sz="1400" b="0"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spTree>
    <p:extLst>
      <p:ext uri="{BB962C8B-B14F-4D97-AF65-F5344CB8AC3E}">
        <p14:creationId xmlns:p14="http://schemas.microsoft.com/office/powerpoint/2010/main" val="270005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Horizontal)">
                                      <p:cBhvr>
                                        <p:cTn id="7" dur="500"/>
                                        <p:tgtEl>
                                          <p:spTgt spid="12"/>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p:tgtEl>
                                          <p:spTgt spid="13"/>
                                        </p:tgtEl>
                                        <p:attrNameLst>
                                          <p:attrName>ppt_y</p:attrName>
                                        </p:attrNameLst>
                                      </p:cBhvr>
                                      <p:tavLst>
                                        <p:tav tm="0">
                                          <p:val>
                                            <p:strVal val="#ppt_y+#ppt_h*1.125000"/>
                                          </p:val>
                                        </p:tav>
                                        <p:tav tm="100000">
                                          <p:val>
                                            <p:strVal val="#ppt_y"/>
                                          </p:val>
                                        </p:tav>
                                      </p:tavLst>
                                    </p:anim>
                                    <p:animEffect transition="in" filter="wipe(up)">
                                      <p:cBhvr>
                                        <p:cTn id="12" dur="750"/>
                                        <p:tgtEl>
                                          <p:spTgt spid="13"/>
                                        </p:tgtEl>
                                      </p:cBhvr>
                                    </p:animEffect>
                                  </p:childTnLst>
                                </p:cTn>
                              </p:par>
                              <p:par>
                                <p:cTn id="13" presetID="12" presetClass="entr" presetSubtype="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p:tgtEl>
                                          <p:spTgt spid="14"/>
                                        </p:tgtEl>
                                        <p:attrNameLst>
                                          <p:attrName>ppt_y</p:attrName>
                                        </p:attrNameLst>
                                      </p:cBhvr>
                                      <p:tavLst>
                                        <p:tav tm="0">
                                          <p:val>
                                            <p:strVal val="#ppt_y-#ppt_h*1.125000"/>
                                          </p:val>
                                        </p:tav>
                                        <p:tav tm="100000">
                                          <p:val>
                                            <p:strVal val="#ppt_y"/>
                                          </p:val>
                                        </p:tav>
                                      </p:tavLst>
                                    </p:anim>
                                    <p:animEffect transition="in" filter="wipe(down)">
                                      <p:cBhvr>
                                        <p:cTn id="16" dur="75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76"/>
                                        </p:tgtEl>
                                        <p:attrNameLst>
                                          <p:attrName>style.visibility</p:attrName>
                                        </p:attrNameLst>
                                      </p:cBhvr>
                                      <p:to>
                                        <p:strVal val="visible"/>
                                      </p:to>
                                    </p:set>
                                    <p:animEffect transition="in" filter="barn(inVertical)">
                                      <p:cBhvr>
                                        <p:cTn id="21" dur="750"/>
                                        <p:tgtEl>
                                          <p:spTgt spid="1376"/>
                                        </p:tgtEl>
                                      </p:cBhvr>
                                    </p:animEffect>
                                  </p:childTnLst>
                                </p:cTn>
                              </p:par>
                              <p:par>
                                <p:cTn id="22" presetID="13" presetClass="entr" presetSubtype="16" fill="hold" nodeType="withEffect">
                                  <p:stCondLst>
                                    <p:cond delay="500"/>
                                  </p:stCondLst>
                                  <p:childTnLst>
                                    <p:set>
                                      <p:cBhvr>
                                        <p:cTn id="23" dur="1" fill="hold">
                                          <p:stCondLst>
                                            <p:cond delay="0"/>
                                          </p:stCondLst>
                                        </p:cTn>
                                        <p:tgtEl>
                                          <p:spTgt spid="1378"/>
                                        </p:tgtEl>
                                        <p:attrNameLst>
                                          <p:attrName>style.visibility</p:attrName>
                                        </p:attrNameLst>
                                      </p:cBhvr>
                                      <p:to>
                                        <p:strVal val="visible"/>
                                      </p:to>
                                    </p:set>
                                    <p:animEffect transition="in" filter="plus(in)">
                                      <p:cBhvr>
                                        <p:cTn id="24" dur="2000"/>
                                        <p:tgtEl>
                                          <p:spTgt spid="1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6" grpId="0" animBg="1"/>
      <p:bldP spid="12" grpId="0" animBg="1"/>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51"/>
        <p:cNvGrpSpPr/>
        <p:nvPr/>
      </p:nvGrpSpPr>
      <p:grpSpPr>
        <a:xfrm>
          <a:off x="0" y="0"/>
          <a:ext cx="0" cy="0"/>
          <a:chOff x="0" y="0"/>
          <a:chExt cx="0" cy="0"/>
        </a:xfrm>
      </p:grpSpPr>
      <p:grpSp>
        <p:nvGrpSpPr>
          <p:cNvPr id="1452" name="Google Shape;1452;p37"/>
          <p:cNvGrpSpPr/>
          <p:nvPr/>
        </p:nvGrpSpPr>
        <p:grpSpPr>
          <a:xfrm>
            <a:off x="-12144" y="3252679"/>
            <a:ext cx="9143902" cy="1890709"/>
            <a:chOff x="698500" y="3337275"/>
            <a:chExt cx="3548825" cy="733800"/>
          </a:xfrm>
        </p:grpSpPr>
        <p:sp>
          <p:nvSpPr>
            <p:cNvPr id="1453" name="Google Shape;1453;p37"/>
            <p:cNvSpPr/>
            <p:nvPr/>
          </p:nvSpPr>
          <p:spPr>
            <a:xfrm>
              <a:off x="698500" y="3337275"/>
              <a:ext cx="2483400" cy="733800"/>
            </a:xfrm>
            <a:prstGeom prst="rtTriangle">
              <a:avLst/>
            </a:prstGeom>
            <a:solidFill>
              <a:srgbClr val="C44E8F">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7"/>
            <p:cNvSpPr/>
            <p:nvPr/>
          </p:nvSpPr>
          <p:spPr>
            <a:xfrm flipH="1">
              <a:off x="1763925" y="3337275"/>
              <a:ext cx="2483400" cy="733800"/>
            </a:xfrm>
            <a:prstGeom prst="rtTriangle">
              <a:avLst/>
            </a:prstGeom>
            <a:solidFill>
              <a:srgbClr val="C44E8F">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5" name="Google Shape;1455;p37"/>
          <p:cNvGrpSpPr/>
          <p:nvPr/>
        </p:nvGrpSpPr>
        <p:grpSpPr>
          <a:xfrm>
            <a:off x="2359788" y="2273357"/>
            <a:ext cx="4424411" cy="2584388"/>
            <a:chOff x="997007" y="483524"/>
            <a:chExt cx="7149986" cy="4176452"/>
          </a:xfrm>
        </p:grpSpPr>
        <p:sp>
          <p:nvSpPr>
            <p:cNvPr id="1456" name="Google Shape;1456;p37"/>
            <p:cNvSpPr/>
            <p:nvPr/>
          </p:nvSpPr>
          <p:spPr>
            <a:xfrm>
              <a:off x="1103283" y="541486"/>
              <a:ext cx="6937434" cy="4061206"/>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7" name="Google Shape;1457;p37"/>
            <p:cNvGrpSpPr/>
            <p:nvPr/>
          </p:nvGrpSpPr>
          <p:grpSpPr>
            <a:xfrm>
              <a:off x="1184751" y="540069"/>
              <a:ext cx="6822196" cy="4063363"/>
              <a:chOff x="5930800" y="-1718525"/>
              <a:chExt cx="2767625" cy="1649025"/>
            </a:xfrm>
          </p:grpSpPr>
          <p:sp>
            <p:nvSpPr>
              <p:cNvPr id="1458" name="Google Shape;1458;p37"/>
              <p:cNvSpPr/>
              <p:nvPr/>
            </p:nvSpPr>
            <p:spPr>
              <a:xfrm>
                <a:off x="6389475" y="-1500650"/>
                <a:ext cx="311975" cy="305425"/>
              </a:xfrm>
              <a:custGeom>
                <a:avLst/>
                <a:gdLst/>
                <a:ahLst/>
                <a:cxnLst/>
                <a:rect l="l" t="t" r="r" b="b"/>
                <a:pathLst>
                  <a:path w="12479" h="12217" extrusionOk="0">
                    <a:moveTo>
                      <a:pt x="4084" y="1084"/>
                    </a:moveTo>
                    <a:lnTo>
                      <a:pt x="5942" y="2132"/>
                    </a:lnTo>
                    <a:lnTo>
                      <a:pt x="5942" y="5299"/>
                    </a:lnTo>
                    <a:lnTo>
                      <a:pt x="3561"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8" y="6454"/>
                    </a:lnTo>
                    <a:close/>
                    <a:moveTo>
                      <a:pt x="6644" y="6954"/>
                    </a:moveTo>
                    <a:lnTo>
                      <a:pt x="9026" y="9252"/>
                    </a:lnTo>
                    <a:lnTo>
                      <a:pt x="8502" y="11157"/>
                    </a:lnTo>
                    <a:lnTo>
                      <a:pt x="6644" y="10121"/>
                    </a:lnTo>
                    <a:lnTo>
                      <a:pt x="6644" y="6954"/>
                    </a:lnTo>
                    <a:close/>
                    <a:moveTo>
                      <a:pt x="5942" y="6930"/>
                    </a:moveTo>
                    <a:lnTo>
                      <a:pt x="5942" y="10204"/>
                    </a:lnTo>
                    <a:lnTo>
                      <a:pt x="4192"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1" y="3632"/>
                    </a:lnTo>
                    <a:lnTo>
                      <a:pt x="382" y="4239"/>
                    </a:lnTo>
                    <a:lnTo>
                      <a:pt x="1536" y="6192"/>
                    </a:lnTo>
                    <a:lnTo>
                      <a:pt x="417" y="8061"/>
                    </a:lnTo>
                    <a:lnTo>
                      <a:pt x="48" y="8680"/>
                    </a:lnTo>
                    <a:lnTo>
                      <a:pt x="751" y="8859"/>
                    </a:lnTo>
                    <a:lnTo>
                      <a:pt x="2977" y="9430"/>
                    </a:lnTo>
                    <a:lnTo>
                      <a:pt x="3561" y="11538"/>
                    </a:lnTo>
                    <a:lnTo>
                      <a:pt x="3751" y="12216"/>
                    </a:lnTo>
                    <a:lnTo>
                      <a:pt x="4382" y="11859"/>
                    </a:lnTo>
                    <a:lnTo>
                      <a:pt x="6394" y="10740"/>
                    </a:lnTo>
                    <a:lnTo>
                      <a:pt x="8323" y="11835"/>
                    </a:lnTo>
                    <a:lnTo>
                      <a:pt x="8954" y="12192"/>
                    </a:lnTo>
                    <a:lnTo>
                      <a:pt x="9145" y="11502"/>
                    </a:lnTo>
                    <a:lnTo>
                      <a:pt x="9740" y="9335"/>
                    </a:lnTo>
                    <a:lnTo>
                      <a:pt x="11895" y="8763"/>
                    </a:lnTo>
                    <a:lnTo>
                      <a:pt x="12478" y="8621"/>
                    </a:lnTo>
                    <a:lnTo>
                      <a:pt x="12478" y="8359"/>
                    </a:lnTo>
                    <a:lnTo>
                      <a:pt x="12240" y="7978"/>
                    </a:lnTo>
                    <a:lnTo>
                      <a:pt x="11073" y="6025"/>
                    </a:lnTo>
                    <a:lnTo>
                      <a:pt x="12193"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7"/>
              <p:cNvSpPr/>
              <p:nvPr/>
            </p:nvSpPr>
            <p:spPr>
              <a:xfrm>
                <a:off x="6469850" y="-1717650"/>
                <a:ext cx="231600" cy="217325"/>
              </a:xfrm>
              <a:custGeom>
                <a:avLst/>
                <a:gdLst/>
                <a:ahLst/>
                <a:cxnLst/>
                <a:rect l="l" t="t" r="r" b="b"/>
                <a:pathLst>
                  <a:path w="9264" h="8693" extrusionOk="0">
                    <a:moveTo>
                      <a:pt x="9251" y="1"/>
                    </a:moveTo>
                    <a:cubicBezTo>
                      <a:pt x="8692" y="49"/>
                      <a:pt x="8192" y="132"/>
                      <a:pt x="7704" y="263"/>
                    </a:cubicBezTo>
                    <a:lnTo>
                      <a:pt x="8263" y="418"/>
                    </a:lnTo>
                    <a:lnTo>
                      <a:pt x="7192" y="2215"/>
                    </a:lnTo>
                    <a:lnTo>
                      <a:pt x="4644" y="2215"/>
                    </a:lnTo>
                    <a:cubicBezTo>
                      <a:pt x="4453" y="2430"/>
                      <a:pt x="4275" y="2668"/>
                      <a:pt x="4108" y="2906"/>
                    </a:cubicBezTo>
                    <a:lnTo>
                      <a:pt x="7299" y="2906"/>
                    </a:lnTo>
                    <a:lnTo>
                      <a:pt x="8311" y="4609"/>
                    </a:lnTo>
                    <a:lnTo>
                      <a:pt x="6239" y="5144"/>
                    </a:lnTo>
                    <a:lnTo>
                      <a:pt x="4036" y="3001"/>
                    </a:lnTo>
                    <a:cubicBezTo>
                      <a:pt x="4025" y="3025"/>
                      <a:pt x="4013" y="3037"/>
                      <a:pt x="3989" y="3061"/>
                    </a:cubicBezTo>
                    <a:cubicBezTo>
                      <a:pt x="3870" y="3239"/>
                      <a:pt x="3751" y="3442"/>
                      <a:pt x="3655" y="3620"/>
                    </a:cubicBezTo>
                    <a:lnTo>
                      <a:pt x="5811" y="5704"/>
                    </a:lnTo>
                    <a:lnTo>
                      <a:pt x="5287" y="7609"/>
                    </a:lnTo>
                    <a:lnTo>
                      <a:pt x="3429" y="6561"/>
                    </a:lnTo>
                    <a:lnTo>
                      <a:pt x="3429" y="4037"/>
                    </a:lnTo>
                    <a:cubicBezTo>
                      <a:pt x="3024" y="4823"/>
                      <a:pt x="2822" y="5525"/>
                      <a:pt x="2727" y="5906"/>
                    </a:cubicBezTo>
                    <a:lnTo>
                      <a:pt x="2727" y="6656"/>
                    </a:lnTo>
                    <a:lnTo>
                      <a:pt x="977" y="7633"/>
                    </a:lnTo>
                    <a:lnTo>
                      <a:pt x="691" y="6597"/>
                    </a:lnTo>
                    <a:cubicBezTo>
                      <a:pt x="453" y="6633"/>
                      <a:pt x="215" y="6704"/>
                      <a:pt x="0" y="6764"/>
                    </a:cubicBezTo>
                    <a:lnTo>
                      <a:pt x="346" y="8002"/>
                    </a:lnTo>
                    <a:lnTo>
                      <a:pt x="536" y="8692"/>
                    </a:lnTo>
                    <a:lnTo>
                      <a:pt x="1167" y="8335"/>
                    </a:lnTo>
                    <a:lnTo>
                      <a:pt x="3179" y="7216"/>
                    </a:lnTo>
                    <a:lnTo>
                      <a:pt x="5108" y="8300"/>
                    </a:lnTo>
                    <a:lnTo>
                      <a:pt x="5739" y="8657"/>
                    </a:lnTo>
                    <a:lnTo>
                      <a:pt x="5930" y="7978"/>
                    </a:lnTo>
                    <a:lnTo>
                      <a:pt x="6525" y="5799"/>
                    </a:lnTo>
                    <a:lnTo>
                      <a:pt x="8680" y="5240"/>
                    </a:lnTo>
                    <a:lnTo>
                      <a:pt x="9263" y="5085"/>
                    </a:lnTo>
                    <a:lnTo>
                      <a:pt x="9263" y="4835"/>
                    </a:lnTo>
                    <a:lnTo>
                      <a:pt x="9025" y="4454"/>
                    </a:lnTo>
                    <a:lnTo>
                      <a:pt x="7858" y="2501"/>
                    </a:lnTo>
                    <a:lnTo>
                      <a:pt x="8978" y="620"/>
                    </a:lnTo>
                    <a:lnTo>
                      <a:pt x="9251" y="144"/>
                    </a:lnTo>
                    <a:lnTo>
                      <a:pt x="9251"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7"/>
              <p:cNvSpPr/>
              <p:nvPr/>
            </p:nvSpPr>
            <p:spPr>
              <a:xfrm>
                <a:off x="6160275" y="-1414625"/>
                <a:ext cx="225650" cy="220875"/>
              </a:xfrm>
              <a:custGeom>
                <a:avLst/>
                <a:gdLst/>
                <a:ahLst/>
                <a:cxnLst/>
                <a:rect l="l" t="t" r="r" b="b"/>
                <a:pathLst>
                  <a:path w="9026" h="8835" extrusionOk="0">
                    <a:moveTo>
                      <a:pt x="6990" y="3013"/>
                    </a:moveTo>
                    <a:lnTo>
                      <a:pt x="8002" y="4727"/>
                    </a:lnTo>
                    <a:lnTo>
                      <a:pt x="5930" y="5263"/>
                    </a:lnTo>
                    <a:lnTo>
                      <a:pt x="3620" y="3013"/>
                    </a:lnTo>
                    <a:close/>
                    <a:moveTo>
                      <a:pt x="3120" y="3513"/>
                    </a:moveTo>
                    <a:lnTo>
                      <a:pt x="5501" y="5811"/>
                    </a:lnTo>
                    <a:lnTo>
                      <a:pt x="4978" y="7716"/>
                    </a:lnTo>
                    <a:lnTo>
                      <a:pt x="3120" y="6680"/>
                    </a:lnTo>
                    <a:lnTo>
                      <a:pt x="3120" y="3513"/>
                    </a:lnTo>
                    <a:close/>
                    <a:moveTo>
                      <a:pt x="8549" y="0"/>
                    </a:moveTo>
                    <a:lnTo>
                      <a:pt x="8549" y="12"/>
                    </a:lnTo>
                    <a:lnTo>
                      <a:pt x="8240" y="12"/>
                    </a:lnTo>
                    <a:cubicBezTo>
                      <a:pt x="7585" y="12"/>
                      <a:pt x="6966" y="48"/>
                      <a:pt x="6394" y="143"/>
                    </a:cubicBezTo>
                    <a:lnTo>
                      <a:pt x="7954" y="548"/>
                    </a:lnTo>
                    <a:lnTo>
                      <a:pt x="6883" y="2346"/>
                    </a:lnTo>
                    <a:lnTo>
                      <a:pt x="3608" y="2346"/>
                    </a:lnTo>
                    <a:lnTo>
                      <a:pt x="5751" y="262"/>
                    </a:lnTo>
                    <a:lnTo>
                      <a:pt x="5751" y="262"/>
                    </a:lnTo>
                    <a:cubicBezTo>
                      <a:pt x="5228" y="381"/>
                      <a:pt x="4739" y="536"/>
                      <a:pt x="4275" y="727"/>
                    </a:cubicBezTo>
                    <a:lnTo>
                      <a:pt x="3096" y="1870"/>
                    </a:lnTo>
                    <a:lnTo>
                      <a:pt x="3096" y="1370"/>
                    </a:lnTo>
                    <a:cubicBezTo>
                      <a:pt x="2442" y="1810"/>
                      <a:pt x="1882" y="2382"/>
                      <a:pt x="1418" y="3048"/>
                    </a:cubicBezTo>
                    <a:lnTo>
                      <a:pt x="1894" y="3048"/>
                    </a:lnTo>
                    <a:lnTo>
                      <a:pt x="822" y="4084"/>
                    </a:lnTo>
                    <a:cubicBezTo>
                      <a:pt x="596" y="4584"/>
                      <a:pt x="417" y="5084"/>
                      <a:pt x="298" y="5561"/>
                    </a:cubicBezTo>
                    <a:lnTo>
                      <a:pt x="2382" y="3537"/>
                    </a:lnTo>
                    <a:lnTo>
                      <a:pt x="2382" y="6811"/>
                    </a:lnTo>
                    <a:lnTo>
                      <a:pt x="632" y="7799"/>
                    </a:lnTo>
                    <a:lnTo>
                      <a:pt x="179" y="6156"/>
                    </a:lnTo>
                    <a:cubicBezTo>
                      <a:pt x="48" y="6918"/>
                      <a:pt x="1" y="7573"/>
                      <a:pt x="1" y="8049"/>
                    </a:cubicBezTo>
                    <a:lnTo>
                      <a:pt x="1" y="8168"/>
                    </a:lnTo>
                    <a:lnTo>
                      <a:pt x="179" y="8835"/>
                    </a:lnTo>
                    <a:lnTo>
                      <a:pt x="810" y="8478"/>
                    </a:lnTo>
                    <a:lnTo>
                      <a:pt x="2823" y="7358"/>
                    </a:lnTo>
                    <a:lnTo>
                      <a:pt x="4751" y="8454"/>
                    </a:lnTo>
                    <a:lnTo>
                      <a:pt x="5382" y="8811"/>
                    </a:lnTo>
                    <a:lnTo>
                      <a:pt x="5573" y="8120"/>
                    </a:lnTo>
                    <a:lnTo>
                      <a:pt x="6168" y="5954"/>
                    </a:lnTo>
                    <a:lnTo>
                      <a:pt x="8323" y="5382"/>
                    </a:lnTo>
                    <a:lnTo>
                      <a:pt x="9026" y="5203"/>
                    </a:lnTo>
                    <a:lnTo>
                      <a:pt x="8669" y="4596"/>
                    </a:lnTo>
                    <a:lnTo>
                      <a:pt x="7537" y="2596"/>
                    </a:lnTo>
                    <a:lnTo>
                      <a:pt x="8657" y="727"/>
                    </a:lnTo>
                    <a:lnTo>
                      <a:pt x="9014" y="108"/>
                    </a:lnTo>
                    <a:lnTo>
                      <a:pt x="8549"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7"/>
              <p:cNvSpPr/>
              <p:nvPr/>
            </p:nvSpPr>
            <p:spPr>
              <a:xfrm>
                <a:off x="7018425" y="-1500650"/>
                <a:ext cx="311675" cy="305425"/>
              </a:xfrm>
              <a:custGeom>
                <a:avLst/>
                <a:gdLst/>
                <a:ahLst/>
                <a:cxnLst/>
                <a:rect l="l" t="t" r="r" b="b"/>
                <a:pathLst>
                  <a:path w="12467" h="12217" extrusionOk="0">
                    <a:moveTo>
                      <a:pt x="4072" y="1084"/>
                    </a:moveTo>
                    <a:lnTo>
                      <a:pt x="5942" y="2132"/>
                    </a:lnTo>
                    <a:lnTo>
                      <a:pt x="5942" y="5299"/>
                    </a:lnTo>
                    <a:lnTo>
                      <a:pt x="3560" y="2989"/>
                    </a:lnTo>
                    <a:lnTo>
                      <a:pt x="4072" y="1084"/>
                    </a:lnTo>
                    <a:close/>
                    <a:moveTo>
                      <a:pt x="8394" y="1036"/>
                    </a:moveTo>
                    <a:lnTo>
                      <a:pt x="8942" y="3049"/>
                    </a:lnTo>
                    <a:lnTo>
                      <a:pt x="6632" y="5299"/>
                    </a:lnTo>
                    <a:lnTo>
                      <a:pt x="6632" y="2025"/>
                    </a:lnTo>
                    <a:lnTo>
                      <a:pt x="8394" y="1036"/>
                    </a:lnTo>
                    <a:close/>
                    <a:moveTo>
                      <a:pt x="3120" y="3525"/>
                    </a:moveTo>
                    <a:lnTo>
                      <a:pt x="5430" y="5775"/>
                    </a:lnTo>
                    <a:lnTo>
                      <a:pt x="2072" y="5775"/>
                    </a:lnTo>
                    <a:lnTo>
                      <a:pt x="1060" y="4061"/>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5430" y="6454"/>
                    </a:moveTo>
                    <a:lnTo>
                      <a:pt x="3048" y="8763"/>
                    </a:lnTo>
                    <a:lnTo>
                      <a:pt x="1084" y="8252"/>
                    </a:lnTo>
                    <a:lnTo>
                      <a:pt x="2156" y="6454"/>
                    </a:lnTo>
                    <a:close/>
                    <a:moveTo>
                      <a:pt x="6632" y="6954"/>
                    </a:moveTo>
                    <a:lnTo>
                      <a:pt x="9014" y="9252"/>
                    </a:lnTo>
                    <a:lnTo>
                      <a:pt x="8502" y="11157"/>
                    </a:lnTo>
                    <a:lnTo>
                      <a:pt x="6632" y="10121"/>
                    </a:lnTo>
                    <a:lnTo>
                      <a:pt x="6632" y="6954"/>
                    </a:lnTo>
                    <a:close/>
                    <a:moveTo>
                      <a:pt x="5942" y="6930"/>
                    </a:moveTo>
                    <a:lnTo>
                      <a:pt x="5942" y="10204"/>
                    </a:lnTo>
                    <a:lnTo>
                      <a:pt x="4180" y="11192"/>
                    </a:lnTo>
                    <a:lnTo>
                      <a:pt x="3632" y="9180"/>
                    </a:lnTo>
                    <a:lnTo>
                      <a:pt x="5942" y="6930"/>
                    </a:lnTo>
                    <a:close/>
                    <a:moveTo>
                      <a:pt x="8835" y="1"/>
                    </a:moveTo>
                    <a:lnTo>
                      <a:pt x="8216" y="358"/>
                    </a:lnTo>
                    <a:lnTo>
                      <a:pt x="6204" y="1465"/>
                    </a:lnTo>
                    <a:lnTo>
                      <a:pt x="4275" y="382"/>
                    </a:lnTo>
                    <a:lnTo>
                      <a:pt x="3644" y="24"/>
                    </a:lnTo>
                    <a:lnTo>
                      <a:pt x="3453" y="715"/>
                    </a:lnTo>
                    <a:lnTo>
                      <a:pt x="2858" y="2882"/>
                    </a:lnTo>
                    <a:lnTo>
                      <a:pt x="703" y="3453"/>
                    </a:lnTo>
                    <a:lnTo>
                      <a:pt x="0" y="3632"/>
                    </a:lnTo>
                    <a:lnTo>
                      <a:pt x="370" y="4239"/>
                    </a:lnTo>
                    <a:lnTo>
                      <a:pt x="1536" y="6192"/>
                    </a:lnTo>
                    <a:lnTo>
                      <a:pt x="417" y="8061"/>
                    </a:lnTo>
                    <a:lnTo>
                      <a:pt x="48" y="8680"/>
                    </a:lnTo>
                    <a:lnTo>
                      <a:pt x="739" y="8859"/>
                    </a:lnTo>
                    <a:lnTo>
                      <a:pt x="2977" y="9430"/>
                    </a:lnTo>
                    <a:lnTo>
                      <a:pt x="3560" y="11538"/>
                    </a:lnTo>
                    <a:lnTo>
                      <a:pt x="3751" y="12216"/>
                    </a:lnTo>
                    <a:lnTo>
                      <a:pt x="4370" y="11859"/>
                    </a:lnTo>
                    <a:lnTo>
                      <a:pt x="6382" y="10740"/>
                    </a:lnTo>
                    <a:lnTo>
                      <a:pt x="8323" y="11835"/>
                    </a:lnTo>
                    <a:lnTo>
                      <a:pt x="8942" y="12192"/>
                    </a:lnTo>
                    <a:lnTo>
                      <a:pt x="9133" y="11502"/>
                    </a:lnTo>
                    <a:lnTo>
                      <a:pt x="9728" y="9335"/>
                    </a:lnTo>
                    <a:lnTo>
                      <a:pt x="11895" y="8763"/>
                    </a:lnTo>
                    <a:lnTo>
                      <a:pt x="12466" y="8621"/>
                    </a:lnTo>
                    <a:lnTo>
                      <a:pt x="12466" y="8359"/>
                    </a:lnTo>
                    <a:lnTo>
                      <a:pt x="12228" y="7978"/>
                    </a:lnTo>
                    <a:lnTo>
                      <a:pt x="11073" y="6025"/>
                    </a:lnTo>
                    <a:lnTo>
                      <a:pt x="12192" y="4156"/>
                    </a:lnTo>
                    <a:lnTo>
                      <a:pt x="12454" y="3691"/>
                    </a:lnTo>
                    <a:lnTo>
                      <a:pt x="12454" y="3513"/>
                    </a:lnTo>
                    <a:lnTo>
                      <a:pt x="11847" y="3346"/>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7"/>
              <p:cNvSpPr/>
              <p:nvPr/>
            </p:nvSpPr>
            <p:spPr>
              <a:xfrm>
                <a:off x="7018125" y="-1717950"/>
                <a:ext cx="311675" cy="217325"/>
              </a:xfrm>
              <a:custGeom>
                <a:avLst/>
                <a:gdLst/>
                <a:ahLst/>
                <a:cxnLst/>
                <a:rect l="l" t="t" r="r" b="b"/>
                <a:pathLst>
                  <a:path w="12467" h="8693" extrusionOk="0">
                    <a:moveTo>
                      <a:pt x="10514" y="2918"/>
                    </a:moveTo>
                    <a:lnTo>
                      <a:pt x="11526" y="4621"/>
                    </a:lnTo>
                    <a:lnTo>
                      <a:pt x="9466" y="5156"/>
                    </a:lnTo>
                    <a:lnTo>
                      <a:pt x="7156" y="2918"/>
                    </a:lnTo>
                    <a:close/>
                    <a:moveTo>
                      <a:pt x="5442" y="2918"/>
                    </a:moveTo>
                    <a:lnTo>
                      <a:pt x="3060" y="5216"/>
                    </a:lnTo>
                    <a:lnTo>
                      <a:pt x="1096" y="4716"/>
                    </a:lnTo>
                    <a:lnTo>
                      <a:pt x="2168" y="2918"/>
                    </a:lnTo>
                    <a:close/>
                    <a:moveTo>
                      <a:pt x="6644" y="3406"/>
                    </a:moveTo>
                    <a:lnTo>
                      <a:pt x="9026" y="5716"/>
                    </a:lnTo>
                    <a:lnTo>
                      <a:pt x="8514" y="7621"/>
                    </a:lnTo>
                    <a:lnTo>
                      <a:pt x="6644" y="6573"/>
                    </a:lnTo>
                    <a:lnTo>
                      <a:pt x="6644" y="3406"/>
                    </a:lnTo>
                    <a:close/>
                    <a:moveTo>
                      <a:pt x="5954" y="3394"/>
                    </a:moveTo>
                    <a:lnTo>
                      <a:pt x="5954" y="6668"/>
                    </a:lnTo>
                    <a:lnTo>
                      <a:pt x="4192" y="7645"/>
                    </a:lnTo>
                    <a:lnTo>
                      <a:pt x="3644" y="5633"/>
                    </a:lnTo>
                    <a:lnTo>
                      <a:pt x="5954" y="3394"/>
                    </a:lnTo>
                    <a:close/>
                    <a:moveTo>
                      <a:pt x="417" y="1"/>
                    </a:moveTo>
                    <a:lnTo>
                      <a:pt x="1" y="96"/>
                    </a:lnTo>
                    <a:lnTo>
                      <a:pt x="370" y="715"/>
                    </a:lnTo>
                    <a:lnTo>
                      <a:pt x="1525" y="2656"/>
                    </a:lnTo>
                    <a:lnTo>
                      <a:pt x="417" y="4537"/>
                    </a:lnTo>
                    <a:lnTo>
                      <a:pt x="36" y="5144"/>
                    </a:lnTo>
                    <a:lnTo>
                      <a:pt x="739" y="5323"/>
                    </a:lnTo>
                    <a:lnTo>
                      <a:pt x="2977" y="5906"/>
                    </a:lnTo>
                    <a:lnTo>
                      <a:pt x="3549" y="8002"/>
                    </a:lnTo>
                    <a:lnTo>
                      <a:pt x="3751" y="8693"/>
                    </a:lnTo>
                    <a:lnTo>
                      <a:pt x="4370" y="8335"/>
                    </a:lnTo>
                    <a:lnTo>
                      <a:pt x="6382" y="7216"/>
                    </a:lnTo>
                    <a:lnTo>
                      <a:pt x="8311" y="8300"/>
                    </a:lnTo>
                    <a:lnTo>
                      <a:pt x="8942" y="8657"/>
                    </a:lnTo>
                    <a:lnTo>
                      <a:pt x="9133" y="7978"/>
                    </a:lnTo>
                    <a:lnTo>
                      <a:pt x="9728" y="5799"/>
                    </a:lnTo>
                    <a:lnTo>
                      <a:pt x="11883" y="5240"/>
                    </a:lnTo>
                    <a:lnTo>
                      <a:pt x="12466" y="5085"/>
                    </a:lnTo>
                    <a:lnTo>
                      <a:pt x="12466" y="4835"/>
                    </a:lnTo>
                    <a:lnTo>
                      <a:pt x="12228" y="4442"/>
                    </a:lnTo>
                    <a:lnTo>
                      <a:pt x="11073" y="2501"/>
                    </a:lnTo>
                    <a:lnTo>
                      <a:pt x="12181" y="620"/>
                    </a:lnTo>
                    <a:lnTo>
                      <a:pt x="12466" y="156"/>
                    </a:lnTo>
                    <a:lnTo>
                      <a:pt x="12466" y="1"/>
                    </a:lnTo>
                    <a:lnTo>
                      <a:pt x="9776" y="1"/>
                    </a:lnTo>
                    <a:lnTo>
                      <a:pt x="11490" y="442"/>
                    </a:lnTo>
                    <a:lnTo>
                      <a:pt x="10419" y="2239"/>
                    </a:lnTo>
                    <a:lnTo>
                      <a:pt x="7144" y="2239"/>
                    </a:lnTo>
                    <a:lnTo>
                      <a:pt x="9442" y="1"/>
                    </a:lnTo>
                    <a:lnTo>
                      <a:pt x="8454" y="1"/>
                    </a:lnTo>
                    <a:lnTo>
                      <a:pt x="6632" y="1751"/>
                    </a:lnTo>
                    <a:lnTo>
                      <a:pt x="6632" y="1"/>
                    </a:lnTo>
                    <a:lnTo>
                      <a:pt x="5930" y="1"/>
                    </a:lnTo>
                    <a:lnTo>
                      <a:pt x="5930" y="1751"/>
                    </a:lnTo>
                    <a:lnTo>
                      <a:pt x="4120" y="1"/>
                    </a:lnTo>
                    <a:lnTo>
                      <a:pt x="3120" y="1"/>
                    </a:lnTo>
                    <a:lnTo>
                      <a:pt x="5430" y="2239"/>
                    </a:lnTo>
                    <a:lnTo>
                      <a:pt x="2060" y="2239"/>
                    </a:lnTo>
                    <a:lnTo>
                      <a:pt x="1048" y="537"/>
                    </a:lnTo>
                    <a:lnTo>
                      <a:pt x="3120"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7"/>
              <p:cNvSpPr/>
              <p:nvPr/>
            </p:nvSpPr>
            <p:spPr>
              <a:xfrm>
                <a:off x="67005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4" y="11145"/>
                    </a:lnTo>
                    <a:lnTo>
                      <a:pt x="6656" y="10109"/>
                    </a:lnTo>
                    <a:lnTo>
                      <a:pt x="6656" y="6942"/>
                    </a:lnTo>
                    <a:close/>
                    <a:moveTo>
                      <a:pt x="5954" y="6918"/>
                    </a:moveTo>
                    <a:lnTo>
                      <a:pt x="5954" y="10192"/>
                    </a:lnTo>
                    <a:lnTo>
                      <a:pt x="4204"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7" y="6192"/>
                    </a:lnTo>
                    <a:lnTo>
                      <a:pt x="417" y="8073"/>
                    </a:lnTo>
                    <a:lnTo>
                      <a:pt x="48" y="8680"/>
                    </a:lnTo>
                    <a:lnTo>
                      <a:pt x="751" y="8859"/>
                    </a:lnTo>
                    <a:lnTo>
                      <a:pt x="2977" y="9442"/>
                    </a:lnTo>
                    <a:lnTo>
                      <a:pt x="3561"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7"/>
              <p:cNvSpPr/>
              <p:nvPr/>
            </p:nvSpPr>
            <p:spPr>
              <a:xfrm>
                <a:off x="6700525" y="-1718525"/>
                <a:ext cx="314650" cy="217600"/>
              </a:xfrm>
              <a:custGeom>
                <a:avLst/>
                <a:gdLst/>
                <a:ahLst/>
                <a:cxnLst/>
                <a:rect l="l" t="t" r="r" b="b"/>
                <a:pathLst>
                  <a:path w="12586" h="8704" extrusionOk="0">
                    <a:moveTo>
                      <a:pt x="10526" y="2941"/>
                    </a:moveTo>
                    <a:lnTo>
                      <a:pt x="11538" y="4644"/>
                    </a:lnTo>
                    <a:lnTo>
                      <a:pt x="9466" y="5179"/>
                    </a:lnTo>
                    <a:lnTo>
                      <a:pt x="7168"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4" y="7668"/>
                    </a:lnTo>
                    <a:lnTo>
                      <a:pt x="3656" y="5656"/>
                    </a:lnTo>
                    <a:lnTo>
                      <a:pt x="5954" y="3417"/>
                    </a:lnTo>
                    <a:close/>
                    <a:moveTo>
                      <a:pt x="394" y="0"/>
                    </a:moveTo>
                    <a:lnTo>
                      <a:pt x="1" y="107"/>
                    </a:lnTo>
                    <a:lnTo>
                      <a:pt x="358" y="726"/>
                    </a:lnTo>
                    <a:lnTo>
                      <a:pt x="1525" y="2667"/>
                    </a:lnTo>
                    <a:lnTo>
                      <a:pt x="405" y="4548"/>
                    </a:lnTo>
                    <a:lnTo>
                      <a:pt x="36" y="5156"/>
                    </a:lnTo>
                    <a:lnTo>
                      <a:pt x="739" y="5334"/>
                    </a:lnTo>
                    <a:lnTo>
                      <a:pt x="2965" y="5918"/>
                    </a:lnTo>
                    <a:lnTo>
                      <a:pt x="3549" y="8013"/>
                    </a:lnTo>
                    <a:lnTo>
                      <a:pt x="3739" y="8704"/>
                    </a:lnTo>
                    <a:lnTo>
                      <a:pt x="4370" y="8346"/>
                    </a:lnTo>
                    <a:lnTo>
                      <a:pt x="6370" y="7227"/>
                    </a:lnTo>
                    <a:lnTo>
                      <a:pt x="8311" y="8311"/>
                    </a:lnTo>
                    <a:lnTo>
                      <a:pt x="8930" y="8668"/>
                    </a:lnTo>
                    <a:lnTo>
                      <a:pt x="9133" y="7989"/>
                    </a:lnTo>
                    <a:lnTo>
                      <a:pt x="9728" y="5810"/>
                    </a:lnTo>
                    <a:lnTo>
                      <a:pt x="11883" y="5251"/>
                    </a:lnTo>
                    <a:lnTo>
                      <a:pt x="12586" y="5072"/>
                    </a:lnTo>
                    <a:lnTo>
                      <a:pt x="12228" y="4453"/>
                    </a:lnTo>
                    <a:lnTo>
                      <a:pt x="11062" y="2512"/>
                    </a:lnTo>
                    <a:lnTo>
                      <a:pt x="12181" y="631"/>
                    </a:lnTo>
                    <a:lnTo>
                      <a:pt x="12538" y="24"/>
                    </a:lnTo>
                    <a:lnTo>
                      <a:pt x="12478" y="0"/>
                    </a:lnTo>
                    <a:lnTo>
                      <a:pt x="9752"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7"/>
              <p:cNvSpPr/>
              <p:nvPr/>
            </p:nvSpPr>
            <p:spPr>
              <a:xfrm>
                <a:off x="7647075" y="-1500650"/>
                <a:ext cx="311975" cy="305425"/>
              </a:xfrm>
              <a:custGeom>
                <a:avLst/>
                <a:gdLst/>
                <a:ahLst/>
                <a:cxnLst/>
                <a:rect l="l" t="t" r="r" b="b"/>
                <a:pathLst>
                  <a:path w="12479" h="12217" extrusionOk="0">
                    <a:moveTo>
                      <a:pt x="4084" y="1084"/>
                    </a:moveTo>
                    <a:lnTo>
                      <a:pt x="5942" y="2132"/>
                    </a:lnTo>
                    <a:lnTo>
                      <a:pt x="5942" y="5299"/>
                    </a:lnTo>
                    <a:lnTo>
                      <a:pt x="3560"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7" y="6454"/>
                    </a:lnTo>
                    <a:close/>
                    <a:moveTo>
                      <a:pt x="6644" y="6954"/>
                    </a:moveTo>
                    <a:lnTo>
                      <a:pt x="9025" y="9252"/>
                    </a:lnTo>
                    <a:lnTo>
                      <a:pt x="8502" y="11157"/>
                    </a:lnTo>
                    <a:lnTo>
                      <a:pt x="6644" y="10121"/>
                    </a:lnTo>
                    <a:lnTo>
                      <a:pt x="6644" y="6954"/>
                    </a:lnTo>
                    <a:close/>
                    <a:moveTo>
                      <a:pt x="5942" y="6930"/>
                    </a:moveTo>
                    <a:lnTo>
                      <a:pt x="5942" y="10204"/>
                    </a:lnTo>
                    <a:lnTo>
                      <a:pt x="4191"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0" y="3632"/>
                    </a:lnTo>
                    <a:lnTo>
                      <a:pt x="381" y="4239"/>
                    </a:lnTo>
                    <a:lnTo>
                      <a:pt x="1536" y="6192"/>
                    </a:lnTo>
                    <a:lnTo>
                      <a:pt x="417" y="8061"/>
                    </a:lnTo>
                    <a:lnTo>
                      <a:pt x="48" y="8680"/>
                    </a:lnTo>
                    <a:lnTo>
                      <a:pt x="751" y="8859"/>
                    </a:lnTo>
                    <a:lnTo>
                      <a:pt x="2977" y="9430"/>
                    </a:lnTo>
                    <a:lnTo>
                      <a:pt x="3560" y="11538"/>
                    </a:lnTo>
                    <a:lnTo>
                      <a:pt x="3751" y="12216"/>
                    </a:lnTo>
                    <a:lnTo>
                      <a:pt x="4382" y="11859"/>
                    </a:lnTo>
                    <a:lnTo>
                      <a:pt x="6394" y="10740"/>
                    </a:lnTo>
                    <a:lnTo>
                      <a:pt x="8323" y="11835"/>
                    </a:lnTo>
                    <a:lnTo>
                      <a:pt x="8954" y="12192"/>
                    </a:lnTo>
                    <a:lnTo>
                      <a:pt x="9144" y="11502"/>
                    </a:lnTo>
                    <a:lnTo>
                      <a:pt x="9740" y="9335"/>
                    </a:lnTo>
                    <a:lnTo>
                      <a:pt x="11895" y="8763"/>
                    </a:lnTo>
                    <a:lnTo>
                      <a:pt x="12478" y="8621"/>
                    </a:lnTo>
                    <a:lnTo>
                      <a:pt x="12478" y="8359"/>
                    </a:lnTo>
                    <a:lnTo>
                      <a:pt x="12240" y="7978"/>
                    </a:lnTo>
                    <a:lnTo>
                      <a:pt x="11073" y="6025"/>
                    </a:lnTo>
                    <a:lnTo>
                      <a:pt x="12192"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7"/>
              <p:cNvSpPr/>
              <p:nvPr/>
            </p:nvSpPr>
            <p:spPr>
              <a:xfrm>
                <a:off x="7646775" y="-1718525"/>
                <a:ext cx="311975" cy="217600"/>
              </a:xfrm>
              <a:custGeom>
                <a:avLst/>
                <a:gdLst/>
                <a:ahLst/>
                <a:cxnLst/>
                <a:rect l="l" t="t" r="r" b="b"/>
                <a:pathLst>
                  <a:path w="12479" h="8704" extrusionOk="0">
                    <a:moveTo>
                      <a:pt x="10526" y="2941"/>
                    </a:moveTo>
                    <a:lnTo>
                      <a:pt x="11538" y="4644"/>
                    </a:lnTo>
                    <a:lnTo>
                      <a:pt x="9466" y="5179"/>
                    </a:lnTo>
                    <a:lnTo>
                      <a:pt x="7156"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3" y="7668"/>
                    </a:lnTo>
                    <a:lnTo>
                      <a:pt x="3644" y="5656"/>
                    </a:lnTo>
                    <a:lnTo>
                      <a:pt x="5954" y="3417"/>
                    </a:lnTo>
                    <a:close/>
                    <a:moveTo>
                      <a:pt x="417" y="0"/>
                    </a:moveTo>
                    <a:lnTo>
                      <a:pt x="1" y="107"/>
                    </a:lnTo>
                    <a:lnTo>
                      <a:pt x="370" y="726"/>
                    </a:lnTo>
                    <a:lnTo>
                      <a:pt x="1536" y="2667"/>
                    </a:lnTo>
                    <a:lnTo>
                      <a:pt x="417" y="4548"/>
                    </a:lnTo>
                    <a:lnTo>
                      <a:pt x="48" y="5156"/>
                    </a:lnTo>
                    <a:lnTo>
                      <a:pt x="751" y="5334"/>
                    </a:lnTo>
                    <a:lnTo>
                      <a:pt x="2977" y="5918"/>
                    </a:lnTo>
                    <a:lnTo>
                      <a:pt x="3561" y="8013"/>
                    </a:lnTo>
                    <a:lnTo>
                      <a:pt x="3751" y="8704"/>
                    </a:lnTo>
                    <a:lnTo>
                      <a:pt x="4382" y="8346"/>
                    </a:lnTo>
                    <a:lnTo>
                      <a:pt x="6382" y="7227"/>
                    </a:lnTo>
                    <a:lnTo>
                      <a:pt x="8323" y="8311"/>
                    </a:lnTo>
                    <a:lnTo>
                      <a:pt x="8942" y="8668"/>
                    </a:lnTo>
                    <a:lnTo>
                      <a:pt x="9145" y="7989"/>
                    </a:lnTo>
                    <a:lnTo>
                      <a:pt x="9740" y="5810"/>
                    </a:lnTo>
                    <a:lnTo>
                      <a:pt x="11895" y="5251"/>
                    </a:lnTo>
                    <a:lnTo>
                      <a:pt x="12478" y="5096"/>
                    </a:lnTo>
                    <a:lnTo>
                      <a:pt x="12478" y="4846"/>
                    </a:lnTo>
                    <a:lnTo>
                      <a:pt x="12240" y="4453"/>
                    </a:lnTo>
                    <a:lnTo>
                      <a:pt x="11073" y="2512"/>
                    </a:lnTo>
                    <a:lnTo>
                      <a:pt x="12193" y="631"/>
                    </a:lnTo>
                    <a:lnTo>
                      <a:pt x="12335" y="393"/>
                    </a:lnTo>
                    <a:cubicBezTo>
                      <a:pt x="11597" y="143"/>
                      <a:pt x="10764" y="0"/>
                      <a:pt x="9883" y="0"/>
                    </a:cubicBezTo>
                    <a:lnTo>
                      <a:pt x="9776"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7"/>
              <p:cNvSpPr/>
              <p:nvPr/>
            </p:nvSpPr>
            <p:spPr>
              <a:xfrm>
                <a:off x="7329475" y="-1500350"/>
                <a:ext cx="314650" cy="305425"/>
              </a:xfrm>
              <a:custGeom>
                <a:avLst/>
                <a:gdLst/>
                <a:ahLst/>
                <a:cxnLst/>
                <a:rect l="l" t="t" r="r" b="b"/>
                <a:pathLst>
                  <a:path w="12586" h="12217" extrusionOk="0">
                    <a:moveTo>
                      <a:pt x="4096" y="1072"/>
                    </a:moveTo>
                    <a:lnTo>
                      <a:pt x="5954" y="2120"/>
                    </a:lnTo>
                    <a:lnTo>
                      <a:pt x="5954" y="5287"/>
                    </a:lnTo>
                    <a:lnTo>
                      <a:pt x="3572" y="2977"/>
                    </a:lnTo>
                    <a:lnTo>
                      <a:pt x="4096" y="1072"/>
                    </a:lnTo>
                    <a:close/>
                    <a:moveTo>
                      <a:pt x="8406" y="1024"/>
                    </a:moveTo>
                    <a:lnTo>
                      <a:pt x="8954" y="3037"/>
                    </a:lnTo>
                    <a:lnTo>
                      <a:pt x="6656" y="5287"/>
                    </a:lnTo>
                    <a:lnTo>
                      <a:pt x="6656" y="2013"/>
                    </a:lnTo>
                    <a:lnTo>
                      <a:pt x="8406" y="1024"/>
                    </a:lnTo>
                    <a:close/>
                    <a:moveTo>
                      <a:pt x="3144" y="3513"/>
                    </a:moveTo>
                    <a:lnTo>
                      <a:pt x="5442"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5442" y="6442"/>
                    </a:moveTo>
                    <a:lnTo>
                      <a:pt x="3060" y="8751"/>
                    </a:lnTo>
                    <a:lnTo>
                      <a:pt x="1096" y="8240"/>
                    </a:lnTo>
                    <a:lnTo>
                      <a:pt x="2167" y="6442"/>
                    </a:lnTo>
                    <a:close/>
                    <a:moveTo>
                      <a:pt x="6656" y="6942"/>
                    </a:moveTo>
                    <a:lnTo>
                      <a:pt x="9037" y="9240"/>
                    </a:lnTo>
                    <a:lnTo>
                      <a:pt x="8513" y="11145"/>
                    </a:lnTo>
                    <a:lnTo>
                      <a:pt x="6656" y="10109"/>
                    </a:lnTo>
                    <a:lnTo>
                      <a:pt x="6656" y="6942"/>
                    </a:lnTo>
                    <a:close/>
                    <a:moveTo>
                      <a:pt x="5954" y="6918"/>
                    </a:moveTo>
                    <a:lnTo>
                      <a:pt x="5954" y="10192"/>
                    </a:lnTo>
                    <a:lnTo>
                      <a:pt x="4192" y="11180"/>
                    </a:lnTo>
                    <a:lnTo>
                      <a:pt x="3644" y="9168"/>
                    </a:lnTo>
                    <a:lnTo>
                      <a:pt x="5954" y="6918"/>
                    </a:lnTo>
                    <a:close/>
                    <a:moveTo>
                      <a:pt x="8835" y="0"/>
                    </a:moveTo>
                    <a:lnTo>
                      <a:pt x="8216" y="358"/>
                    </a:lnTo>
                    <a:lnTo>
                      <a:pt x="6204" y="1477"/>
                    </a:lnTo>
                    <a:lnTo>
                      <a:pt x="4275" y="381"/>
                    </a:lnTo>
                    <a:lnTo>
                      <a:pt x="3644" y="24"/>
                    </a:lnTo>
                    <a:lnTo>
                      <a:pt x="3453" y="715"/>
                    </a:lnTo>
                    <a:lnTo>
                      <a:pt x="2858" y="2882"/>
                    </a:lnTo>
                    <a:lnTo>
                      <a:pt x="703" y="3453"/>
                    </a:lnTo>
                    <a:lnTo>
                      <a:pt x="1" y="3632"/>
                    </a:lnTo>
                    <a:lnTo>
                      <a:pt x="370" y="4239"/>
                    </a:lnTo>
                    <a:lnTo>
                      <a:pt x="1525" y="6192"/>
                    </a:lnTo>
                    <a:lnTo>
                      <a:pt x="417" y="8073"/>
                    </a:lnTo>
                    <a:lnTo>
                      <a:pt x="36" y="8680"/>
                    </a:lnTo>
                    <a:lnTo>
                      <a:pt x="739" y="8859"/>
                    </a:lnTo>
                    <a:lnTo>
                      <a:pt x="2977" y="9442"/>
                    </a:lnTo>
                    <a:lnTo>
                      <a:pt x="3560" y="11538"/>
                    </a:lnTo>
                    <a:lnTo>
                      <a:pt x="3751" y="12216"/>
                    </a:lnTo>
                    <a:lnTo>
                      <a:pt x="4370" y="11859"/>
                    </a:lnTo>
                    <a:lnTo>
                      <a:pt x="6382" y="10752"/>
                    </a:lnTo>
                    <a:lnTo>
                      <a:pt x="8323" y="11835"/>
                    </a:lnTo>
                    <a:lnTo>
                      <a:pt x="8942" y="12192"/>
                    </a:lnTo>
                    <a:lnTo>
                      <a:pt x="9133" y="11502"/>
                    </a:lnTo>
                    <a:lnTo>
                      <a:pt x="9728" y="9335"/>
                    </a:lnTo>
                    <a:lnTo>
                      <a:pt x="11895" y="8763"/>
                    </a:lnTo>
                    <a:lnTo>
                      <a:pt x="12585" y="8585"/>
                    </a:lnTo>
                    <a:lnTo>
                      <a:pt x="12228" y="7978"/>
                    </a:lnTo>
                    <a:lnTo>
                      <a:pt x="11073" y="6025"/>
                    </a:lnTo>
                    <a:lnTo>
                      <a:pt x="12193" y="4156"/>
                    </a:lnTo>
                    <a:lnTo>
                      <a:pt x="12550" y="3537"/>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7"/>
              <p:cNvSpPr/>
              <p:nvPr/>
            </p:nvSpPr>
            <p:spPr>
              <a:xfrm>
                <a:off x="7329175" y="-1718525"/>
                <a:ext cx="314350" cy="217600"/>
              </a:xfrm>
              <a:custGeom>
                <a:avLst/>
                <a:gdLst/>
                <a:ahLst/>
                <a:cxnLst/>
                <a:rect l="l" t="t" r="r" b="b"/>
                <a:pathLst>
                  <a:path w="12574" h="8704" extrusionOk="0">
                    <a:moveTo>
                      <a:pt x="10538" y="2941"/>
                    </a:moveTo>
                    <a:lnTo>
                      <a:pt x="11550" y="4644"/>
                    </a:lnTo>
                    <a:lnTo>
                      <a:pt x="9478" y="5179"/>
                    </a:lnTo>
                    <a:lnTo>
                      <a:pt x="7168" y="2941"/>
                    </a:lnTo>
                    <a:close/>
                    <a:moveTo>
                      <a:pt x="5454" y="2941"/>
                    </a:moveTo>
                    <a:lnTo>
                      <a:pt x="3072" y="5239"/>
                    </a:lnTo>
                    <a:lnTo>
                      <a:pt x="1108" y="4739"/>
                    </a:lnTo>
                    <a:lnTo>
                      <a:pt x="2179" y="2941"/>
                    </a:lnTo>
                    <a:close/>
                    <a:moveTo>
                      <a:pt x="6668" y="3429"/>
                    </a:moveTo>
                    <a:lnTo>
                      <a:pt x="9049" y="5739"/>
                    </a:lnTo>
                    <a:lnTo>
                      <a:pt x="8525" y="7644"/>
                    </a:lnTo>
                    <a:lnTo>
                      <a:pt x="6668" y="6596"/>
                    </a:lnTo>
                    <a:lnTo>
                      <a:pt x="6668" y="3429"/>
                    </a:lnTo>
                    <a:close/>
                    <a:moveTo>
                      <a:pt x="5966" y="3417"/>
                    </a:moveTo>
                    <a:lnTo>
                      <a:pt x="5966" y="6691"/>
                    </a:lnTo>
                    <a:lnTo>
                      <a:pt x="4204" y="7668"/>
                    </a:lnTo>
                    <a:lnTo>
                      <a:pt x="3656" y="5656"/>
                    </a:lnTo>
                    <a:lnTo>
                      <a:pt x="5966" y="3417"/>
                    </a:lnTo>
                    <a:close/>
                    <a:moveTo>
                      <a:pt x="417" y="0"/>
                    </a:moveTo>
                    <a:lnTo>
                      <a:pt x="1" y="107"/>
                    </a:lnTo>
                    <a:lnTo>
                      <a:pt x="358" y="726"/>
                    </a:lnTo>
                    <a:lnTo>
                      <a:pt x="1513" y="2667"/>
                    </a:lnTo>
                    <a:lnTo>
                      <a:pt x="394" y="4548"/>
                    </a:lnTo>
                    <a:lnTo>
                      <a:pt x="24" y="5156"/>
                    </a:lnTo>
                    <a:lnTo>
                      <a:pt x="727" y="5334"/>
                    </a:lnTo>
                    <a:lnTo>
                      <a:pt x="2953" y="5918"/>
                    </a:lnTo>
                    <a:lnTo>
                      <a:pt x="3537" y="8013"/>
                    </a:lnTo>
                    <a:lnTo>
                      <a:pt x="3727" y="8704"/>
                    </a:lnTo>
                    <a:lnTo>
                      <a:pt x="4358" y="8346"/>
                    </a:lnTo>
                    <a:lnTo>
                      <a:pt x="6370" y="7227"/>
                    </a:lnTo>
                    <a:lnTo>
                      <a:pt x="8299" y="8311"/>
                    </a:lnTo>
                    <a:lnTo>
                      <a:pt x="8930" y="8668"/>
                    </a:lnTo>
                    <a:lnTo>
                      <a:pt x="9121" y="7989"/>
                    </a:lnTo>
                    <a:lnTo>
                      <a:pt x="9716" y="5810"/>
                    </a:lnTo>
                    <a:lnTo>
                      <a:pt x="11871" y="5251"/>
                    </a:lnTo>
                    <a:lnTo>
                      <a:pt x="12574" y="5072"/>
                    </a:lnTo>
                    <a:lnTo>
                      <a:pt x="12216" y="4453"/>
                    </a:lnTo>
                    <a:lnTo>
                      <a:pt x="11050" y="2512"/>
                    </a:lnTo>
                    <a:lnTo>
                      <a:pt x="12169" y="631"/>
                    </a:lnTo>
                    <a:lnTo>
                      <a:pt x="12526" y="24"/>
                    </a:lnTo>
                    <a:lnTo>
                      <a:pt x="12466" y="0"/>
                    </a:lnTo>
                    <a:lnTo>
                      <a:pt x="9740" y="0"/>
                    </a:lnTo>
                    <a:lnTo>
                      <a:pt x="11502" y="453"/>
                    </a:lnTo>
                    <a:lnTo>
                      <a:pt x="10430" y="2250"/>
                    </a:lnTo>
                    <a:lnTo>
                      <a:pt x="7156" y="2250"/>
                    </a:lnTo>
                    <a:lnTo>
                      <a:pt x="9466" y="0"/>
                    </a:lnTo>
                    <a:lnTo>
                      <a:pt x="8466" y="0"/>
                    </a:lnTo>
                    <a:lnTo>
                      <a:pt x="6644" y="1762"/>
                    </a:lnTo>
                    <a:lnTo>
                      <a:pt x="6644" y="0"/>
                    </a:lnTo>
                    <a:lnTo>
                      <a:pt x="5942" y="0"/>
                    </a:lnTo>
                    <a:lnTo>
                      <a:pt x="5942" y="1762"/>
                    </a:lnTo>
                    <a:lnTo>
                      <a:pt x="4132" y="0"/>
                    </a:lnTo>
                    <a:lnTo>
                      <a:pt x="3132" y="0"/>
                    </a:lnTo>
                    <a:lnTo>
                      <a:pt x="5442"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7"/>
              <p:cNvSpPr/>
              <p:nvPr/>
            </p:nvSpPr>
            <p:spPr>
              <a:xfrm>
                <a:off x="8276625" y="-1411950"/>
                <a:ext cx="173250" cy="217625"/>
              </a:xfrm>
              <a:custGeom>
                <a:avLst/>
                <a:gdLst/>
                <a:ahLst/>
                <a:cxnLst/>
                <a:rect l="l" t="t" r="r" b="b"/>
                <a:pathLst>
                  <a:path w="6930" h="8705" extrusionOk="0">
                    <a:moveTo>
                      <a:pt x="5406" y="2906"/>
                    </a:moveTo>
                    <a:lnTo>
                      <a:pt x="3024" y="5215"/>
                    </a:lnTo>
                    <a:lnTo>
                      <a:pt x="1060" y="4704"/>
                    </a:lnTo>
                    <a:lnTo>
                      <a:pt x="2131" y="2906"/>
                    </a:lnTo>
                    <a:close/>
                    <a:moveTo>
                      <a:pt x="381" y="1"/>
                    </a:moveTo>
                    <a:lnTo>
                      <a:pt x="0" y="108"/>
                    </a:lnTo>
                    <a:lnTo>
                      <a:pt x="381" y="727"/>
                    </a:lnTo>
                    <a:lnTo>
                      <a:pt x="1536" y="2668"/>
                    </a:lnTo>
                    <a:lnTo>
                      <a:pt x="417" y="4549"/>
                    </a:lnTo>
                    <a:lnTo>
                      <a:pt x="48" y="5156"/>
                    </a:lnTo>
                    <a:lnTo>
                      <a:pt x="750" y="5335"/>
                    </a:lnTo>
                    <a:lnTo>
                      <a:pt x="2977" y="5918"/>
                    </a:lnTo>
                    <a:lnTo>
                      <a:pt x="3560" y="8013"/>
                    </a:lnTo>
                    <a:lnTo>
                      <a:pt x="3751" y="8704"/>
                    </a:lnTo>
                    <a:lnTo>
                      <a:pt x="4382" y="8347"/>
                    </a:lnTo>
                    <a:lnTo>
                      <a:pt x="6394" y="7228"/>
                    </a:lnTo>
                    <a:lnTo>
                      <a:pt x="6930" y="7525"/>
                    </a:lnTo>
                    <a:cubicBezTo>
                      <a:pt x="6906" y="7287"/>
                      <a:pt x="6894" y="7001"/>
                      <a:pt x="6870" y="6704"/>
                    </a:cubicBezTo>
                    <a:lnTo>
                      <a:pt x="6632" y="6573"/>
                    </a:lnTo>
                    <a:lnTo>
                      <a:pt x="6632" y="5394"/>
                    </a:lnTo>
                    <a:cubicBezTo>
                      <a:pt x="6477" y="4799"/>
                      <a:pt x="6251" y="4168"/>
                      <a:pt x="5930" y="3561"/>
                    </a:cubicBezTo>
                    <a:lnTo>
                      <a:pt x="5930" y="6680"/>
                    </a:lnTo>
                    <a:lnTo>
                      <a:pt x="4167" y="7656"/>
                    </a:lnTo>
                    <a:lnTo>
                      <a:pt x="3620" y="5644"/>
                    </a:lnTo>
                    <a:lnTo>
                      <a:pt x="5882" y="3465"/>
                    </a:lnTo>
                    <a:cubicBezTo>
                      <a:pt x="5822" y="3358"/>
                      <a:pt x="5763" y="3239"/>
                      <a:pt x="5691" y="3132"/>
                    </a:cubicBezTo>
                    <a:cubicBezTo>
                      <a:pt x="5477" y="2799"/>
                      <a:pt x="5251" y="2501"/>
                      <a:pt x="5001" y="2239"/>
                    </a:cubicBezTo>
                    <a:lnTo>
                      <a:pt x="2072" y="2239"/>
                    </a:lnTo>
                    <a:lnTo>
                      <a:pt x="1060" y="524"/>
                    </a:lnTo>
                    <a:lnTo>
                      <a:pt x="1881" y="322"/>
                    </a:lnTo>
                    <a:cubicBezTo>
                      <a:pt x="1405" y="191"/>
                      <a:pt x="917" y="60"/>
                      <a:pt x="38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7"/>
              <p:cNvSpPr/>
              <p:nvPr/>
            </p:nvSpPr>
            <p:spPr>
              <a:xfrm>
                <a:off x="79581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3" y="11145"/>
                    </a:lnTo>
                    <a:lnTo>
                      <a:pt x="6656" y="10109"/>
                    </a:lnTo>
                    <a:lnTo>
                      <a:pt x="6656" y="6942"/>
                    </a:lnTo>
                    <a:close/>
                    <a:moveTo>
                      <a:pt x="5954" y="6918"/>
                    </a:moveTo>
                    <a:lnTo>
                      <a:pt x="5954" y="10192"/>
                    </a:lnTo>
                    <a:lnTo>
                      <a:pt x="4203"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6" y="6192"/>
                    </a:lnTo>
                    <a:lnTo>
                      <a:pt x="417" y="8073"/>
                    </a:lnTo>
                    <a:lnTo>
                      <a:pt x="48" y="8680"/>
                    </a:lnTo>
                    <a:lnTo>
                      <a:pt x="751" y="8859"/>
                    </a:lnTo>
                    <a:lnTo>
                      <a:pt x="2977" y="9442"/>
                    </a:lnTo>
                    <a:lnTo>
                      <a:pt x="3560"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7"/>
              <p:cNvSpPr/>
              <p:nvPr/>
            </p:nvSpPr>
            <p:spPr>
              <a:xfrm>
                <a:off x="7959025" y="-1704850"/>
                <a:ext cx="229225" cy="204225"/>
              </a:xfrm>
              <a:custGeom>
                <a:avLst/>
                <a:gdLst/>
                <a:ahLst/>
                <a:cxnLst/>
                <a:rect l="l" t="t" r="r" b="b"/>
                <a:pathLst>
                  <a:path w="9169" h="8169" extrusionOk="0">
                    <a:moveTo>
                      <a:pt x="203" y="1"/>
                    </a:moveTo>
                    <a:lnTo>
                      <a:pt x="322" y="191"/>
                    </a:lnTo>
                    <a:lnTo>
                      <a:pt x="1489" y="2144"/>
                    </a:lnTo>
                    <a:lnTo>
                      <a:pt x="369" y="4013"/>
                    </a:lnTo>
                    <a:lnTo>
                      <a:pt x="0" y="4620"/>
                    </a:lnTo>
                    <a:lnTo>
                      <a:pt x="691" y="4799"/>
                    </a:lnTo>
                    <a:lnTo>
                      <a:pt x="2929" y="5382"/>
                    </a:lnTo>
                    <a:lnTo>
                      <a:pt x="3513" y="7478"/>
                    </a:lnTo>
                    <a:lnTo>
                      <a:pt x="3703" y="8169"/>
                    </a:lnTo>
                    <a:lnTo>
                      <a:pt x="4322" y="7811"/>
                    </a:lnTo>
                    <a:lnTo>
                      <a:pt x="6334" y="6692"/>
                    </a:lnTo>
                    <a:lnTo>
                      <a:pt x="8275" y="7776"/>
                    </a:lnTo>
                    <a:lnTo>
                      <a:pt x="8894" y="8133"/>
                    </a:lnTo>
                    <a:lnTo>
                      <a:pt x="9085" y="7454"/>
                    </a:lnTo>
                    <a:lnTo>
                      <a:pt x="9168" y="7204"/>
                    </a:lnTo>
                    <a:cubicBezTo>
                      <a:pt x="8989" y="7037"/>
                      <a:pt x="8775" y="6895"/>
                      <a:pt x="8561" y="6764"/>
                    </a:cubicBezTo>
                    <a:lnTo>
                      <a:pt x="8466" y="7085"/>
                    </a:lnTo>
                    <a:lnTo>
                      <a:pt x="6703" y="6097"/>
                    </a:lnTo>
                    <a:cubicBezTo>
                      <a:pt x="6453" y="6049"/>
                      <a:pt x="6191" y="6002"/>
                      <a:pt x="5906" y="5978"/>
                    </a:cubicBezTo>
                    <a:lnTo>
                      <a:pt x="5906" y="6144"/>
                    </a:lnTo>
                    <a:lnTo>
                      <a:pt x="4144" y="7121"/>
                    </a:lnTo>
                    <a:lnTo>
                      <a:pt x="3596" y="5121"/>
                    </a:lnTo>
                    <a:lnTo>
                      <a:pt x="4251" y="4478"/>
                    </a:lnTo>
                    <a:cubicBezTo>
                      <a:pt x="4179" y="4263"/>
                      <a:pt x="4072" y="4025"/>
                      <a:pt x="3965" y="3787"/>
                    </a:cubicBezTo>
                    <a:lnTo>
                      <a:pt x="3036" y="4704"/>
                    </a:lnTo>
                    <a:lnTo>
                      <a:pt x="1072" y="4192"/>
                    </a:lnTo>
                    <a:lnTo>
                      <a:pt x="2143" y="2394"/>
                    </a:lnTo>
                    <a:lnTo>
                      <a:pt x="3155" y="2394"/>
                    </a:lnTo>
                    <a:cubicBezTo>
                      <a:pt x="2977" y="2156"/>
                      <a:pt x="2798" y="1918"/>
                      <a:pt x="2620" y="1703"/>
                    </a:cubicBezTo>
                    <a:lnTo>
                      <a:pt x="2048" y="1703"/>
                    </a:lnTo>
                    <a:lnTo>
                      <a:pt x="1405" y="632"/>
                    </a:lnTo>
                    <a:cubicBezTo>
                      <a:pt x="1036" y="382"/>
                      <a:pt x="631" y="156"/>
                      <a:pt x="203"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7"/>
              <p:cNvSpPr/>
              <p:nvPr/>
            </p:nvSpPr>
            <p:spPr>
              <a:xfrm>
                <a:off x="5930800" y="-894325"/>
                <a:ext cx="141700" cy="225350"/>
              </a:xfrm>
              <a:custGeom>
                <a:avLst/>
                <a:gdLst/>
                <a:ahLst/>
                <a:cxnLst/>
                <a:rect l="l" t="t" r="r" b="b"/>
                <a:pathLst>
                  <a:path w="5668" h="9014" extrusionOk="0">
                    <a:moveTo>
                      <a:pt x="2036" y="0"/>
                    </a:moveTo>
                    <a:lnTo>
                      <a:pt x="1417" y="358"/>
                    </a:lnTo>
                    <a:lnTo>
                      <a:pt x="0" y="1143"/>
                    </a:lnTo>
                    <a:cubicBezTo>
                      <a:pt x="155" y="1310"/>
                      <a:pt x="286" y="1489"/>
                      <a:pt x="429" y="1703"/>
                    </a:cubicBezTo>
                    <a:lnTo>
                      <a:pt x="1607" y="1048"/>
                    </a:lnTo>
                    <a:lnTo>
                      <a:pt x="2155" y="3048"/>
                    </a:lnTo>
                    <a:lnTo>
                      <a:pt x="1476" y="3727"/>
                    </a:lnTo>
                    <a:cubicBezTo>
                      <a:pt x="1488" y="3751"/>
                      <a:pt x="1500" y="3787"/>
                      <a:pt x="1500" y="3810"/>
                    </a:cubicBezTo>
                    <a:cubicBezTo>
                      <a:pt x="1584" y="4025"/>
                      <a:pt x="1655" y="4215"/>
                      <a:pt x="1738" y="4418"/>
                    </a:cubicBezTo>
                    <a:lnTo>
                      <a:pt x="2727" y="3465"/>
                    </a:lnTo>
                    <a:lnTo>
                      <a:pt x="4691" y="3977"/>
                    </a:lnTo>
                    <a:lnTo>
                      <a:pt x="3620" y="5775"/>
                    </a:lnTo>
                    <a:lnTo>
                      <a:pt x="2322" y="5775"/>
                    </a:lnTo>
                    <a:cubicBezTo>
                      <a:pt x="2429" y="6001"/>
                      <a:pt x="2548" y="6239"/>
                      <a:pt x="2667" y="6466"/>
                    </a:cubicBezTo>
                    <a:lnTo>
                      <a:pt x="3703" y="6466"/>
                    </a:lnTo>
                    <a:lnTo>
                      <a:pt x="4715" y="8180"/>
                    </a:lnTo>
                    <a:lnTo>
                      <a:pt x="3822" y="8418"/>
                    </a:lnTo>
                    <a:cubicBezTo>
                      <a:pt x="3977" y="8621"/>
                      <a:pt x="4108" y="8811"/>
                      <a:pt x="4262" y="9014"/>
                    </a:cubicBezTo>
                    <a:lnTo>
                      <a:pt x="5096" y="8799"/>
                    </a:lnTo>
                    <a:lnTo>
                      <a:pt x="5667" y="8656"/>
                    </a:lnTo>
                    <a:lnTo>
                      <a:pt x="5667" y="8394"/>
                    </a:lnTo>
                    <a:lnTo>
                      <a:pt x="5429" y="8013"/>
                    </a:lnTo>
                    <a:lnTo>
                      <a:pt x="4274" y="6061"/>
                    </a:lnTo>
                    <a:lnTo>
                      <a:pt x="5394" y="4191"/>
                    </a:lnTo>
                    <a:lnTo>
                      <a:pt x="5656" y="3727"/>
                    </a:lnTo>
                    <a:lnTo>
                      <a:pt x="5656" y="3549"/>
                    </a:lnTo>
                    <a:lnTo>
                      <a:pt x="5048" y="3382"/>
                    </a:lnTo>
                    <a:lnTo>
                      <a:pt x="2810" y="2787"/>
                    </a:lnTo>
                    <a:lnTo>
                      <a:pt x="2238" y="691"/>
                    </a:lnTo>
                    <a:lnTo>
                      <a:pt x="203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7"/>
              <p:cNvSpPr/>
              <p:nvPr/>
            </p:nvSpPr>
            <p:spPr>
              <a:xfrm>
                <a:off x="5932275" y="-1120850"/>
                <a:ext cx="139925" cy="225350"/>
              </a:xfrm>
              <a:custGeom>
                <a:avLst/>
                <a:gdLst/>
                <a:ahLst/>
                <a:cxnLst/>
                <a:rect l="l" t="t" r="r" b="b"/>
                <a:pathLst>
                  <a:path w="5597" h="9014" extrusionOk="0">
                    <a:moveTo>
                      <a:pt x="4275" y="1"/>
                    </a:moveTo>
                    <a:cubicBezTo>
                      <a:pt x="4120" y="191"/>
                      <a:pt x="3977" y="394"/>
                      <a:pt x="3822" y="596"/>
                    </a:cubicBezTo>
                    <a:lnTo>
                      <a:pt x="4620" y="799"/>
                    </a:lnTo>
                    <a:lnTo>
                      <a:pt x="3537" y="2608"/>
                    </a:lnTo>
                    <a:lnTo>
                      <a:pt x="2608" y="2608"/>
                    </a:lnTo>
                    <a:cubicBezTo>
                      <a:pt x="2489" y="2835"/>
                      <a:pt x="2382" y="3049"/>
                      <a:pt x="2263" y="3287"/>
                    </a:cubicBezTo>
                    <a:lnTo>
                      <a:pt x="3632" y="3287"/>
                    </a:lnTo>
                    <a:lnTo>
                      <a:pt x="4644" y="5001"/>
                    </a:lnTo>
                    <a:lnTo>
                      <a:pt x="2572" y="5537"/>
                    </a:lnTo>
                    <a:lnTo>
                      <a:pt x="1667" y="4656"/>
                    </a:lnTo>
                    <a:cubicBezTo>
                      <a:pt x="1584" y="4871"/>
                      <a:pt x="1501" y="5073"/>
                      <a:pt x="1429" y="5287"/>
                    </a:cubicBezTo>
                    <a:cubicBezTo>
                      <a:pt x="1417" y="5311"/>
                      <a:pt x="1417" y="5335"/>
                      <a:pt x="1406" y="5359"/>
                    </a:cubicBezTo>
                    <a:lnTo>
                      <a:pt x="2144" y="6085"/>
                    </a:lnTo>
                    <a:lnTo>
                      <a:pt x="1620" y="7990"/>
                    </a:lnTo>
                    <a:lnTo>
                      <a:pt x="417" y="7311"/>
                    </a:lnTo>
                    <a:cubicBezTo>
                      <a:pt x="286" y="7514"/>
                      <a:pt x="132" y="7692"/>
                      <a:pt x="1" y="7859"/>
                    </a:cubicBezTo>
                    <a:lnTo>
                      <a:pt x="1441" y="8657"/>
                    </a:lnTo>
                    <a:lnTo>
                      <a:pt x="2072" y="9014"/>
                    </a:lnTo>
                    <a:lnTo>
                      <a:pt x="2263" y="8335"/>
                    </a:lnTo>
                    <a:lnTo>
                      <a:pt x="2858" y="6156"/>
                    </a:lnTo>
                    <a:lnTo>
                      <a:pt x="5013" y="5597"/>
                    </a:lnTo>
                    <a:lnTo>
                      <a:pt x="5597" y="5442"/>
                    </a:lnTo>
                    <a:lnTo>
                      <a:pt x="5597" y="5192"/>
                    </a:lnTo>
                    <a:lnTo>
                      <a:pt x="5358" y="4811"/>
                    </a:lnTo>
                    <a:lnTo>
                      <a:pt x="4203" y="2858"/>
                    </a:lnTo>
                    <a:lnTo>
                      <a:pt x="5311" y="977"/>
                    </a:lnTo>
                    <a:lnTo>
                      <a:pt x="5585" y="525"/>
                    </a:lnTo>
                    <a:lnTo>
                      <a:pt x="5585" y="346"/>
                    </a:lnTo>
                    <a:lnTo>
                      <a:pt x="4977" y="179"/>
                    </a:lnTo>
                    <a:lnTo>
                      <a:pt x="4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7"/>
              <p:cNvSpPr/>
              <p:nvPr/>
            </p:nvSpPr>
            <p:spPr>
              <a:xfrm>
                <a:off x="6389475" y="-894325"/>
                <a:ext cx="311975" cy="305725"/>
              </a:xfrm>
              <a:custGeom>
                <a:avLst/>
                <a:gdLst/>
                <a:ahLst/>
                <a:cxnLst/>
                <a:rect l="l" t="t" r="r" b="b"/>
                <a:pathLst>
                  <a:path w="12479" h="12229" extrusionOk="0">
                    <a:moveTo>
                      <a:pt x="4084" y="1084"/>
                    </a:moveTo>
                    <a:lnTo>
                      <a:pt x="5942" y="2132"/>
                    </a:lnTo>
                    <a:lnTo>
                      <a:pt x="5942" y="5299"/>
                    </a:lnTo>
                    <a:lnTo>
                      <a:pt x="3561"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8" y="6466"/>
                    </a:lnTo>
                    <a:close/>
                    <a:moveTo>
                      <a:pt x="6644" y="6954"/>
                    </a:moveTo>
                    <a:lnTo>
                      <a:pt x="9026" y="9264"/>
                    </a:lnTo>
                    <a:lnTo>
                      <a:pt x="8502" y="11169"/>
                    </a:lnTo>
                    <a:lnTo>
                      <a:pt x="6644" y="10121"/>
                    </a:lnTo>
                    <a:lnTo>
                      <a:pt x="6644" y="6954"/>
                    </a:lnTo>
                    <a:close/>
                    <a:moveTo>
                      <a:pt x="5942" y="6942"/>
                    </a:moveTo>
                    <a:lnTo>
                      <a:pt x="5942" y="10216"/>
                    </a:lnTo>
                    <a:lnTo>
                      <a:pt x="4192"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478" y="8621"/>
                    </a:lnTo>
                    <a:lnTo>
                      <a:pt x="12478" y="8371"/>
                    </a:lnTo>
                    <a:lnTo>
                      <a:pt x="12240" y="7978"/>
                    </a:lnTo>
                    <a:lnTo>
                      <a:pt x="11073" y="6037"/>
                    </a:lnTo>
                    <a:lnTo>
                      <a:pt x="12193"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7"/>
              <p:cNvSpPr/>
              <p:nvPr/>
            </p:nvSpPr>
            <p:spPr>
              <a:xfrm>
                <a:off x="6389475" y="-1200025"/>
                <a:ext cx="311675" cy="305425"/>
              </a:xfrm>
              <a:custGeom>
                <a:avLst/>
                <a:gdLst/>
                <a:ahLst/>
                <a:cxnLst/>
                <a:rect l="l" t="t" r="r" b="b"/>
                <a:pathLst>
                  <a:path w="12467" h="12217" extrusionOk="0">
                    <a:moveTo>
                      <a:pt x="4084" y="1072"/>
                    </a:moveTo>
                    <a:lnTo>
                      <a:pt x="5942" y="2108"/>
                    </a:lnTo>
                    <a:lnTo>
                      <a:pt x="5942" y="5275"/>
                    </a:lnTo>
                    <a:lnTo>
                      <a:pt x="3561"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8" y="6454"/>
                    </a:lnTo>
                    <a:close/>
                    <a:moveTo>
                      <a:pt x="6644" y="6942"/>
                    </a:moveTo>
                    <a:lnTo>
                      <a:pt x="9026" y="9252"/>
                    </a:lnTo>
                    <a:lnTo>
                      <a:pt x="8502" y="11157"/>
                    </a:lnTo>
                    <a:lnTo>
                      <a:pt x="6644" y="10121"/>
                    </a:lnTo>
                    <a:lnTo>
                      <a:pt x="6644" y="6942"/>
                    </a:lnTo>
                    <a:close/>
                    <a:moveTo>
                      <a:pt x="5942" y="6930"/>
                    </a:moveTo>
                    <a:lnTo>
                      <a:pt x="5942" y="10204"/>
                    </a:lnTo>
                    <a:lnTo>
                      <a:pt x="4192" y="11193"/>
                    </a:lnTo>
                    <a:lnTo>
                      <a:pt x="3632"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58" y="4239"/>
                    </a:lnTo>
                    <a:lnTo>
                      <a:pt x="1525" y="6192"/>
                    </a:lnTo>
                    <a:lnTo>
                      <a:pt x="405" y="8061"/>
                    </a:lnTo>
                    <a:lnTo>
                      <a:pt x="36" y="8680"/>
                    </a:lnTo>
                    <a:lnTo>
                      <a:pt x="739"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37"/>
              <p:cNvSpPr/>
              <p:nvPr/>
            </p:nvSpPr>
            <p:spPr>
              <a:xfrm>
                <a:off x="60718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56" y="6454"/>
                    </a:lnTo>
                    <a:close/>
                    <a:moveTo>
                      <a:pt x="5442" y="6454"/>
                    </a:moveTo>
                    <a:lnTo>
                      <a:pt x="3061" y="8751"/>
                    </a:lnTo>
                    <a:lnTo>
                      <a:pt x="1096" y="8251"/>
                    </a:lnTo>
                    <a:lnTo>
                      <a:pt x="2168" y="6454"/>
                    </a:lnTo>
                    <a:close/>
                    <a:moveTo>
                      <a:pt x="6656" y="6942"/>
                    </a:moveTo>
                    <a:lnTo>
                      <a:pt x="9037" y="9252"/>
                    </a:lnTo>
                    <a:lnTo>
                      <a:pt x="8514"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1" y="11538"/>
                    </a:lnTo>
                    <a:lnTo>
                      <a:pt x="3751" y="12228"/>
                    </a:lnTo>
                    <a:lnTo>
                      <a:pt x="4370" y="11871"/>
                    </a:lnTo>
                    <a:lnTo>
                      <a:pt x="6382" y="10752"/>
                    </a:lnTo>
                    <a:lnTo>
                      <a:pt x="8323" y="11835"/>
                    </a:lnTo>
                    <a:lnTo>
                      <a:pt x="8942" y="12192"/>
                    </a:lnTo>
                    <a:lnTo>
                      <a:pt x="9133" y="11514"/>
                    </a:lnTo>
                    <a:lnTo>
                      <a:pt x="9728" y="9335"/>
                    </a:lnTo>
                    <a:lnTo>
                      <a:pt x="11895" y="8775"/>
                    </a:lnTo>
                    <a:lnTo>
                      <a:pt x="12586"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7"/>
              <p:cNvSpPr/>
              <p:nvPr/>
            </p:nvSpPr>
            <p:spPr>
              <a:xfrm>
                <a:off x="60721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30" y="6454"/>
                    </a:moveTo>
                    <a:lnTo>
                      <a:pt x="3049" y="8764"/>
                    </a:lnTo>
                    <a:lnTo>
                      <a:pt x="1084" y="8252"/>
                    </a:lnTo>
                    <a:lnTo>
                      <a:pt x="2156" y="6454"/>
                    </a:lnTo>
                    <a:close/>
                    <a:moveTo>
                      <a:pt x="6644" y="6942"/>
                    </a:moveTo>
                    <a:lnTo>
                      <a:pt x="9025" y="9252"/>
                    </a:lnTo>
                    <a:lnTo>
                      <a:pt x="8502"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1"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5" y="11502"/>
                    </a:lnTo>
                    <a:lnTo>
                      <a:pt x="9740" y="9335"/>
                    </a:lnTo>
                    <a:lnTo>
                      <a:pt x="11895" y="8764"/>
                    </a:lnTo>
                    <a:lnTo>
                      <a:pt x="12597" y="8585"/>
                    </a:lnTo>
                    <a:lnTo>
                      <a:pt x="12228" y="7978"/>
                    </a:lnTo>
                    <a:lnTo>
                      <a:pt x="11073" y="6025"/>
                    </a:lnTo>
                    <a:lnTo>
                      <a:pt x="12193"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7"/>
              <p:cNvSpPr/>
              <p:nvPr/>
            </p:nvSpPr>
            <p:spPr>
              <a:xfrm>
                <a:off x="7018425" y="-894325"/>
                <a:ext cx="311675" cy="305725"/>
              </a:xfrm>
              <a:custGeom>
                <a:avLst/>
                <a:gdLst/>
                <a:ahLst/>
                <a:cxnLst/>
                <a:rect l="l" t="t" r="r" b="b"/>
                <a:pathLst>
                  <a:path w="12467" h="12229" extrusionOk="0">
                    <a:moveTo>
                      <a:pt x="4072" y="1084"/>
                    </a:moveTo>
                    <a:lnTo>
                      <a:pt x="5942" y="2132"/>
                    </a:lnTo>
                    <a:lnTo>
                      <a:pt x="5942" y="5299"/>
                    </a:lnTo>
                    <a:lnTo>
                      <a:pt x="3560"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3"/>
                    </a:lnTo>
                    <a:lnTo>
                      <a:pt x="1084" y="8263"/>
                    </a:lnTo>
                    <a:lnTo>
                      <a:pt x="2156" y="6466"/>
                    </a:lnTo>
                    <a:close/>
                    <a:moveTo>
                      <a:pt x="6632" y="6954"/>
                    </a:moveTo>
                    <a:lnTo>
                      <a:pt x="9014" y="9264"/>
                    </a:lnTo>
                    <a:lnTo>
                      <a:pt x="8502" y="11169"/>
                    </a:lnTo>
                    <a:lnTo>
                      <a:pt x="6632" y="10121"/>
                    </a:lnTo>
                    <a:lnTo>
                      <a:pt x="6632" y="6954"/>
                    </a:lnTo>
                    <a:close/>
                    <a:moveTo>
                      <a:pt x="5942" y="6942"/>
                    </a:moveTo>
                    <a:lnTo>
                      <a:pt x="5942" y="10216"/>
                    </a:lnTo>
                    <a:lnTo>
                      <a:pt x="4180" y="11192"/>
                    </a:lnTo>
                    <a:lnTo>
                      <a:pt x="3632" y="9180"/>
                    </a:lnTo>
                    <a:lnTo>
                      <a:pt x="5942" y="6942"/>
                    </a:lnTo>
                    <a:close/>
                    <a:moveTo>
                      <a:pt x="8835" y="0"/>
                    </a:moveTo>
                    <a:lnTo>
                      <a:pt x="8216" y="358"/>
                    </a:lnTo>
                    <a:lnTo>
                      <a:pt x="6204" y="1477"/>
                    </a:lnTo>
                    <a:lnTo>
                      <a:pt x="4275" y="393"/>
                    </a:lnTo>
                    <a:lnTo>
                      <a:pt x="3644" y="36"/>
                    </a:lnTo>
                    <a:lnTo>
                      <a:pt x="3453" y="715"/>
                    </a:lnTo>
                    <a:lnTo>
                      <a:pt x="2858" y="2894"/>
                    </a:lnTo>
                    <a:lnTo>
                      <a:pt x="703" y="3453"/>
                    </a:lnTo>
                    <a:lnTo>
                      <a:pt x="0" y="3632"/>
                    </a:lnTo>
                    <a:lnTo>
                      <a:pt x="370" y="4251"/>
                    </a:lnTo>
                    <a:lnTo>
                      <a:pt x="1536" y="6192"/>
                    </a:lnTo>
                    <a:lnTo>
                      <a:pt x="417" y="8073"/>
                    </a:lnTo>
                    <a:lnTo>
                      <a:pt x="48"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466" y="8621"/>
                    </a:lnTo>
                    <a:lnTo>
                      <a:pt x="12466" y="8371"/>
                    </a:lnTo>
                    <a:lnTo>
                      <a:pt x="12228" y="7978"/>
                    </a:lnTo>
                    <a:lnTo>
                      <a:pt x="11073" y="6037"/>
                    </a:lnTo>
                    <a:lnTo>
                      <a:pt x="12192" y="4156"/>
                    </a:lnTo>
                    <a:lnTo>
                      <a:pt x="12454" y="3691"/>
                    </a:lnTo>
                    <a:lnTo>
                      <a:pt x="12454" y="3513"/>
                    </a:lnTo>
                    <a:lnTo>
                      <a:pt x="11847" y="3346"/>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7"/>
              <p:cNvSpPr/>
              <p:nvPr/>
            </p:nvSpPr>
            <p:spPr>
              <a:xfrm>
                <a:off x="7018425" y="-1200025"/>
                <a:ext cx="311375" cy="305425"/>
              </a:xfrm>
              <a:custGeom>
                <a:avLst/>
                <a:gdLst/>
                <a:ahLst/>
                <a:cxnLst/>
                <a:rect l="l" t="t" r="r" b="b"/>
                <a:pathLst>
                  <a:path w="12455" h="12217" extrusionOk="0">
                    <a:moveTo>
                      <a:pt x="4072" y="1072"/>
                    </a:moveTo>
                    <a:lnTo>
                      <a:pt x="5942" y="2108"/>
                    </a:lnTo>
                    <a:lnTo>
                      <a:pt x="5942" y="5275"/>
                    </a:lnTo>
                    <a:lnTo>
                      <a:pt x="3560" y="2977"/>
                    </a:lnTo>
                    <a:lnTo>
                      <a:pt x="4072" y="1072"/>
                    </a:lnTo>
                    <a:close/>
                    <a:moveTo>
                      <a:pt x="8394" y="1037"/>
                    </a:moveTo>
                    <a:lnTo>
                      <a:pt x="8942" y="3049"/>
                    </a:lnTo>
                    <a:lnTo>
                      <a:pt x="6632" y="5299"/>
                    </a:lnTo>
                    <a:lnTo>
                      <a:pt x="6632" y="2025"/>
                    </a:lnTo>
                    <a:lnTo>
                      <a:pt x="8394" y="1037"/>
                    </a:lnTo>
                    <a:close/>
                    <a:moveTo>
                      <a:pt x="3120" y="3525"/>
                    </a:moveTo>
                    <a:lnTo>
                      <a:pt x="5430" y="5775"/>
                    </a:lnTo>
                    <a:lnTo>
                      <a:pt x="2072" y="5775"/>
                    </a:lnTo>
                    <a:lnTo>
                      <a:pt x="1060" y="4061"/>
                    </a:lnTo>
                    <a:lnTo>
                      <a:pt x="3120" y="3525"/>
                    </a:lnTo>
                    <a:close/>
                    <a:moveTo>
                      <a:pt x="9514" y="3466"/>
                    </a:moveTo>
                    <a:lnTo>
                      <a:pt x="11478" y="3966"/>
                    </a:lnTo>
                    <a:lnTo>
                      <a:pt x="10407" y="5775"/>
                    </a:lnTo>
                    <a:lnTo>
                      <a:pt x="7132" y="5775"/>
                    </a:lnTo>
                    <a:lnTo>
                      <a:pt x="9514" y="3466"/>
                    </a:lnTo>
                    <a:close/>
                    <a:moveTo>
                      <a:pt x="10502" y="6454"/>
                    </a:moveTo>
                    <a:lnTo>
                      <a:pt x="11514" y="8168"/>
                    </a:lnTo>
                    <a:lnTo>
                      <a:pt x="9454" y="8704"/>
                    </a:lnTo>
                    <a:lnTo>
                      <a:pt x="7144" y="6454"/>
                    </a:lnTo>
                    <a:close/>
                    <a:moveTo>
                      <a:pt x="5430" y="6454"/>
                    </a:moveTo>
                    <a:lnTo>
                      <a:pt x="3048" y="8764"/>
                    </a:lnTo>
                    <a:lnTo>
                      <a:pt x="1084" y="8252"/>
                    </a:lnTo>
                    <a:lnTo>
                      <a:pt x="2156" y="6454"/>
                    </a:lnTo>
                    <a:close/>
                    <a:moveTo>
                      <a:pt x="6632" y="6942"/>
                    </a:moveTo>
                    <a:lnTo>
                      <a:pt x="9014" y="9252"/>
                    </a:lnTo>
                    <a:lnTo>
                      <a:pt x="8502" y="11157"/>
                    </a:lnTo>
                    <a:lnTo>
                      <a:pt x="6632" y="10121"/>
                    </a:lnTo>
                    <a:lnTo>
                      <a:pt x="6632" y="6942"/>
                    </a:lnTo>
                    <a:close/>
                    <a:moveTo>
                      <a:pt x="5942" y="6930"/>
                    </a:moveTo>
                    <a:lnTo>
                      <a:pt x="5942" y="10204"/>
                    </a:lnTo>
                    <a:lnTo>
                      <a:pt x="4180" y="11193"/>
                    </a:lnTo>
                    <a:lnTo>
                      <a:pt x="3632" y="9181"/>
                    </a:lnTo>
                    <a:lnTo>
                      <a:pt x="5942" y="6930"/>
                    </a:lnTo>
                    <a:close/>
                    <a:moveTo>
                      <a:pt x="8835" y="1"/>
                    </a:moveTo>
                    <a:lnTo>
                      <a:pt x="8216" y="358"/>
                    </a:lnTo>
                    <a:lnTo>
                      <a:pt x="6204" y="1465"/>
                    </a:lnTo>
                    <a:lnTo>
                      <a:pt x="4275" y="382"/>
                    </a:lnTo>
                    <a:lnTo>
                      <a:pt x="3644" y="25"/>
                    </a:lnTo>
                    <a:lnTo>
                      <a:pt x="3453" y="715"/>
                    </a:lnTo>
                    <a:lnTo>
                      <a:pt x="2858" y="2882"/>
                    </a:lnTo>
                    <a:lnTo>
                      <a:pt x="703" y="3454"/>
                    </a:lnTo>
                    <a:lnTo>
                      <a:pt x="0" y="3632"/>
                    </a:lnTo>
                    <a:lnTo>
                      <a:pt x="358" y="4239"/>
                    </a:lnTo>
                    <a:lnTo>
                      <a:pt x="1513" y="6192"/>
                    </a:lnTo>
                    <a:lnTo>
                      <a:pt x="405" y="8061"/>
                    </a:lnTo>
                    <a:lnTo>
                      <a:pt x="24" y="8680"/>
                    </a:lnTo>
                    <a:lnTo>
                      <a:pt x="727" y="8847"/>
                    </a:lnTo>
                    <a:lnTo>
                      <a:pt x="2965" y="9431"/>
                    </a:lnTo>
                    <a:lnTo>
                      <a:pt x="3537" y="11526"/>
                    </a:lnTo>
                    <a:lnTo>
                      <a:pt x="3739" y="12217"/>
                    </a:lnTo>
                    <a:lnTo>
                      <a:pt x="4358" y="11859"/>
                    </a:lnTo>
                    <a:lnTo>
                      <a:pt x="6370" y="10740"/>
                    </a:lnTo>
                    <a:lnTo>
                      <a:pt x="8299" y="11836"/>
                    </a:lnTo>
                    <a:lnTo>
                      <a:pt x="8930" y="12193"/>
                    </a:lnTo>
                    <a:lnTo>
                      <a:pt x="9121" y="11502"/>
                    </a:lnTo>
                    <a:lnTo>
                      <a:pt x="9716" y="9323"/>
                    </a:lnTo>
                    <a:lnTo>
                      <a:pt x="11871" y="8764"/>
                    </a:lnTo>
                    <a:lnTo>
                      <a:pt x="12454" y="8609"/>
                    </a:lnTo>
                    <a:lnTo>
                      <a:pt x="12454" y="8359"/>
                    </a:lnTo>
                    <a:lnTo>
                      <a:pt x="12216" y="7978"/>
                    </a:lnTo>
                    <a:lnTo>
                      <a:pt x="11061" y="6025"/>
                    </a:lnTo>
                    <a:lnTo>
                      <a:pt x="12169" y="4144"/>
                    </a:lnTo>
                    <a:lnTo>
                      <a:pt x="12454" y="3704"/>
                    </a:lnTo>
                    <a:lnTo>
                      <a:pt x="12454" y="3525"/>
                    </a:lnTo>
                    <a:lnTo>
                      <a:pt x="11847" y="3358"/>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7"/>
              <p:cNvSpPr/>
              <p:nvPr/>
            </p:nvSpPr>
            <p:spPr>
              <a:xfrm>
                <a:off x="67005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4" y="11157"/>
                    </a:lnTo>
                    <a:lnTo>
                      <a:pt x="6656" y="10109"/>
                    </a:lnTo>
                    <a:lnTo>
                      <a:pt x="6656" y="6942"/>
                    </a:lnTo>
                    <a:close/>
                    <a:moveTo>
                      <a:pt x="5954" y="6930"/>
                    </a:moveTo>
                    <a:lnTo>
                      <a:pt x="5954" y="10204"/>
                    </a:lnTo>
                    <a:lnTo>
                      <a:pt x="4204"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7"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7"/>
              <p:cNvSpPr/>
              <p:nvPr/>
            </p:nvSpPr>
            <p:spPr>
              <a:xfrm>
                <a:off x="670082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406" y="1037"/>
                    </a:moveTo>
                    <a:lnTo>
                      <a:pt x="8954" y="3049"/>
                    </a:lnTo>
                    <a:lnTo>
                      <a:pt x="6644" y="5299"/>
                    </a:lnTo>
                    <a:lnTo>
                      <a:pt x="6644" y="2025"/>
                    </a:lnTo>
                    <a:lnTo>
                      <a:pt x="8406"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56"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2" y="11193"/>
                    </a:lnTo>
                    <a:lnTo>
                      <a:pt x="3644"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82" y="4239"/>
                    </a:lnTo>
                    <a:lnTo>
                      <a:pt x="1536" y="6192"/>
                    </a:lnTo>
                    <a:lnTo>
                      <a:pt x="417" y="8061"/>
                    </a:lnTo>
                    <a:lnTo>
                      <a:pt x="48" y="8680"/>
                    </a:lnTo>
                    <a:lnTo>
                      <a:pt x="751" y="8859"/>
                    </a:lnTo>
                    <a:lnTo>
                      <a:pt x="2977" y="9431"/>
                    </a:lnTo>
                    <a:lnTo>
                      <a:pt x="3560" y="11538"/>
                    </a:lnTo>
                    <a:lnTo>
                      <a:pt x="3751" y="12217"/>
                    </a:lnTo>
                    <a:lnTo>
                      <a:pt x="4382" y="11859"/>
                    </a:lnTo>
                    <a:lnTo>
                      <a:pt x="6394" y="10740"/>
                    </a:lnTo>
                    <a:lnTo>
                      <a:pt x="8323" y="11836"/>
                    </a:lnTo>
                    <a:lnTo>
                      <a:pt x="8954" y="12193"/>
                    </a:lnTo>
                    <a:lnTo>
                      <a:pt x="9145" y="11502"/>
                    </a:lnTo>
                    <a:lnTo>
                      <a:pt x="9740" y="9335"/>
                    </a:lnTo>
                    <a:lnTo>
                      <a:pt x="11895" y="8764"/>
                    </a:lnTo>
                    <a:lnTo>
                      <a:pt x="12597" y="8585"/>
                    </a:lnTo>
                    <a:lnTo>
                      <a:pt x="12240" y="7978"/>
                    </a:lnTo>
                    <a:lnTo>
                      <a:pt x="11085" y="6025"/>
                    </a:lnTo>
                    <a:lnTo>
                      <a:pt x="12193" y="4156"/>
                    </a:lnTo>
                    <a:lnTo>
                      <a:pt x="12550" y="3537"/>
                    </a:lnTo>
                    <a:lnTo>
                      <a:pt x="11859"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7"/>
              <p:cNvSpPr/>
              <p:nvPr/>
            </p:nvSpPr>
            <p:spPr>
              <a:xfrm>
                <a:off x="7647075" y="-894325"/>
                <a:ext cx="311975" cy="305725"/>
              </a:xfrm>
              <a:custGeom>
                <a:avLst/>
                <a:gdLst/>
                <a:ahLst/>
                <a:cxnLst/>
                <a:rect l="l" t="t" r="r" b="b"/>
                <a:pathLst>
                  <a:path w="12479" h="12229" extrusionOk="0">
                    <a:moveTo>
                      <a:pt x="4084" y="1084"/>
                    </a:moveTo>
                    <a:lnTo>
                      <a:pt x="5942" y="2132"/>
                    </a:lnTo>
                    <a:lnTo>
                      <a:pt x="5942" y="5299"/>
                    </a:lnTo>
                    <a:lnTo>
                      <a:pt x="3560"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7" y="6466"/>
                    </a:lnTo>
                    <a:close/>
                    <a:moveTo>
                      <a:pt x="6644" y="6954"/>
                    </a:moveTo>
                    <a:lnTo>
                      <a:pt x="9025" y="9264"/>
                    </a:lnTo>
                    <a:lnTo>
                      <a:pt x="8502" y="11169"/>
                    </a:lnTo>
                    <a:lnTo>
                      <a:pt x="6644" y="10121"/>
                    </a:lnTo>
                    <a:lnTo>
                      <a:pt x="6644" y="6954"/>
                    </a:lnTo>
                    <a:close/>
                    <a:moveTo>
                      <a:pt x="5942" y="6942"/>
                    </a:moveTo>
                    <a:lnTo>
                      <a:pt x="5942" y="10216"/>
                    </a:lnTo>
                    <a:lnTo>
                      <a:pt x="4191"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0" y="3632"/>
                    </a:lnTo>
                    <a:lnTo>
                      <a:pt x="381"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4" y="11514"/>
                    </a:lnTo>
                    <a:lnTo>
                      <a:pt x="9740" y="9335"/>
                    </a:lnTo>
                    <a:lnTo>
                      <a:pt x="11895" y="8775"/>
                    </a:lnTo>
                    <a:lnTo>
                      <a:pt x="12478" y="8621"/>
                    </a:lnTo>
                    <a:lnTo>
                      <a:pt x="12478" y="8371"/>
                    </a:lnTo>
                    <a:lnTo>
                      <a:pt x="12240" y="7978"/>
                    </a:lnTo>
                    <a:lnTo>
                      <a:pt x="11073" y="6037"/>
                    </a:lnTo>
                    <a:lnTo>
                      <a:pt x="12192"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7"/>
              <p:cNvSpPr/>
              <p:nvPr/>
            </p:nvSpPr>
            <p:spPr>
              <a:xfrm>
                <a:off x="7647075" y="-1200025"/>
                <a:ext cx="311675" cy="305425"/>
              </a:xfrm>
              <a:custGeom>
                <a:avLst/>
                <a:gdLst/>
                <a:ahLst/>
                <a:cxnLst/>
                <a:rect l="l" t="t" r="r" b="b"/>
                <a:pathLst>
                  <a:path w="12467" h="12217" extrusionOk="0">
                    <a:moveTo>
                      <a:pt x="4084" y="1072"/>
                    </a:moveTo>
                    <a:lnTo>
                      <a:pt x="5942" y="2108"/>
                    </a:lnTo>
                    <a:lnTo>
                      <a:pt x="5942" y="5275"/>
                    </a:lnTo>
                    <a:lnTo>
                      <a:pt x="3560"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1"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58" y="4239"/>
                    </a:lnTo>
                    <a:lnTo>
                      <a:pt x="1524" y="6192"/>
                    </a:lnTo>
                    <a:lnTo>
                      <a:pt x="405" y="8061"/>
                    </a:lnTo>
                    <a:lnTo>
                      <a:pt x="36" y="8680"/>
                    </a:lnTo>
                    <a:lnTo>
                      <a:pt x="727"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7"/>
              <p:cNvSpPr/>
              <p:nvPr/>
            </p:nvSpPr>
            <p:spPr>
              <a:xfrm>
                <a:off x="73294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56" y="6454"/>
                    </a:lnTo>
                    <a:close/>
                    <a:moveTo>
                      <a:pt x="5442" y="6454"/>
                    </a:moveTo>
                    <a:lnTo>
                      <a:pt x="3060" y="8751"/>
                    </a:lnTo>
                    <a:lnTo>
                      <a:pt x="1096" y="8251"/>
                    </a:lnTo>
                    <a:lnTo>
                      <a:pt x="2167" y="6454"/>
                    </a:lnTo>
                    <a:close/>
                    <a:moveTo>
                      <a:pt x="6656" y="6942"/>
                    </a:moveTo>
                    <a:lnTo>
                      <a:pt x="9037" y="9252"/>
                    </a:lnTo>
                    <a:lnTo>
                      <a:pt x="8513"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585"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7"/>
              <p:cNvSpPr/>
              <p:nvPr/>
            </p:nvSpPr>
            <p:spPr>
              <a:xfrm>
                <a:off x="73297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6" y="5775"/>
                    </a:lnTo>
                    <a:lnTo>
                      <a:pt x="7132" y="5775"/>
                    </a:lnTo>
                    <a:lnTo>
                      <a:pt x="9514" y="3466"/>
                    </a:lnTo>
                    <a:close/>
                    <a:moveTo>
                      <a:pt x="10514" y="6454"/>
                    </a:moveTo>
                    <a:lnTo>
                      <a:pt x="11526" y="8168"/>
                    </a:lnTo>
                    <a:lnTo>
                      <a:pt x="9454" y="8704"/>
                    </a:lnTo>
                    <a:lnTo>
                      <a:pt x="7144" y="6454"/>
                    </a:lnTo>
                    <a:close/>
                    <a:moveTo>
                      <a:pt x="5430" y="6454"/>
                    </a:moveTo>
                    <a:lnTo>
                      <a:pt x="3048" y="8764"/>
                    </a:lnTo>
                    <a:lnTo>
                      <a:pt x="1084" y="8252"/>
                    </a:lnTo>
                    <a:lnTo>
                      <a:pt x="2155" y="6454"/>
                    </a:lnTo>
                    <a:close/>
                    <a:moveTo>
                      <a:pt x="6644" y="6942"/>
                    </a:moveTo>
                    <a:lnTo>
                      <a:pt x="9025" y="9252"/>
                    </a:lnTo>
                    <a:lnTo>
                      <a:pt x="8501"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4" y="11502"/>
                    </a:lnTo>
                    <a:lnTo>
                      <a:pt x="9740" y="9335"/>
                    </a:lnTo>
                    <a:lnTo>
                      <a:pt x="11895" y="8764"/>
                    </a:lnTo>
                    <a:lnTo>
                      <a:pt x="12597" y="8585"/>
                    </a:lnTo>
                    <a:lnTo>
                      <a:pt x="12228" y="7978"/>
                    </a:lnTo>
                    <a:lnTo>
                      <a:pt x="11073" y="6025"/>
                    </a:lnTo>
                    <a:lnTo>
                      <a:pt x="12192"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7"/>
              <p:cNvSpPr/>
              <p:nvPr/>
            </p:nvSpPr>
            <p:spPr>
              <a:xfrm>
                <a:off x="8276025" y="-894325"/>
                <a:ext cx="311675" cy="305725"/>
              </a:xfrm>
              <a:custGeom>
                <a:avLst/>
                <a:gdLst/>
                <a:ahLst/>
                <a:cxnLst/>
                <a:rect l="l" t="t" r="r" b="b"/>
                <a:pathLst>
                  <a:path w="12467" h="12229" extrusionOk="0">
                    <a:moveTo>
                      <a:pt x="4072" y="1084"/>
                    </a:moveTo>
                    <a:lnTo>
                      <a:pt x="5930" y="2132"/>
                    </a:lnTo>
                    <a:lnTo>
                      <a:pt x="5930" y="5299"/>
                    </a:lnTo>
                    <a:lnTo>
                      <a:pt x="3548"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02" y="3465"/>
                    </a:moveTo>
                    <a:lnTo>
                      <a:pt x="11466" y="3977"/>
                    </a:lnTo>
                    <a:lnTo>
                      <a:pt x="10395" y="5775"/>
                    </a:lnTo>
                    <a:lnTo>
                      <a:pt x="7120" y="5775"/>
                    </a:lnTo>
                    <a:lnTo>
                      <a:pt x="9502" y="3465"/>
                    </a:lnTo>
                    <a:close/>
                    <a:moveTo>
                      <a:pt x="10502" y="6466"/>
                    </a:moveTo>
                    <a:lnTo>
                      <a:pt x="11514" y="8168"/>
                    </a:lnTo>
                    <a:lnTo>
                      <a:pt x="9442" y="8704"/>
                    </a:lnTo>
                    <a:lnTo>
                      <a:pt x="7144" y="6466"/>
                    </a:lnTo>
                    <a:close/>
                    <a:moveTo>
                      <a:pt x="5430" y="6466"/>
                    </a:moveTo>
                    <a:lnTo>
                      <a:pt x="3048" y="8763"/>
                    </a:lnTo>
                    <a:lnTo>
                      <a:pt x="1084" y="8263"/>
                    </a:lnTo>
                    <a:lnTo>
                      <a:pt x="2155" y="6466"/>
                    </a:lnTo>
                    <a:close/>
                    <a:moveTo>
                      <a:pt x="6632" y="6954"/>
                    </a:moveTo>
                    <a:lnTo>
                      <a:pt x="9013" y="9264"/>
                    </a:lnTo>
                    <a:lnTo>
                      <a:pt x="8501" y="11169"/>
                    </a:lnTo>
                    <a:lnTo>
                      <a:pt x="6632" y="10121"/>
                    </a:lnTo>
                    <a:lnTo>
                      <a:pt x="6632" y="6954"/>
                    </a:lnTo>
                    <a:close/>
                    <a:moveTo>
                      <a:pt x="5930" y="6942"/>
                    </a:moveTo>
                    <a:lnTo>
                      <a:pt x="5930" y="10216"/>
                    </a:lnTo>
                    <a:lnTo>
                      <a:pt x="4179" y="11192"/>
                    </a:lnTo>
                    <a:lnTo>
                      <a:pt x="3632" y="9180"/>
                    </a:lnTo>
                    <a:lnTo>
                      <a:pt x="5930" y="6942"/>
                    </a:lnTo>
                    <a:close/>
                    <a:moveTo>
                      <a:pt x="8835" y="0"/>
                    </a:moveTo>
                    <a:lnTo>
                      <a:pt x="8216" y="358"/>
                    </a:lnTo>
                    <a:lnTo>
                      <a:pt x="6204" y="1477"/>
                    </a:lnTo>
                    <a:lnTo>
                      <a:pt x="4275" y="393"/>
                    </a:lnTo>
                    <a:lnTo>
                      <a:pt x="3644" y="36"/>
                    </a:lnTo>
                    <a:lnTo>
                      <a:pt x="3453" y="715"/>
                    </a:lnTo>
                    <a:lnTo>
                      <a:pt x="2858" y="2894"/>
                    </a:lnTo>
                    <a:lnTo>
                      <a:pt x="703" y="3453"/>
                    </a:lnTo>
                    <a:lnTo>
                      <a:pt x="0" y="3632"/>
                    </a:lnTo>
                    <a:lnTo>
                      <a:pt x="369" y="4251"/>
                    </a:lnTo>
                    <a:lnTo>
                      <a:pt x="1536" y="6192"/>
                    </a:lnTo>
                    <a:lnTo>
                      <a:pt x="417" y="8073"/>
                    </a:lnTo>
                    <a:lnTo>
                      <a:pt x="48" y="8680"/>
                    </a:lnTo>
                    <a:lnTo>
                      <a:pt x="739" y="8859"/>
                    </a:lnTo>
                    <a:lnTo>
                      <a:pt x="2977" y="9442"/>
                    </a:lnTo>
                    <a:lnTo>
                      <a:pt x="3560" y="11538"/>
                    </a:lnTo>
                    <a:lnTo>
                      <a:pt x="3751" y="12228"/>
                    </a:lnTo>
                    <a:lnTo>
                      <a:pt x="4370" y="11871"/>
                    </a:lnTo>
                    <a:lnTo>
                      <a:pt x="6382" y="10752"/>
                    </a:lnTo>
                    <a:lnTo>
                      <a:pt x="8180" y="11764"/>
                    </a:lnTo>
                    <a:cubicBezTo>
                      <a:pt x="8525" y="11692"/>
                      <a:pt x="8859" y="11550"/>
                      <a:pt x="9180" y="11395"/>
                    </a:cubicBezTo>
                    <a:lnTo>
                      <a:pt x="9752" y="9335"/>
                    </a:lnTo>
                    <a:lnTo>
                      <a:pt x="11907" y="8775"/>
                    </a:lnTo>
                    <a:lnTo>
                      <a:pt x="12133" y="8716"/>
                    </a:lnTo>
                    <a:cubicBezTo>
                      <a:pt x="12228" y="8573"/>
                      <a:pt x="12335" y="8430"/>
                      <a:pt x="12431" y="8275"/>
                    </a:cubicBezTo>
                    <a:lnTo>
                      <a:pt x="12252" y="7966"/>
                    </a:lnTo>
                    <a:lnTo>
                      <a:pt x="11085" y="6013"/>
                    </a:lnTo>
                    <a:lnTo>
                      <a:pt x="12204" y="4144"/>
                    </a:lnTo>
                    <a:lnTo>
                      <a:pt x="12466" y="3680"/>
                    </a:lnTo>
                    <a:lnTo>
                      <a:pt x="12466" y="3501"/>
                    </a:lnTo>
                    <a:lnTo>
                      <a:pt x="11859" y="3334"/>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7"/>
              <p:cNvSpPr/>
              <p:nvPr/>
            </p:nvSpPr>
            <p:spPr>
              <a:xfrm>
                <a:off x="8276625" y="-1199425"/>
                <a:ext cx="311950" cy="304825"/>
              </a:xfrm>
              <a:custGeom>
                <a:avLst/>
                <a:gdLst/>
                <a:ahLst/>
                <a:cxnLst/>
                <a:rect l="l" t="t" r="r" b="b"/>
                <a:pathLst>
                  <a:path w="12478" h="12193" extrusionOk="0">
                    <a:moveTo>
                      <a:pt x="4048" y="1048"/>
                    </a:moveTo>
                    <a:lnTo>
                      <a:pt x="5906" y="2084"/>
                    </a:lnTo>
                    <a:lnTo>
                      <a:pt x="5906" y="5251"/>
                    </a:lnTo>
                    <a:lnTo>
                      <a:pt x="3524" y="2953"/>
                    </a:lnTo>
                    <a:lnTo>
                      <a:pt x="4048" y="1048"/>
                    </a:lnTo>
                    <a:close/>
                    <a:moveTo>
                      <a:pt x="8370" y="1013"/>
                    </a:moveTo>
                    <a:lnTo>
                      <a:pt x="8918" y="3025"/>
                    </a:lnTo>
                    <a:lnTo>
                      <a:pt x="6608" y="5275"/>
                    </a:lnTo>
                    <a:lnTo>
                      <a:pt x="6608" y="2001"/>
                    </a:lnTo>
                    <a:lnTo>
                      <a:pt x="8370" y="1013"/>
                    </a:lnTo>
                    <a:close/>
                    <a:moveTo>
                      <a:pt x="3096" y="3501"/>
                    </a:moveTo>
                    <a:lnTo>
                      <a:pt x="5406" y="5751"/>
                    </a:lnTo>
                    <a:lnTo>
                      <a:pt x="2048" y="5751"/>
                    </a:lnTo>
                    <a:lnTo>
                      <a:pt x="1036" y="4037"/>
                    </a:lnTo>
                    <a:lnTo>
                      <a:pt x="3096" y="3501"/>
                    </a:lnTo>
                    <a:close/>
                    <a:moveTo>
                      <a:pt x="9478" y="3442"/>
                    </a:moveTo>
                    <a:lnTo>
                      <a:pt x="11442" y="3942"/>
                    </a:lnTo>
                    <a:lnTo>
                      <a:pt x="10371" y="5751"/>
                    </a:lnTo>
                    <a:lnTo>
                      <a:pt x="7096" y="5751"/>
                    </a:lnTo>
                    <a:lnTo>
                      <a:pt x="9478" y="3442"/>
                    </a:lnTo>
                    <a:close/>
                    <a:moveTo>
                      <a:pt x="10478" y="6430"/>
                    </a:moveTo>
                    <a:lnTo>
                      <a:pt x="11490" y="8144"/>
                    </a:lnTo>
                    <a:lnTo>
                      <a:pt x="9418" y="8680"/>
                    </a:lnTo>
                    <a:lnTo>
                      <a:pt x="7120" y="6430"/>
                    </a:lnTo>
                    <a:close/>
                    <a:moveTo>
                      <a:pt x="5406" y="6430"/>
                    </a:moveTo>
                    <a:lnTo>
                      <a:pt x="3024" y="8740"/>
                    </a:lnTo>
                    <a:lnTo>
                      <a:pt x="1060" y="8228"/>
                    </a:lnTo>
                    <a:lnTo>
                      <a:pt x="2131" y="6430"/>
                    </a:lnTo>
                    <a:close/>
                    <a:moveTo>
                      <a:pt x="6608" y="6918"/>
                    </a:moveTo>
                    <a:lnTo>
                      <a:pt x="8989" y="9228"/>
                    </a:lnTo>
                    <a:lnTo>
                      <a:pt x="8477" y="11133"/>
                    </a:lnTo>
                    <a:lnTo>
                      <a:pt x="6608" y="10097"/>
                    </a:lnTo>
                    <a:lnTo>
                      <a:pt x="6608" y="6918"/>
                    </a:lnTo>
                    <a:close/>
                    <a:moveTo>
                      <a:pt x="5906" y="6906"/>
                    </a:moveTo>
                    <a:lnTo>
                      <a:pt x="5906" y="10180"/>
                    </a:lnTo>
                    <a:lnTo>
                      <a:pt x="4155" y="11169"/>
                    </a:lnTo>
                    <a:lnTo>
                      <a:pt x="3608" y="9157"/>
                    </a:lnTo>
                    <a:lnTo>
                      <a:pt x="5906" y="6906"/>
                    </a:lnTo>
                    <a:close/>
                    <a:moveTo>
                      <a:pt x="3655" y="1"/>
                    </a:moveTo>
                    <a:lnTo>
                      <a:pt x="3453" y="691"/>
                    </a:lnTo>
                    <a:lnTo>
                      <a:pt x="2858" y="2858"/>
                    </a:lnTo>
                    <a:lnTo>
                      <a:pt x="703" y="3430"/>
                    </a:lnTo>
                    <a:lnTo>
                      <a:pt x="0" y="3608"/>
                    </a:lnTo>
                    <a:lnTo>
                      <a:pt x="381" y="4215"/>
                    </a:lnTo>
                    <a:lnTo>
                      <a:pt x="1536" y="6168"/>
                    </a:lnTo>
                    <a:lnTo>
                      <a:pt x="417" y="8037"/>
                    </a:lnTo>
                    <a:lnTo>
                      <a:pt x="48" y="8656"/>
                    </a:lnTo>
                    <a:lnTo>
                      <a:pt x="750" y="8835"/>
                    </a:lnTo>
                    <a:lnTo>
                      <a:pt x="2977" y="9407"/>
                    </a:lnTo>
                    <a:lnTo>
                      <a:pt x="3560" y="11514"/>
                    </a:lnTo>
                    <a:lnTo>
                      <a:pt x="3751" y="12193"/>
                    </a:lnTo>
                    <a:lnTo>
                      <a:pt x="4382" y="11835"/>
                    </a:lnTo>
                    <a:lnTo>
                      <a:pt x="6394" y="10716"/>
                    </a:lnTo>
                    <a:lnTo>
                      <a:pt x="8323" y="11812"/>
                    </a:lnTo>
                    <a:lnTo>
                      <a:pt x="8954" y="12169"/>
                    </a:lnTo>
                    <a:lnTo>
                      <a:pt x="9144" y="11478"/>
                    </a:lnTo>
                    <a:lnTo>
                      <a:pt x="9740" y="9311"/>
                    </a:lnTo>
                    <a:lnTo>
                      <a:pt x="11895" y="8740"/>
                    </a:lnTo>
                    <a:lnTo>
                      <a:pt x="12478" y="8597"/>
                    </a:lnTo>
                    <a:lnTo>
                      <a:pt x="12478" y="8335"/>
                    </a:lnTo>
                    <a:lnTo>
                      <a:pt x="12240" y="7954"/>
                    </a:lnTo>
                    <a:lnTo>
                      <a:pt x="11073" y="6001"/>
                    </a:lnTo>
                    <a:lnTo>
                      <a:pt x="12192" y="4132"/>
                    </a:lnTo>
                    <a:lnTo>
                      <a:pt x="12323" y="3858"/>
                    </a:lnTo>
                    <a:cubicBezTo>
                      <a:pt x="12204" y="3692"/>
                      <a:pt x="12109" y="3525"/>
                      <a:pt x="11990" y="3382"/>
                    </a:cubicBezTo>
                    <a:lnTo>
                      <a:pt x="11835" y="3334"/>
                    </a:lnTo>
                    <a:lnTo>
                      <a:pt x="9609" y="2751"/>
                    </a:lnTo>
                    <a:lnTo>
                      <a:pt x="9073" y="786"/>
                    </a:lnTo>
                    <a:cubicBezTo>
                      <a:pt x="8727" y="632"/>
                      <a:pt x="8370" y="513"/>
                      <a:pt x="8013" y="429"/>
                    </a:cubicBezTo>
                    <a:lnTo>
                      <a:pt x="6215" y="1441"/>
                    </a:lnTo>
                    <a:lnTo>
                      <a:pt x="4275" y="358"/>
                    </a:lnTo>
                    <a:lnTo>
                      <a:pt x="365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7"/>
              <p:cNvSpPr/>
              <p:nvPr/>
            </p:nvSpPr>
            <p:spPr>
              <a:xfrm>
                <a:off x="79581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3" y="11157"/>
                    </a:lnTo>
                    <a:lnTo>
                      <a:pt x="6656" y="10109"/>
                    </a:lnTo>
                    <a:lnTo>
                      <a:pt x="6656" y="6942"/>
                    </a:lnTo>
                    <a:close/>
                    <a:moveTo>
                      <a:pt x="5954" y="6930"/>
                    </a:moveTo>
                    <a:lnTo>
                      <a:pt x="5954" y="10204"/>
                    </a:lnTo>
                    <a:lnTo>
                      <a:pt x="4203"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7"/>
              <p:cNvSpPr/>
              <p:nvPr/>
            </p:nvSpPr>
            <p:spPr>
              <a:xfrm>
                <a:off x="7958725" y="-1200025"/>
                <a:ext cx="314350" cy="305425"/>
              </a:xfrm>
              <a:custGeom>
                <a:avLst/>
                <a:gdLst/>
                <a:ahLst/>
                <a:cxnLst/>
                <a:rect l="l" t="t" r="r" b="b"/>
                <a:pathLst>
                  <a:path w="12574" h="12217" extrusionOk="0">
                    <a:moveTo>
                      <a:pt x="4072" y="1072"/>
                    </a:moveTo>
                    <a:lnTo>
                      <a:pt x="5930" y="2108"/>
                    </a:lnTo>
                    <a:lnTo>
                      <a:pt x="5930" y="5275"/>
                    </a:lnTo>
                    <a:lnTo>
                      <a:pt x="3548" y="2977"/>
                    </a:lnTo>
                    <a:lnTo>
                      <a:pt x="4072" y="1072"/>
                    </a:lnTo>
                    <a:close/>
                    <a:moveTo>
                      <a:pt x="8394" y="1037"/>
                    </a:moveTo>
                    <a:lnTo>
                      <a:pt x="8942" y="3049"/>
                    </a:lnTo>
                    <a:lnTo>
                      <a:pt x="6632" y="5299"/>
                    </a:lnTo>
                    <a:lnTo>
                      <a:pt x="6632" y="2025"/>
                    </a:lnTo>
                    <a:lnTo>
                      <a:pt x="8394" y="1037"/>
                    </a:lnTo>
                    <a:close/>
                    <a:moveTo>
                      <a:pt x="3120" y="3525"/>
                    </a:moveTo>
                    <a:lnTo>
                      <a:pt x="5430" y="5775"/>
                    </a:lnTo>
                    <a:lnTo>
                      <a:pt x="2060" y="5775"/>
                    </a:lnTo>
                    <a:lnTo>
                      <a:pt x="1048" y="4061"/>
                    </a:lnTo>
                    <a:lnTo>
                      <a:pt x="3120" y="3525"/>
                    </a:lnTo>
                    <a:close/>
                    <a:moveTo>
                      <a:pt x="9502" y="3466"/>
                    </a:moveTo>
                    <a:lnTo>
                      <a:pt x="11466" y="3966"/>
                    </a:lnTo>
                    <a:lnTo>
                      <a:pt x="10394" y="5775"/>
                    </a:lnTo>
                    <a:lnTo>
                      <a:pt x="7120" y="5775"/>
                    </a:lnTo>
                    <a:lnTo>
                      <a:pt x="9502" y="3466"/>
                    </a:lnTo>
                    <a:close/>
                    <a:moveTo>
                      <a:pt x="10502" y="6454"/>
                    </a:moveTo>
                    <a:lnTo>
                      <a:pt x="11514" y="8168"/>
                    </a:lnTo>
                    <a:lnTo>
                      <a:pt x="9442" y="8704"/>
                    </a:lnTo>
                    <a:lnTo>
                      <a:pt x="7144" y="6454"/>
                    </a:lnTo>
                    <a:close/>
                    <a:moveTo>
                      <a:pt x="5430" y="6454"/>
                    </a:moveTo>
                    <a:lnTo>
                      <a:pt x="3048" y="8764"/>
                    </a:lnTo>
                    <a:lnTo>
                      <a:pt x="1084" y="8252"/>
                    </a:lnTo>
                    <a:lnTo>
                      <a:pt x="2155" y="6454"/>
                    </a:lnTo>
                    <a:close/>
                    <a:moveTo>
                      <a:pt x="6632" y="6942"/>
                    </a:moveTo>
                    <a:lnTo>
                      <a:pt x="9013" y="9252"/>
                    </a:lnTo>
                    <a:lnTo>
                      <a:pt x="8489" y="11157"/>
                    </a:lnTo>
                    <a:lnTo>
                      <a:pt x="6632" y="10121"/>
                    </a:lnTo>
                    <a:lnTo>
                      <a:pt x="6632" y="6942"/>
                    </a:lnTo>
                    <a:close/>
                    <a:moveTo>
                      <a:pt x="5930" y="6930"/>
                    </a:moveTo>
                    <a:lnTo>
                      <a:pt x="5930" y="10204"/>
                    </a:lnTo>
                    <a:lnTo>
                      <a:pt x="4179" y="11193"/>
                    </a:lnTo>
                    <a:lnTo>
                      <a:pt x="3632" y="9181"/>
                    </a:lnTo>
                    <a:lnTo>
                      <a:pt x="5930" y="6930"/>
                    </a:lnTo>
                    <a:close/>
                    <a:moveTo>
                      <a:pt x="8835" y="1"/>
                    </a:moveTo>
                    <a:lnTo>
                      <a:pt x="8216" y="358"/>
                    </a:lnTo>
                    <a:lnTo>
                      <a:pt x="6203" y="1465"/>
                    </a:lnTo>
                    <a:lnTo>
                      <a:pt x="4263" y="382"/>
                    </a:lnTo>
                    <a:lnTo>
                      <a:pt x="3644" y="25"/>
                    </a:lnTo>
                    <a:lnTo>
                      <a:pt x="3453" y="715"/>
                    </a:lnTo>
                    <a:lnTo>
                      <a:pt x="2858" y="2882"/>
                    </a:lnTo>
                    <a:lnTo>
                      <a:pt x="691" y="3454"/>
                    </a:lnTo>
                    <a:lnTo>
                      <a:pt x="0" y="3632"/>
                    </a:lnTo>
                    <a:lnTo>
                      <a:pt x="358" y="4239"/>
                    </a:lnTo>
                    <a:lnTo>
                      <a:pt x="1512" y="6192"/>
                    </a:lnTo>
                    <a:lnTo>
                      <a:pt x="393" y="8061"/>
                    </a:lnTo>
                    <a:lnTo>
                      <a:pt x="24" y="8680"/>
                    </a:lnTo>
                    <a:lnTo>
                      <a:pt x="727" y="8859"/>
                    </a:lnTo>
                    <a:lnTo>
                      <a:pt x="2953" y="9431"/>
                    </a:lnTo>
                    <a:lnTo>
                      <a:pt x="3536" y="11538"/>
                    </a:lnTo>
                    <a:lnTo>
                      <a:pt x="3727" y="12217"/>
                    </a:lnTo>
                    <a:lnTo>
                      <a:pt x="4358" y="11859"/>
                    </a:lnTo>
                    <a:lnTo>
                      <a:pt x="6370" y="10740"/>
                    </a:lnTo>
                    <a:lnTo>
                      <a:pt x="8299" y="11836"/>
                    </a:lnTo>
                    <a:lnTo>
                      <a:pt x="8930" y="12193"/>
                    </a:lnTo>
                    <a:lnTo>
                      <a:pt x="9121" y="11502"/>
                    </a:lnTo>
                    <a:lnTo>
                      <a:pt x="9716" y="9335"/>
                    </a:lnTo>
                    <a:lnTo>
                      <a:pt x="11871" y="8764"/>
                    </a:lnTo>
                    <a:lnTo>
                      <a:pt x="12573" y="8585"/>
                    </a:lnTo>
                    <a:lnTo>
                      <a:pt x="12216" y="7978"/>
                    </a:lnTo>
                    <a:lnTo>
                      <a:pt x="11049" y="6025"/>
                    </a:lnTo>
                    <a:lnTo>
                      <a:pt x="12169" y="4156"/>
                    </a:lnTo>
                    <a:lnTo>
                      <a:pt x="12538" y="3537"/>
                    </a:lnTo>
                    <a:lnTo>
                      <a:pt x="11847" y="3358"/>
                    </a:lnTo>
                    <a:lnTo>
                      <a:pt x="9609" y="2775"/>
                    </a:lnTo>
                    <a:lnTo>
                      <a:pt x="9025"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7"/>
              <p:cNvSpPr/>
              <p:nvPr/>
            </p:nvSpPr>
            <p:spPr>
              <a:xfrm>
                <a:off x="8664750" y="-893425"/>
                <a:ext cx="32475" cy="47650"/>
              </a:xfrm>
              <a:custGeom>
                <a:avLst/>
                <a:gdLst/>
                <a:ahLst/>
                <a:cxnLst/>
                <a:rect l="l" t="t" r="r" b="b"/>
                <a:pathLst>
                  <a:path w="1299" h="1906" extrusionOk="0">
                    <a:moveTo>
                      <a:pt x="537" y="0"/>
                    </a:moveTo>
                    <a:lnTo>
                      <a:pt x="346" y="679"/>
                    </a:lnTo>
                    <a:lnTo>
                      <a:pt x="1" y="1905"/>
                    </a:lnTo>
                    <a:cubicBezTo>
                      <a:pt x="453" y="1250"/>
                      <a:pt x="894" y="774"/>
                      <a:pt x="1299" y="429"/>
                    </a:cubicBezTo>
                    <a:lnTo>
                      <a:pt x="1168" y="357"/>
                    </a:lnTo>
                    <a:lnTo>
                      <a:pt x="53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7"/>
              <p:cNvSpPr/>
              <p:nvPr/>
            </p:nvSpPr>
            <p:spPr>
              <a:xfrm>
                <a:off x="8587075" y="-819900"/>
                <a:ext cx="64025" cy="72650"/>
              </a:xfrm>
              <a:custGeom>
                <a:avLst/>
                <a:gdLst/>
                <a:ahLst/>
                <a:cxnLst/>
                <a:rect l="l" t="t" r="r" b="b"/>
                <a:pathLst>
                  <a:path w="2561" h="2906" extrusionOk="0">
                    <a:moveTo>
                      <a:pt x="2560" y="0"/>
                    </a:moveTo>
                    <a:lnTo>
                      <a:pt x="703" y="476"/>
                    </a:lnTo>
                    <a:lnTo>
                      <a:pt x="0" y="655"/>
                    </a:lnTo>
                    <a:lnTo>
                      <a:pt x="370" y="1262"/>
                    </a:lnTo>
                    <a:lnTo>
                      <a:pt x="1334" y="2905"/>
                    </a:lnTo>
                    <a:cubicBezTo>
                      <a:pt x="1453" y="2655"/>
                      <a:pt x="1572" y="2381"/>
                      <a:pt x="1691" y="2131"/>
                    </a:cubicBezTo>
                    <a:lnTo>
                      <a:pt x="1072" y="1084"/>
                    </a:lnTo>
                    <a:lnTo>
                      <a:pt x="2227" y="786"/>
                    </a:lnTo>
                    <a:cubicBezTo>
                      <a:pt x="2334" y="512"/>
                      <a:pt x="2441" y="238"/>
                      <a:pt x="2560"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7"/>
              <p:cNvSpPr/>
              <p:nvPr/>
            </p:nvSpPr>
            <p:spPr>
              <a:xfrm>
                <a:off x="8668925" y="-936300"/>
                <a:ext cx="29500" cy="42000"/>
              </a:xfrm>
              <a:custGeom>
                <a:avLst/>
                <a:gdLst/>
                <a:ahLst/>
                <a:cxnLst/>
                <a:rect l="l" t="t" r="r" b="b"/>
                <a:pathLst>
                  <a:path w="1180" h="1680" extrusionOk="0">
                    <a:moveTo>
                      <a:pt x="1" y="1"/>
                    </a:moveTo>
                    <a:lnTo>
                      <a:pt x="286" y="1001"/>
                    </a:lnTo>
                    <a:lnTo>
                      <a:pt x="477" y="1679"/>
                    </a:lnTo>
                    <a:lnTo>
                      <a:pt x="1096" y="1322"/>
                    </a:lnTo>
                    <a:lnTo>
                      <a:pt x="1179" y="1275"/>
                    </a:lnTo>
                    <a:cubicBezTo>
                      <a:pt x="822" y="977"/>
                      <a:pt x="405" y="560"/>
                      <a:pt x="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7"/>
              <p:cNvSpPr/>
              <p:nvPr/>
            </p:nvSpPr>
            <p:spPr>
              <a:xfrm>
                <a:off x="8587375" y="-1038975"/>
                <a:ext cx="63725" cy="72650"/>
              </a:xfrm>
              <a:custGeom>
                <a:avLst/>
                <a:gdLst/>
                <a:ahLst/>
                <a:cxnLst/>
                <a:rect l="l" t="t" r="r" b="b"/>
                <a:pathLst>
                  <a:path w="2549" h="2906" extrusionOk="0">
                    <a:moveTo>
                      <a:pt x="1346" y="0"/>
                    </a:moveTo>
                    <a:lnTo>
                      <a:pt x="369" y="1631"/>
                    </a:lnTo>
                    <a:lnTo>
                      <a:pt x="0" y="2250"/>
                    </a:lnTo>
                    <a:lnTo>
                      <a:pt x="703" y="2429"/>
                    </a:lnTo>
                    <a:lnTo>
                      <a:pt x="2548" y="2905"/>
                    </a:lnTo>
                    <a:cubicBezTo>
                      <a:pt x="2453" y="2667"/>
                      <a:pt x="2334" y="2393"/>
                      <a:pt x="2239" y="2107"/>
                    </a:cubicBezTo>
                    <a:lnTo>
                      <a:pt x="1084" y="1810"/>
                    </a:lnTo>
                    <a:lnTo>
                      <a:pt x="1703" y="774"/>
                    </a:lnTo>
                    <a:cubicBezTo>
                      <a:pt x="1584" y="524"/>
                      <a:pt x="1477" y="250"/>
                      <a:pt x="1346"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7"/>
              <p:cNvSpPr/>
              <p:nvPr/>
            </p:nvSpPr>
            <p:spPr>
              <a:xfrm>
                <a:off x="6467750" y="-287700"/>
                <a:ext cx="233400" cy="217300"/>
              </a:xfrm>
              <a:custGeom>
                <a:avLst/>
                <a:gdLst/>
                <a:ahLst/>
                <a:cxnLst/>
                <a:rect l="l" t="t" r="r" b="b"/>
                <a:pathLst>
                  <a:path w="9336" h="8692" extrusionOk="0">
                    <a:moveTo>
                      <a:pt x="5716" y="0"/>
                    </a:moveTo>
                    <a:lnTo>
                      <a:pt x="5085" y="358"/>
                    </a:lnTo>
                    <a:lnTo>
                      <a:pt x="3085" y="1465"/>
                    </a:lnTo>
                    <a:lnTo>
                      <a:pt x="1144" y="381"/>
                    </a:lnTo>
                    <a:lnTo>
                      <a:pt x="525" y="24"/>
                    </a:lnTo>
                    <a:lnTo>
                      <a:pt x="322" y="715"/>
                    </a:lnTo>
                    <a:lnTo>
                      <a:pt x="1" y="1917"/>
                    </a:lnTo>
                    <a:cubicBezTo>
                      <a:pt x="227" y="1977"/>
                      <a:pt x="441" y="2036"/>
                      <a:pt x="680" y="2084"/>
                    </a:cubicBezTo>
                    <a:lnTo>
                      <a:pt x="965" y="1060"/>
                    </a:lnTo>
                    <a:lnTo>
                      <a:pt x="2823" y="2096"/>
                    </a:lnTo>
                    <a:lnTo>
                      <a:pt x="2823" y="2786"/>
                    </a:lnTo>
                    <a:cubicBezTo>
                      <a:pt x="2930" y="3156"/>
                      <a:pt x="3144" y="3870"/>
                      <a:pt x="3525" y="4656"/>
                    </a:cubicBezTo>
                    <a:lnTo>
                      <a:pt x="3525" y="2013"/>
                    </a:lnTo>
                    <a:lnTo>
                      <a:pt x="5287" y="1024"/>
                    </a:lnTo>
                    <a:lnTo>
                      <a:pt x="5835" y="3036"/>
                    </a:lnTo>
                    <a:lnTo>
                      <a:pt x="3739" y="5072"/>
                    </a:lnTo>
                    <a:cubicBezTo>
                      <a:pt x="3835" y="5263"/>
                      <a:pt x="3954" y="5442"/>
                      <a:pt x="4073" y="5644"/>
                    </a:cubicBezTo>
                    <a:cubicBezTo>
                      <a:pt x="4097" y="5656"/>
                      <a:pt x="4097" y="5668"/>
                      <a:pt x="4109" y="5680"/>
                    </a:cubicBezTo>
                    <a:lnTo>
                      <a:pt x="6395" y="3465"/>
                    </a:lnTo>
                    <a:lnTo>
                      <a:pt x="8359" y="3977"/>
                    </a:lnTo>
                    <a:lnTo>
                      <a:pt x="7288" y="5775"/>
                    </a:lnTo>
                    <a:lnTo>
                      <a:pt x="4180" y="5775"/>
                    </a:lnTo>
                    <a:cubicBezTo>
                      <a:pt x="4347" y="6013"/>
                      <a:pt x="4525" y="6251"/>
                      <a:pt x="4716" y="6454"/>
                    </a:cubicBezTo>
                    <a:lnTo>
                      <a:pt x="7383" y="6454"/>
                    </a:lnTo>
                    <a:lnTo>
                      <a:pt x="8395" y="8168"/>
                    </a:lnTo>
                    <a:lnTo>
                      <a:pt x="7585" y="8382"/>
                    </a:lnTo>
                    <a:cubicBezTo>
                      <a:pt x="8061" y="8525"/>
                      <a:pt x="8573" y="8644"/>
                      <a:pt x="9109" y="8692"/>
                    </a:cubicBezTo>
                    <a:lnTo>
                      <a:pt x="9335" y="8632"/>
                    </a:lnTo>
                    <a:lnTo>
                      <a:pt x="9335" y="8382"/>
                    </a:lnTo>
                    <a:lnTo>
                      <a:pt x="9097" y="7989"/>
                    </a:lnTo>
                    <a:lnTo>
                      <a:pt x="7930" y="6037"/>
                    </a:lnTo>
                    <a:lnTo>
                      <a:pt x="9050" y="4168"/>
                    </a:lnTo>
                    <a:lnTo>
                      <a:pt x="9312" y="3703"/>
                    </a:lnTo>
                    <a:lnTo>
                      <a:pt x="9312" y="3525"/>
                    </a:lnTo>
                    <a:lnTo>
                      <a:pt x="8704" y="3358"/>
                    </a:lnTo>
                    <a:lnTo>
                      <a:pt x="6490" y="2775"/>
                    </a:lnTo>
                    <a:lnTo>
                      <a:pt x="5906" y="679"/>
                    </a:lnTo>
                    <a:lnTo>
                      <a:pt x="571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7"/>
              <p:cNvSpPr/>
              <p:nvPr/>
            </p:nvSpPr>
            <p:spPr>
              <a:xfrm>
                <a:off x="6389475" y="-593700"/>
                <a:ext cx="311675" cy="305725"/>
              </a:xfrm>
              <a:custGeom>
                <a:avLst/>
                <a:gdLst/>
                <a:ahLst/>
                <a:cxnLst/>
                <a:rect l="l" t="t" r="r" b="b"/>
                <a:pathLst>
                  <a:path w="12467" h="12229" extrusionOk="0">
                    <a:moveTo>
                      <a:pt x="4084" y="1072"/>
                    </a:moveTo>
                    <a:lnTo>
                      <a:pt x="5942" y="2120"/>
                    </a:lnTo>
                    <a:lnTo>
                      <a:pt x="5942" y="5287"/>
                    </a:lnTo>
                    <a:lnTo>
                      <a:pt x="3561"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8" y="6466"/>
                    </a:lnTo>
                    <a:close/>
                    <a:moveTo>
                      <a:pt x="6644" y="6954"/>
                    </a:moveTo>
                    <a:lnTo>
                      <a:pt x="9026" y="9264"/>
                    </a:lnTo>
                    <a:lnTo>
                      <a:pt x="8502" y="11169"/>
                    </a:lnTo>
                    <a:lnTo>
                      <a:pt x="6644" y="10121"/>
                    </a:lnTo>
                    <a:lnTo>
                      <a:pt x="6644" y="6954"/>
                    </a:lnTo>
                    <a:close/>
                    <a:moveTo>
                      <a:pt x="5942" y="6942"/>
                    </a:moveTo>
                    <a:lnTo>
                      <a:pt x="5942" y="10216"/>
                    </a:lnTo>
                    <a:lnTo>
                      <a:pt x="4192" y="11193"/>
                    </a:lnTo>
                    <a:lnTo>
                      <a:pt x="3632"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58" y="4239"/>
                    </a:lnTo>
                    <a:lnTo>
                      <a:pt x="1525" y="6192"/>
                    </a:lnTo>
                    <a:lnTo>
                      <a:pt x="405" y="8073"/>
                    </a:lnTo>
                    <a:lnTo>
                      <a:pt x="36" y="8680"/>
                    </a:lnTo>
                    <a:lnTo>
                      <a:pt x="739"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7"/>
              <p:cNvSpPr/>
              <p:nvPr/>
            </p:nvSpPr>
            <p:spPr>
              <a:xfrm>
                <a:off x="6160875" y="-593400"/>
                <a:ext cx="225650" cy="219700"/>
              </a:xfrm>
              <a:custGeom>
                <a:avLst/>
                <a:gdLst/>
                <a:ahLst/>
                <a:cxnLst/>
                <a:rect l="l" t="t" r="r" b="b"/>
                <a:pathLst>
                  <a:path w="9026" h="8788" extrusionOk="0">
                    <a:moveTo>
                      <a:pt x="4846" y="1013"/>
                    </a:moveTo>
                    <a:lnTo>
                      <a:pt x="5394" y="3025"/>
                    </a:lnTo>
                    <a:lnTo>
                      <a:pt x="3096" y="5275"/>
                    </a:lnTo>
                    <a:lnTo>
                      <a:pt x="3096" y="2001"/>
                    </a:lnTo>
                    <a:lnTo>
                      <a:pt x="4846" y="1013"/>
                    </a:lnTo>
                    <a:close/>
                    <a:moveTo>
                      <a:pt x="5966" y="3453"/>
                    </a:moveTo>
                    <a:lnTo>
                      <a:pt x="7930" y="3965"/>
                    </a:lnTo>
                    <a:lnTo>
                      <a:pt x="6859" y="5763"/>
                    </a:lnTo>
                    <a:lnTo>
                      <a:pt x="3584" y="5763"/>
                    </a:lnTo>
                    <a:lnTo>
                      <a:pt x="5966" y="3453"/>
                    </a:lnTo>
                    <a:close/>
                    <a:moveTo>
                      <a:pt x="5275" y="1"/>
                    </a:moveTo>
                    <a:lnTo>
                      <a:pt x="4656" y="358"/>
                    </a:lnTo>
                    <a:lnTo>
                      <a:pt x="2644" y="1477"/>
                    </a:lnTo>
                    <a:lnTo>
                      <a:pt x="715" y="394"/>
                    </a:lnTo>
                    <a:lnTo>
                      <a:pt x="84" y="36"/>
                    </a:lnTo>
                    <a:lnTo>
                      <a:pt x="12" y="298"/>
                    </a:lnTo>
                    <a:cubicBezTo>
                      <a:pt x="12" y="405"/>
                      <a:pt x="1" y="584"/>
                      <a:pt x="1" y="810"/>
                    </a:cubicBezTo>
                    <a:cubicBezTo>
                      <a:pt x="1" y="1239"/>
                      <a:pt x="24" y="1822"/>
                      <a:pt x="132" y="2489"/>
                    </a:cubicBezTo>
                    <a:lnTo>
                      <a:pt x="513" y="1060"/>
                    </a:lnTo>
                    <a:lnTo>
                      <a:pt x="2382" y="2108"/>
                    </a:lnTo>
                    <a:lnTo>
                      <a:pt x="2382" y="5275"/>
                    </a:lnTo>
                    <a:lnTo>
                      <a:pt x="274" y="3239"/>
                    </a:lnTo>
                    <a:lnTo>
                      <a:pt x="274" y="3239"/>
                    </a:lnTo>
                    <a:cubicBezTo>
                      <a:pt x="393" y="3715"/>
                      <a:pt x="560" y="4204"/>
                      <a:pt x="786" y="4692"/>
                    </a:cubicBezTo>
                    <a:lnTo>
                      <a:pt x="1870" y="5751"/>
                    </a:lnTo>
                    <a:lnTo>
                      <a:pt x="1382" y="5751"/>
                    </a:lnTo>
                    <a:cubicBezTo>
                      <a:pt x="1846" y="6430"/>
                      <a:pt x="2406" y="7002"/>
                      <a:pt x="3072" y="7442"/>
                    </a:cubicBezTo>
                    <a:lnTo>
                      <a:pt x="3072" y="6906"/>
                    </a:lnTo>
                    <a:lnTo>
                      <a:pt x="4311" y="8097"/>
                    </a:lnTo>
                    <a:cubicBezTo>
                      <a:pt x="4763" y="8299"/>
                      <a:pt x="5251" y="8442"/>
                      <a:pt x="5775" y="8549"/>
                    </a:cubicBezTo>
                    <a:lnTo>
                      <a:pt x="3584" y="6418"/>
                    </a:lnTo>
                    <a:lnTo>
                      <a:pt x="6942" y="6418"/>
                    </a:lnTo>
                    <a:lnTo>
                      <a:pt x="7954" y="8133"/>
                    </a:lnTo>
                    <a:lnTo>
                      <a:pt x="6097" y="8609"/>
                    </a:lnTo>
                    <a:cubicBezTo>
                      <a:pt x="6740" y="8728"/>
                      <a:pt x="7418" y="8787"/>
                      <a:pt x="8156" y="8787"/>
                    </a:cubicBezTo>
                    <a:lnTo>
                      <a:pt x="8335" y="8740"/>
                    </a:lnTo>
                    <a:lnTo>
                      <a:pt x="9026" y="8561"/>
                    </a:lnTo>
                    <a:lnTo>
                      <a:pt x="8668" y="7954"/>
                    </a:lnTo>
                    <a:lnTo>
                      <a:pt x="7513" y="6037"/>
                    </a:lnTo>
                    <a:lnTo>
                      <a:pt x="8633" y="4156"/>
                    </a:lnTo>
                    <a:lnTo>
                      <a:pt x="8990" y="3549"/>
                    </a:lnTo>
                    <a:lnTo>
                      <a:pt x="8287" y="3370"/>
                    </a:lnTo>
                    <a:lnTo>
                      <a:pt x="6049" y="2787"/>
                    </a:lnTo>
                    <a:lnTo>
                      <a:pt x="5477" y="691"/>
                    </a:lnTo>
                    <a:lnTo>
                      <a:pt x="5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7"/>
              <p:cNvSpPr/>
              <p:nvPr/>
            </p:nvSpPr>
            <p:spPr>
              <a:xfrm>
                <a:off x="7018425" y="-287700"/>
                <a:ext cx="311975" cy="217900"/>
              </a:xfrm>
              <a:custGeom>
                <a:avLst/>
                <a:gdLst/>
                <a:ahLst/>
                <a:cxnLst/>
                <a:rect l="l" t="t" r="r" b="b"/>
                <a:pathLst>
                  <a:path w="12479" h="8716" extrusionOk="0">
                    <a:moveTo>
                      <a:pt x="4072" y="1084"/>
                    </a:moveTo>
                    <a:lnTo>
                      <a:pt x="5942" y="2120"/>
                    </a:lnTo>
                    <a:lnTo>
                      <a:pt x="5942" y="5299"/>
                    </a:lnTo>
                    <a:lnTo>
                      <a:pt x="3560" y="2989"/>
                    </a:lnTo>
                    <a:lnTo>
                      <a:pt x="4072" y="1084"/>
                    </a:lnTo>
                    <a:close/>
                    <a:moveTo>
                      <a:pt x="8394" y="1036"/>
                    </a:moveTo>
                    <a:lnTo>
                      <a:pt x="8942" y="3048"/>
                    </a:lnTo>
                    <a:lnTo>
                      <a:pt x="6632" y="5299"/>
                    </a:lnTo>
                    <a:lnTo>
                      <a:pt x="6632" y="2024"/>
                    </a:lnTo>
                    <a:lnTo>
                      <a:pt x="8394" y="1036"/>
                    </a:lnTo>
                    <a:close/>
                    <a:moveTo>
                      <a:pt x="3120" y="3525"/>
                    </a:moveTo>
                    <a:lnTo>
                      <a:pt x="5430" y="5775"/>
                    </a:lnTo>
                    <a:lnTo>
                      <a:pt x="2072" y="5775"/>
                    </a:lnTo>
                    <a:lnTo>
                      <a:pt x="1060" y="4060"/>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8835" y="0"/>
                    </a:moveTo>
                    <a:lnTo>
                      <a:pt x="8216" y="358"/>
                    </a:lnTo>
                    <a:lnTo>
                      <a:pt x="6204" y="1465"/>
                    </a:lnTo>
                    <a:lnTo>
                      <a:pt x="4275" y="381"/>
                    </a:lnTo>
                    <a:lnTo>
                      <a:pt x="3644" y="24"/>
                    </a:lnTo>
                    <a:lnTo>
                      <a:pt x="3453" y="715"/>
                    </a:lnTo>
                    <a:lnTo>
                      <a:pt x="2858" y="2882"/>
                    </a:lnTo>
                    <a:lnTo>
                      <a:pt x="703" y="3453"/>
                    </a:lnTo>
                    <a:lnTo>
                      <a:pt x="0" y="3632"/>
                    </a:lnTo>
                    <a:lnTo>
                      <a:pt x="370" y="4239"/>
                    </a:lnTo>
                    <a:lnTo>
                      <a:pt x="1536" y="6192"/>
                    </a:lnTo>
                    <a:lnTo>
                      <a:pt x="417" y="8061"/>
                    </a:lnTo>
                    <a:lnTo>
                      <a:pt x="48" y="8680"/>
                    </a:lnTo>
                    <a:lnTo>
                      <a:pt x="203" y="8716"/>
                    </a:lnTo>
                    <a:lnTo>
                      <a:pt x="2929" y="8716"/>
                    </a:lnTo>
                    <a:lnTo>
                      <a:pt x="1108" y="8239"/>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478" y="8620"/>
                    </a:lnTo>
                    <a:lnTo>
                      <a:pt x="12478" y="8359"/>
                    </a:lnTo>
                    <a:lnTo>
                      <a:pt x="12252" y="7978"/>
                    </a:lnTo>
                    <a:lnTo>
                      <a:pt x="11085" y="6025"/>
                    </a:lnTo>
                    <a:lnTo>
                      <a:pt x="12204" y="4156"/>
                    </a:lnTo>
                    <a:lnTo>
                      <a:pt x="12466" y="3691"/>
                    </a:lnTo>
                    <a:lnTo>
                      <a:pt x="12466" y="3513"/>
                    </a:lnTo>
                    <a:lnTo>
                      <a:pt x="11859" y="3346"/>
                    </a:lnTo>
                    <a:lnTo>
                      <a:pt x="9609" y="2775"/>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7"/>
              <p:cNvSpPr/>
              <p:nvPr/>
            </p:nvSpPr>
            <p:spPr>
              <a:xfrm>
                <a:off x="7018425" y="-593700"/>
                <a:ext cx="311375" cy="305725"/>
              </a:xfrm>
              <a:custGeom>
                <a:avLst/>
                <a:gdLst/>
                <a:ahLst/>
                <a:cxnLst/>
                <a:rect l="l" t="t" r="r" b="b"/>
                <a:pathLst>
                  <a:path w="12455" h="12229" extrusionOk="0">
                    <a:moveTo>
                      <a:pt x="4072" y="1072"/>
                    </a:moveTo>
                    <a:lnTo>
                      <a:pt x="5942" y="2120"/>
                    </a:lnTo>
                    <a:lnTo>
                      <a:pt x="5942" y="5287"/>
                    </a:lnTo>
                    <a:lnTo>
                      <a:pt x="3560" y="2977"/>
                    </a:lnTo>
                    <a:lnTo>
                      <a:pt x="4072" y="1072"/>
                    </a:lnTo>
                    <a:close/>
                    <a:moveTo>
                      <a:pt x="8394" y="1049"/>
                    </a:moveTo>
                    <a:lnTo>
                      <a:pt x="8942" y="3049"/>
                    </a:lnTo>
                    <a:lnTo>
                      <a:pt x="6632" y="5299"/>
                    </a:lnTo>
                    <a:lnTo>
                      <a:pt x="6632" y="2025"/>
                    </a:lnTo>
                    <a:lnTo>
                      <a:pt x="8394" y="1049"/>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4"/>
                    </a:lnTo>
                    <a:lnTo>
                      <a:pt x="1084" y="8264"/>
                    </a:lnTo>
                    <a:lnTo>
                      <a:pt x="2156" y="6466"/>
                    </a:lnTo>
                    <a:close/>
                    <a:moveTo>
                      <a:pt x="6632" y="6954"/>
                    </a:moveTo>
                    <a:lnTo>
                      <a:pt x="9014" y="9264"/>
                    </a:lnTo>
                    <a:lnTo>
                      <a:pt x="8502" y="11169"/>
                    </a:lnTo>
                    <a:lnTo>
                      <a:pt x="6632" y="10121"/>
                    </a:lnTo>
                    <a:lnTo>
                      <a:pt x="6632" y="6954"/>
                    </a:lnTo>
                    <a:close/>
                    <a:moveTo>
                      <a:pt x="5942" y="6942"/>
                    </a:moveTo>
                    <a:lnTo>
                      <a:pt x="5942" y="10216"/>
                    </a:lnTo>
                    <a:lnTo>
                      <a:pt x="4180" y="11193"/>
                    </a:lnTo>
                    <a:lnTo>
                      <a:pt x="3632" y="9192"/>
                    </a:lnTo>
                    <a:lnTo>
                      <a:pt x="5942" y="6942"/>
                    </a:lnTo>
                    <a:close/>
                    <a:moveTo>
                      <a:pt x="8835" y="1"/>
                    </a:moveTo>
                    <a:lnTo>
                      <a:pt x="8216" y="358"/>
                    </a:lnTo>
                    <a:lnTo>
                      <a:pt x="6204" y="1477"/>
                    </a:lnTo>
                    <a:lnTo>
                      <a:pt x="4275" y="394"/>
                    </a:lnTo>
                    <a:lnTo>
                      <a:pt x="3644" y="36"/>
                    </a:lnTo>
                    <a:lnTo>
                      <a:pt x="3453" y="715"/>
                    </a:lnTo>
                    <a:lnTo>
                      <a:pt x="2858" y="2894"/>
                    </a:lnTo>
                    <a:lnTo>
                      <a:pt x="703" y="3454"/>
                    </a:lnTo>
                    <a:lnTo>
                      <a:pt x="0" y="3632"/>
                    </a:lnTo>
                    <a:lnTo>
                      <a:pt x="358" y="4239"/>
                    </a:lnTo>
                    <a:lnTo>
                      <a:pt x="1513" y="6192"/>
                    </a:lnTo>
                    <a:lnTo>
                      <a:pt x="405" y="8073"/>
                    </a:lnTo>
                    <a:lnTo>
                      <a:pt x="24" y="8680"/>
                    </a:lnTo>
                    <a:lnTo>
                      <a:pt x="727" y="8859"/>
                    </a:lnTo>
                    <a:lnTo>
                      <a:pt x="2965" y="9442"/>
                    </a:lnTo>
                    <a:lnTo>
                      <a:pt x="3537" y="11538"/>
                    </a:lnTo>
                    <a:lnTo>
                      <a:pt x="3739" y="12228"/>
                    </a:lnTo>
                    <a:lnTo>
                      <a:pt x="4358" y="11871"/>
                    </a:lnTo>
                    <a:lnTo>
                      <a:pt x="6370" y="10752"/>
                    </a:lnTo>
                    <a:lnTo>
                      <a:pt x="8299" y="11836"/>
                    </a:lnTo>
                    <a:lnTo>
                      <a:pt x="8930" y="12193"/>
                    </a:lnTo>
                    <a:lnTo>
                      <a:pt x="9121" y="11514"/>
                    </a:lnTo>
                    <a:lnTo>
                      <a:pt x="9716" y="9335"/>
                    </a:lnTo>
                    <a:lnTo>
                      <a:pt x="11871" y="8776"/>
                    </a:lnTo>
                    <a:lnTo>
                      <a:pt x="12454" y="8621"/>
                    </a:lnTo>
                    <a:lnTo>
                      <a:pt x="12454" y="8371"/>
                    </a:lnTo>
                    <a:lnTo>
                      <a:pt x="12216" y="7978"/>
                    </a:lnTo>
                    <a:lnTo>
                      <a:pt x="11061" y="6025"/>
                    </a:lnTo>
                    <a:lnTo>
                      <a:pt x="12169" y="4156"/>
                    </a:lnTo>
                    <a:lnTo>
                      <a:pt x="12454" y="3704"/>
                    </a:lnTo>
                    <a:lnTo>
                      <a:pt x="12454" y="3525"/>
                    </a:lnTo>
                    <a:lnTo>
                      <a:pt x="11847" y="3370"/>
                    </a:lnTo>
                    <a:lnTo>
                      <a:pt x="9609" y="2787"/>
                    </a:lnTo>
                    <a:lnTo>
                      <a:pt x="9037"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7"/>
              <p:cNvSpPr/>
              <p:nvPr/>
            </p:nvSpPr>
            <p:spPr>
              <a:xfrm>
                <a:off x="6700525" y="-287400"/>
                <a:ext cx="316150" cy="217900"/>
              </a:xfrm>
              <a:custGeom>
                <a:avLst/>
                <a:gdLst/>
                <a:ahLst/>
                <a:cxnLst/>
                <a:rect l="l" t="t" r="r" b="b"/>
                <a:pathLst>
                  <a:path w="12646" h="8716" extrusionOk="0">
                    <a:moveTo>
                      <a:pt x="4096" y="1072"/>
                    </a:moveTo>
                    <a:lnTo>
                      <a:pt x="5954" y="2108"/>
                    </a:lnTo>
                    <a:lnTo>
                      <a:pt x="5954" y="5287"/>
                    </a:lnTo>
                    <a:lnTo>
                      <a:pt x="3572" y="2977"/>
                    </a:lnTo>
                    <a:lnTo>
                      <a:pt x="4096" y="1072"/>
                    </a:lnTo>
                    <a:close/>
                    <a:moveTo>
                      <a:pt x="8418" y="1024"/>
                    </a:moveTo>
                    <a:lnTo>
                      <a:pt x="8966" y="3036"/>
                    </a:lnTo>
                    <a:lnTo>
                      <a:pt x="6656" y="5287"/>
                    </a:lnTo>
                    <a:lnTo>
                      <a:pt x="6656" y="2012"/>
                    </a:lnTo>
                    <a:lnTo>
                      <a:pt x="8418" y="1024"/>
                    </a:lnTo>
                    <a:close/>
                    <a:moveTo>
                      <a:pt x="3144" y="3513"/>
                    </a:moveTo>
                    <a:lnTo>
                      <a:pt x="5454" y="5763"/>
                    </a:lnTo>
                    <a:lnTo>
                      <a:pt x="2084" y="5763"/>
                    </a:lnTo>
                    <a:lnTo>
                      <a:pt x="1072" y="4048"/>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8847" y="0"/>
                    </a:moveTo>
                    <a:lnTo>
                      <a:pt x="8216" y="357"/>
                    </a:lnTo>
                    <a:lnTo>
                      <a:pt x="6216" y="1477"/>
                    </a:lnTo>
                    <a:lnTo>
                      <a:pt x="4275" y="381"/>
                    </a:lnTo>
                    <a:lnTo>
                      <a:pt x="3656" y="24"/>
                    </a:lnTo>
                    <a:lnTo>
                      <a:pt x="3453" y="715"/>
                    </a:lnTo>
                    <a:lnTo>
                      <a:pt x="2858" y="2882"/>
                    </a:lnTo>
                    <a:lnTo>
                      <a:pt x="703" y="3453"/>
                    </a:lnTo>
                    <a:lnTo>
                      <a:pt x="1" y="3632"/>
                    </a:lnTo>
                    <a:lnTo>
                      <a:pt x="382" y="4239"/>
                    </a:lnTo>
                    <a:lnTo>
                      <a:pt x="1537" y="6192"/>
                    </a:lnTo>
                    <a:lnTo>
                      <a:pt x="417" y="8061"/>
                    </a:lnTo>
                    <a:lnTo>
                      <a:pt x="48" y="8680"/>
                    </a:lnTo>
                    <a:lnTo>
                      <a:pt x="167" y="8704"/>
                    </a:lnTo>
                    <a:cubicBezTo>
                      <a:pt x="334" y="8716"/>
                      <a:pt x="489" y="8716"/>
                      <a:pt x="655" y="8716"/>
                    </a:cubicBezTo>
                    <a:lnTo>
                      <a:pt x="2953" y="8716"/>
                    </a:lnTo>
                    <a:lnTo>
                      <a:pt x="1132" y="8239"/>
                    </a:lnTo>
                    <a:lnTo>
                      <a:pt x="2203" y="6442"/>
                    </a:lnTo>
                    <a:lnTo>
                      <a:pt x="5477" y="6442"/>
                    </a:lnTo>
                    <a:lnTo>
                      <a:pt x="3144" y="8716"/>
                    </a:lnTo>
                    <a:lnTo>
                      <a:pt x="4144" y="8716"/>
                    </a:lnTo>
                    <a:lnTo>
                      <a:pt x="5989" y="6930"/>
                    </a:lnTo>
                    <a:lnTo>
                      <a:pt x="5989" y="8716"/>
                    </a:lnTo>
                    <a:lnTo>
                      <a:pt x="6692" y="8716"/>
                    </a:lnTo>
                    <a:lnTo>
                      <a:pt x="6692" y="6930"/>
                    </a:lnTo>
                    <a:lnTo>
                      <a:pt x="8537" y="8716"/>
                    </a:lnTo>
                    <a:lnTo>
                      <a:pt x="12121" y="8716"/>
                    </a:lnTo>
                    <a:lnTo>
                      <a:pt x="12645" y="8585"/>
                    </a:lnTo>
                    <a:lnTo>
                      <a:pt x="12288" y="7977"/>
                    </a:lnTo>
                    <a:lnTo>
                      <a:pt x="11073" y="6025"/>
                    </a:lnTo>
                    <a:lnTo>
                      <a:pt x="12193" y="4156"/>
                    </a:lnTo>
                    <a:lnTo>
                      <a:pt x="12550" y="3536"/>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7"/>
              <p:cNvSpPr/>
              <p:nvPr/>
            </p:nvSpPr>
            <p:spPr>
              <a:xfrm>
                <a:off x="670082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406" y="1049"/>
                    </a:moveTo>
                    <a:lnTo>
                      <a:pt x="8954" y="3049"/>
                    </a:lnTo>
                    <a:lnTo>
                      <a:pt x="6644" y="5299"/>
                    </a:lnTo>
                    <a:lnTo>
                      <a:pt x="6644" y="2025"/>
                    </a:lnTo>
                    <a:lnTo>
                      <a:pt x="8406"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56"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2" y="11193"/>
                    </a:lnTo>
                    <a:lnTo>
                      <a:pt x="3644"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82" y="4239"/>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6"/>
                    </a:lnTo>
                    <a:lnTo>
                      <a:pt x="8954" y="12193"/>
                    </a:lnTo>
                    <a:lnTo>
                      <a:pt x="9145" y="11514"/>
                    </a:lnTo>
                    <a:lnTo>
                      <a:pt x="9740" y="9335"/>
                    </a:lnTo>
                    <a:lnTo>
                      <a:pt x="11895" y="8776"/>
                    </a:lnTo>
                    <a:lnTo>
                      <a:pt x="12597" y="8597"/>
                    </a:lnTo>
                    <a:lnTo>
                      <a:pt x="12240" y="7978"/>
                    </a:lnTo>
                    <a:lnTo>
                      <a:pt x="11085" y="6025"/>
                    </a:lnTo>
                    <a:lnTo>
                      <a:pt x="12193" y="4156"/>
                    </a:lnTo>
                    <a:lnTo>
                      <a:pt x="12550" y="3549"/>
                    </a:lnTo>
                    <a:lnTo>
                      <a:pt x="11859"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7"/>
              <p:cNvSpPr/>
              <p:nvPr/>
            </p:nvSpPr>
            <p:spPr>
              <a:xfrm>
                <a:off x="7647075" y="-287700"/>
                <a:ext cx="311975" cy="217900"/>
              </a:xfrm>
              <a:custGeom>
                <a:avLst/>
                <a:gdLst/>
                <a:ahLst/>
                <a:cxnLst/>
                <a:rect l="l" t="t" r="r" b="b"/>
                <a:pathLst>
                  <a:path w="12479" h="8716" extrusionOk="0">
                    <a:moveTo>
                      <a:pt x="4084" y="1084"/>
                    </a:moveTo>
                    <a:lnTo>
                      <a:pt x="5942" y="2120"/>
                    </a:lnTo>
                    <a:lnTo>
                      <a:pt x="5942" y="5299"/>
                    </a:lnTo>
                    <a:lnTo>
                      <a:pt x="3560" y="2989"/>
                    </a:lnTo>
                    <a:lnTo>
                      <a:pt x="4084" y="1084"/>
                    </a:lnTo>
                    <a:close/>
                    <a:moveTo>
                      <a:pt x="8394" y="1036"/>
                    </a:moveTo>
                    <a:lnTo>
                      <a:pt x="8954" y="3048"/>
                    </a:lnTo>
                    <a:lnTo>
                      <a:pt x="6644" y="5299"/>
                    </a:lnTo>
                    <a:lnTo>
                      <a:pt x="6644" y="2024"/>
                    </a:lnTo>
                    <a:lnTo>
                      <a:pt x="8394" y="1036"/>
                    </a:lnTo>
                    <a:close/>
                    <a:moveTo>
                      <a:pt x="3132" y="3525"/>
                    </a:moveTo>
                    <a:lnTo>
                      <a:pt x="5442" y="5775"/>
                    </a:lnTo>
                    <a:lnTo>
                      <a:pt x="2072" y="5775"/>
                    </a:lnTo>
                    <a:lnTo>
                      <a:pt x="1060" y="4060"/>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8847" y="0"/>
                    </a:moveTo>
                    <a:lnTo>
                      <a:pt x="8216" y="358"/>
                    </a:lnTo>
                    <a:lnTo>
                      <a:pt x="6216" y="1465"/>
                    </a:lnTo>
                    <a:lnTo>
                      <a:pt x="4275" y="381"/>
                    </a:lnTo>
                    <a:lnTo>
                      <a:pt x="3656" y="24"/>
                    </a:lnTo>
                    <a:lnTo>
                      <a:pt x="3453" y="715"/>
                    </a:lnTo>
                    <a:lnTo>
                      <a:pt x="2858" y="2882"/>
                    </a:lnTo>
                    <a:lnTo>
                      <a:pt x="703" y="3453"/>
                    </a:lnTo>
                    <a:lnTo>
                      <a:pt x="0" y="3632"/>
                    </a:lnTo>
                    <a:lnTo>
                      <a:pt x="381" y="4239"/>
                    </a:lnTo>
                    <a:lnTo>
                      <a:pt x="1536" y="6192"/>
                    </a:lnTo>
                    <a:lnTo>
                      <a:pt x="417" y="8061"/>
                    </a:lnTo>
                    <a:lnTo>
                      <a:pt x="48" y="8680"/>
                    </a:lnTo>
                    <a:lnTo>
                      <a:pt x="215" y="8716"/>
                    </a:lnTo>
                    <a:lnTo>
                      <a:pt x="2929" y="8716"/>
                    </a:lnTo>
                    <a:lnTo>
                      <a:pt x="1120" y="8239"/>
                    </a:lnTo>
                    <a:lnTo>
                      <a:pt x="2191" y="6442"/>
                    </a:lnTo>
                    <a:lnTo>
                      <a:pt x="5465" y="6442"/>
                    </a:lnTo>
                    <a:lnTo>
                      <a:pt x="3132" y="8716"/>
                    </a:lnTo>
                    <a:lnTo>
                      <a:pt x="4120" y="8716"/>
                    </a:lnTo>
                    <a:lnTo>
                      <a:pt x="5977" y="6930"/>
                    </a:lnTo>
                    <a:lnTo>
                      <a:pt x="5977" y="8716"/>
                    </a:lnTo>
                    <a:lnTo>
                      <a:pt x="6668" y="8716"/>
                    </a:lnTo>
                    <a:lnTo>
                      <a:pt x="6668" y="6930"/>
                    </a:lnTo>
                    <a:lnTo>
                      <a:pt x="8513" y="8716"/>
                    </a:lnTo>
                    <a:lnTo>
                      <a:pt x="9906" y="8716"/>
                    </a:lnTo>
                    <a:cubicBezTo>
                      <a:pt x="10823" y="8716"/>
                      <a:pt x="11669" y="8585"/>
                      <a:pt x="12443" y="8299"/>
                    </a:cubicBezTo>
                    <a:lnTo>
                      <a:pt x="12252" y="7978"/>
                    </a:lnTo>
                    <a:lnTo>
                      <a:pt x="11085" y="6025"/>
                    </a:lnTo>
                    <a:lnTo>
                      <a:pt x="12204" y="4156"/>
                    </a:lnTo>
                    <a:lnTo>
                      <a:pt x="12478" y="3691"/>
                    </a:lnTo>
                    <a:lnTo>
                      <a:pt x="12478" y="3513"/>
                    </a:lnTo>
                    <a:lnTo>
                      <a:pt x="11871" y="3346"/>
                    </a:lnTo>
                    <a:lnTo>
                      <a:pt x="9621" y="2775"/>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7"/>
              <p:cNvSpPr/>
              <p:nvPr/>
            </p:nvSpPr>
            <p:spPr>
              <a:xfrm>
                <a:off x="7647075" y="-593700"/>
                <a:ext cx="311675" cy="305725"/>
              </a:xfrm>
              <a:custGeom>
                <a:avLst/>
                <a:gdLst/>
                <a:ahLst/>
                <a:cxnLst/>
                <a:rect l="l" t="t" r="r" b="b"/>
                <a:pathLst>
                  <a:path w="12467" h="12229" extrusionOk="0">
                    <a:moveTo>
                      <a:pt x="4084" y="1072"/>
                    </a:moveTo>
                    <a:lnTo>
                      <a:pt x="5942" y="2120"/>
                    </a:lnTo>
                    <a:lnTo>
                      <a:pt x="5942" y="5287"/>
                    </a:lnTo>
                    <a:lnTo>
                      <a:pt x="3560"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1"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58" y="4239"/>
                    </a:lnTo>
                    <a:lnTo>
                      <a:pt x="1524" y="6192"/>
                    </a:lnTo>
                    <a:lnTo>
                      <a:pt x="405" y="8073"/>
                    </a:lnTo>
                    <a:lnTo>
                      <a:pt x="36" y="8680"/>
                    </a:lnTo>
                    <a:lnTo>
                      <a:pt x="727"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7"/>
              <p:cNvSpPr/>
              <p:nvPr/>
            </p:nvSpPr>
            <p:spPr>
              <a:xfrm>
                <a:off x="7329475" y="-287400"/>
                <a:ext cx="315550" cy="217900"/>
              </a:xfrm>
              <a:custGeom>
                <a:avLst/>
                <a:gdLst/>
                <a:ahLst/>
                <a:cxnLst/>
                <a:rect l="l" t="t" r="r" b="b"/>
                <a:pathLst>
                  <a:path w="12622" h="8716" extrusionOk="0">
                    <a:moveTo>
                      <a:pt x="4096" y="1072"/>
                    </a:moveTo>
                    <a:lnTo>
                      <a:pt x="5954" y="2108"/>
                    </a:lnTo>
                    <a:lnTo>
                      <a:pt x="5954" y="5287"/>
                    </a:lnTo>
                    <a:lnTo>
                      <a:pt x="3572" y="2977"/>
                    </a:lnTo>
                    <a:lnTo>
                      <a:pt x="4096" y="1072"/>
                    </a:lnTo>
                    <a:close/>
                    <a:moveTo>
                      <a:pt x="8406" y="1024"/>
                    </a:moveTo>
                    <a:lnTo>
                      <a:pt x="8954" y="3036"/>
                    </a:lnTo>
                    <a:lnTo>
                      <a:pt x="6656" y="5287"/>
                    </a:lnTo>
                    <a:lnTo>
                      <a:pt x="6656" y="2012"/>
                    </a:lnTo>
                    <a:lnTo>
                      <a:pt x="8406" y="1024"/>
                    </a:lnTo>
                    <a:close/>
                    <a:moveTo>
                      <a:pt x="3144" y="3513"/>
                    </a:moveTo>
                    <a:lnTo>
                      <a:pt x="5442" y="5763"/>
                    </a:lnTo>
                    <a:lnTo>
                      <a:pt x="2084" y="5763"/>
                    </a:lnTo>
                    <a:lnTo>
                      <a:pt x="1072" y="4048"/>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8835" y="0"/>
                    </a:moveTo>
                    <a:lnTo>
                      <a:pt x="8216" y="357"/>
                    </a:lnTo>
                    <a:lnTo>
                      <a:pt x="6204" y="1477"/>
                    </a:lnTo>
                    <a:lnTo>
                      <a:pt x="4275" y="381"/>
                    </a:lnTo>
                    <a:lnTo>
                      <a:pt x="3644" y="24"/>
                    </a:lnTo>
                    <a:lnTo>
                      <a:pt x="3453" y="715"/>
                    </a:lnTo>
                    <a:lnTo>
                      <a:pt x="2858" y="2882"/>
                    </a:lnTo>
                    <a:lnTo>
                      <a:pt x="703" y="3453"/>
                    </a:lnTo>
                    <a:lnTo>
                      <a:pt x="1" y="3632"/>
                    </a:lnTo>
                    <a:lnTo>
                      <a:pt x="370" y="4239"/>
                    </a:lnTo>
                    <a:lnTo>
                      <a:pt x="1525" y="6192"/>
                    </a:lnTo>
                    <a:lnTo>
                      <a:pt x="417" y="8061"/>
                    </a:lnTo>
                    <a:lnTo>
                      <a:pt x="36" y="8680"/>
                    </a:lnTo>
                    <a:lnTo>
                      <a:pt x="203" y="8716"/>
                    </a:lnTo>
                    <a:lnTo>
                      <a:pt x="2929" y="8716"/>
                    </a:lnTo>
                    <a:lnTo>
                      <a:pt x="1108" y="8251"/>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621" y="8585"/>
                    </a:lnTo>
                    <a:lnTo>
                      <a:pt x="12264" y="7977"/>
                    </a:lnTo>
                    <a:lnTo>
                      <a:pt x="11073" y="6025"/>
                    </a:lnTo>
                    <a:lnTo>
                      <a:pt x="12193" y="4156"/>
                    </a:lnTo>
                    <a:lnTo>
                      <a:pt x="12550" y="3536"/>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7"/>
              <p:cNvSpPr/>
              <p:nvPr/>
            </p:nvSpPr>
            <p:spPr>
              <a:xfrm>
                <a:off x="732977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394" y="1049"/>
                    </a:moveTo>
                    <a:lnTo>
                      <a:pt x="8942" y="3049"/>
                    </a:lnTo>
                    <a:lnTo>
                      <a:pt x="6644" y="5299"/>
                    </a:lnTo>
                    <a:lnTo>
                      <a:pt x="6644" y="2025"/>
                    </a:lnTo>
                    <a:lnTo>
                      <a:pt x="8394" y="1049"/>
                    </a:lnTo>
                    <a:close/>
                    <a:moveTo>
                      <a:pt x="3132" y="3525"/>
                    </a:moveTo>
                    <a:lnTo>
                      <a:pt x="5430" y="5775"/>
                    </a:lnTo>
                    <a:lnTo>
                      <a:pt x="2072" y="5775"/>
                    </a:lnTo>
                    <a:lnTo>
                      <a:pt x="1060" y="4061"/>
                    </a:lnTo>
                    <a:lnTo>
                      <a:pt x="3132" y="3525"/>
                    </a:lnTo>
                    <a:close/>
                    <a:moveTo>
                      <a:pt x="9514" y="3465"/>
                    </a:moveTo>
                    <a:lnTo>
                      <a:pt x="11478" y="3977"/>
                    </a:lnTo>
                    <a:lnTo>
                      <a:pt x="10406" y="5775"/>
                    </a:lnTo>
                    <a:lnTo>
                      <a:pt x="7132" y="5775"/>
                    </a:lnTo>
                    <a:lnTo>
                      <a:pt x="9514" y="3465"/>
                    </a:lnTo>
                    <a:close/>
                    <a:moveTo>
                      <a:pt x="10514" y="6466"/>
                    </a:moveTo>
                    <a:lnTo>
                      <a:pt x="11526" y="8168"/>
                    </a:lnTo>
                    <a:lnTo>
                      <a:pt x="9454" y="8704"/>
                    </a:lnTo>
                    <a:lnTo>
                      <a:pt x="7144" y="6466"/>
                    </a:lnTo>
                    <a:close/>
                    <a:moveTo>
                      <a:pt x="5430" y="6466"/>
                    </a:moveTo>
                    <a:lnTo>
                      <a:pt x="3048" y="8764"/>
                    </a:lnTo>
                    <a:lnTo>
                      <a:pt x="1084" y="8264"/>
                    </a:lnTo>
                    <a:lnTo>
                      <a:pt x="2155" y="6466"/>
                    </a:lnTo>
                    <a:close/>
                    <a:moveTo>
                      <a:pt x="6644" y="6954"/>
                    </a:moveTo>
                    <a:lnTo>
                      <a:pt x="9025" y="9264"/>
                    </a:lnTo>
                    <a:lnTo>
                      <a:pt x="8501" y="11169"/>
                    </a:lnTo>
                    <a:lnTo>
                      <a:pt x="6644" y="10121"/>
                    </a:lnTo>
                    <a:lnTo>
                      <a:pt x="6644" y="6954"/>
                    </a:lnTo>
                    <a:close/>
                    <a:moveTo>
                      <a:pt x="5942" y="6942"/>
                    </a:moveTo>
                    <a:lnTo>
                      <a:pt x="5942" y="10216"/>
                    </a:lnTo>
                    <a:lnTo>
                      <a:pt x="4180"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70" y="4239"/>
                    </a:lnTo>
                    <a:lnTo>
                      <a:pt x="1536" y="6192"/>
                    </a:lnTo>
                    <a:lnTo>
                      <a:pt x="417" y="8073"/>
                    </a:lnTo>
                    <a:lnTo>
                      <a:pt x="48" y="8680"/>
                    </a:lnTo>
                    <a:lnTo>
                      <a:pt x="739" y="8859"/>
                    </a:lnTo>
                    <a:lnTo>
                      <a:pt x="2977" y="9442"/>
                    </a:lnTo>
                    <a:lnTo>
                      <a:pt x="3560" y="11538"/>
                    </a:lnTo>
                    <a:lnTo>
                      <a:pt x="3751" y="12228"/>
                    </a:lnTo>
                    <a:lnTo>
                      <a:pt x="4382" y="11871"/>
                    </a:lnTo>
                    <a:lnTo>
                      <a:pt x="6382" y="10752"/>
                    </a:lnTo>
                    <a:lnTo>
                      <a:pt x="8323" y="11836"/>
                    </a:lnTo>
                    <a:lnTo>
                      <a:pt x="8942" y="12193"/>
                    </a:lnTo>
                    <a:lnTo>
                      <a:pt x="9144" y="11514"/>
                    </a:lnTo>
                    <a:lnTo>
                      <a:pt x="9740" y="9335"/>
                    </a:lnTo>
                    <a:lnTo>
                      <a:pt x="11895" y="8776"/>
                    </a:lnTo>
                    <a:lnTo>
                      <a:pt x="12597" y="8597"/>
                    </a:lnTo>
                    <a:lnTo>
                      <a:pt x="12228" y="7978"/>
                    </a:lnTo>
                    <a:lnTo>
                      <a:pt x="11073" y="6025"/>
                    </a:lnTo>
                    <a:lnTo>
                      <a:pt x="12192" y="4156"/>
                    </a:lnTo>
                    <a:lnTo>
                      <a:pt x="12550" y="3549"/>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7"/>
              <p:cNvSpPr/>
              <p:nvPr/>
            </p:nvSpPr>
            <p:spPr>
              <a:xfrm>
                <a:off x="8276025" y="-593400"/>
                <a:ext cx="173550" cy="217625"/>
              </a:xfrm>
              <a:custGeom>
                <a:avLst/>
                <a:gdLst/>
                <a:ahLst/>
                <a:cxnLst/>
                <a:rect l="l" t="t" r="r" b="b"/>
                <a:pathLst>
                  <a:path w="6942" h="8705" extrusionOk="0">
                    <a:moveTo>
                      <a:pt x="3120" y="3513"/>
                    </a:moveTo>
                    <a:lnTo>
                      <a:pt x="5430" y="5763"/>
                    </a:lnTo>
                    <a:lnTo>
                      <a:pt x="2072" y="5763"/>
                    </a:lnTo>
                    <a:lnTo>
                      <a:pt x="1060" y="4049"/>
                    </a:lnTo>
                    <a:lnTo>
                      <a:pt x="3120" y="3513"/>
                    </a:lnTo>
                    <a:close/>
                    <a:moveTo>
                      <a:pt x="3644" y="1"/>
                    </a:moveTo>
                    <a:lnTo>
                      <a:pt x="3453" y="691"/>
                    </a:lnTo>
                    <a:lnTo>
                      <a:pt x="2858" y="2870"/>
                    </a:lnTo>
                    <a:lnTo>
                      <a:pt x="691" y="3430"/>
                    </a:lnTo>
                    <a:lnTo>
                      <a:pt x="0" y="3608"/>
                    </a:lnTo>
                    <a:lnTo>
                      <a:pt x="369" y="4215"/>
                    </a:lnTo>
                    <a:lnTo>
                      <a:pt x="1536" y="6168"/>
                    </a:lnTo>
                    <a:lnTo>
                      <a:pt x="417" y="8049"/>
                    </a:lnTo>
                    <a:lnTo>
                      <a:pt x="48" y="8657"/>
                    </a:lnTo>
                    <a:lnTo>
                      <a:pt x="239" y="8704"/>
                    </a:lnTo>
                    <a:cubicBezTo>
                      <a:pt x="786" y="8645"/>
                      <a:pt x="1310" y="8537"/>
                      <a:pt x="1786" y="8406"/>
                    </a:cubicBezTo>
                    <a:lnTo>
                      <a:pt x="1120" y="8228"/>
                    </a:lnTo>
                    <a:lnTo>
                      <a:pt x="2191" y="6418"/>
                    </a:lnTo>
                    <a:lnTo>
                      <a:pt x="5037" y="6418"/>
                    </a:lnTo>
                    <a:cubicBezTo>
                      <a:pt x="5275" y="6156"/>
                      <a:pt x="5501" y="5870"/>
                      <a:pt x="5703" y="5561"/>
                    </a:cubicBezTo>
                    <a:cubicBezTo>
                      <a:pt x="5775" y="5442"/>
                      <a:pt x="5834" y="5335"/>
                      <a:pt x="5906" y="5216"/>
                    </a:cubicBezTo>
                    <a:lnTo>
                      <a:pt x="3572" y="2953"/>
                    </a:lnTo>
                    <a:lnTo>
                      <a:pt x="4096" y="1048"/>
                    </a:lnTo>
                    <a:lnTo>
                      <a:pt x="5930" y="2108"/>
                    </a:lnTo>
                    <a:lnTo>
                      <a:pt x="5930" y="5144"/>
                    </a:lnTo>
                    <a:cubicBezTo>
                      <a:pt x="6263" y="4525"/>
                      <a:pt x="6489" y="3906"/>
                      <a:pt x="6632" y="3311"/>
                    </a:cubicBezTo>
                    <a:lnTo>
                      <a:pt x="6632" y="2001"/>
                    </a:lnTo>
                    <a:lnTo>
                      <a:pt x="6882" y="1846"/>
                    </a:lnTo>
                    <a:cubicBezTo>
                      <a:pt x="6918" y="1548"/>
                      <a:pt x="6930" y="1275"/>
                      <a:pt x="6942" y="1037"/>
                    </a:cubicBezTo>
                    <a:lnTo>
                      <a:pt x="6942" y="1037"/>
                    </a:lnTo>
                    <a:lnTo>
                      <a:pt x="6204" y="1453"/>
                    </a:lnTo>
                    <a:lnTo>
                      <a:pt x="4263" y="358"/>
                    </a:lnTo>
                    <a:lnTo>
                      <a:pt x="364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7"/>
              <p:cNvSpPr/>
              <p:nvPr/>
            </p:nvSpPr>
            <p:spPr>
              <a:xfrm>
                <a:off x="7958725" y="-287700"/>
                <a:ext cx="228325" cy="203925"/>
              </a:xfrm>
              <a:custGeom>
                <a:avLst/>
                <a:gdLst/>
                <a:ahLst/>
                <a:cxnLst/>
                <a:rect l="l" t="t" r="r" b="b"/>
                <a:pathLst>
                  <a:path w="9133" h="8157" extrusionOk="0">
                    <a:moveTo>
                      <a:pt x="8835" y="0"/>
                    </a:moveTo>
                    <a:lnTo>
                      <a:pt x="8216" y="358"/>
                    </a:lnTo>
                    <a:lnTo>
                      <a:pt x="6203" y="1465"/>
                    </a:lnTo>
                    <a:lnTo>
                      <a:pt x="4263" y="381"/>
                    </a:lnTo>
                    <a:lnTo>
                      <a:pt x="3644" y="24"/>
                    </a:lnTo>
                    <a:lnTo>
                      <a:pt x="3453" y="715"/>
                    </a:lnTo>
                    <a:lnTo>
                      <a:pt x="2858" y="2882"/>
                    </a:lnTo>
                    <a:lnTo>
                      <a:pt x="691" y="3453"/>
                    </a:lnTo>
                    <a:lnTo>
                      <a:pt x="0" y="3632"/>
                    </a:lnTo>
                    <a:lnTo>
                      <a:pt x="369" y="4239"/>
                    </a:lnTo>
                    <a:lnTo>
                      <a:pt x="1524" y="6192"/>
                    </a:lnTo>
                    <a:lnTo>
                      <a:pt x="417" y="8061"/>
                    </a:lnTo>
                    <a:lnTo>
                      <a:pt x="358" y="8156"/>
                    </a:lnTo>
                    <a:cubicBezTo>
                      <a:pt x="786" y="7966"/>
                      <a:pt x="1203" y="7739"/>
                      <a:pt x="1584" y="7454"/>
                    </a:cubicBezTo>
                    <a:lnTo>
                      <a:pt x="2179" y="6442"/>
                    </a:lnTo>
                    <a:lnTo>
                      <a:pt x="2691" y="6442"/>
                    </a:lnTo>
                    <a:cubicBezTo>
                      <a:pt x="2882" y="6239"/>
                      <a:pt x="3060" y="6001"/>
                      <a:pt x="3227" y="5751"/>
                    </a:cubicBezTo>
                    <a:lnTo>
                      <a:pt x="2096" y="5751"/>
                    </a:lnTo>
                    <a:lnTo>
                      <a:pt x="1084" y="4048"/>
                    </a:lnTo>
                    <a:lnTo>
                      <a:pt x="3155" y="3513"/>
                    </a:lnTo>
                    <a:lnTo>
                      <a:pt x="4025" y="4358"/>
                    </a:lnTo>
                    <a:cubicBezTo>
                      <a:pt x="4144" y="4120"/>
                      <a:pt x="4239" y="3882"/>
                      <a:pt x="4310" y="3667"/>
                    </a:cubicBezTo>
                    <a:lnTo>
                      <a:pt x="3584" y="2953"/>
                    </a:lnTo>
                    <a:lnTo>
                      <a:pt x="4108" y="1048"/>
                    </a:lnTo>
                    <a:lnTo>
                      <a:pt x="5965" y="2096"/>
                    </a:lnTo>
                    <a:lnTo>
                      <a:pt x="5965" y="2179"/>
                    </a:lnTo>
                    <a:cubicBezTo>
                      <a:pt x="6168" y="2179"/>
                      <a:pt x="6406" y="2155"/>
                      <a:pt x="6632" y="2108"/>
                    </a:cubicBezTo>
                    <a:lnTo>
                      <a:pt x="6632" y="2024"/>
                    </a:lnTo>
                    <a:lnTo>
                      <a:pt x="8394" y="1036"/>
                    </a:lnTo>
                    <a:lnTo>
                      <a:pt x="8513" y="1453"/>
                    </a:lnTo>
                    <a:cubicBezTo>
                      <a:pt x="8728" y="1334"/>
                      <a:pt x="8942" y="1203"/>
                      <a:pt x="9132" y="1048"/>
                    </a:cubicBezTo>
                    <a:lnTo>
                      <a:pt x="9025"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7"/>
              <p:cNvSpPr/>
              <p:nvPr/>
            </p:nvSpPr>
            <p:spPr>
              <a:xfrm>
                <a:off x="7958725" y="-593700"/>
                <a:ext cx="314350" cy="305725"/>
              </a:xfrm>
              <a:custGeom>
                <a:avLst/>
                <a:gdLst/>
                <a:ahLst/>
                <a:cxnLst/>
                <a:rect l="l" t="t" r="r" b="b"/>
                <a:pathLst>
                  <a:path w="12574" h="12229" extrusionOk="0">
                    <a:moveTo>
                      <a:pt x="4072" y="1072"/>
                    </a:moveTo>
                    <a:lnTo>
                      <a:pt x="5930" y="2120"/>
                    </a:lnTo>
                    <a:lnTo>
                      <a:pt x="5930" y="5287"/>
                    </a:lnTo>
                    <a:lnTo>
                      <a:pt x="3548" y="2977"/>
                    </a:lnTo>
                    <a:lnTo>
                      <a:pt x="4072" y="1072"/>
                    </a:lnTo>
                    <a:close/>
                    <a:moveTo>
                      <a:pt x="8394" y="1049"/>
                    </a:moveTo>
                    <a:lnTo>
                      <a:pt x="8942" y="3049"/>
                    </a:lnTo>
                    <a:lnTo>
                      <a:pt x="6632" y="5299"/>
                    </a:lnTo>
                    <a:lnTo>
                      <a:pt x="6632" y="2025"/>
                    </a:lnTo>
                    <a:lnTo>
                      <a:pt x="8394" y="1049"/>
                    </a:lnTo>
                    <a:close/>
                    <a:moveTo>
                      <a:pt x="3120" y="3525"/>
                    </a:moveTo>
                    <a:lnTo>
                      <a:pt x="5430" y="5775"/>
                    </a:lnTo>
                    <a:lnTo>
                      <a:pt x="2060" y="5775"/>
                    </a:lnTo>
                    <a:lnTo>
                      <a:pt x="1048" y="4061"/>
                    </a:lnTo>
                    <a:lnTo>
                      <a:pt x="3120" y="3525"/>
                    </a:lnTo>
                    <a:close/>
                    <a:moveTo>
                      <a:pt x="9502" y="3465"/>
                    </a:moveTo>
                    <a:lnTo>
                      <a:pt x="11466" y="3977"/>
                    </a:lnTo>
                    <a:lnTo>
                      <a:pt x="10394" y="5775"/>
                    </a:lnTo>
                    <a:lnTo>
                      <a:pt x="7120" y="5775"/>
                    </a:lnTo>
                    <a:lnTo>
                      <a:pt x="9502" y="3465"/>
                    </a:lnTo>
                    <a:close/>
                    <a:moveTo>
                      <a:pt x="10502" y="6466"/>
                    </a:moveTo>
                    <a:lnTo>
                      <a:pt x="11514" y="8168"/>
                    </a:lnTo>
                    <a:lnTo>
                      <a:pt x="9442" y="8704"/>
                    </a:lnTo>
                    <a:lnTo>
                      <a:pt x="7144" y="6466"/>
                    </a:lnTo>
                    <a:close/>
                    <a:moveTo>
                      <a:pt x="5430" y="6466"/>
                    </a:moveTo>
                    <a:lnTo>
                      <a:pt x="3048" y="8764"/>
                    </a:lnTo>
                    <a:lnTo>
                      <a:pt x="1084" y="8264"/>
                    </a:lnTo>
                    <a:lnTo>
                      <a:pt x="2155" y="6466"/>
                    </a:lnTo>
                    <a:close/>
                    <a:moveTo>
                      <a:pt x="6632" y="6954"/>
                    </a:moveTo>
                    <a:lnTo>
                      <a:pt x="9013" y="9264"/>
                    </a:lnTo>
                    <a:lnTo>
                      <a:pt x="8489" y="11169"/>
                    </a:lnTo>
                    <a:lnTo>
                      <a:pt x="6632" y="10121"/>
                    </a:lnTo>
                    <a:lnTo>
                      <a:pt x="6632" y="6954"/>
                    </a:lnTo>
                    <a:close/>
                    <a:moveTo>
                      <a:pt x="5930" y="6942"/>
                    </a:moveTo>
                    <a:lnTo>
                      <a:pt x="5930" y="10216"/>
                    </a:lnTo>
                    <a:lnTo>
                      <a:pt x="4179" y="11193"/>
                    </a:lnTo>
                    <a:lnTo>
                      <a:pt x="3632" y="9192"/>
                    </a:lnTo>
                    <a:lnTo>
                      <a:pt x="5930" y="6942"/>
                    </a:lnTo>
                    <a:close/>
                    <a:moveTo>
                      <a:pt x="8835" y="1"/>
                    </a:moveTo>
                    <a:lnTo>
                      <a:pt x="8216" y="358"/>
                    </a:lnTo>
                    <a:lnTo>
                      <a:pt x="6203" y="1477"/>
                    </a:lnTo>
                    <a:lnTo>
                      <a:pt x="4263" y="394"/>
                    </a:lnTo>
                    <a:lnTo>
                      <a:pt x="3644" y="36"/>
                    </a:lnTo>
                    <a:lnTo>
                      <a:pt x="3453" y="715"/>
                    </a:lnTo>
                    <a:lnTo>
                      <a:pt x="2858" y="2894"/>
                    </a:lnTo>
                    <a:lnTo>
                      <a:pt x="691" y="3454"/>
                    </a:lnTo>
                    <a:lnTo>
                      <a:pt x="0" y="3632"/>
                    </a:lnTo>
                    <a:lnTo>
                      <a:pt x="358" y="4239"/>
                    </a:lnTo>
                    <a:lnTo>
                      <a:pt x="1512" y="6192"/>
                    </a:lnTo>
                    <a:lnTo>
                      <a:pt x="393" y="8073"/>
                    </a:lnTo>
                    <a:lnTo>
                      <a:pt x="24" y="8680"/>
                    </a:lnTo>
                    <a:lnTo>
                      <a:pt x="727" y="8859"/>
                    </a:lnTo>
                    <a:lnTo>
                      <a:pt x="2953" y="9442"/>
                    </a:lnTo>
                    <a:lnTo>
                      <a:pt x="3536" y="11538"/>
                    </a:lnTo>
                    <a:lnTo>
                      <a:pt x="3727" y="12228"/>
                    </a:lnTo>
                    <a:lnTo>
                      <a:pt x="4358" y="11871"/>
                    </a:lnTo>
                    <a:lnTo>
                      <a:pt x="6370" y="10752"/>
                    </a:lnTo>
                    <a:lnTo>
                      <a:pt x="8299" y="11836"/>
                    </a:lnTo>
                    <a:lnTo>
                      <a:pt x="8930" y="12193"/>
                    </a:lnTo>
                    <a:lnTo>
                      <a:pt x="9121" y="11514"/>
                    </a:lnTo>
                    <a:lnTo>
                      <a:pt x="9716" y="9335"/>
                    </a:lnTo>
                    <a:lnTo>
                      <a:pt x="11871" y="8776"/>
                    </a:lnTo>
                    <a:lnTo>
                      <a:pt x="12573" y="8597"/>
                    </a:lnTo>
                    <a:lnTo>
                      <a:pt x="12216" y="7978"/>
                    </a:lnTo>
                    <a:lnTo>
                      <a:pt x="11049" y="6025"/>
                    </a:lnTo>
                    <a:lnTo>
                      <a:pt x="12169" y="4156"/>
                    </a:lnTo>
                    <a:lnTo>
                      <a:pt x="12538" y="3549"/>
                    </a:lnTo>
                    <a:lnTo>
                      <a:pt x="11847" y="3370"/>
                    </a:lnTo>
                    <a:lnTo>
                      <a:pt x="9609" y="2787"/>
                    </a:lnTo>
                    <a:lnTo>
                      <a:pt x="9025"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8" name="Google Shape;1508;p37"/>
            <p:cNvSpPr/>
            <p:nvPr/>
          </p:nvSpPr>
          <p:spPr>
            <a:xfrm rot="5400000">
              <a:off x="2483774" y="-1003243"/>
              <a:ext cx="4176452" cy="7149986"/>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9" name="Google Shape;1509;p37"/>
          <p:cNvSpPr txBox="1">
            <a:spLocks noGrp="1"/>
          </p:cNvSpPr>
          <p:nvPr>
            <p:ph type="title"/>
          </p:nvPr>
        </p:nvSpPr>
        <p:spPr>
          <a:xfrm>
            <a:off x="2883527" y="3306993"/>
            <a:ext cx="3310200" cy="82095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SA" sz="44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rPr>
              <a:t>فوائد وأحكام </a:t>
            </a:r>
            <a:endParaRPr sz="44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endParaRPr>
          </a:p>
        </p:txBody>
      </p:sp>
      <p:grpSp>
        <p:nvGrpSpPr>
          <p:cNvPr id="1510" name="Google Shape;1510;p37"/>
          <p:cNvGrpSpPr/>
          <p:nvPr/>
        </p:nvGrpSpPr>
        <p:grpSpPr>
          <a:xfrm>
            <a:off x="4322692" y="2539740"/>
            <a:ext cx="498629" cy="478952"/>
            <a:chOff x="6535925" y="-2669850"/>
            <a:chExt cx="558125" cy="536100"/>
          </a:xfrm>
        </p:grpSpPr>
        <p:sp>
          <p:nvSpPr>
            <p:cNvPr id="1511" name="Google Shape;1511;p37"/>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7"/>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7"/>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4" name="Google Shape;1514;p37"/>
          <p:cNvSpPr/>
          <p:nvPr/>
        </p:nvSpPr>
        <p:spPr>
          <a:xfrm>
            <a:off x="3896599" y="26561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7"/>
          <p:cNvSpPr/>
          <p:nvPr/>
        </p:nvSpPr>
        <p:spPr>
          <a:xfrm>
            <a:off x="3536712" y="28097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7"/>
          <p:cNvSpPr/>
          <p:nvPr/>
        </p:nvSpPr>
        <p:spPr>
          <a:xfrm>
            <a:off x="5093824" y="26561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7"/>
          <p:cNvSpPr/>
          <p:nvPr/>
        </p:nvSpPr>
        <p:spPr>
          <a:xfrm>
            <a:off x="5453712" y="28097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3465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grpSp>
        <p:nvGrpSpPr>
          <p:cNvPr id="1151" name="Google Shape;1151;p29"/>
          <p:cNvGrpSpPr/>
          <p:nvPr/>
        </p:nvGrpSpPr>
        <p:grpSpPr>
          <a:xfrm>
            <a:off x="3473583" y="-118049"/>
            <a:ext cx="454448" cy="1887747"/>
            <a:chOff x="3846700" y="-166175"/>
            <a:chExt cx="454448" cy="1887747"/>
          </a:xfrm>
        </p:grpSpPr>
        <p:sp>
          <p:nvSpPr>
            <p:cNvPr id="1152" name="Google Shape;1152;p29"/>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9"/>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9"/>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5" name="Google Shape;1155;p29"/>
          <p:cNvGrpSpPr/>
          <p:nvPr/>
        </p:nvGrpSpPr>
        <p:grpSpPr>
          <a:xfrm>
            <a:off x="2400541" y="-24152"/>
            <a:ext cx="454448" cy="1031850"/>
            <a:chOff x="3846700" y="689722"/>
            <a:chExt cx="454448" cy="1031850"/>
          </a:xfrm>
        </p:grpSpPr>
        <p:sp>
          <p:nvSpPr>
            <p:cNvPr id="1156" name="Google Shape;1156;p29"/>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9"/>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8" name="Google Shape;1158;p29"/>
          <p:cNvGrpSpPr/>
          <p:nvPr/>
        </p:nvGrpSpPr>
        <p:grpSpPr>
          <a:xfrm>
            <a:off x="1327500" y="-24152"/>
            <a:ext cx="454448" cy="1031850"/>
            <a:chOff x="3846700" y="689722"/>
            <a:chExt cx="454448" cy="1031850"/>
          </a:xfrm>
        </p:grpSpPr>
        <p:sp>
          <p:nvSpPr>
            <p:cNvPr id="1159" name="Google Shape;1159;p29"/>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9"/>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1" name="Google Shape;1161;p29"/>
          <p:cNvGrpSpPr/>
          <p:nvPr/>
        </p:nvGrpSpPr>
        <p:grpSpPr>
          <a:xfrm>
            <a:off x="254458" y="-118049"/>
            <a:ext cx="454448" cy="1887747"/>
            <a:chOff x="3846700" y="-166175"/>
            <a:chExt cx="454448" cy="1887747"/>
          </a:xfrm>
        </p:grpSpPr>
        <p:sp>
          <p:nvSpPr>
            <p:cNvPr id="1162" name="Google Shape;1162;p29"/>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9"/>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9"/>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مجموعة 34"/>
          <p:cNvGrpSpPr/>
          <p:nvPr/>
        </p:nvGrpSpPr>
        <p:grpSpPr>
          <a:xfrm>
            <a:off x="4452529" y="186933"/>
            <a:ext cx="4624094" cy="767667"/>
            <a:chOff x="6478215" y="1907849"/>
            <a:chExt cx="1594361" cy="931299"/>
          </a:xfrm>
        </p:grpSpPr>
        <p:sp>
          <p:nvSpPr>
            <p:cNvPr id="36" name="Google Shape;1261;p32"/>
            <p:cNvSpPr/>
            <p:nvPr/>
          </p:nvSpPr>
          <p:spPr>
            <a:xfrm rot="5400000">
              <a:off x="681382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75;p32"/>
            <p:cNvSpPr/>
            <p:nvPr/>
          </p:nvSpPr>
          <p:spPr>
            <a:xfrm rot="5400000">
              <a:off x="680974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مربع نص 3"/>
          <p:cNvSpPr txBox="1"/>
          <p:nvPr/>
        </p:nvSpPr>
        <p:spPr>
          <a:xfrm>
            <a:off x="5584996" y="293323"/>
            <a:ext cx="2358190" cy="523220"/>
          </a:xfrm>
          <a:prstGeom prst="rect">
            <a:avLst/>
          </a:prstGeom>
          <a:noFill/>
        </p:spPr>
        <p:txBody>
          <a:bodyPr wrap="square" rtlCol="1">
            <a:spAutoFit/>
          </a:bodyPr>
          <a:lstStyle/>
          <a:p>
            <a:pPr algn="ctr" rtl="1"/>
            <a:r>
              <a:rPr lang="ar-SA" sz="2800" dirty="0">
                <a:solidFill>
                  <a:schemeClr val="bg1"/>
                </a:solidFill>
                <a:effectLst>
                  <a:glow rad="76200">
                    <a:srgbClr val="A2540E"/>
                  </a:glow>
                </a:effectLst>
                <a:latin typeface="AbdoMaster-Bold" panose="02000500030000020004" pitchFamily="50" charset="-78"/>
                <a:cs typeface="AbdoMaster-Bold" panose="02000500030000020004" pitchFamily="50" charset="-78"/>
              </a:rPr>
              <a:t>فوائد وأحكام</a:t>
            </a:r>
          </a:p>
        </p:txBody>
      </p:sp>
      <p:grpSp>
        <p:nvGrpSpPr>
          <p:cNvPr id="6" name="مجموعة 5"/>
          <p:cNvGrpSpPr/>
          <p:nvPr/>
        </p:nvGrpSpPr>
        <p:grpSpPr>
          <a:xfrm>
            <a:off x="8623303" y="1248289"/>
            <a:ext cx="425282" cy="580622"/>
            <a:chOff x="8599086" y="1498151"/>
            <a:chExt cx="452387" cy="660927"/>
          </a:xfrm>
        </p:grpSpPr>
        <p:grpSp>
          <p:nvGrpSpPr>
            <p:cNvPr id="39" name="Google Shape;1581;p38"/>
            <p:cNvGrpSpPr/>
            <p:nvPr/>
          </p:nvGrpSpPr>
          <p:grpSpPr>
            <a:xfrm rot="5400000">
              <a:off x="8493875" y="1604369"/>
              <a:ext cx="660927" cy="448492"/>
              <a:chOff x="1074165" y="1907849"/>
              <a:chExt cx="1594361" cy="931299"/>
            </a:xfrm>
          </p:grpSpPr>
          <p:sp>
            <p:nvSpPr>
              <p:cNvPr id="40" name="Google Shape;1582;p38"/>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41" name="Google Shape;1583;p38"/>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5" name="مربع نص 4"/>
            <p:cNvSpPr txBox="1"/>
            <p:nvPr/>
          </p:nvSpPr>
          <p:spPr>
            <a:xfrm>
              <a:off x="8599086" y="1645782"/>
              <a:ext cx="452387" cy="420414"/>
            </a:xfrm>
            <a:prstGeom prst="rect">
              <a:avLst/>
            </a:prstGeom>
            <a:noFill/>
          </p:spPr>
          <p:txBody>
            <a:bodyPr wrap="square" rtlCol="1">
              <a:spAutoFit/>
            </a:bodyPr>
            <a:lstStyle/>
            <a:p>
              <a:pPr algn="ctr" rtl="1"/>
              <a:r>
                <a:rPr lang="ar-SA" sz="1800" dirty="0">
                  <a:solidFill>
                    <a:schemeClr val="bg1"/>
                  </a:solidFill>
                  <a:effectLst>
                    <a:glow rad="76200">
                      <a:srgbClr val="A2540E"/>
                    </a:glow>
                  </a:effectLst>
                  <a:latin typeface="AbdoMaster-Bold" panose="02000500030000020004" pitchFamily="50" charset="-78"/>
                  <a:cs typeface="AbdoMaster-Bold" panose="02000500030000020004" pitchFamily="50" charset="-78"/>
                </a:rPr>
                <a:t>1</a:t>
              </a:r>
            </a:p>
          </p:txBody>
        </p:sp>
      </p:grpSp>
      <p:grpSp>
        <p:nvGrpSpPr>
          <p:cNvPr id="44" name="مجموعة 43"/>
          <p:cNvGrpSpPr/>
          <p:nvPr/>
        </p:nvGrpSpPr>
        <p:grpSpPr>
          <a:xfrm>
            <a:off x="8618332" y="1976939"/>
            <a:ext cx="425282" cy="580622"/>
            <a:chOff x="8599086" y="1498151"/>
            <a:chExt cx="452387" cy="660927"/>
          </a:xfrm>
        </p:grpSpPr>
        <p:grpSp>
          <p:nvGrpSpPr>
            <p:cNvPr id="45" name="Google Shape;1581;p38"/>
            <p:cNvGrpSpPr/>
            <p:nvPr/>
          </p:nvGrpSpPr>
          <p:grpSpPr>
            <a:xfrm rot="5400000">
              <a:off x="8493875" y="1604369"/>
              <a:ext cx="660927" cy="448492"/>
              <a:chOff x="1074165" y="1907849"/>
              <a:chExt cx="1594361" cy="931299"/>
            </a:xfrm>
          </p:grpSpPr>
          <p:sp>
            <p:nvSpPr>
              <p:cNvPr id="47" name="Google Shape;1582;p38"/>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48" name="Google Shape;1583;p38"/>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46" name="مربع نص 45"/>
            <p:cNvSpPr txBox="1"/>
            <p:nvPr/>
          </p:nvSpPr>
          <p:spPr>
            <a:xfrm>
              <a:off x="8599086" y="1639235"/>
              <a:ext cx="452387" cy="420414"/>
            </a:xfrm>
            <a:prstGeom prst="rect">
              <a:avLst/>
            </a:prstGeom>
            <a:noFill/>
          </p:spPr>
          <p:txBody>
            <a:bodyPr wrap="square" rtlCol="1">
              <a:spAutoFit/>
            </a:bodyPr>
            <a:lstStyle/>
            <a:p>
              <a:pPr algn="ctr" rtl="1"/>
              <a:r>
                <a:rPr lang="ar-SA" sz="1800" dirty="0">
                  <a:solidFill>
                    <a:schemeClr val="bg1"/>
                  </a:solidFill>
                  <a:effectLst>
                    <a:glow rad="76200">
                      <a:srgbClr val="A2540E"/>
                    </a:glow>
                  </a:effectLst>
                  <a:latin typeface="AbdoMaster-Bold" panose="02000500030000020004" pitchFamily="50" charset="-78"/>
                  <a:cs typeface="AbdoMaster-Bold" panose="02000500030000020004" pitchFamily="50" charset="-78"/>
                </a:rPr>
                <a:t>2</a:t>
              </a:r>
            </a:p>
          </p:txBody>
        </p:sp>
      </p:grpSp>
      <p:grpSp>
        <p:nvGrpSpPr>
          <p:cNvPr id="49" name="مجموعة 48"/>
          <p:cNvGrpSpPr/>
          <p:nvPr/>
        </p:nvGrpSpPr>
        <p:grpSpPr>
          <a:xfrm>
            <a:off x="8614316" y="2666721"/>
            <a:ext cx="443945" cy="580622"/>
            <a:chOff x="8600093" y="1498151"/>
            <a:chExt cx="472239" cy="660927"/>
          </a:xfrm>
        </p:grpSpPr>
        <p:grpSp>
          <p:nvGrpSpPr>
            <p:cNvPr id="50" name="Google Shape;1581;p38"/>
            <p:cNvGrpSpPr/>
            <p:nvPr/>
          </p:nvGrpSpPr>
          <p:grpSpPr>
            <a:xfrm rot="5400000">
              <a:off x="8493875" y="1604369"/>
              <a:ext cx="660927" cy="448492"/>
              <a:chOff x="1074165" y="1907849"/>
              <a:chExt cx="1594361" cy="931299"/>
            </a:xfrm>
          </p:grpSpPr>
          <p:sp>
            <p:nvSpPr>
              <p:cNvPr id="52" name="Google Shape;1582;p38"/>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53" name="Google Shape;1583;p38"/>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51" name="مربع نص 50"/>
            <p:cNvSpPr txBox="1"/>
            <p:nvPr/>
          </p:nvSpPr>
          <p:spPr>
            <a:xfrm>
              <a:off x="8619945" y="1644989"/>
              <a:ext cx="452387" cy="420414"/>
            </a:xfrm>
            <a:prstGeom prst="rect">
              <a:avLst/>
            </a:prstGeom>
            <a:noFill/>
          </p:spPr>
          <p:txBody>
            <a:bodyPr wrap="square" rtlCol="1">
              <a:spAutoFit/>
            </a:bodyPr>
            <a:lstStyle/>
            <a:p>
              <a:pPr algn="ctr" rtl="1"/>
              <a:r>
                <a:rPr lang="ar-SA" sz="1800" dirty="0">
                  <a:solidFill>
                    <a:schemeClr val="bg1"/>
                  </a:solidFill>
                  <a:effectLst>
                    <a:glow rad="76200">
                      <a:srgbClr val="A2540E"/>
                    </a:glow>
                  </a:effectLst>
                  <a:latin typeface="AbdoMaster-Bold" panose="02000500030000020004" pitchFamily="50" charset="-78"/>
                  <a:cs typeface="AbdoMaster-Bold" panose="02000500030000020004" pitchFamily="50" charset="-78"/>
                </a:rPr>
                <a:t>3</a:t>
              </a:r>
            </a:p>
          </p:txBody>
        </p:sp>
      </p:grpSp>
      <p:grpSp>
        <p:nvGrpSpPr>
          <p:cNvPr id="54" name="مجموعة 53"/>
          <p:cNvGrpSpPr/>
          <p:nvPr/>
        </p:nvGrpSpPr>
        <p:grpSpPr>
          <a:xfrm>
            <a:off x="8620428" y="3697161"/>
            <a:ext cx="425282" cy="580622"/>
            <a:chOff x="8598107" y="1498151"/>
            <a:chExt cx="452387" cy="660927"/>
          </a:xfrm>
        </p:grpSpPr>
        <p:grpSp>
          <p:nvGrpSpPr>
            <p:cNvPr id="55" name="Google Shape;1581;p38"/>
            <p:cNvGrpSpPr/>
            <p:nvPr/>
          </p:nvGrpSpPr>
          <p:grpSpPr>
            <a:xfrm rot="5400000">
              <a:off x="8493875" y="1604369"/>
              <a:ext cx="660927" cy="448492"/>
              <a:chOff x="1074165" y="1907849"/>
              <a:chExt cx="1594361" cy="931299"/>
            </a:xfrm>
          </p:grpSpPr>
          <p:sp>
            <p:nvSpPr>
              <p:cNvPr id="57" name="Google Shape;1582;p38"/>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58" name="Google Shape;1583;p38"/>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56" name="مربع نص 55"/>
            <p:cNvSpPr txBox="1"/>
            <p:nvPr/>
          </p:nvSpPr>
          <p:spPr>
            <a:xfrm>
              <a:off x="8598107" y="1641314"/>
              <a:ext cx="452387" cy="420414"/>
            </a:xfrm>
            <a:prstGeom prst="rect">
              <a:avLst/>
            </a:prstGeom>
            <a:noFill/>
          </p:spPr>
          <p:txBody>
            <a:bodyPr wrap="square" rtlCol="1">
              <a:spAutoFit/>
            </a:bodyPr>
            <a:lstStyle/>
            <a:p>
              <a:pPr algn="ctr" rtl="1"/>
              <a:r>
                <a:rPr lang="ar-SA" sz="1800" dirty="0">
                  <a:solidFill>
                    <a:schemeClr val="bg1"/>
                  </a:solidFill>
                  <a:effectLst>
                    <a:glow rad="76200">
                      <a:srgbClr val="A2540E"/>
                    </a:glow>
                  </a:effectLst>
                  <a:latin typeface="AbdoMaster-Bold" panose="02000500030000020004" pitchFamily="50" charset="-78"/>
                  <a:cs typeface="AbdoMaster-Bold" panose="02000500030000020004" pitchFamily="50" charset="-78"/>
                </a:rPr>
                <a:t>4</a:t>
              </a:r>
            </a:p>
          </p:txBody>
        </p:sp>
      </p:grpSp>
      <p:grpSp>
        <p:nvGrpSpPr>
          <p:cNvPr id="64" name="مجموعة 63"/>
          <p:cNvGrpSpPr/>
          <p:nvPr/>
        </p:nvGrpSpPr>
        <p:grpSpPr>
          <a:xfrm>
            <a:off x="8615616" y="4360625"/>
            <a:ext cx="425282" cy="580622"/>
            <a:chOff x="8599086" y="1498151"/>
            <a:chExt cx="452387" cy="660927"/>
          </a:xfrm>
        </p:grpSpPr>
        <p:grpSp>
          <p:nvGrpSpPr>
            <p:cNvPr id="65" name="Google Shape;1581;p38"/>
            <p:cNvGrpSpPr/>
            <p:nvPr/>
          </p:nvGrpSpPr>
          <p:grpSpPr>
            <a:xfrm rot="5400000">
              <a:off x="8493875" y="1604369"/>
              <a:ext cx="660927" cy="448492"/>
              <a:chOff x="1074165" y="1907849"/>
              <a:chExt cx="1594361" cy="931299"/>
            </a:xfrm>
          </p:grpSpPr>
          <p:sp>
            <p:nvSpPr>
              <p:cNvPr id="67" name="Google Shape;1582;p38"/>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68" name="Google Shape;1583;p38"/>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66" name="مربع نص 65"/>
            <p:cNvSpPr txBox="1"/>
            <p:nvPr/>
          </p:nvSpPr>
          <p:spPr>
            <a:xfrm>
              <a:off x="8599086" y="1638659"/>
              <a:ext cx="452387" cy="420414"/>
            </a:xfrm>
            <a:prstGeom prst="rect">
              <a:avLst/>
            </a:prstGeom>
            <a:noFill/>
          </p:spPr>
          <p:txBody>
            <a:bodyPr wrap="square" rtlCol="1">
              <a:spAutoFit/>
            </a:bodyPr>
            <a:lstStyle/>
            <a:p>
              <a:pPr algn="ctr" rtl="1"/>
              <a:r>
                <a:rPr lang="ar-SA" sz="1800" dirty="0">
                  <a:solidFill>
                    <a:schemeClr val="bg1"/>
                  </a:solidFill>
                  <a:effectLst>
                    <a:glow rad="76200">
                      <a:srgbClr val="A2540E"/>
                    </a:glow>
                  </a:effectLst>
                  <a:latin typeface="AbdoMaster-Bold" panose="02000500030000020004" pitchFamily="50" charset="-78"/>
                  <a:cs typeface="AbdoMaster-Bold" panose="02000500030000020004" pitchFamily="50" charset="-78"/>
                </a:rPr>
                <a:t>5</a:t>
              </a:r>
            </a:p>
          </p:txBody>
        </p:sp>
      </p:grpSp>
      <p:grpSp>
        <p:nvGrpSpPr>
          <p:cNvPr id="69" name="Google Shape;1526;p38"/>
          <p:cNvGrpSpPr/>
          <p:nvPr/>
        </p:nvGrpSpPr>
        <p:grpSpPr>
          <a:xfrm>
            <a:off x="4098205" y="1501455"/>
            <a:ext cx="4404050" cy="2966605"/>
            <a:chOff x="2564520" y="997834"/>
            <a:chExt cx="2770548" cy="1616170"/>
          </a:xfrm>
          <a:solidFill>
            <a:srgbClr val="FEE9DA"/>
          </a:solidFill>
        </p:grpSpPr>
        <p:sp>
          <p:nvSpPr>
            <p:cNvPr id="70" name="Google Shape;1527;p38"/>
            <p:cNvSpPr/>
            <p:nvPr/>
          </p:nvSpPr>
          <p:spPr>
            <a:xfrm rot="5400000">
              <a:off x="3141709" y="420645"/>
              <a:ext cx="1616170" cy="2770548"/>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 name="Google Shape;1528;p38"/>
            <p:cNvGrpSpPr/>
            <p:nvPr/>
          </p:nvGrpSpPr>
          <p:grpSpPr>
            <a:xfrm>
              <a:off x="2637686" y="1024211"/>
              <a:ext cx="2623985" cy="1563441"/>
              <a:chOff x="5930800" y="-1718525"/>
              <a:chExt cx="2767625" cy="1649025"/>
            </a:xfrm>
            <a:grpFill/>
          </p:grpSpPr>
          <p:sp>
            <p:nvSpPr>
              <p:cNvPr id="72" name="Google Shape;1529;p38"/>
              <p:cNvSpPr/>
              <p:nvPr/>
            </p:nvSpPr>
            <p:spPr>
              <a:xfrm>
                <a:off x="6389475" y="-1500650"/>
                <a:ext cx="311975" cy="305425"/>
              </a:xfrm>
              <a:custGeom>
                <a:avLst/>
                <a:gdLst/>
                <a:ahLst/>
                <a:cxnLst/>
                <a:rect l="l" t="t" r="r" b="b"/>
                <a:pathLst>
                  <a:path w="12479" h="12217" extrusionOk="0">
                    <a:moveTo>
                      <a:pt x="4084" y="1084"/>
                    </a:moveTo>
                    <a:lnTo>
                      <a:pt x="5942" y="2132"/>
                    </a:lnTo>
                    <a:lnTo>
                      <a:pt x="5942" y="5299"/>
                    </a:lnTo>
                    <a:lnTo>
                      <a:pt x="3561"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8" y="6454"/>
                    </a:lnTo>
                    <a:close/>
                    <a:moveTo>
                      <a:pt x="6644" y="6954"/>
                    </a:moveTo>
                    <a:lnTo>
                      <a:pt x="9026" y="9252"/>
                    </a:lnTo>
                    <a:lnTo>
                      <a:pt x="8502" y="11157"/>
                    </a:lnTo>
                    <a:lnTo>
                      <a:pt x="6644" y="10121"/>
                    </a:lnTo>
                    <a:lnTo>
                      <a:pt x="6644" y="6954"/>
                    </a:lnTo>
                    <a:close/>
                    <a:moveTo>
                      <a:pt x="5942" y="6930"/>
                    </a:moveTo>
                    <a:lnTo>
                      <a:pt x="5942" y="10204"/>
                    </a:lnTo>
                    <a:lnTo>
                      <a:pt x="4192"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1" y="3632"/>
                    </a:lnTo>
                    <a:lnTo>
                      <a:pt x="382" y="4239"/>
                    </a:lnTo>
                    <a:lnTo>
                      <a:pt x="1536" y="6192"/>
                    </a:lnTo>
                    <a:lnTo>
                      <a:pt x="417" y="8061"/>
                    </a:lnTo>
                    <a:lnTo>
                      <a:pt x="48" y="8680"/>
                    </a:lnTo>
                    <a:lnTo>
                      <a:pt x="751" y="8859"/>
                    </a:lnTo>
                    <a:lnTo>
                      <a:pt x="2977" y="9430"/>
                    </a:lnTo>
                    <a:lnTo>
                      <a:pt x="3561" y="11538"/>
                    </a:lnTo>
                    <a:lnTo>
                      <a:pt x="3751" y="12216"/>
                    </a:lnTo>
                    <a:lnTo>
                      <a:pt x="4382" y="11859"/>
                    </a:lnTo>
                    <a:lnTo>
                      <a:pt x="6394" y="10740"/>
                    </a:lnTo>
                    <a:lnTo>
                      <a:pt x="8323" y="11835"/>
                    </a:lnTo>
                    <a:lnTo>
                      <a:pt x="8954" y="12192"/>
                    </a:lnTo>
                    <a:lnTo>
                      <a:pt x="9145" y="11502"/>
                    </a:lnTo>
                    <a:lnTo>
                      <a:pt x="9740" y="9335"/>
                    </a:lnTo>
                    <a:lnTo>
                      <a:pt x="11895" y="8763"/>
                    </a:lnTo>
                    <a:lnTo>
                      <a:pt x="12478" y="8621"/>
                    </a:lnTo>
                    <a:lnTo>
                      <a:pt x="12478" y="8359"/>
                    </a:lnTo>
                    <a:lnTo>
                      <a:pt x="12240" y="7978"/>
                    </a:lnTo>
                    <a:lnTo>
                      <a:pt x="11073" y="6025"/>
                    </a:lnTo>
                    <a:lnTo>
                      <a:pt x="12193" y="4156"/>
                    </a:lnTo>
                    <a:lnTo>
                      <a:pt x="12466" y="3691"/>
                    </a:lnTo>
                    <a:lnTo>
                      <a:pt x="12466" y="3513"/>
                    </a:lnTo>
                    <a:lnTo>
                      <a:pt x="11847" y="3346"/>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530;p38"/>
              <p:cNvSpPr/>
              <p:nvPr/>
            </p:nvSpPr>
            <p:spPr>
              <a:xfrm>
                <a:off x="6469850" y="-1717650"/>
                <a:ext cx="231600" cy="217325"/>
              </a:xfrm>
              <a:custGeom>
                <a:avLst/>
                <a:gdLst/>
                <a:ahLst/>
                <a:cxnLst/>
                <a:rect l="l" t="t" r="r" b="b"/>
                <a:pathLst>
                  <a:path w="9264" h="8693" extrusionOk="0">
                    <a:moveTo>
                      <a:pt x="9251" y="1"/>
                    </a:moveTo>
                    <a:cubicBezTo>
                      <a:pt x="8692" y="49"/>
                      <a:pt x="8192" y="132"/>
                      <a:pt x="7704" y="263"/>
                    </a:cubicBezTo>
                    <a:lnTo>
                      <a:pt x="8263" y="418"/>
                    </a:lnTo>
                    <a:lnTo>
                      <a:pt x="7192" y="2215"/>
                    </a:lnTo>
                    <a:lnTo>
                      <a:pt x="4644" y="2215"/>
                    </a:lnTo>
                    <a:cubicBezTo>
                      <a:pt x="4453" y="2430"/>
                      <a:pt x="4275" y="2668"/>
                      <a:pt x="4108" y="2906"/>
                    </a:cubicBezTo>
                    <a:lnTo>
                      <a:pt x="7299" y="2906"/>
                    </a:lnTo>
                    <a:lnTo>
                      <a:pt x="8311" y="4609"/>
                    </a:lnTo>
                    <a:lnTo>
                      <a:pt x="6239" y="5144"/>
                    </a:lnTo>
                    <a:lnTo>
                      <a:pt x="4036" y="3001"/>
                    </a:lnTo>
                    <a:cubicBezTo>
                      <a:pt x="4025" y="3025"/>
                      <a:pt x="4013" y="3037"/>
                      <a:pt x="3989" y="3061"/>
                    </a:cubicBezTo>
                    <a:cubicBezTo>
                      <a:pt x="3870" y="3239"/>
                      <a:pt x="3751" y="3442"/>
                      <a:pt x="3655" y="3620"/>
                    </a:cubicBezTo>
                    <a:lnTo>
                      <a:pt x="5811" y="5704"/>
                    </a:lnTo>
                    <a:lnTo>
                      <a:pt x="5287" y="7609"/>
                    </a:lnTo>
                    <a:lnTo>
                      <a:pt x="3429" y="6561"/>
                    </a:lnTo>
                    <a:lnTo>
                      <a:pt x="3429" y="4037"/>
                    </a:lnTo>
                    <a:cubicBezTo>
                      <a:pt x="3024" y="4823"/>
                      <a:pt x="2822" y="5525"/>
                      <a:pt x="2727" y="5906"/>
                    </a:cubicBezTo>
                    <a:lnTo>
                      <a:pt x="2727" y="6656"/>
                    </a:lnTo>
                    <a:lnTo>
                      <a:pt x="977" y="7633"/>
                    </a:lnTo>
                    <a:lnTo>
                      <a:pt x="691" y="6597"/>
                    </a:lnTo>
                    <a:cubicBezTo>
                      <a:pt x="453" y="6633"/>
                      <a:pt x="215" y="6704"/>
                      <a:pt x="0" y="6764"/>
                    </a:cubicBezTo>
                    <a:lnTo>
                      <a:pt x="346" y="8002"/>
                    </a:lnTo>
                    <a:lnTo>
                      <a:pt x="536" y="8692"/>
                    </a:lnTo>
                    <a:lnTo>
                      <a:pt x="1167" y="8335"/>
                    </a:lnTo>
                    <a:lnTo>
                      <a:pt x="3179" y="7216"/>
                    </a:lnTo>
                    <a:lnTo>
                      <a:pt x="5108" y="8300"/>
                    </a:lnTo>
                    <a:lnTo>
                      <a:pt x="5739" y="8657"/>
                    </a:lnTo>
                    <a:lnTo>
                      <a:pt x="5930" y="7978"/>
                    </a:lnTo>
                    <a:lnTo>
                      <a:pt x="6525" y="5799"/>
                    </a:lnTo>
                    <a:lnTo>
                      <a:pt x="8680" y="5240"/>
                    </a:lnTo>
                    <a:lnTo>
                      <a:pt x="9263" y="5085"/>
                    </a:lnTo>
                    <a:lnTo>
                      <a:pt x="9263" y="4835"/>
                    </a:lnTo>
                    <a:lnTo>
                      <a:pt x="9025" y="4454"/>
                    </a:lnTo>
                    <a:lnTo>
                      <a:pt x="7858" y="2501"/>
                    </a:lnTo>
                    <a:lnTo>
                      <a:pt x="8978" y="620"/>
                    </a:lnTo>
                    <a:lnTo>
                      <a:pt x="9251" y="144"/>
                    </a:lnTo>
                    <a:lnTo>
                      <a:pt x="92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531;p38"/>
              <p:cNvSpPr/>
              <p:nvPr/>
            </p:nvSpPr>
            <p:spPr>
              <a:xfrm>
                <a:off x="6160275" y="-1414625"/>
                <a:ext cx="225650" cy="220875"/>
              </a:xfrm>
              <a:custGeom>
                <a:avLst/>
                <a:gdLst/>
                <a:ahLst/>
                <a:cxnLst/>
                <a:rect l="l" t="t" r="r" b="b"/>
                <a:pathLst>
                  <a:path w="9026" h="8835" extrusionOk="0">
                    <a:moveTo>
                      <a:pt x="6990" y="3013"/>
                    </a:moveTo>
                    <a:lnTo>
                      <a:pt x="8002" y="4727"/>
                    </a:lnTo>
                    <a:lnTo>
                      <a:pt x="5930" y="5263"/>
                    </a:lnTo>
                    <a:lnTo>
                      <a:pt x="3620" y="3013"/>
                    </a:lnTo>
                    <a:close/>
                    <a:moveTo>
                      <a:pt x="3120" y="3513"/>
                    </a:moveTo>
                    <a:lnTo>
                      <a:pt x="5501" y="5811"/>
                    </a:lnTo>
                    <a:lnTo>
                      <a:pt x="4978" y="7716"/>
                    </a:lnTo>
                    <a:lnTo>
                      <a:pt x="3120" y="6680"/>
                    </a:lnTo>
                    <a:lnTo>
                      <a:pt x="3120" y="3513"/>
                    </a:lnTo>
                    <a:close/>
                    <a:moveTo>
                      <a:pt x="8549" y="0"/>
                    </a:moveTo>
                    <a:lnTo>
                      <a:pt x="8549" y="12"/>
                    </a:lnTo>
                    <a:lnTo>
                      <a:pt x="8240" y="12"/>
                    </a:lnTo>
                    <a:cubicBezTo>
                      <a:pt x="7585" y="12"/>
                      <a:pt x="6966" y="48"/>
                      <a:pt x="6394" y="143"/>
                    </a:cubicBezTo>
                    <a:lnTo>
                      <a:pt x="7954" y="548"/>
                    </a:lnTo>
                    <a:lnTo>
                      <a:pt x="6883" y="2346"/>
                    </a:lnTo>
                    <a:lnTo>
                      <a:pt x="3608" y="2346"/>
                    </a:lnTo>
                    <a:lnTo>
                      <a:pt x="5751" y="262"/>
                    </a:lnTo>
                    <a:lnTo>
                      <a:pt x="5751" y="262"/>
                    </a:lnTo>
                    <a:cubicBezTo>
                      <a:pt x="5228" y="381"/>
                      <a:pt x="4739" y="536"/>
                      <a:pt x="4275" y="727"/>
                    </a:cubicBezTo>
                    <a:lnTo>
                      <a:pt x="3096" y="1870"/>
                    </a:lnTo>
                    <a:lnTo>
                      <a:pt x="3096" y="1370"/>
                    </a:lnTo>
                    <a:cubicBezTo>
                      <a:pt x="2442" y="1810"/>
                      <a:pt x="1882" y="2382"/>
                      <a:pt x="1418" y="3048"/>
                    </a:cubicBezTo>
                    <a:lnTo>
                      <a:pt x="1894" y="3048"/>
                    </a:lnTo>
                    <a:lnTo>
                      <a:pt x="822" y="4084"/>
                    </a:lnTo>
                    <a:cubicBezTo>
                      <a:pt x="596" y="4584"/>
                      <a:pt x="417" y="5084"/>
                      <a:pt x="298" y="5561"/>
                    </a:cubicBezTo>
                    <a:lnTo>
                      <a:pt x="2382" y="3537"/>
                    </a:lnTo>
                    <a:lnTo>
                      <a:pt x="2382" y="6811"/>
                    </a:lnTo>
                    <a:lnTo>
                      <a:pt x="632" y="7799"/>
                    </a:lnTo>
                    <a:lnTo>
                      <a:pt x="179" y="6156"/>
                    </a:lnTo>
                    <a:cubicBezTo>
                      <a:pt x="48" y="6918"/>
                      <a:pt x="1" y="7573"/>
                      <a:pt x="1" y="8049"/>
                    </a:cubicBezTo>
                    <a:lnTo>
                      <a:pt x="1" y="8168"/>
                    </a:lnTo>
                    <a:lnTo>
                      <a:pt x="179" y="8835"/>
                    </a:lnTo>
                    <a:lnTo>
                      <a:pt x="810" y="8478"/>
                    </a:lnTo>
                    <a:lnTo>
                      <a:pt x="2823" y="7358"/>
                    </a:lnTo>
                    <a:lnTo>
                      <a:pt x="4751" y="8454"/>
                    </a:lnTo>
                    <a:lnTo>
                      <a:pt x="5382" y="8811"/>
                    </a:lnTo>
                    <a:lnTo>
                      <a:pt x="5573" y="8120"/>
                    </a:lnTo>
                    <a:lnTo>
                      <a:pt x="6168" y="5954"/>
                    </a:lnTo>
                    <a:lnTo>
                      <a:pt x="8323" y="5382"/>
                    </a:lnTo>
                    <a:lnTo>
                      <a:pt x="9026" y="5203"/>
                    </a:lnTo>
                    <a:lnTo>
                      <a:pt x="8669" y="4596"/>
                    </a:lnTo>
                    <a:lnTo>
                      <a:pt x="7537" y="2596"/>
                    </a:lnTo>
                    <a:lnTo>
                      <a:pt x="8657" y="727"/>
                    </a:lnTo>
                    <a:lnTo>
                      <a:pt x="9014" y="108"/>
                    </a:lnTo>
                    <a:lnTo>
                      <a:pt x="854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532;p38"/>
              <p:cNvSpPr/>
              <p:nvPr/>
            </p:nvSpPr>
            <p:spPr>
              <a:xfrm>
                <a:off x="7018425" y="-1500650"/>
                <a:ext cx="311675" cy="305425"/>
              </a:xfrm>
              <a:custGeom>
                <a:avLst/>
                <a:gdLst/>
                <a:ahLst/>
                <a:cxnLst/>
                <a:rect l="l" t="t" r="r" b="b"/>
                <a:pathLst>
                  <a:path w="12467" h="12217" extrusionOk="0">
                    <a:moveTo>
                      <a:pt x="4072" y="1084"/>
                    </a:moveTo>
                    <a:lnTo>
                      <a:pt x="5942" y="2132"/>
                    </a:lnTo>
                    <a:lnTo>
                      <a:pt x="5942" y="5299"/>
                    </a:lnTo>
                    <a:lnTo>
                      <a:pt x="3560" y="2989"/>
                    </a:lnTo>
                    <a:lnTo>
                      <a:pt x="4072" y="1084"/>
                    </a:lnTo>
                    <a:close/>
                    <a:moveTo>
                      <a:pt x="8394" y="1036"/>
                    </a:moveTo>
                    <a:lnTo>
                      <a:pt x="8942" y="3049"/>
                    </a:lnTo>
                    <a:lnTo>
                      <a:pt x="6632" y="5299"/>
                    </a:lnTo>
                    <a:lnTo>
                      <a:pt x="6632" y="2025"/>
                    </a:lnTo>
                    <a:lnTo>
                      <a:pt x="8394" y="1036"/>
                    </a:lnTo>
                    <a:close/>
                    <a:moveTo>
                      <a:pt x="3120" y="3525"/>
                    </a:moveTo>
                    <a:lnTo>
                      <a:pt x="5430" y="5775"/>
                    </a:lnTo>
                    <a:lnTo>
                      <a:pt x="2072" y="5775"/>
                    </a:lnTo>
                    <a:lnTo>
                      <a:pt x="1060" y="4061"/>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5430" y="6454"/>
                    </a:moveTo>
                    <a:lnTo>
                      <a:pt x="3048" y="8763"/>
                    </a:lnTo>
                    <a:lnTo>
                      <a:pt x="1084" y="8252"/>
                    </a:lnTo>
                    <a:lnTo>
                      <a:pt x="2156" y="6454"/>
                    </a:lnTo>
                    <a:close/>
                    <a:moveTo>
                      <a:pt x="6632" y="6954"/>
                    </a:moveTo>
                    <a:lnTo>
                      <a:pt x="9014" y="9252"/>
                    </a:lnTo>
                    <a:lnTo>
                      <a:pt x="8502" y="11157"/>
                    </a:lnTo>
                    <a:lnTo>
                      <a:pt x="6632" y="10121"/>
                    </a:lnTo>
                    <a:lnTo>
                      <a:pt x="6632" y="6954"/>
                    </a:lnTo>
                    <a:close/>
                    <a:moveTo>
                      <a:pt x="5942" y="6930"/>
                    </a:moveTo>
                    <a:lnTo>
                      <a:pt x="5942" y="10204"/>
                    </a:lnTo>
                    <a:lnTo>
                      <a:pt x="4180" y="11192"/>
                    </a:lnTo>
                    <a:lnTo>
                      <a:pt x="3632" y="9180"/>
                    </a:lnTo>
                    <a:lnTo>
                      <a:pt x="5942" y="6930"/>
                    </a:lnTo>
                    <a:close/>
                    <a:moveTo>
                      <a:pt x="8835" y="1"/>
                    </a:moveTo>
                    <a:lnTo>
                      <a:pt x="8216" y="358"/>
                    </a:lnTo>
                    <a:lnTo>
                      <a:pt x="6204" y="1465"/>
                    </a:lnTo>
                    <a:lnTo>
                      <a:pt x="4275" y="382"/>
                    </a:lnTo>
                    <a:lnTo>
                      <a:pt x="3644" y="24"/>
                    </a:lnTo>
                    <a:lnTo>
                      <a:pt x="3453" y="715"/>
                    </a:lnTo>
                    <a:lnTo>
                      <a:pt x="2858" y="2882"/>
                    </a:lnTo>
                    <a:lnTo>
                      <a:pt x="703" y="3453"/>
                    </a:lnTo>
                    <a:lnTo>
                      <a:pt x="0" y="3632"/>
                    </a:lnTo>
                    <a:lnTo>
                      <a:pt x="370" y="4239"/>
                    </a:lnTo>
                    <a:lnTo>
                      <a:pt x="1536" y="6192"/>
                    </a:lnTo>
                    <a:lnTo>
                      <a:pt x="417" y="8061"/>
                    </a:lnTo>
                    <a:lnTo>
                      <a:pt x="48" y="8680"/>
                    </a:lnTo>
                    <a:lnTo>
                      <a:pt x="739" y="8859"/>
                    </a:lnTo>
                    <a:lnTo>
                      <a:pt x="2977" y="9430"/>
                    </a:lnTo>
                    <a:lnTo>
                      <a:pt x="3560" y="11538"/>
                    </a:lnTo>
                    <a:lnTo>
                      <a:pt x="3751" y="12216"/>
                    </a:lnTo>
                    <a:lnTo>
                      <a:pt x="4370" y="11859"/>
                    </a:lnTo>
                    <a:lnTo>
                      <a:pt x="6382" y="10740"/>
                    </a:lnTo>
                    <a:lnTo>
                      <a:pt x="8323" y="11835"/>
                    </a:lnTo>
                    <a:lnTo>
                      <a:pt x="8942" y="12192"/>
                    </a:lnTo>
                    <a:lnTo>
                      <a:pt x="9133" y="11502"/>
                    </a:lnTo>
                    <a:lnTo>
                      <a:pt x="9728" y="9335"/>
                    </a:lnTo>
                    <a:lnTo>
                      <a:pt x="11895" y="8763"/>
                    </a:lnTo>
                    <a:lnTo>
                      <a:pt x="12466" y="8621"/>
                    </a:lnTo>
                    <a:lnTo>
                      <a:pt x="12466" y="8359"/>
                    </a:lnTo>
                    <a:lnTo>
                      <a:pt x="12228" y="7978"/>
                    </a:lnTo>
                    <a:lnTo>
                      <a:pt x="11073" y="6025"/>
                    </a:lnTo>
                    <a:lnTo>
                      <a:pt x="12192" y="4156"/>
                    </a:lnTo>
                    <a:lnTo>
                      <a:pt x="12454" y="3691"/>
                    </a:lnTo>
                    <a:lnTo>
                      <a:pt x="12454" y="3513"/>
                    </a:lnTo>
                    <a:lnTo>
                      <a:pt x="11847" y="3346"/>
                    </a:lnTo>
                    <a:lnTo>
                      <a:pt x="9609" y="2775"/>
                    </a:lnTo>
                    <a:lnTo>
                      <a:pt x="9037" y="679"/>
                    </a:lnTo>
                    <a:lnTo>
                      <a:pt x="883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533;p38"/>
              <p:cNvSpPr/>
              <p:nvPr/>
            </p:nvSpPr>
            <p:spPr>
              <a:xfrm>
                <a:off x="7018125" y="-1717950"/>
                <a:ext cx="311675" cy="217325"/>
              </a:xfrm>
              <a:custGeom>
                <a:avLst/>
                <a:gdLst/>
                <a:ahLst/>
                <a:cxnLst/>
                <a:rect l="l" t="t" r="r" b="b"/>
                <a:pathLst>
                  <a:path w="12467" h="8693" extrusionOk="0">
                    <a:moveTo>
                      <a:pt x="10514" y="2918"/>
                    </a:moveTo>
                    <a:lnTo>
                      <a:pt x="11526" y="4621"/>
                    </a:lnTo>
                    <a:lnTo>
                      <a:pt x="9466" y="5156"/>
                    </a:lnTo>
                    <a:lnTo>
                      <a:pt x="7156" y="2918"/>
                    </a:lnTo>
                    <a:close/>
                    <a:moveTo>
                      <a:pt x="5442" y="2918"/>
                    </a:moveTo>
                    <a:lnTo>
                      <a:pt x="3060" y="5216"/>
                    </a:lnTo>
                    <a:lnTo>
                      <a:pt x="1096" y="4716"/>
                    </a:lnTo>
                    <a:lnTo>
                      <a:pt x="2168" y="2918"/>
                    </a:lnTo>
                    <a:close/>
                    <a:moveTo>
                      <a:pt x="6644" y="3406"/>
                    </a:moveTo>
                    <a:lnTo>
                      <a:pt x="9026" y="5716"/>
                    </a:lnTo>
                    <a:lnTo>
                      <a:pt x="8514" y="7621"/>
                    </a:lnTo>
                    <a:lnTo>
                      <a:pt x="6644" y="6573"/>
                    </a:lnTo>
                    <a:lnTo>
                      <a:pt x="6644" y="3406"/>
                    </a:lnTo>
                    <a:close/>
                    <a:moveTo>
                      <a:pt x="5954" y="3394"/>
                    </a:moveTo>
                    <a:lnTo>
                      <a:pt x="5954" y="6668"/>
                    </a:lnTo>
                    <a:lnTo>
                      <a:pt x="4192" y="7645"/>
                    </a:lnTo>
                    <a:lnTo>
                      <a:pt x="3644" y="5633"/>
                    </a:lnTo>
                    <a:lnTo>
                      <a:pt x="5954" y="3394"/>
                    </a:lnTo>
                    <a:close/>
                    <a:moveTo>
                      <a:pt x="417" y="1"/>
                    </a:moveTo>
                    <a:lnTo>
                      <a:pt x="1" y="96"/>
                    </a:lnTo>
                    <a:lnTo>
                      <a:pt x="370" y="715"/>
                    </a:lnTo>
                    <a:lnTo>
                      <a:pt x="1525" y="2656"/>
                    </a:lnTo>
                    <a:lnTo>
                      <a:pt x="417" y="4537"/>
                    </a:lnTo>
                    <a:lnTo>
                      <a:pt x="36" y="5144"/>
                    </a:lnTo>
                    <a:lnTo>
                      <a:pt x="739" y="5323"/>
                    </a:lnTo>
                    <a:lnTo>
                      <a:pt x="2977" y="5906"/>
                    </a:lnTo>
                    <a:lnTo>
                      <a:pt x="3549" y="8002"/>
                    </a:lnTo>
                    <a:lnTo>
                      <a:pt x="3751" y="8693"/>
                    </a:lnTo>
                    <a:lnTo>
                      <a:pt x="4370" y="8335"/>
                    </a:lnTo>
                    <a:lnTo>
                      <a:pt x="6382" y="7216"/>
                    </a:lnTo>
                    <a:lnTo>
                      <a:pt x="8311" y="8300"/>
                    </a:lnTo>
                    <a:lnTo>
                      <a:pt x="8942" y="8657"/>
                    </a:lnTo>
                    <a:lnTo>
                      <a:pt x="9133" y="7978"/>
                    </a:lnTo>
                    <a:lnTo>
                      <a:pt x="9728" y="5799"/>
                    </a:lnTo>
                    <a:lnTo>
                      <a:pt x="11883" y="5240"/>
                    </a:lnTo>
                    <a:lnTo>
                      <a:pt x="12466" y="5085"/>
                    </a:lnTo>
                    <a:lnTo>
                      <a:pt x="12466" y="4835"/>
                    </a:lnTo>
                    <a:lnTo>
                      <a:pt x="12228" y="4442"/>
                    </a:lnTo>
                    <a:lnTo>
                      <a:pt x="11073" y="2501"/>
                    </a:lnTo>
                    <a:lnTo>
                      <a:pt x="12181" y="620"/>
                    </a:lnTo>
                    <a:lnTo>
                      <a:pt x="12466" y="156"/>
                    </a:lnTo>
                    <a:lnTo>
                      <a:pt x="12466" y="1"/>
                    </a:lnTo>
                    <a:lnTo>
                      <a:pt x="9776" y="1"/>
                    </a:lnTo>
                    <a:lnTo>
                      <a:pt x="11490" y="442"/>
                    </a:lnTo>
                    <a:lnTo>
                      <a:pt x="10419" y="2239"/>
                    </a:lnTo>
                    <a:lnTo>
                      <a:pt x="7144" y="2239"/>
                    </a:lnTo>
                    <a:lnTo>
                      <a:pt x="9442" y="1"/>
                    </a:lnTo>
                    <a:lnTo>
                      <a:pt x="8454" y="1"/>
                    </a:lnTo>
                    <a:lnTo>
                      <a:pt x="6632" y="1751"/>
                    </a:lnTo>
                    <a:lnTo>
                      <a:pt x="6632" y="1"/>
                    </a:lnTo>
                    <a:lnTo>
                      <a:pt x="5930" y="1"/>
                    </a:lnTo>
                    <a:lnTo>
                      <a:pt x="5930" y="1751"/>
                    </a:lnTo>
                    <a:lnTo>
                      <a:pt x="4120" y="1"/>
                    </a:lnTo>
                    <a:lnTo>
                      <a:pt x="3120" y="1"/>
                    </a:lnTo>
                    <a:lnTo>
                      <a:pt x="5430" y="2239"/>
                    </a:lnTo>
                    <a:lnTo>
                      <a:pt x="2060" y="2239"/>
                    </a:lnTo>
                    <a:lnTo>
                      <a:pt x="1048" y="537"/>
                    </a:lnTo>
                    <a:lnTo>
                      <a:pt x="312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534;p38"/>
              <p:cNvSpPr/>
              <p:nvPr/>
            </p:nvSpPr>
            <p:spPr>
              <a:xfrm>
                <a:off x="67005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4" y="11145"/>
                    </a:lnTo>
                    <a:lnTo>
                      <a:pt x="6656" y="10109"/>
                    </a:lnTo>
                    <a:lnTo>
                      <a:pt x="6656" y="6942"/>
                    </a:lnTo>
                    <a:close/>
                    <a:moveTo>
                      <a:pt x="5954" y="6918"/>
                    </a:moveTo>
                    <a:lnTo>
                      <a:pt x="5954" y="10192"/>
                    </a:lnTo>
                    <a:lnTo>
                      <a:pt x="4204"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7" y="6192"/>
                    </a:lnTo>
                    <a:lnTo>
                      <a:pt x="417" y="8073"/>
                    </a:lnTo>
                    <a:lnTo>
                      <a:pt x="48" y="8680"/>
                    </a:lnTo>
                    <a:lnTo>
                      <a:pt x="751" y="8859"/>
                    </a:lnTo>
                    <a:lnTo>
                      <a:pt x="2977" y="9442"/>
                    </a:lnTo>
                    <a:lnTo>
                      <a:pt x="3561"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535;p38"/>
              <p:cNvSpPr/>
              <p:nvPr/>
            </p:nvSpPr>
            <p:spPr>
              <a:xfrm>
                <a:off x="6700525" y="-1718525"/>
                <a:ext cx="314650" cy="217600"/>
              </a:xfrm>
              <a:custGeom>
                <a:avLst/>
                <a:gdLst/>
                <a:ahLst/>
                <a:cxnLst/>
                <a:rect l="l" t="t" r="r" b="b"/>
                <a:pathLst>
                  <a:path w="12586" h="8704" extrusionOk="0">
                    <a:moveTo>
                      <a:pt x="10526" y="2941"/>
                    </a:moveTo>
                    <a:lnTo>
                      <a:pt x="11538" y="4644"/>
                    </a:lnTo>
                    <a:lnTo>
                      <a:pt x="9466" y="5179"/>
                    </a:lnTo>
                    <a:lnTo>
                      <a:pt x="7168"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4" y="7668"/>
                    </a:lnTo>
                    <a:lnTo>
                      <a:pt x="3656" y="5656"/>
                    </a:lnTo>
                    <a:lnTo>
                      <a:pt x="5954" y="3417"/>
                    </a:lnTo>
                    <a:close/>
                    <a:moveTo>
                      <a:pt x="394" y="0"/>
                    </a:moveTo>
                    <a:lnTo>
                      <a:pt x="1" y="107"/>
                    </a:lnTo>
                    <a:lnTo>
                      <a:pt x="358" y="726"/>
                    </a:lnTo>
                    <a:lnTo>
                      <a:pt x="1525" y="2667"/>
                    </a:lnTo>
                    <a:lnTo>
                      <a:pt x="405" y="4548"/>
                    </a:lnTo>
                    <a:lnTo>
                      <a:pt x="36" y="5156"/>
                    </a:lnTo>
                    <a:lnTo>
                      <a:pt x="739" y="5334"/>
                    </a:lnTo>
                    <a:lnTo>
                      <a:pt x="2965" y="5918"/>
                    </a:lnTo>
                    <a:lnTo>
                      <a:pt x="3549" y="8013"/>
                    </a:lnTo>
                    <a:lnTo>
                      <a:pt x="3739" y="8704"/>
                    </a:lnTo>
                    <a:lnTo>
                      <a:pt x="4370" y="8346"/>
                    </a:lnTo>
                    <a:lnTo>
                      <a:pt x="6370" y="7227"/>
                    </a:lnTo>
                    <a:lnTo>
                      <a:pt x="8311" y="8311"/>
                    </a:lnTo>
                    <a:lnTo>
                      <a:pt x="8930" y="8668"/>
                    </a:lnTo>
                    <a:lnTo>
                      <a:pt x="9133" y="7989"/>
                    </a:lnTo>
                    <a:lnTo>
                      <a:pt x="9728" y="5810"/>
                    </a:lnTo>
                    <a:lnTo>
                      <a:pt x="11883" y="5251"/>
                    </a:lnTo>
                    <a:lnTo>
                      <a:pt x="12586" y="5072"/>
                    </a:lnTo>
                    <a:lnTo>
                      <a:pt x="12228" y="4453"/>
                    </a:lnTo>
                    <a:lnTo>
                      <a:pt x="11062" y="2512"/>
                    </a:lnTo>
                    <a:lnTo>
                      <a:pt x="12181" y="631"/>
                    </a:lnTo>
                    <a:lnTo>
                      <a:pt x="12538" y="24"/>
                    </a:lnTo>
                    <a:lnTo>
                      <a:pt x="12478" y="0"/>
                    </a:lnTo>
                    <a:lnTo>
                      <a:pt x="9752"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536;p38"/>
              <p:cNvSpPr/>
              <p:nvPr/>
            </p:nvSpPr>
            <p:spPr>
              <a:xfrm>
                <a:off x="7647075" y="-1500650"/>
                <a:ext cx="311975" cy="305425"/>
              </a:xfrm>
              <a:custGeom>
                <a:avLst/>
                <a:gdLst/>
                <a:ahLst/>
                <a:cxnLst/>
                <a:rect l="l" t="t" r="r" b="b"/>
                <a:pathLst>
                  <a:path w="12479" h="12217" extrusionOk="0">
                    <a:moveTo>
                      <a:pt x="4084" y="1084"/>
                    </a:moveTo>
                    <a:lnTo>
                      <a:pt x="5942" y="2132"/>
                    </a:lnTo>
                    <a:lnTo>
                      <a:pt x="5942" y="5299"/>
                    </a:lnTo>
                    <a:lnTo>
                      <a:pt x="3560"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7" y="6454"/>
                    </a:lnTo>
                    <a:close/>
                    <a:moveTo>
                      <a:pt x="6644" y="6954"/>
                    </a:moveTo>
                    <a:lnTo>
                      <a:pt x="9025" y="9252"/>
                    </a:lnTo>
                    <a:lnTo>
                      <a:pt x="8502" y="11157"/>
                    </a:lnTo>
                    <a:lnTo>
                      <a:pt x="6644" y="10121"/>
                    </a:lnTo>
                    <a:lnTo>
                      <a:pt x="6644" y="6954"/>
                    </a:lnTo>
                    <a:close/>
                    <a:moveTo>
                      <a:pt x="5942" y="6930"/>
                    </a:moveTo>
                    <a:lnTo>
                      <a:pt x="5942" y="10204"/>
                    </a:lnTo>
                    <a:lnTo>
                      <a:pt x="4191"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0" y="3632"/>
                    </a:lnTo>
                    <a:lnTo>
                      <a:pt x="381" y="4239"/>
                    </a:lnTo>
                    <a:lnTo>
                      <a:pt x="1536" y="6192"/>
                    </a:lnTo>
                    <a:lnTo>
                      <a:pt x="417" y="8061"/>
                    </a:lnTo>
                    <a:lnTo>
                      <a:pt x="48" y="8680"/>
                    </a:lnTo>
                    <a:lnTo>
                      <a:pt x="751" y="8859"/>
                    </a:lnTo>
                    <a:lnTo>
                      <a:pt x="2977" y="9430"/>
                    </a:lnTo>
                    <a:lnTo>
                      <a:pt x="3560" y="11538"/>
                    </a:lnTo>
                    <a:lnTo>
                      <a:pt x="3751" y="12216"/>
                    </a:lnTo>
                    <a:lnTo>
                      <a:pt x="4382" y="11859"/>
                    </a:lnTo>
                    <a:lnTo>
                      <a:pt x="6394" y="10740"/>
                    </a:lnTo>
                    <a:lnTo>
                      <a:pt x="8323" y="11835"/>
                    </a:lnTo>
                    <a:lnTo>
                      <a:pt x="8954" y="12192"/>
                    </a:lnTo>
                    <a:lnTo>
                      <a:pt x="9144" y="11502"/>
                    </a:lnTo>
                    <a:lnTo>
                      <a:pt x="9740" y="9335"/>
                    </a:lnTo>
                    <a:lnTo>
                      <a:pt x="11895" y="8763"/>
                    </a:lnTo>
                    <a:lnTo>
                      <a:pt x="12478" y="8621"/>
                    </a:lnTo>
                    <a:lnTo>
                      <a:pt x="12478" y="8359"/>
                    </a:lnTo>
                    <a:lnTo>
                      <a:pt x="12240" y="7978"/>
                    </a:lnTo>
                    <a:lnTo>
                      <a:pt x="11073" y="6025"/>
                    </a:lnTo>
                    <a:lnTo>
                      <a:pt x="12192" y="4156"/>
                    </a:lnTo>
                    <a:lnTo>
                      <a:pt x="12466" y="3691"/>
                    </a:lnTo>
                    <a:lnTo>
                      <a:pt x="12466" y="3513"/>
                    </a:lnTo>
                    <a:lnTo>
                      <a:pt x="11847" y="3346"/>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537;p38"/>
              <p:cNvSpPr/>
              <p:nvPr/>
            </p:nvSpPr>
            <p:spPr>
              <a:xfrm>
                <a:off x="7646775" y="-1718525"/>
                <a:ext cx="311975" cy="217600"/>
              </a:xfrm>
              <a:custGeom>
                <a:avLst/>
                <a:gdLst/>
                <a:ahLst/>
                <a:cxnLst/>
                <a:rect l="l" t="t" r="r" b="b"/>
                <a:pathLst>
                  <a:path w="12479" h="8704" extrusionOk="0">
                    <a:moveTo>
                      <a:pt x="10526" y="2941"/>
                    </a:moveTo>
                    <a:lnTo>
                      <a:pt x="11538" y="4644"/>
                    </a:lnTo>
                    <a:lnTo>
                      <a:pt x="9466" y="5179"/>
                    </a:lnTo>
                    <a:lnTo>
                      <a:pt x="7156"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3" y="7668"/>
                    </a:lnTo>
                    <a:lnTo>
                      <a:pt x="3644" y="5656"/>
                    </a:lnTo>
                    <a:lnTo>
                      <a:pt x="5954" y="3417"/>
                    </a:lnTo>
                    <a:close/>
                    <a:moveTo>
                      <a:pt x="417" y="0"/>
                    </a:moveTo>
                    <a:lnTo>
                      <a:pt x="1" y="107"/>
                    </a:lnTo>
                    <a:lnTo>
                      <a:pt x="370" y="726"/>
                    </a:lnTo>
                    <a:lnTo>
                      <a:pt x="1536" y="2667"/>
                    </a:lnTo>
                    <a:lnTo>
                      <a:pt x="417" y="4548"/>
                    </a:lnTo>
                    <a:lnTo>
                      <a:pt x="48" y="5156"/>
                    </a:lnTo>
                    <a:lnTo>
                      <a:pt x="751" y="5334"/>
                    </a:lnTo>
                    <a:lnTo>
                      <a:pt x="2977" y="5918"/>
                    </a:lnTo>
                    <a:lnTo>
                      <a:pt x="3561" y="8013"/>
                    </a:lnTo>
                    <a:lnTo>
                      <a:pt x="3751" y="8704"/>
                    </a:lnTo>
                    <a:lnTo>
                      <a:pt x="4382" y="8346"/>
                    </a:lnTo>
                    <a:lnTo>
                      <a:pt x="6382" y="7227"/>
                    </a:lnTo>
                    <a:lnTo>
                      <a:pt x="8323" y="8311"/>
                    </a:lnTo>
                    <a:lnTo>
                      <a:pt x="8942" y="8668"/>
                    </a:lnTo>
                    <a:lnTo>
                      <a:pt x="9145" y="7989"/>
                    </a:lnTo>
                    <a:lnTo>
                      <a:pt x="9740" y="5810"/>
                    </a:lnTo>
                    <a:lnTo>
                      <a:pt x="11895" y="5251"/>
                    </a:lnTo>
                    <a:lnTo>
                      <a:pt x="12478" y="5096"/>
                    </a:lnTo>
                    <a:lnTo>
                      <a:pt x="12478" y="4846"/>
                    </a:lnTo>
                    <a:lnTo>
                      <a:pt x="12240" y="4453"/>
                    </a:lnTo>
                    <a:lnTo>
                      <a:pt x="11073" y="2512"/>
                    </a:lnTo>
                    <a:lnTo>
                      <a:pt x="12193" y="631"/>
                    </a:lnTo>
                    <a:lnTo>
                      <a:pt x="12335" y="393"/>
                    </a:lnTo>
                    <a:cubicBezTo>
                      <a:pt x="11597" y="143"/>
                      <a:pt x="10764" y="0"/>
                      <a:pt x="9883" y="0"/>
                    </a:cubicBezTo>
                    <a:lnTo>
                      <a:pt x="9776"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538;p38"/>
              <p:cNvSpPr/>
              <p:nvPr/>
            </p:nvSpPr>
            <p:spPr>
              <a:xfrm>
                <a:off x="7329475" y="-1500350"/>
                <a:ext cx="314650" cy="305425"/>
              </a:xfrm>
              <a:custGeom>
                <a:avLst/>
                <a:gdLst/>
                <a:ahLst/>
                <a:cxnLst/>
                <a:rect l="l" t="t" r="r" b="b"/>
                <a:pathLst>
                  <a:path w="12586" h="12217" extrusionOk="0">
                    <a:moveTo>
                      <a:pt x="4096" y="1072"/>
                    </a:moveTo>
                    <a:lnTo>
                      <a:pt x="5954" y="2120"/>
                    </a:lnTo>
                    <a:lnTo>
                      <a:pt x="5954" y="5287"/>
                    </a:lnTo>
                    <a:lnTo>
                      <a:pt x="3572" y="2977"/>
                    </a:lnTo>
                    <a:lnTo>
                      <a:pt x="4096" y="1072"/>
                    </a:lnTo>
                    <a:close/>
                    <a:moveTo>
                      <a:pt x="8406" y="1024"/>
                    </a:moveTo>
                    <a:lnTo>
                      <a:pt x="8954" y="3037"/>
                    </a:lnTo>
                    <a:lnTo>
                      <a:pt x="6656" y="5287"/>
                    </a:lnTo>
                    <a:lnTo>
                      <a:pt x="6656" y="2013"/>
                    </a:lnTo>
                    <a:lnTo>
                      <a:pt x="8406" y="1024"/>
                    </a:lnTo>
                    <a:close/>
                    <a:moveTo>
                      <a:pt x="3144" y="3513"/>
                    </a:moveTo>
                    <a:lnTo>
                      <a:pt x="5442"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5442" y="6442"/>
                    </a:moveTo>
                    <a:lnTo>
                      <a:pt x="3060" y="8751"/>
                    </a:lnTo>
                    <a:lnTo>
                      <a:pt x="1096" y="8240"/>
                    </a:lnTo>
                    <a:lnTo>
                      <a:pt x="2167" y="6442"/>
                    </a:lnTo>
                    <a:close/>
                    <a:moveTo>
                      <a:pt x="6656" y="6942"/>
                    </a:moveTo>
                    <a:lnTo>
                      <a:pt x="9037" y="9240"/>
                    </a:lnTo>
                    <a:lnTo>
                      <a:pt x="8513" y="11145"/>
                    </a:lnTo>
                    <a:lnTo>
                      <a:pt x="6656" y="10109"/>
                    </a:lnTo>
                    <a:lnTo>
                      <a:pt x="6656" y="6942"/>
                    </a:lnTo>
                    <a:close/>
                    <a:moveTo>
                      <a:pt x="5954" y="6918"/>
                    </a:moveTo>
                    <a:lnTo>
                      <a:pt x="5954" y="10192"/>
                    </a:lnTo>
                    <a:lnTo>
                      <a:pt x="4192" y="11180"/>
                    </a:lnTo>
                    <a:lnTo>
                      <a:pt x="3644" y="9168"/>
                    </a:lnTo>
                    <a:lnTo>
                      <a:pt x="5954" y="6918"/>
                    </a:lnTo>
                    <a:close/>
                    <a:moveTo>
                      <a:pt x="8835" y="0"/>
                    </a:moveTo>
                    <a:lnTo>
                      <a:pt x="8216" y="358"/>
                    </a:lnTo>
                    <a:lnTo>
                      <a:pt x="6204" y="1477"/>
                    </a:lnTo>
                    <a:lnTo>
                      <a:pt x="4275" y="381"/>
                    </a:lnTo>
                    <a:lnTo>
                      <a:pt x="3644" y="24"/>
                    </a:lnTo>
                    <a:lnTo>
                      <a:pt x="3453" y="715"/>
                    </a:lnTo>
                    <a:lnTo>
                      <a:pt x="2858" y="2882"/>
                    </a:lnTo>
                    <a:lnTo>
                      <a:pt x="703" y="3453"/>
                    </a:lnTo>
                    <a:lnTo>
                      <a:pt x="1" y="3632"/>
                    </a:lnTo>
                    <a:lnTo>
                      <a:pt x="370" y="4239"/>
                    </a:lnTo>
                    <a:lnTo>
                      <a:pt x="1525" y="6192"/>
                    </a:lnTo>
                    <a:lnTo>
                      <a:pt x="417" y="8073"/>
                    </a:lnTo>
                    <a:lnTo>
                      <a:pt x="36" y="8680"/>
                    </a:lnTo>
                    <a:lnTo>
                      <a:pt x="739" y="8859"/>
                    </a:lnTo>
                    <a:lnTo>
                      <a:pt x="2977" y="9442"/>
                    </a:lnTo>
                    <a:lnTo>
                      <a:pt x="3560" y="11538"/>
                    </a:lnTo>
                    <a:lnTo>
                      <a:pt x="3751" y="12216"/>
                    </a:lnTo>
                    <a:lnTo>
                      <a:pt x="4370" y="11859"/>
                    </a:lnTo>
                    <a:lnTo>
                      <a:pt x="6382" y="10752"/>
                    </a:lnTo>
                    <a:lnTo>
                      <a:pt x="8323" y="11835"/>
                    </a:lnTo>
                    <a:lnTo>
                      <a:pt x="8942" y="12192"/>
                    </a:lnTo>
                    <a:lnTo>
                      <a:pt x="9133" y="11502"/>
                    </a:lnTo>
                    <a:lnTo>
                      <a:pt x="9728" y="9335"/>
                    </a:lnTo>
                    <a:lnTo>
                      <a:pt x="11895" y="8763"/>
                    </a:lnTo>
                    <a:lnTo>
                      <a:pt x="12585" y="8585"/>
                    </a:lnTo>
                    <a:lnTo>
                      <a:pt x="12228" y="7978"/>
                    </a:lnTo>
                    <a:lnTo>
                      <a:pt x="11073" y="6025"/>
                    </a:lnTo>
                    <a:lnTo>
                      <a:pt x="12193" y="4156"/>
                    </a:lnTo>
                    <a:lnTo>
                      <a:pt x="12550" y="3537"/>
                    </a:lnTo>
                    <a:lnTo>
                      <a:pt x="11847" y="3358"/>
                    </a:lnTo>
                    <a:lnTo>
                      <a:pt x="9609" y="2786"/>
                    </a:lnTo>
                    <a:lnTo>
                      <a:pt x="9037" y="679"/>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539;p38"/>
              <p:cNvSpPr/>
              <p:nvPr/>
            </p:nvSpPr>
            <p:spPr>
              <a:xfrm>
                <a:off x="7329175" y="-1718525"/>
                <a:ext cx="314350" cy="217600"/>
              </a:xfrm>
              <a:custGeom>
                <a:avLst/>
                <a:gdLst/>
                <a:ahLst/>
                <a:cxnLst/>
                <a:rect l="l" t="t" r="r" b="b"/>
                <a:pathLst>
                  <a:path w="12574" h="8704" extrusionOk="0">
                    <a:moveTo>
                      <a:pt x="10538" y="2941"/>
                    </a:moveTo>
                    <a:lnTo>
                      <a:pt x="11550" y="4644"/>
                    </a:lnTo>
                    <a:lnTo>
                      <a:pt x="9478" y="5179"/>
                    </a:lnTo>
                    <a:lnTo>
                      <a:pt x="7168" y="2941"/>
                    </a:lnTo>
                    <a:close/>
                    <a:moveTo>
                      <a:pt x="5454" y="2941"/>
                    </a:moveTo>
                    <a:lnTo>
                      <a:pt x="3072" y="5239"/>
                    </a:lnTo>
                    <a:lnTo>
                      <a:pt x="1108" y="4739"/>
                    </a:lnTo>
                    <a:lnTo>
                      <a:pt x="2179" y="2941"/>
                    </a:lnTo>
                    <a:close/>
                    <a:moveTo>
                      <a:pt x="6668" y="3429"/>
                    </a:moveTo>
                    <a:lnTo>
                      <a:pt x="9049" y="5739"/>
                    </a:lnTo>
                    <a:lnTo>
                      <a:pt x="8525" y="7644"/>
                    </a:lnTo>
                    <a:lnTo>
                      <a:pt x="6668" y="6596"/>
                    </a:lnTo>
                    <a:lnTo>
                      <a:pt x="6668" y="3429"/>
                    </a:lnTo>
                    <a:close/>
                    <a:moveTo>
                      <a:pt x="5966" y="3417"/>
                    </a:moveTo>
                    <a:lnTo>
                      <a:pt x="5966" y="6691"/>
                    </a:lnTo>
                    <a:lnTo>
                      <a:pt x="4204" y="7668"/>
                    </a:lnTo>
                    <a:lnTo>
                      <a:pt x="3656" y="5656"/>
                    </a:lnTo>
                    <a:lnTo>
                      <a:pt x="5966" y="3417"/>
                    </a:lnTo>
                    <a:close/>
                    <a:moveTo>
                      <a:pt x="417" y="0"/>
                    </a:moveTo>
                    <a:lnTo>
                      <a:pt x="1" y="107"/>
                    </a:lnTo>
                    <a:lnTo>
                      <a:pt x="358" y="726"/>
                    </a:lnTo>
                    <a:lnTo>
                      <a:pt x="1513" y="2667"/>
                    </a:lnTo>
                    <a:lnTo>
                      <a:pt x="394" y="4548"/>
                    </a:lnTo>
                    <a:lnTo>
                      <a:pt x="24" y="5156"/>
                    </a:lnTo>
                    <a:lnTo>
                      <a:pt x="727" y="5334"/>
                    </a:lnTo>
                    <a:lnTo>
                      <a:pt x="2953" y="5918"/>
                    </a:lnTo>
                    <a:lnTo>
                      <a:pt x="3537" y="8013"/>
                    </a:lnTo>
                    <a:lnTo>
                      <a:pt x="3727" y="8704"/>
                    </a:lnTo>
                    <a:lnTo>
                      <a:pt x="4358" y="8346"/>
                    </a:lnTo>
                    <a:lnTo>
                      <a:pt x="6370" y="7227"/>
                    </a:lnTo>
                    <a:lnTo>
                      <a:pt x="8299" y="8311"/>
                    </a:lnTo>
                    <a:lnTo>
                      <a:pt x="8930" y="8668"/>
                    </a:lnTo>
                    <a:lnTo>
                      <a:pt x="9121" y="7989"/>
                    </a:lnTo>
                    <a:lnTo>
                      <a:pt x="9716" y="5810"/>
                    </a:lnTo>
                    <a:lnTo>
                      <a:pt x="11871" y="5251"/>
                    </a:lnTo>
                    <a:lnTo>
                      <a:pt x="12574" y="5072"/>
                    </a:lnTo>
                    <a:lnTo>
                      <a:pt x="12216" y="4453"/>
                    </a:lnTo>
                    <a:lnTo>
                      <a:pt x="11050" y="2512"/>
                    </a:lnTo>
                    <a:lnTo>
                      <a:pt x="12169" y="631"/>
                    </a:lnTo>
                    <a:lnTo>
                      <a:pt x="12526" y="24"/>
                    </a:lnTo>
                    <a:lnTo>
                      <a:pt x="12466" y="0"/>
                    </a:lnTo>
                    <a:lnTo>
                      <a:pt x="9740" y="0"/>
                    </a:lnTo>
                    <a:lnTo>
                      <a:pt x="11502" y="453"/>
                    </a:lnTo>
                    <a:lnTo>
                      <a:pt x="10430" y="2250"/>
                    </a:lnTo>
                    <a:lnTo>
                      <a:pt x="7156" y="2250"/>
                    </a:lnTo>
                    <a:lnTo>
                      <a:pt x="9466" y="0"/>
                    </a:lnTo>
                    <a:lnTo>
                      <a:pt x="8466" y="0"/>
                    </a:lnTo>
                    <a:lnTo>
                      <a:pt x="6644" y="1762"/>
                    </a:lnTo>
                    <a:lnTo>
                      <a:pt x="6644" y="0"/>
                    </a:lnTo>
                    <a:lnTo>
                      <a:pt x="5942" y="0"/>
                    </a:lnTo>
                    <a:lnTo>
                      <a:pt x="5942" y="1762"/>
                    </a:lnTo>
                    <a:lnTo>
                      <a:pt x="4132" y="0"/>
                    </a:lnTo>
                    <a:lnTo>
                      <a:pt x="3132" y="0"/>
                    </a:lnTo>
                    <a:lnTo>
                      <a:pt x="5442" y="2250"/>
                    </a:lnTo>
                    <a:lnTo>
                      <a:pt x="2072" y="2250"/>
                    </a:lnTo>
                    <a:lnTo>
                      <a:pt x="1060" y="536"/>
                    </a:lnTo>
                    <a:lnTo>
                      <a:pt x="313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540;p38"/>
              <p:cNvSpPr/>
              <p:nvPr/>
            </p:nvSpPr>
            <p:spPr>
              <a:xfrm>
                <a:off x="8276625" y="-1411950"/>
                <a:ext cx="173250" cy="217625"/>
              </a:xfrm>
              <a:custGeom>
                <a:avLst/>
                <a:gdLst/>
                <a:ahLst/>
                <a:cxnLst/>
                <a:rect l="l" t="t" r="r" b="b"/>
                <a:pathLst>
                  <a:path w="6930" h="8705" extrusionOk="0">
                    <a:moveTo>
                      <a:pt x="5406" y="2906"/>
                    </a:moveTo>
                    <a:lnTo>
                      <a:pt x="3024" y="5215"/>
                    </a:lnTo>
                    <a:lnTo>
                      <a:pt x="1060" y="4704"/>
                    </a:lnTo>
                    <a:lnTo>
                      <a:pt x="2131" y="2906"/>
                    </a:lnTo>
                    <a:close/>
                    <a:moveTo>
                      <a:pt x="381" y="1"/>
                    </a:moveTo>
                    <a:lnTo>
                      <a:pt x="0" y="108"/>
                    </a:lnTo>
                    <a:lnTo>
                      <a:pt x="381" y="727"/>
                    </a:lnTo>
                    <a:lnTo>
                      <a:pt x="1536" y="2668"/>
                    </a:lnTo>
                    <a:lnTo>
                      <a:pt x="417" y="4549"/>
                    </a:lnTo>
                    <a:lnTo>
                      <a:pt x="48" y="5156"/>
                    </a:lnTo>
                    <a:lnTo>
                      <a:pt x="750" y="5335"/>
                    </a:lnTo>
                    <a:lnTo>
                      <a:pt x="2977" y="5918"/>
                    </a:lnTo>
                    <a:lnTo>
                      <a:pt x="3560" y="8013"/>
                    </a:lnTo>
                    <a:lnTo>
                      <a:pt x="3751" y="8704"/>
                    </a:lnTo>
                    <a:lnTo>
                      <a:pt x="4382" y="8347"/>
                    </a:lnTo>
                    <a:lnTo>
                      <a:pt x="6394" y="7228"/>
                    </a:lnTo>
                    <a:lnTo>
                      <a:pt x="6930" y="7525"/>
                    </a:lnTo>
                    <a:cubicBezTo>
                      <a:pt x="6906" y="7287"/>
                      <a:pt x="6894" y="7001"/>
                      <a:pt x="6870" y="6704"/>
                    </a:cubicBezTo>
                    <a:lnTo>
                      <a:pt x="6632" y="6573"/>
                    </a:lnTo>
                    <a:lnTo>
                      <a:pt x="6632" y="5394"/>
                    </a:lnTo>
                    <a:cubicBezTo>
                      <a:pt x="6477" y="4799"/>
                      <a:pt x="6251" y="4168"/>
                      <a:pt x="5930" y="3561"/>
                    </a:cubicBezTo>
                    <a:lnTo>
                      <a:pt x="5930" y="6680"/>
                    </a:lnTo>
                    <a:lnTo>
                      <a:pt x="4167" y="7656"/>
                    </a:lnTo>
                    <a:lnTo>
                      <a:pt x="3620" y="5644"/>
                    </a:lnTo>
                    <a:lnTo>
                      <a:pt x="5882" y="3465"/>
                    </a:lnTo>
                    <a:cubicBezTo>
                      <a:pt x="5822" y="3358"/>
                      <a:pt x="5763" y="3239"/>
                      <a:pt x="5691" y="3132"/>
                    </a:cubicBezTo>
                    <a:cubicBezTo>
                      <a:pt x="5477" y="2799"/>
                      <a:pt x="5251" y="2501"/>
                      <a:pt x="5001" y="2239"/>
                    </a:cubicBezTo>
                    <a:lnTo>
                      <a:pt x="2072" y="2239"/>
                    </a:lnTo>
                    <a:lnTo>
                      <a:pt x="1060" y="524"/>
                    </a:lnTo>
                    <a:lnTo>
                      <a:pt x="1881" y="322"/>
                    </a:lnTo>
                    <a:cubicBezTo>
                      <a:pt x="1405" y="191"/>
                      <a:pt x="917" y="60"/>
                      <a:pt x="3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541;p38"/>
              <p:cNvSpPr/>
              <p:nvPr/>
            </p:nvSpPr>
            <p:spPr>
              <a:xfrm>
                <a:off x="79581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3" y="11145"/>
                    </a:lnTo>
                    <a:lnTo>
                      <a:pt x="6656" y="10109"/>
                    </a:lnTo>
                    <a:lnTo>
                      <a:pt x="6656" y="6942"/>
                    </a:lnTo>
                    <a:close/>
                    <a:moveTo>
                      <a:pt x="5954" y="6918"/>
                    </a:moveTo>
                    <a:lnTo>
                      <a:pt x="5954" y="10192"/>
                    </a:lnTo>
                    <a:lnTo>
                      <a:pt x="4203"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6" y="6192"/>
                    </a:lnTo>
                    <a:lnTo>
                      <a:pt x="417" y="8073"/>
                    </a:lnTo>
                    <a:lnTo>
                      <a:pt x="48" y="8680"/>
                    </a:lnTo>
                    <a:lnTo>
                      <a:pt x="751" y="8859"/>
                    </a:lnTo>
                    <a:lnTo>
                      <a:pt x="2977" y="9442"/>
                    </a:lnTo>
                    <a:lnTo>
                      <a:pt x="3560"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542;p38"/>
              <p:cNvSpPr/>
              <p:nvPr/>
            </p:nvSpPr>
            <p:spPr>
              <a:xfrm>
                <a:off x="7959025" y="-1704850"/>
                <a:ext cx="229225" cy="204225"/>
              </a:xfrm>
              <a:custGeom>
                <a:avLst/>
                <a:gdLst/>
                <a:ahLst/>
                <a:cxnLst/>
                <a:rect l="l" t="t" r="r" b="b"/>
                <a:pathLst>
                  <a:path w="9169" h="8169" extrusionOk="0">
                    <a:moveTo>
                      <a:pt x="203" y="1"/>
                    </a:moveTo>
                    <a:lnTo>
                      <a:pt x="322" y="191"/>
                    </a:lnTo>
                    <a:lnTo>
                      <a:pt x="1489" y="2144"/>
                    </a:lnTo>
                    <a:lnTo>
                      <a:pt x="369" y="4013"/>
                    </a:lnTo>
                    <a:lnTo>
                      <a:pt x="0" y="4620"/>
                    </a:lnTo>
                    <a:lnTo>
                      <a:pt x="691" y="4799"/>
                    </a:lnTo>
                    <a:lnTo>
                      <a:pt x="2929" y="5382"/>
                    </a:lnTo>
                    <a:lnTo>
                      <a:pt x="3513" y="7478"/>
                    </a:lnTo>
                    <a:lnTo>
                      <a:pt x="3703" y="8169"/>
                    </a:lnTo>
                    <a:lnTo>
                      <a:pt x="4322" y="7811"/>
                    </a:lnTo>
                    <a:lnTo>
                      <a:pt x="6334" y="6692"/>
                    </a:lnTo>
                    <a:lnTo>
                      <a:pt x="8275" y="7776"/>
                    </a:lnTo>
                    <a:lnTo>
                      <a:pt x="8894" y="8133"/>
                    </a:lnTo>
                    <a:lnTo>
                      <a:pt x="9085" y="7454"/>
                    </a:lnTo>
                    <a:lnTo>
                      <a:pt x="9168" y="7204"/>
                    </a:lnTo>
                    <a:cubicBezTo>
                      <a:pt x="8989" y="7037"/>
                      <a:pt x="8775" y="6895"/>
                      <a:pt x="8561" y="6764"/>
                    </a:cubicBezTo>
                    <a:lnTo>
                      <a:pt x="8466" y="7085"/>
                    </a:lnTo>
                    <a:lnTo>
                      <a:pt x="6703" y="6097"/>
                    </a:lnTo>
                    <a:cubicBezTo>
                      <a:pt x="6453" y="6049"/>
                      <a:pt x="6191" y="6002"/>
                      <a:pt x="5906" y="5978"/>
                    </a:cubicBezTo>
                    <a:lnTo>
                      <a:pt x="5906" y="6144"/>
                    </a:lnTo>
                    <a:lnTo>
                      <a:pt x="4144" y="7121"/>
                    </a:lnTo>
                    <a:lnTo>
                      <a:pt x="3596" y="5121"/>
                    </a:lnTo>
                    <a:lnTo>
                      <a:pt x="4251" y="4478"/>
                    </a:lnTo>
                    <a:cubicBezTo>
                      <a:pt x="4179" y="4263"/>
                      <a:pt x="4072" y="4025"/>
                      <a:pt x="3965" y="3787"/>
                    </a:cubicBezTo>
                    <a:lnTo>
                      <a:pt x="3036" y="4704"/>
                    </a:lnTo>
                    <a:lnTo>
                      <a:pt x="1072" y="4192"/>
                    </a:lnTo>
                    <a:lnTo>
                      <a:pt x="2143" y="2394"/>
                    </a:lnTo>
                    <a:lnTo>
                      <a:pt x="3155" y="2394"/>
                    </a:lnTo>
                    <a:cubicBezTo>
                      <a:pt x="2977" y="2156"/>
                      <a:pt x="2798" y="1918"/>
                      <a:pt x="2620" y="1703"/>
                    </a:cubicBezTo>
                    <a:lnTo>
                      <a:pt x="2048" y="1703"/>
                    </a:lnTo>
                    <a:lnTo>
                      <a:pt x="1405" y="632"/>
                    </a:lnTo>
                    <a:cubicBezTo>
                      <a:pt x="1036" y="382"/>
                      <a:pt x="631" y="156"/>
                      <a:pt x="2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543;p38"/>
              <p:cNvSpPr/>
              <p:nvPr/>
            </p:nvSpPr>
            <p:spPr>
              <a:xfrm>
                <a:off x="5930800" y="-894325"/>
                <a:ext cx="141700" cy="225350"/>
              </a:xfrm>
              <a:custGeom>
                <a:avLst/>
                <a:gdLst/>
                <a:ahLst/>
                <a:cxnLst/>
                <a:rect l="l" t="t" r="r" b="b"/>
                <a:pathLst>
                  <a:path w="5668" h="9014" extrusionOk="0">
                    <a:moveTo>
                      <a:pt x="2036" y="0"/>
                    </a:moveTo>
                    <a:lnTo>
                      <a:pt x="1417" y="358"/>
                    </a:lnTo>
                    <a:lnTo>
                      <a:pt x="0" y="1143"/>
                    </a:lnTo>
                    <a:cubicBezTo>
                      <a:pt x="155" y="1310"/>
                      <a:pt x="286" y="1489"/>
                      <a:pt x="429" y="1703"/>
                    </a:cubicBezTo>
                    <a:lnTo>
                      <a:pt x="1607" y="1048"/>
                    </a:lnTo>
                    <a:lnTo>
                      <a:pt x="2155" y="3048"/>
                    </a:lnTo>
                    <a:lnTo>
                      <a:pt x="1476" y="3727"/>
                    </a:lnTo>
                    <a:cubicBezTo>
                      <a:pt x="1488" y="3751"/>
                      <a:pt x="1500" y="3787"/>
                      <a:pt x="1500" y="3810"/>
                    </a:cubicBezTo>
                    <a:cubicBezTo>
                      <a:pt x="1584" y="4025"/>
                      <a:pt x="1655" y="4215"/>
                      <a:pt x="1738" y="4418"/>
                    </a:cubicBezTo>
                    <a:lnTo>
                      <a:pt x="2727" y="3465"/>
                    </a:lnTo>
                    <a:lnTo>
                      <a:pt x="4691" y="3977"/>
                    </a:lnTo>
                    <a:lnTo>
                      <a:pt x="3620" y="5775"/>
                    </a:lnTo>
                    <a:lnTo>
                      <a:pt x="2322" y="5775"/>
                    </a:lnTo>
                    <a:cubicBezTo>
                      <a:pt x="2429" y="6001"/>
                      <a:pt x="2548" y="6239"/>
                      <a:pt x="2667" y="6466"/>
                    </a:cubicBezTo>
                    <a:lnTo>
                      <a:pt x="3703" y="6466"/>
                    </a:lnTo>
                    <a:lnTo>
                      <a:pt x="4715" y="8180"/>
                    </a:lnTo>
                    <a:lnTo>
                      <a:pt x="3822" y="8418"/>
                    </a:lnTo>
                    <a:cubicBezTo>
                      <a:pt x="3977" y="8621"/>
                      <a:pt x="4108" y="8811"/>
                      <a:pt x="4262" y="9014"/>
                    </a:cubicBezTo>
                    <a:lnTo>
                      <a:pt x="5096" y="8799"/>
                    </a:lnTo>
                    <a:lnTo>
                      <a:pt x="5667" y="8656"/>
                    </a:lnTo>
                    <a:lnTo>
                      <a:pt x="5667" y="8394"/>
                    </a:lnTo>
                    <a:lnTo>
                      <a:pt x="5429" y="8013"/>
                    </a:lnTo>
                    <a:lnTo>
                      <a:pt x="4274" y="6061"/>
                    </a:lnTo>
                    <a:lnTo>
                      <a:pt x="5394" y="4191"/>
                    </a:lnTo>
                    <a:lnTo>
                      <a:pt x="5656" y="3727"/>
                    </a:lnTo>
                    <a:lnTo>
                      <a:pt x="5656" y="3549"/>
                    </a:lnTo>
                    <a:lnTo>
                      <a:pt x="5048" y="3382"/>
                    </a:lnTo>
                    <a:lnTo>
                      <a:pt x="2810" y="2787"/>
                    </a:lnTo>
                    <a:lnTo>
                      <a:pt x="2238" y="691"/>
                    </a:lnTo>
                    <a:lnTo>
                      <a:pt x="203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544;p38"/>
              <p:cNvSpPr/>
              <p:nvPr/>
            </p:nvSpPr>
            <p:spPr>
              <a:xfrm>
                <a:off x="5932275" y="-1120850"/>
                <a:ext cx="139925" cy="225350"/>
              </a:xfrm>
              <a:custGeom>
                <a:avLst/>
                <a:gdLst/>
                <a:ahLst/>
                <a:cxnLst/>
                <a:rect l="l" t="t" r="r" b="b"/>
                <a:pathLst>
                  <a:path w="5597" h="9014" extrusionOk="0">
                    <a:moveTo>
                      <a:pt x="4275" y="1"/>
                    </a:moveTo>
                    <a:cubicBezTo>
                      <a:pt x="4120" y="191"/>
                      <a:pt x="3977" y="394"/>
                      <a:pt x="3822" y="596"/>
                    </a:cubicBezTo>
                    <a:lnTo>
                      <a:pt x="4620" y="799"/>
                    </a:lnTo>
                    <a:lnTo>
                      <a:pt x="3537" y="2608"/>
                    </a:lnTo>
                    <a:lnTo>
                      <a:pt x="2608" y="2608"/>
                    </a:lnTo>
                    <a:cubicBezTo>
                      <a:pt x="2489" y="2835"/>
                      <a:pt x="2382" y="3049"/>
                      <a:pt x="2263" y="3287"/>
                    </a:cubicBezTo>
                    <a:lnTo>
                      <a:pt x="3632" y="3287"/>
                    </a:lnTo>
                    <a:lnTo>
                      <a:pt x="4644" y="5001"/>
                    </a:lnTo>
                    <a:lnTo>
                      <a:pt x="2572" y="5537"/>
                    </a:lnTo>
                    <a:lnTo>
                      <a:pt x="1667" y="4656"/>
                    </a:lnTo>
                    <a:cubicBezTo>
                      <a:pt x="1584" y="4871"/>
                      <a:pt x="1501" y="5073"/>
                      <a:pt x="1429" y="5287"/>
                    </a:cubicBezTo>
                    <a:cubicBezTo>
                      <a:pt x="1417" y="5311"/>
                      <a:pt x="1417" y="5335"/>
                      <a:pt x="1406" y="5359"/>
                    </a:cubicBezTo>
                    <a:lnTo>
                      <a:pt x="2144" y="6085"/>
                    </a:lnTo>
                    <a:lnTo>
                      <a:pt x="1620" y="7990"/>
                    </a:lnTo>
                    <a:lnTo>
                      <a:pt x="417" y="7311"/>
                    </a:lnTo>
                    <a:cubicBezTo>
                      <a:pt x="286" y="7514"/>
                      <a:pt x="132" y="7692"/>
                      <a:pt x="1" y="7859"/>
                    </a:cubicBezTo>
                    <a:lnTo>
                      <a:pt x="1441" y="8657"/>
                    </a:lnTo>
                    <a:lnTo>
                      <a:pt x="2072" y="9014"/>
                    </a:lnTo>
                    <a:lnTo>
                      <a:pt x="2263" y="8335"/>
                    </a:lnTo>
                    <a:lnTo>
                      <a:pt x="2858" y="6156"/>
                    </a:lnTo>
                    <a:lnTo>
                      <a:pt x="5013" y="5597"/>
                    </a:lnTo>
                    <a:lnTo>
                      <a:pt x="5597" y="5442"/>
                    </a:lnTo>
                    <a:lnTo>
                      <a:pt x="5597" y="5192"/>
                    </a:lnTo>
                    <a:lnTo>
                      <a:pt x="5358" y="4811"/>
                    </a:lnTo>
                    <a:lnTo>
                      <a:pt x="4203" y="2858"/>
                    </a:lnTo>
                    <a:lnTo>
                      <a:pt x="5311" y="977"/>
                    </a:lnTo>
                    <a:lnTo>
                      <a:pt x="5585" y="525"/>
                    </a:lnTo>
                    <a:lnTo>
                      <a:pt x="5585" y="346"/>
                    </a:lnTo>
                    <a:lnTo>
                      <a:pt x="4977" y="179"/>
                    </a:lnTo>
                    <a:lnTo>
                      <a:pt x="427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545;p38"/>
              <p:cNvSpPr/>
              <p:nvPr/>
            </p:nvSpPr>
            <p:spPr>
              <a:xfrm>
                <a:off x="6389475" y="-894325"/>
                <a:ext cx="311975" cy="305725"/>
              </a:xfrm>
              <a:custGeom>
                <a:avLst/>
                <a:gdLst/>
                <a:ahLst/>
                <a:cxnLst/>
                <a:rect l="l" t="t" r="r" b="b"/>
                <a:pathLst>
                  <a:path w="12479" h="12229" extrusionOk="0">
                    <a:moveTo>
                      <a:pt x="4084" y="1084"/>
                    </a:moveTo>
                    <a:lnTo>
                      <a:pt x="5942" y="2132"/>
                    </a:lnTo>
                    <a:lnTo>
                      <a:pt x="5942" y="5299"/>
                    </a:lnTo>
                    <a:lnTo>
                      <a:pt x="3561"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8" y="6466"/>
                    </a:lnTo>
                    <a:close/>
                    <a:moveTo>
                      <a:pt x="6644" y="6954"/>
                    </a:moveTo>
                    <a:lnTo>
                      <a:pt x="9026" y="9264"/>
                    </a:lnTo>
                    <a:lnTo>
                      <a:pt x="8502" y="11169"/>
                    </a:lnTo>
                    <a:lnTo>
                      <a:pt x="6644" y="10121"/>
                    </a:lnTo>
                    <a:lnTo>
                      <a:pt x="6644" y="6954"/>
                    </a:lnTo>
                    <a:close/>
                    <a:moveTo>
                      <a:pt x="5942" y="6942"/>
                    </a:moveTo>
                    <a:lnTo>
                      <a:pt x="5942" y="10216"/>
                    </a:lnTo>
                    <a:lnTo>
                      <a:pt x="4192"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478" y="8621"/>
                    </a:lnTo>
                    <a:lnTo>
                      <a:pt x="12478" y="8371"/>
                    </a:lnTo>
                    <a:lnTo>
                      <a:pt x="12240" y="7978"/>
                    </a:lnTo>
                    <a:lnTo>
                      <a:pt x="11073" y="6037"/>
                    </a:lnTo>
                    <a:lnTo>
                      <a:pt x="12193" y="4156"/>
                    </a:lnTo>
                    <a:lnTo>
                      <a:pt x="12466" y="3691"/>
                    </a:lnTo>
                    <a:lnTo>
                      <a:pt x="12466" y="3513"/>
                    </a:lnTo>
                    <a:lnTo>
                      <a:pt x="11847" y="3346"/>
                    </a:lnTo>
                    <a:lnTo>
                      <a:pt x="9621" y="2787"/>
                    </a:lnTo>
                    <a:lnTo>
                      <a:pt x="9037" y="691"/>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546;p38"/>
              <p:cNvSpPr/>
              <p:nvPr/>
            </p:nvSpPr>
            <p:spPr>
              <a:xfrm>
                <a:off x="6389475" y="-1200025"/>
                <a:ext cx="311675" cy="305425"/>
              </a:xfrm>
              <a:custGeom>
                <a:avLst/>
                <a:gdLst/>
                <a:ahLst/>
                <a:cxnLst/>
                <a:rect l="l" t="t" r="r" b="b"/>
                <a:pathLst>
                  <a:path w="12467" h="12217" extrusionOk="0">
                    <a:moveTo>
                      <a:pt x="4084" y="1072"/>
                    </a:moveTo>
                    <a:lnTo>
                      <a:pt x="5942" y="2108"/>
                    </a:lnTo>
                    <a:lnTo>
                      <a:pt x="5942" y="5275"/>
                    </a:lnTo>
                    <a:lnTo>
                      <a:pt x="3561"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8" y="6454"/>
                    </a:lnTo>
                    <a:close/>
                    <a:moveTo>
                      <a:pt x="6644" y="6942"/>
                    </a:moveTo>
                    <a:lnTo>
                      <a:pt x="9026" y="9252"/>
                    </a:lnTo>
                    <a:lnTo>
                      <a:pt x="8502" y="11157"/>
                    </a:lnTo>
                    <a:lnTo>
                      <a:pt x="6644" y="10121"/>
                    </a:lnTo>
                    <a:lnTo>
                      <a:pt x="6644" y="6942"/>
                    </a:lnTo>
                    <a:close/>
                    <a:moveTo>
                      <a:pt x="5942" y="6930"/>
                    </a:moveTo>
                    <a:lnTo>
                      <a:pt x="5942" y="10204"/>
                    </a:lnTo>
                    <a:lnTo>
                      <a:pt x="4192" y="11193"/>
                    </a:lnTo>
                    <a:lnTo>
                      <a:pt x="3632"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58" y="4239"/>
                    </a:lnTo>
                    <a:lnTo>
                      <a:pt x="1525" y="6192"/>
                    </a:lnTo>
                    <a:lnTo>
                      <a:pt x="405" y="8061"/>
                    </a:lnTo>
                    <a:lnTo>
                      <a:pt x="36" y="8680"/>
                    </a:lnTo>
                    <a:lnTo>
                      <a:pt x="739"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547;p38"/>
              <p:cNvSpPr/>
              <p:nvPr/>
            </p:nvSpPr>
            <p:spPr>
              <a:xfrm>
                <a:off x="60718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56" y="6454"/>
                    </a:lnTo>
                    <a:close/>
                    <a:moveTo>
                      <a:pt x="5442" y="6454"/>
                    </a:moveTo>
                    <a:lnTo>
                      <a:pt x="3061" y="8751"/>
                    </a:lnTo>
                    <a:lnTo>
                      <a:pt x="1096" y="8251"/>
                    </a:lnTo>
                    <a:lnTo>
                      <a:pt x="2168" y="6454"/>
                    </a:lnTo>
                    <a:close/>
                    <a:moveTo>
                      <a:pt x="6656" y="6942"/>
                    </a:moveTo>
                    <a:lnTo>
                      <a:pt x="9037" y="9252"/>
                    </a:lnTo>
                    <a:lnTo>
                      <a:pt x="8514"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1" y="11538"/>
                    </a:lnTo>
                    <a:lnTo>
                      <a:pt x="3751" y="12228"/>
                    </a:lnTo>
                    <a:lnTo>
                      <a:pt x="4370" y="11871"/>
                    </a:lnTo>
                    <a:lnTo>
                      <a:pt x="6382" y="10752"/>
                    </a:lnTo>
                    <a:lnTo>
                      <a:pt x="8323" y="11835"/>
                    </a:lnTo>
                    <a:lnTo>
                      <a:pt x="8942" y="12192"/>
                    </a:lnTo>
                    <a:lnTo>
                      <a:pt x="9133" y="11514"/>
                    </a:lnTo>
                    <a:lnTo>
                      <a:pt x="9728" y="9335"/>
                    </a:lnTo>
                    <a:lnTo>
                      <a:pt x="11895" y="8775"/>
                    </a:lnTo>
                    <a:lnTo>
                      <a:pt x="12586" y="8597"/>
                    </a:lnTo>
                    <a:lnTo>
                      <a:pt x="12228" y="7978"/>
                    </a:lnTo>
                    <a:lnTo>
                      <a:pt x="11073" y="6037"/>
                    </a:lnTo>
                    <a:lnTo>
                      <a:pt x="12193" y="4156"/>
                    </a:lnTo>
                    <a:lnTo>
                      <a:pt x="12550" y="3548"/>
                    </a:lnTo>
                    <a:lnTo>
                      <a:pt x="11847" y="3370"/>
                    </a:lnTo>
                    <a:lnTo>
                      <a:pt x="9609" y="2786"/>
                    </a:lnTo>
                    <a:lnTo>
                      <a:pt x="9037" y="691"/>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548;p38"/>
              <p:cNvSpPr/>
              <p:nvPr/>
            </p:nvSpPr>
            <p:spPr>
              <a:xfrm>
                <a:off x="60721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30" y="6454"/>
                    </a:moveTo>
                    <a:lnTo>
                      <a:pt x="3049" y="8764"/>
                    </a:lnTo>
                    <a:lnTo>
                      <a:pt x="1084" y="8252"/>
                    </a:lnTo>
                    <a:lnTo>
                      <a:pt x="2156" y="6454"/>
                    </a:lnTo>
                    <a:close/>
                    <a:moveTo>
                      <a:pt x="6644" y="6942"/>
                    </a:moveTo>
                    <a:lnTo>
                      <a:pt x="9025" y="9252"/>
                    </a:lnTo>
                    <a:lnTo>
                      <a:pt x="8502"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1"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5" y="11502"/>
                    </a:lnTo>
                    <a:lnTo>
                      <a:pt x="9740" y="9335"/>
                    </a:lnTo>
                    <a:lnTo>
                      <a:pt x="11895" y="8764"/>
                    </a:lnTo>
                    <a:lnTo>
                      <a:pt x="12597" y="8585"/>
                    </a:lnTo>
                    <a:lnTo>
                      <a:pt x="12228" y="7978"/>
                    </a:lnTo>
                    <a:lnTo>
                      <a:pt x="11073" y="6025"/>
                    </a:lnTo>
                    <a:lnTo>
                      <a:pt x="12193" y="4156"/>
                    </a:lnTo>
                    <a:lnTo>
                      <a:pt x="12550" y="3537"/>
                    </a:lnTo>
                    <a:lnTo>
                      <a:pt x="11847" y="3358"/>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549;p38"/>
              <p:cNvSpPr/>
              <p:nvPr/>
            </p:nvSpPr>
            <p:spPr>
              <a:xfrm>
                <a:off x="7018425" y="-894325"/>
                <a:ext cx="311675" cy="305725"/>
              </a:xfrm>
              <a:custGeom>
                <a:avLst/>
                <a:gdLst/>
                <a:ahLst/>
                <a:cxnLst/>
                <a:rect l="l" t="t" r="r" b="b"/>
                <a:pathLst>
                  <a:path w="12467" h="12229" extrusionOk="0">
                    <a:moveTo>
                      <a:pt x="4072" y="1084"/>
                    </a:moveTo>
                    <a:lnTo>
                      <a:pt x="5942" y="2132"/>
                    </a:lnTo>
                    <a:lnTo>
                      <a:pt x="5942" y="5299"/>
                    </a:lnTo>
                    <a:lnTo>
                      <a:pt x="3560"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3"/>
                    </a:lnTo>
                    <a:lnTo>
                      <a:pt x="1084" y="8263"/>
                    </a:lnTo>
                    <a:lnTo>
                      <a:pt x="2156" y="6466"/>
                    </a:lnTo>
                    <a:close/>
                    <a:moveTo>
                      <a:pt x="6632" y="6954"/>
                    </a:moveTo>
                    <a:lnTo>
                      <a:pt x="9014" y="9264"/>
                    </a:lnTo>
                    <a:lnTo>
                      <a:pt x="8502" y="11169"/>
                    </a:lnTo>
                    <a:lnTo>
                      <a:pt x="6632" y="10121"/>
                    </a:lnTo>
                    <a:lnTo>
                      <a:pt x="6632" y="6954"/>
                    </a:lnTo>
                    <a:close/>
                    <a:moveTo>
                      <a:pt x="5942" y="6942"/>
                    </a:moveTo>
                    <a:lnTo>
                      <a:pt x="5942" y="10216"/>
                    </a:lnTo>
                    <a:lnTo>
                      <a:pt x="4180" y="11192"/>
                    </a:lnTo>
                    <a:lnTo>
                      <a:pt x="3632" y="9180"/>
                    </a:lnTo>
                    <a:lnTo>
                      <a:pt x="5942" y="6942"/>
                    </a:lnTo>
                    <a:close/>
                    <a:moveTo>
                      <a:pt x="8835" y="0"/>
                    </a:moveTo>
                    <a:lnTo>
                      <a:pt x="8216" y="358"/>
                    </a:lnTo>
                    <a:lnTo>
                      <a:pt x="6204" y="1477"/>
                    </a:lnTo>
                    <a:lnTo>
                      <a:pt x="4275" y="393"/>
                    </a:lnTo>
                    <a:lnTo>
                      <a:pt x="3644" y="36"/>
                    </a:lnTo>
                    <a:lnTo>
                      <a:pt x="3453" y="715"/>
                    </a:lnTo>
                    <a:lnTo>
                      <a:pt x="2858" y="2894"/>
                    </a:lnTo>
                    <a:lnTo>
                      <a:pt x="703" y="3453"/>
                    </a:lnTo>
                    <a:lnTo>
                      <a:pt x="0" y="3632"/>
                    </a:lnTo>
                    <a:lnTo>
                      <a:pt x="370" y="4251"/>
                    </a:lnTo>
                    <a:lnTo>
                      <a:pt x="1536" y="6192"/>
                    </a:lnTo>
                    <a:lnTo>
                      <a:pt x="417" y="8073"/>
                    </a:lnTo>
                    <a:lnTo>
                      <a:pt x="48"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466" y="8621"/>
                    </a:lnTo>
                    <a:lnTo>
                      <a:pt x="12466" y="8371"/>
                    </a:lnTo>
                    <a:lnTo>
                      <a:pt x="12228" y="7978"/>
                    </a:lnTo>
                    <a:lnTo>
                      <a:pt x="11073" y="6037"/>
                    </a:lnTo>
                    <a:lnTo>
                      <a:pt x="12192" y="4156"/>
                    </a:lnTo>
                    <a:lnTo>
                      <a:pt x="12454" y="3691"/>
                    </a:lnTo>
                    <a:lnTo>
                      <a:pt x="12454" y="3513"/>
                    </a:lnTo>
                    <a:lnTo>
                      <a:pt x="11847" y="3346"/>
                    </a:lnTo>
                    <a:lnTo>
                      <a:pt x="9609" y="2787"/>
                    </a:lnTo>
                    <a:lnTo>
                      <a:pt x="9037" y="691"/>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550;p38"/>
              <p:cNvSpPr/>
              <p:nvPr/>
            </p:nvSpPr>
            <p:spPr>
              <a:xfrm>
                <a:off x="7018425" y="-1200025"/>
                <a:ext cx="311375" cy="305425"/>
              </a:xfrm>
              <a:custGeom>
                <a:avLst/>
                <a:gdLst/>
                <a:ahLst/>
                <a:cxnLst/>
                <a:rect l="l" t="t" r="r" b="b"/>
                <a:pathLst>
                  <a:path w="12455" h="12217" extrusionOk="0">
                    <a:moveTo>
                      <a:pt x="4072" y="1072"/>
                    </a:moveTo>
                    <a:lnTo>
                      <a:pt x="5942" y="2108"/>
                    </a:lnTo>
                    <a:lnTo>
                      <a:pt x="5942" y="5275"/>
                    </a:lnTo>
                    <a:lnTo>
                      <a:pt x="3560" y="2977"/>
                    </a:lnTo>
                    <a:lnTo>
                      <a:pt x="4072" y="1072"/>
                    </a:lnTo>
                    <a:close/>
                    <a:moveTo>
                      <a:pt x="8394" y="1037"/>
                    </a:moveTo>
                    <a:lnTo>
                      <a:pt x="8942" y="3049"/>
                    </a:lnTo>
                    <a:lnTo>
                      <a:pt x="6632" y="5299"/>
                    </a:lnTo>
                    <a:lnTo>
                      <a:pt x="6632" y="2025"/>
                    </a:lnTo>
                    <a:lnTo>
                      <a:pt x="8394" y="1037"/>
                    </a:lnTo>
                    <a:close/>
                    <a:moveTo>
                      <a:pt x="3120" y="3525"/>
                    </a:moveTo>
                    <a:lnTo>
                      <a:pt x="5430" y="5775"/>
                    </a:lnTo>
                    <a:lnTo>
                      <a:pt x="2072" y="5775"/>
                    </a:lnTo>
                    <a:lnTo>
                      <a:pt x="1060" y="4061"/>
                    </a:lnTo>
                    <a:lnTo>
                      <a:pt x="3120" y="3525"/>
                    </a:lnTo>
                    <a:close/>
                    <a:moveTo>
                      <a:pt x="9514" y="3466"/>
                    </a:moveTo>
                    <a:lnTo>
                      <a:pt x="11478" y="3966"/>
                    </a:lnTo>
                    <a:lnTo>
                      <a:pt x="10407" y="5775"/>
                    </a:lnTo>
                    <a:lnTo>
                      <a:pt x="7132" y="5775"/>
                    </a:lnTo>
                    <a:lnTo>
                      <a:pt x="9514" y="3466"/>
                    </a:lnTo>
                    <a:close/>
                    <a:moveTo>
                      <a:pt x="10502" y="6454"/>
                    </a:moveTo>
                    <a:lnTo>
                      <a:pt x="11514" y="8168"/>
                    </a:lnTo>
                    <a:lnTo>
                      <a:pt x="9454" y="8704"/>
                    </a:lnTo>
                    <a:lnTo>
                      <a:pt x="7144" y="6454"/>
                    </a:lnTo>
                    <a:close/>
                    <a:moveTo>
                      <a:pt x="5430" y="6454"/>
                    </a:moveTo>
                    <a:lnTo>
                      <a:pt x="3048" y="8764"/>
                    </a:lnTo>
                    <a:lnTo>
                      <a:pt x="1084" y="8252"/>
                    </a:lnTo>
                    <a:lnTo>
                      <a:pt x="2156" y="6454"/>
                    </a:lnTo>
                    <a:close/>
                    <a:moveTo>
                      <a:pt x="6632" y="6942"/>
                    </a:moveTo>
                    <a:lnTo>
                      <a:pt x="9014" y="9252"/>
                    </a:lnTo>
                    <a:lnTo>
                      <a:pt x="8502" y="11157"/>
                    </a:lnTo>
                    <a:lnTo>
                      <a:pt x="6632" y="10121"/>
                    </a:lnTo>
                    <a:lnTo>
                      <a:pt x="6632" y="6942"/>
                    </a:lnTo>
                    <a:close/>
                    <a:moveTo>
                      <a:pt x="5942" y="6930"/>
                    </a:moveTo>
                    <a:lnTo>
                      <a:pt x="5942" y="10204"/>
                    </a:lnTo>
                    <a:lnTo>
                      <a:pt x="4180" y="11193"/>
                    </a:lnTo>
                    <a:lnTo>
                      <a:pt x="3632" y="9181"/>
                    </a:lnTo>
                    <a:lnTo>
                      <a:pt x="5942" y="6930"/>
                    </a:lnTo>
                    <a:close/>
                    <a:moveTo>
                      <a:pt x="8835" y="1"/>
                    </a:moveTo>
                    <a:lnTo>
                      <a:pt x="8216" y="358"/>
                    </a:lnTo>
                    <a:lnTo>
                      <a:pt x="6204" y="1465"/>
                    </a:lnTo>
                    <a:lnTo>
                      <a:pt x="4275" y="382"/>
                    </a:lnTo>
                    <a:lnTo>
                      <a:pt x="3644" y="25"/>
                    </a:lnTo>
                    <a:lnTo>
                      <a:pt x="3453" y="715"/>
                    </a:lnTo>
                    <a:lnTo>
                      <a:pt x="2858" y="2882"/>
                    </a:lnTo>
                    <a:lnTo>
                      <a:pt x="703" y="3454"/>
                    </a:lnTo>
                    <a:lnTo>
                      <a:pt x="0" y="3632"/>
                    </a:lnTo>
                    <a:lnTo>
                      <a:pt x="358" y="4239"/>
                    </a:lnTo>
                    <a:lnTo>
                      <a:pt x="1513" y="6192"/>
                    </a:lnTo>
                    <a:lnTo>
                      <a:pt x="405" y="8061"/>
                    </a:lnTo>
                    <a:lnTo>
                      <a:pt x="24" y="8680"/>
                    </a:lnTo>
                    <a:lnTo>
                      <a:pt x="727" y="8847"/>
                    </a:lnTo>
                    <a:lnTo>
                      <a:pt x="2965" y="9431"/>
                    </a:lnTo>
                    <a:lnTo>
                      <a:pt x="3537" y="11526"/>
                    </a:lnTo>
                    <a:lnTo>
                      <a:pt x="3739" y="12217"/>
                    </a:lnTo>
                    <a:lnTo>
                      <a:pt x="4358" y="11859"/>
                    </a:lnTo>
                    <a:lnTo>
                      <a:pt x="6370" y="10740"/>
                    </a:lnTo>
                    <a:lnTo>
                      <a:pt x="8299" y="11836"/>
                    </a:lnTo>
                    <a:lnTo>
                      <a:pt x="8930" y="12193"/>
                    </a:lnTo>
                    <a:lnTo>
                      <a:pt x="9121" y="11502"/>
                    </a:lnTo>
                    <a:lnTo>
                      <a:pt x="9716" y="9323"/>
                    </a:lnTo>
                    <a:lnTo>
                      <a:pt x="11871" y="8764"/>
                    </a:lnTo>
                    <a:lnTo>
                      <a:pt x="12454" y="8609"/>
                    </a:lnTo>
                    <a:lnTo>
                      <a:pt x="12454" y="8359"/>
                    </a:lnTo>
                    <a:lnTo>
                      <a:pt x="12216" y="7978"/>
                    </a:lnTo>
                    <a:lnTo>
                      <a:pt x="11061" y="6025"/>
                    </a:lnTo>
                    <a:lnTo>
                      <a:pt x="12169" y="4144"/>
                    </a:lnTo>
                    <a:lnTo>
                      <a:pt x="12454" y="3704"/>
                    </a:lnTo>
                    <a:lnTo>
                      <a:pt x="12454" y="3525"/>
                    </a:lnTo>
                    <a:lnTo>
                      <a:pt x="11847" y="3358"/>
                    </a:lnTo>
                    <a:lnTo>
                      <a:pt x="9609" y="2775"/>
                    </a:lnTo>
                    <a:lnTo>
                      <a:pt x="9037" y="679"/>
                    </a:lnTo>
                    <a:lnTo>
                      <a:pt x="883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551;p38"/>
              <p:cNvSpPr/>
              <p:nvPr/>
            </p:nvSpPr>
            <p:spPr>
              <a:xfrm>
                <a:off x="67005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4" y="11157"/>
                    </a:lnTo>
                    <a:lnTo>
                      <a:pt x="6656" y="10109"/>
                    </a:lnTo>
                    <a:lnTo>
                      <a:pt x="6656" y="6942"/>
                    </a:lnTo>
                    <a:close/>
                    <a:moveTo>
                      <a:pt x="5954" y="6930"/>
                    </a:moveTo>
                    <a:lnTo>
                      <a:pt x="5954" y="10204"/>
                    </a:lnTo>
                    <a:lnTo>
                      <a:pt x="4204"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7"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552;p38"/>
              <p:cNvSpPr/>
              <p:nvPr/>
            </p:nvSpPr>
            <p:spPr>
              <a:xfrm>
                <a:off x="670082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406" y="1037"/>
                    </a:moveTo>
                    <a:lnTo>
                      <a:pt x="8954" y="3049"/>
                    </a:lnTo>
                    <a:lnTo>
                      <a:pt x="6644" y="5299"/>
                    </a:lnTo>
                    <a:lnTo>
                      <a:pt x="6644" y="2025"/>
                    </a:lnTo>
                    <a:lnTo>
                      <a:pt x="8406"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56"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2" y="11193"/>
                    </a:lnTo>
                    <a:lnTo>
                      <a:pt x="3644"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82" y="4239"/>
                    </a:lnTo>
                    <a:lnTo>
                      <a:pt x="1536" y="6192"/>
                    </a:lnTo>
                    <a:lnTo>
                      <a:pt x="417" y="8061"/>
                    </a:lnTo>
                    <a:lnTo>
                      <a:pt x="48" y="8680"/>
                    </a:lnTo>
                    <a:lnTo>
                      <a:pt x="751" y="8859"/>
                    </a:lnTo>
                    <a:lnTo>
                      <a:pt x="2977" y="9431"/>
                    </a:lnTo>
                    <a:lnTo>
                      <a:pt x="3560" y="11538"/>
                    </a:lnTo>
                    <a:lnTo>
                      <a:pt x="3751" y="12217"/>
                    </a:lnTo>
                    <a:lnTo>
                      <a:pt x="4382" y="11859"/>
                    </a:lnTo>
                    <a:lnTo>
                      <a:pt x="6394" y="10740"/>
                    </a:lnTo>
                    <a:lnTo>
                      <a:pt x="8323" y="11836"/>
                    </a:lnTo>
                    <a:lnTo>
                      <a:pt x="8954" y="12193"/>
                    </a:lnTo>
                    <a:lnTo>
                      <a:pt x="9145" y="11502"/>
                    </a:lnTo>
                    <a:lnTo>
                      <a:pt x="9740" y="9335"/>
                    </a:lnTo>
                    <a:lnTo>
                      <a:pt x="11895" y="8764"/>
                    </a:lnTo>
                    <a:lnTo>
                      <a:pt x="12597" y="8585"/>
                    </a:lnTo>
                    <a:lnTo>
                      <a:pt x="12240" y="7978"/>
                    </a:lnTo>
                    <a:lnTo>
                      <a:pt x="11085" y="6025"/>
                    </a:lnTo>
                    <a:lnTo>
                      <a:pt x="12193" y="4156"/>
                    </a:lnTo>
                    <a:lnTo>
                      <a:pt x="12550" y="3537"/>
                    </a:lnTo>
                    <a:lnTo>
                      <a:pt x="11859" y="3358"/>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553;p38"/>
              <p:cNvSpPr/>
              <p:nvPr/>
            </p:nvSpPr>
            <p:spPr>
              <a:xfrm>
                <a:off x="7647075" y="-894325"/>
                <a:ext cx="311975" cy="305725"/>
              </a:xfrm>
              <a:custGeom>
                <a:avLst/>
                <a:gdLst/>
                <a:ahLst/>
                <a:cxnLst/>
                <a:rect l="l" t="t" r="r" b="b"/>
                <a:pathLst>
                  <a:path w="12479" h="12229" extrusionOk="0">
                    <a:moveTo>
                      <a:pt x="4084" y="1084"/>
                    </a:moveTo>
                    <a:lnTo>
                      <a:pt x="5942" y="2132"/>
                    </a:lnTo>
                    <a:lnTo>
                      <a:pt x="5942" y="5299"/>
                    </a:lnTo>
                    <a:lnTo>
                      <a:pt x="3560"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7" y="6466"/>
                    </a:lnTo>
                    <a:close/>
                    <a:moveTo>
                      <a:pt x="6644" y="6954"/>
                    </a:moveTo>
                    <a:lnTo>
                      <a:pt x="9025" y="9264"/>
                    </a:lnTo>
                    <a:lnTo>
                      <a:pt x="8502" y="11169"/>
                    </a:lnTo>
                    <a:lnTo>
                      <a:pt x="6644" y="10121"/>
                    </a:lnTo>
                    <a:lnTo>
                      <a:pt x="6644" y="6954"/>
                    </a:lnTo>
                    <a:close/>
                    <a:moveTo>
                      <a:pt x="5942" y="6942"/>
                    </a:moveTo>
                    <a:lnTo>
                      <a:pt x="5942" y="10216"/>
                    </a:lnTo>
                    <a:lnTo>
                      <a:pt x="4191"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0" y="3632"/>
                    </a:lnTo>
                    <a:lnTo>
                      <a:pt x="381"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4" y="11514"/>
                    </a:lnTo>
                    <a:lnTo>
                      <a:pt x="9740" y="9335"/>
                    </a:lnTo>
                    <a:lnTo>
                      <a:pt x="11895" y="8775"/>
                    </a:lnTo>
                    <a:lnTo>
                      <a:pt x="12478" y="8621"/>
                    </a:lnTo>
                    <a:lnTo>
                      <a:pt x="12478" y="8371"/>
                    </a:lnTo>
                    <a:lnTo>
                      <a:pt x="12240" y="7978"/>
                    </a:lnTo>
                    <a:lnTo>
                      <a:pt x="11073" y="6037"/>
                    </a:lnTo>
                    <a:lnTo>
                      <a:pt x="12192" y="4156"/>
                    </a:lnTo>
                    <a:lnTo>
                      <a:pt x="12466" y="3691"/>
                    </a:lnTo>
                    <a:lnTo>
                      <a:pt x="12466" y="3513"/>
                    </a:lnTo>
                    <a:lnTo>
                      <a:pt x="11847" y="3346"/>
                    </a:lnTo>
                    <a:lnTo>
                      <a:pt x="9621" y="2787"/>
                    </a:lnTo>
                    <a:lnTo>
                      <a:pt x="9037" y="691"/>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554;p38"/>
              <p:cNvSpPr/>
              <p:nvPr/>
            </p:nvSpPr>
            <p:spPr>
              <a:xfrm>
                <a:off x="7647075" y="-1200025"/>
                <a:ext cx="311675" cy="305425"/>
              </a:xfrm>
              <a:custGeom>
                <a:avLst/>
                <a:gdLst/>
                <a:ahLst/>
                <a:cxnLst/>
                <a:rect l="l" t="t" r="r" b="b"/>
                <a:pathLst>
                  <a:path w="12467" h="12217" extrusionOk="0">
                    <a:moveTo>
                      <a:pt x="4084" y="1072"/>
                    </a:moveTo>
                    <a:lnTo>
                      <a:pt x="5942" y="2108"/>
                    </a:lnTo>
                    <a:lnTo>
                      <a:pt x="5942" y="5275"/>
                    </a:lnTo>
                    <a:lnTo>
                      <a:pt x="3560"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1"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58" y="4239"/>
                    </a:lnTo>
                    <a:lnTo>
                      <a:pt x="1524" y="6192"/>
                    </a:lnTo>
                    <a:lnTo>
                      <a:pt x="405" y="8061"/>
                    </a:lnTo>
                    <a:lnTo>
                      <a:pt x="36" y="8680"/>
                    </a:lnTo>
                    <a:lnTo>
                      <a:pt x="727"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555;p38"/>
              <p:cNvSpPr/>
              <p:nvPr/>
            </p:nvSpPr>
            <p:spPr>
              <a:xfrm>
                <a:off x="73294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56" y="6454"/>
                    </a:lnTo>
                    <a:close/>
                    <a:moveTo>
                      <a:pt x="5442" y="6454"/>
                    </a:moveTo>
                    <a:lnTo>
                      <a:pt x="3060" y="8751"/>
                    </a:lnTo>
                    <a:lnTo>
                      <a:pt x="1096" y="8251"/>
                    </a:lnTo>
                    <a:lnTo>
                      <a:pt x="2167" y="6454"/>
                    </a:lnTo>
                    <a:close/>
                    <a:moveTo>
                      <a:pt x="6656" y="6942"/>
                    </a:moveTo>
                    <a:lnTo>
                      <a:pt x="9037" y="9252"/>
                    </a:lnTo>
                    <a:lnTo>
                      <a:pt x="8513"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585" y="8597"/>
                    </a:lnTo>
                    <a:lnTo>
                      <a:pt x="12228" y="7978"/>
                    </a:lnTo>
                    <a:lnTo>
                      <a:pt x="11073" y="6037"/>
                    </a:lnTo>
                    <a:lnTo>
                      <a:pt x="12193" y="4156"/>
                    </a:lnTo>
                    <a:lnTo>
                      <a:pt x="12550" y="3548"/>
                    </a:lnTo>
                    <a:lnTo>
                      <a:pt x="11847" y="3370"/>
                    </a:lnTo>
                    <a:lnTo>
                      <a:pt x="9609" y="2786"/>
                    </a:lnTo>
                    <a:lnTo>
                      <a:pt x="9037" y="691"/>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556;p38"/>
              <p:cNvSpPr/>
              <p:nvPr/>
            </p:nvSpPr>
            <p:spPr>
              <a:xfrm>
                <a:off x="73297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6" y="5775"/>
                    </a:lnTo>
                    <a:lnTo>
                      <a:pt x="7132" y="5775"/>
                    </a:lnTo>
                    <a:lnTo>
                      <a:pt x="9514" y="3466"/>
                    </a:lnTo>
                    <a:close/>
                    <a:moveTo>
                      <a:pt x="10514" y="6454"/>
                    </a:moveTo>
                    <a:lnTo>
                      <a:pt x="11526" y="8168"/>
                    </a:lnTo>
                    <a:lnTo>
                      <a:pt x="9454" y="8704"/>
                    </a:lnTo>
                    <a:lnTo>
                      <a:pt x="7144" y="6454"/>
                    </a:lnTo>
                    <a:close/>
                    <a:moveTo>
                      <a:pt x="5430" y="6454"/>
                    </a:moveTo>
                    <a:lnTo>
                      <a:pt x="3048" y="8764"/>
                    </a:lnTo>
                    <a:lnTo>
                      <a:pt x="1084" y="8252"/>
                    </a:lnTo>
                    <a:lnTo>
                      <a:pt x="2155" y="6454"/>
                    </a:lnTo>
                    <a:close/>
                    <a:moveTo>
                      <a:pt x="6644" y="6942"/>
                    </a:moveTo>
                    <a:lnTo>
                      <a:pt x="9025" y="9252"/>
                    </a:lnTo>
                    <a:lnTo>
                      <a:pt x="8501"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4" y="11502"/>
                    </a:lnTo>
                    <a:lnTo>
                      <a:pt x="9740" y="9335"/>
                    </a:lnTo>
                    <a:lnTo>
                      <a:pt x="11895" y="8764"/>
                    </a:lnTo>
                    <a:lnTo>
                      <a:pt x="12597" y="8585"/>
                    </a:lnTo>
                    <a:lnTo>
                      <a:pt x="12228" y="7978"/>
                    </a:lnTo>
                    <a:lnTo>
                      <a:pt x="11073" y="6025"/>
                    </a:lnTo>
                    <a:lnTo>
                      <a:pt x="12192" y="4156"/>
                    </a:lnTo>
                    <a:lnTo>
                      <a:pt x="12550" y="3537"/>
                    </a:lnTo>
                    <a:lnTo>
                      <a:pt x="11847" y="3358"/>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557;p38"/>
              <p:cNvSpPr/>
              <p:nvPr/>
            </p:nvSpPr>
            <p:spPr>
              <a:xfrm>
                <a:off x="8276025" y="-894325"/>
                <a:ext cx="311675" cy="305725"/>
              </a:xfrm>
              <a:custGeom>
                <a:avLst/>
                <a:gdLst/>
                <a:ahLst/>
                <a:cxnLst/>
                <a:rect l="l" t="t" r="r" b="b"/>
                <a:pathLst>
                  <a:path w="12467" h="12229" extrusionOk="0">
                    <a:moveTo>
                      <a:pt x="4072" y="1084"/>
                    </a:moveTo>
                    <a:lnTo>
                      <a:pt x="5930" y="2132"/>
                    </a:lnTo>
                    <a:lnTo>
                      <a:pt x="5930" y="5299"/>
                    </a:lnTo>
                    <a:lnTo>
                      <a:pt x="3548"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02" y="3465"/>
                    </a:moveTo>
                    <a:lnTo>
                      <a:pt x="11466" y="3977"/>
                    </a:lnTo>
                    <a:lnTo>
                      <a:pt x="10395" y="5775"/>
                    </a:lnTo>
                    <a:lnTo>
                      <a:pt x="7120" y="5775"/>
                    </a:lnTo>
                    <a:lnTo>
                      <a:pt x="9502" y="3465"/>
                    </a:lnTo>
                    <a:close/>
                    <a:moveTo>
                      <a:pt x="10502" y="6466"/>
                    </a:moveTo>
                    <a:lnTo>
                      <a:pt x="11514" y="8168"/>
                    </a:lnTo>
                    <a:lnTo>
                      <a:pt x="9442" y="8704"/>
                    </a:lnTo>
                    <a:lnTo>
                      <a:pt x="7144" y="6466"/>
                    </a:lnTo>
                    <a:close/>
                    <a:moveTo>
                      <a:pt x="5430" y="6466"/>
                    </a:moveTo>
                    <a:lnTo>
                      <a:pt x="3048" y="8763"/>
                    </a:lnTo>
                    <a:lnTo>
                      <a:pt x="1084" y="8263"/>
                    </a:lnTo>
                    <a:lnTo>
                      <a:pt x="2155" y="6466"/>
                    </a:lnTo>
                    <a:close/>
                    <a:moveTo>
                      <a:pt x="6632" y="6954"/>
                    </a:moveTo>
                    <a:lnTo>
                      <a:pt x="9013" y="9264"/>
                    </a:lnTo>
                    <a:lnTo>
                      <a:pt x="8501" y="11169"/>
                    </a:lnTo>
                    <a:lnTo>
                      <a:pt x="6632" y="10121"/>
                    </a:lnTo>
                    <a:lnTo>
                      <a:pt x="6632" y="6954"/>
                    </a:lnTo>
                    <a:close/>
                    <a:moveTo>
                      <a:pt x="5930" y="6942"/>
                    </a:moveTo>
                    <a:lnTo>
                      <a:pt x="5930" y="10216"/>
                    </a:lnTo>
                    <a:lnTo>
                      <a:pt x="4179" y="11192"/>
                    </a:lnTo>
                    <a:lnTo>
                      <a:pt x="3632" y="9180"/>
                    </a:lnTo>
                    <a:lnTo>
                      <a:pt x="5930" y="6942"/>
                    </a:lnTo>
                    <a:close/>
                    <a:moveTo>
                      <a:pt x="8835" y="0"/>
                    </a:moveTo>
                    <a:lnTo>
                      <a:pt x="8216" y="358"/>
                    </a:lnTo>
                    <a:lnTo>
                      <a:pt x="6204" y="1477"/>
                    </a:lnTo>
                    <a:lnTo>
                      <a:pt x="4275" y="393"/>
                    </a:lnTo>
                    <a:lnTo>
                      <a:pt x="3644" y="36"/>
                    </a:lnTo>
                    <a:lnTo>
                      <a:pt x="3453" y="715"/>
                    </a:lnTo>
                    <a:lnTo>
                      <a:pt x="2858" y="2894"/>
                    </a:lnTo>
                    <a:lnTo>
                      <a:pt x="703" y="3453"/>
                    </a:lnTo>
                    <a:lnTo>
                      <a:pt x="0" y="3632"/>
                    </a:lnTo>
                    <a:lnTo>
                      <a:pt x="369" y="4251"/>
                    </a:lnTo>
                    <a:lnTo>
                      <a:pt x="1536" y="6192"/>
                    </a:lnTo>
                    <a:lnTo>
                      <a:pt x="417" y="8073"/>
                    </a:lnTo>
                    <a:lnTo>
                      <a:pt x="48" y="8680"/>
                    </a:lnTo>
                    <a:lnTo>
                      <a:pt x="739" y="8859"/>
                    </a:lnTo>
                    <a:lnTo>
                      <a:pt x="2977" y="9442"/>
                    </a:lnTo>
                    <a:lnTo>
                      <a:pt x="3560" y="11538"/>
                    </a:lnTo>
                    <a:lnTo>
                      <a:pt x="3751" y="12228"/>
                    </a:lnTo>
                    <a:lnTo>
                      <a:pt x="4370" y="11871"/>
                    </a:lnTo>
                    <a:lnTo>
                      <a:pt x="6382" y="10752"/>
                    </a:lnTo>
                    <a:lnTo>
                      <a:pt x="8180" y="11764"/>
                    </a:lnTo>
                    <a:cubicBezTo>
                      <a:pt x="8525" y="11692"/>
                      <a:pt x="8859" y="11550"/>
                      <a:pt x="9180" y="11395"/>
                    </a:cubicBezTo>
                    <a:lnTo>
                      <a:pt x="9752" y="9335"/>
                    </a:lnTo>
                    <a:lnTo>
                      <a:pt x="11907" y="8775"/>
                    </a:lnTo>
                    <a:lnTo>
                      <a:pt x="12133" y="8716"/>
                    </a:lnTo>
                    <a:cubicBezTo>
                      <a:pt x="12228" y="8573"/>
                      <a:pt x="12335" y="8430"/>
                      <a:pt x="12431" y="8275"/>
                    </a:cubicBezTo>
                    <a:lnTo>
                      <a:pt x="12252" y="7966"/>
                    </a:lnTo>
                    <a:lnTo>
                      <a:pt x="11085" y="6013"/>
                    </a:lnTo>
                    <a:lnTo>
                      <a:pt x="12204" y="4144"/>
                    </a:lnTo>
                    <a:lnTo>
                      <a:pt x="12466" y="3680"/>
                    </a:lnTo>
                    <a:lnTo>
                      <a:pt x="12466" y="3501"/>
                    </a:lnTo>
                    <a:lnTo>
                      <a:pt x="11859" y="3334"/>
                    </a:lnTo>
                    <a:lnTo>
                      <a:pt x="9609" y="2787"/>
                    </a:lnTo>
                    <a:lnTo>
                      <a:pt x="9037" y="691"/>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558;p38"/>
              <p:cNvSpPr/>
              <p:nvPr/>
            </p:nvSpPr>
            <p:spPr>
              <a:xfrm>
                <a:off x="8276625" y="-1199425"/>
                <a:ext cx="311950" cy="304825"/>
              </a:xfrm>
              <a:custGeom>
                <a:avLst/>
                <a:gdLst/>
                <a:ahLst/>
                <a:cxnLst/>
                <a:rect l="l" t="t" r="r" b="b"/>
                <a:pathLst>
                  <a:path w="12478" h="12193" extrusionOk="0">
                    <a:moveTo>
                      <a:pt x="4048" y="1048"/>
                    </a:moveTo>
                    <a:lnTo>
                      <a:pt x="5906" y="2084"/>
                    </a:lnTo>
                    <a:lnTo>
                      <a:pt x="5906" y="5251"/>
                    </a:lnTo>
                    <a:lnTo>
                      <a:pt x="3524" y="2953"/>
                    </a:lnTo>
                    <a:lnTo>
                      <a:pt x="4048" y="1048"/>
                    </a:lnTo>
                    <a:close/>
                    <a:moveTo>
                      <a:pt x="8370" y="1013"/>
                    </a:moveTo>
                    <a:lnTo>
                      <a:pt x="8918" y="3025"/>
                    </a:lnTo>
                    <a:lnTo>
                      <a:pt x="6608" y="5275"/>
                    </a:lnTo>
                    <a:lnTo>
                      <a:pt x="6608" y="2001"/>
                    </a:lnTo>
                    <a:lnTo>
                      <a:pt x="8370" y="1013"/>
                    </a:lnTo>
                    <a:close/>
                    <a:moveTo>
                      <a:pt x="3096" y="3501"/>
                    </a:moveTo>
                    <a:lnTo>
                      <a:pt x="5406" y="5751"/>
                    </a:lnTo>
                    <a:lnTo>
                      <a:pt x="2048" y="5751"/>
                    </a:lnTo>
                    <a:lnTo>
                      <a:pt x="1036" y="4037"/>
                    </a:lnTo>
                    <a:lnTo>
                      <a:pt x="3096" y="3501"/>
                    </a:lnTo>
                    <a:close/>
                    <a:moveTo>
                      <a:pt x="9478" y="3442"/>
                    </a:moveTo>
                    <a:lnTo>
                      <a:pt x="11442" y="3942"/>
                    </a:lnTo>
                    <a:lnTo>
                      <a:pt x="10371" y="5751"/>
                    </a:lnTo>
                    <a:lnTo>
                      <a:pt x="7096" y="5751"/>
                    </a:lnTo>
                    <a:lnTo>
                      <a:pt x="9478" y="3442"/>
                    </a:lnTo>
                    <a:close/>
                    <a:moveTo>
                      <a:pt x="10478" y="6430"/>
                    </a:moveTo>
                    <a:lnTo>
                      <a:pt x="11490" y="8144"/>
                    </a:lnTo>
                    <a:lnTo>
                      <a:pt x="9418" y="8680"/>
                    </a:lnTo>
                    <a:lnTo>
                      <a:pt x="7120" y="6430"/>
                    </a:lnTo>
                    <a:close/>
                    <a:moveTo>
                      <a:pt x="5406" y="6430"/>
                    </a:moveTo>
                    <a:lnTo>
                      <a:pt x="3024" y="8740"/>
                    </a:lnTo>
                    <a:lnTo>
                      <a:pt x="1060" y="8228"/>
                    </a:lnTo>
                    <a:lnTo>
                      <a:pt x="2131" y="6430"/>
                    </a:lnTo>
                    <a:close/>
                    <a:moveTo>
                      <a:pt x="6608" y="6918"/>
                    </a:moveTo>
                    <a:lnTo>
                      <a:pt x="8989" y="9228"/>
                    </a:lnTo>
                    <a:lnTo>
                      <a:pt x="8477" y="11133"/>
                    </a:lnTo>
                    <a:lnTo>
                      <a:pt x="6608" y="10097"/>
                    </a:lnTo>
                    <a:lnTo>
                      <a:pt x="6608" y="6918"/>
                    </a:lnTo>
                    <a:close/>
                    <a:moveTo>
                      <a:pt x="5906" y="6906"/>
                    </a:moveTo>
                    <a:lnTo>
                      <a:pt x="5906" y="10180"/>
                    </a:lnTo>
                    <a:lnTo>
                      <a:pt x="4155" y="11169"/>
                    </a:lnTo>
                    <a:lnTo>
                      <a:pt x="3608" y="9157"/>
                    </a:lnTo>
                    <a:lnTo>
                      <a:pt x="5906" y="6906"/>
                    </a:lnTo>
                    <a:close/>
                    <a:moveTo>
                      <a:pt x="3655" y="1"/>
                    </a:moveTo>
                    <a:lnTo>
                      <a:pt x="3453" y="691"/>
                    </a:lnTo>
                    <a:lnTo>
                      <a:pt x="2858" y="2858"/>
                    </a:lnTo>
                    <a:lnTo>
                      <a:pt x="703" y="3430"/>
                    </a:lnTo>
                    <a:lnTo>
                      <a:pt x="0" y="3608"/>
                    </a:lnTo>
                    <a:lnTo>
                      <a:pt x="381" y="4215"/>
                    </a:lnTo>
                    <a:lnTo>
                      <a:pt x="1536" y="6168"/>
                    </a:lnTo>
                    <a:lnTo>
                      <a:pt x="417" y="8037"/>
                    </a:lnTo>
                    <a:lnTo>
                      <a:pt x="48" y="8656"/>
                    </a:lnTo>
                    <a:lnTo>
                      <a:pt x="750" y="8835"/>
                    </a:lnTo>
                    <a:lnTo>
                      <a:pt x="2977" y="9407"/>
                    </a:lnTo>
                    <a:lnTo>
                      <a:pt x="3560" y="11514"/>
                    </a:lnTo>
                    <a:lnTo>
                      <a:pt x="3751" y="12193"/>
                    </a:lnTo>
                    <a:lnTo>
                      <a:pt x="4382" y="11835"/>
                    </a:lnTo>
                    <a:lnTo>
                      <a:pt x="6394" y="10716"/>
                    </a:lnTo>
                    <a:lnTo>
                      <a:pt x="8323" y="11812"/>
                    </a:lnTo>
                    <a:lnTo>
                      <a:pt x="8954" y="12169"/>
                    </a:lnTo>
                    <a:lnTo>
                      <a:pt x="9144" y="11478"/>
                    </a:lnTo>
                    <a:lnTo>
                      <a:pt x="9740" y="9311"/>
                    </a:lnTo>
                    <a:lnTo>
                      <a:pt x="11895" y="8740"/>
                    </a:lnTo>
                    <a:lnTo>
                      <a:pt x="12478" y="8597"/>
                    </a:lnTo>
                    <a:lnTo>
                      <a:pt x="12478" y="8335"/>
                    </a:lnTo>
                    <a:lnTo>
                      <a:pt x="12240" y="7954"/>
                    </a:lnTo>
                    <a:lnTo>
                      <a:pt x="11073" y="6001"/>
                    </a:lnTo>
                    <a:lnTo>
                      <a:pt x="12192" y="4132"/>
                    </a:lnTo>
                    <a:lnTo>
                      <a:pt x="12323" y="3858"/>
                    </a:lnTo>
                    <a:cubicBezTo>
                      <a:pt x="12204" y="3692"/>
                      <a:pt x="12109" y="3525"/>
                      <a:pt x="11990" y="3382"/>
                    </a:cubicBezTo>
                    <a:lnTo>
                      <a:pt x="11835" y="3334"/>
                    </a:lnTo>
                    <a:lnTo>
                      <a:pt x="9609" y="2751"/>
                    </a:lnTo>
                    <a:lnTo>
                      <a:pt x="9073" y="786"/>
                    </a:lnTo>
                    <a:cubicBezTo>
                      <a:pt x="8727" y="632"/>
                      <a:pt x="8370" y="513"/>
                      <a:pt x="8013" y="429"/>
                    </a:cubicBezTo>
                    <a:lnTo>
                      <a:pt x="6215" y="1441"/>
                    </a:lnTo>
                    <a:lnTo>
                      <a:pt x="4275" y="358"/>
                    </a:lnTo>
                    <a:lnTo>
                      <a:pt x="365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559;p38"/>
              <p:cNvSpPr/>
              <p:nvPr/>
            </p:nvSpPr>
            <p:spPr>
              <a:xfrm>
                <a:off x="79581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3" y="11157"/>
                    </a:lnTo>
                    <a:lnTo>
                      <a:pt x="6656" y="10109"/>
                    </a:lnTo>
                    <a:lnTo>
                      <a:pt x="6656" y="6942"/>
                    </a:lnTo>
                    <a:close/>
                    <a:moveTo>
                      <a:pt x="5954" y="6930"/>
                    </a:moveTo>
                    <a:lnTo>
                      <a:pt x="5954" y="10204"/>
                    </a:lnTo>
                    <a:lnTo>
                      <a:pt x="4203"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560;p38"/>
              <p:cNvSpPr/>
              <p:nvPr/>
            </p:nvSpPr>
            <p:spPr>
              <a:xfrm>
                <a:off x="7958725" y="-1200025"/>
                <a:ext cx="314350" cy="305425"/>
              </a:xfrm>
              <a:custGeom>
                <a:avLst/>
                <a:gdLst/>
                <a:ahLst/>
                <a:cxnLst/>
                <a:rect l="l" t="t" r="r" b="b"/>
                <a:pathLst>
                  <a:path w="12574" h="12217" extrusionOk="0">
                    <a:moveTo>
                      <a:pt x="4072" y="1072"/>
                    </a:moveTo>
                    <a:lnTo>
                      <a:pt x="5930" y="2108"/>
                    </a:lnTo>
                    <a:lnTo>
                      <a:pt x="5930" y="5275"/>
                    </a:lnTo>
                    <a:lnTo>
                      <a:pt x="3548" y="2977"/>
                    </a:lnTo>
                    <a:lnTo>
                      <a:pt x="4072" y="1072"/>
                    </a:lnTo>
                    <a:close/>
                    <a:moveTo>
                      <a:pt x="8394" y="1037"/>
                    </a:moveTo>
                    <a:lnTo>
                      <a:pt x="8942" y="3049"/>
                    </a:lnTo>
                    <a:lnTo>
                      <a:pt x="6632" y="5299"/>
                    </a:lnTo>
                    <a:lnTo>
                      <a:pt x="6632" y="2025"/>
                    </a:lnTo>
                    <a:lnTo>
                      <a:pt x="8394" y="1037"/>
                    </a:lnTo>
                    <a:close/>
                    <a:moveTo>
                      <a:pt x="3120" y="3525"/>
                    </a:moveTo>
                    <a:lnTo>
                      <a:pt x="5430" y="5775"/>
                    </a:lnTo>
                    <a:lnTo>
                      <a:pt x="2060" y="5775"/>
                    </a:lnTo>
                    <a:lnTo>
                      <a:pt x="1048" y="4061"/>
                    </a:lnTo>
                    <a:lnTo>
                      <a:pt x="3120" y="3525"/>
                    </a:lnTo>
                    <a:close/>
                    <a:moveTo>
                      <a:pt x="9502" y="3466"/>
                    </a:moveTo>
                    <a:lnTo>
                      <a:pt x="11466" y="3966"/>
                    </a:lnTo>
                    <a:lnTo>
                      <a:pt x="10394" y="5775"/>
                    </a:lnTo>
                    <a:lnTo>
                      <a:pt x="7120" y="5775"/>
                    </a:lnTo>
                    <a:lnTo>
                      <a:pt x="9502" y="3466"/>
                    </a:lnTo>
                    <a:close/>
                    <a:moveTo>
                      <a:pt x="10502" y="6454"/>
                    </a:moveTo>
                    <a:lnTo>
                      <a:pt x="11514" y="8168"/>
                    </a:lnTo>
                    <a:lnTo>
                      <a:pt x="9442" y="8704"/>
                    </a:lnTo>
                    <a:lnTo>
                      <a:pt x="7144" y="6454"/>
                    </a:lnTo>
                    <a:close/>
                    <a:moveTo>
                      <a:pt x="5430" y="6454"/>
                    </a:moveTo>
                    <a:lnTo>
                      <a:pt x="3048" y="8764"/>
                    </a:lnTo>
                    <a:lnTo>
                      <a:pt x="1084" y="8252"/>
                    </a:lnTo>
                    <a:lnTo>
                      <a:pt x="2155" y="6454"/>
                    </a:lnTo>
                    <a:close/>
                    <a:moveTo>
                      <a:pt x="6632" y="6942"/>
                    </a:moveTo>
                    <a:lnTo>
                      <a:pt x="9013" y="9252"/>
                    </a:lnTo>
                    <a:lnTo>
                      <a:pt x="8489" y="11157"/>
                    </a:lnTo>
                    <a:lnTo>
                      <a:pt x="6632" y="10121"/>
                    </a:lnTo>
                    <a:lnTo>
                      <a:pt x="6632" y="6942"/>
                    </a:lnTo>
                    <a:close/>
                    <a:moveTo>
                      <a:pt x="5930" y="6930"/>
                    </a:moveTo>
                    <a:lnTo>
                      <a:pt x="5930" y="10204"/>
                    </a:lnTo>
                    <a:lnTo>
                      <a:pt x="4179" y="11193"/>
                    </a:lnTo>
                    <a:lnTo>
                      <a:pt x="3632" y="9181"/>
                    </a:lnTo>
                    <a:lnTo>
                      <a:pt x="5930" y="6930"/>
                    </a:lnTo>
                    <a:close/>
                    <a:moveTo>
                      <a:pt x="8835" y="1"/>
                    </a:moveTo>
                    <a:lnTo>
                      <a:pt x="8216" y="358"/>
                    </a:lnTo>
                    <a:lnTo>
                      <a:pt x="6203" y="1465"/>
                    </a:lnTo>
                    <a:lnTo>
                      <a:pt x="4263" y="382"/>
                    </a:lnTo>
                    <a:lnTo>
                      <a:pt x="3644" y="25"/>
                    </a:lnTo>
                    <a:lnTo>
                      <a:pt x="3453" y="715"/>
                    </a:lnTo>
                    <a:lnTo>
                      <a:pt x="2858" y="2882"/>
                    </a:lnTo>
                    <a:lnTo>
                      <a:pt x="691" y="3454"/>
                    </a:lnTo>
                    <a:lnTo>
                      <a:pt x="0" y="3632"/>
                    </a:lnTo>
                    <a:lnTo>
                      <a:pt x="358" y="4239"/>
                    </a:lnTo>
                    <a:lnTo>
                      <a:pt x="1512" y="6192"/>
                    </a:lnTo>
                    <a:lnTo>
                      <a:pt x="393" y="8061"/>
                    </a:lnTo>
                    <a:lnTo>
                      <a:pt x="24" y="8680"/>
                    </a:lnTo>
                    <a:lnTo>
                      <a:pt x="727" y="8859"/>
                    </a:lnTo>
                    <a:lnTo>
                      <a:pt x="2953" y="9431"/>
                    </a:lnTo>
                    <a:lnTo>
                      <a:pt x="3536" y="11538"/>
                    </a:lnTo>
                    <a:lnTo>
                      <a:pt x="3727" y="12217"/>
                    </a:lnTo>
                    <a:lnTo>
                      <a:pt x="4358" y="11859"/>
                    </a:lnTo>
                    <a:lnTo>
                      <a:pt x="6370" y="10740"/>
                    </a:lnTo>
                    <a:lnTo>
                      <a:pt x="8299" y="11836"/>
                    </a:lnTo>
                    <a:lnTo>
                      <a:pt x="8930" y="12193"/>
                    </a:lnTo>
                    <a:lnTo>
                      <a:pt x="9121" y="11502"/>
                    </a:lnTo>
                    <a:lnTo>
                      <a:pt x="9716" y="9335"/>
                    </a:lnTo>
                    <a:lnTo>
                      <a:pt x="11871" y="8764"/>
                    </a:lnTo>
                    <a:lnTo>
                      <a:pt x="12573" y="8585"/>
                    </a:lnTo>
                    <a:lnTo>
                      <a:pt x="12216" y="7978"/>
                    </a:lnTo>
                    <a:lnTo>
                      <a:pt x="11049" y="6025"/>
                    </a:lnTo>
                    <a:lnTo>
                      <a:pt x="12169" y="4156"/>
                    </a:lnTo>
                    <a:lnTo>
                      <a:pt x="12538" y="3537"/>
                    </a:lnTo>
                    <a:lnTo>
                      <a:pt x="11847" y="3358"/>
                    </a:lnTo>
                    <a:lnTo>
                      <a:pt x="9609" y="2775"/>
                    </a:lnTo>
                    <a:lnTo>
                      <a:pt x="9025" y="679"/>
                    </a:lnTo>
                    <a:lnTo>
                      <a:pt x="883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561;p38"/>
              <p:cNvSpPr/>
              <p:nvPr/>
            </p:nvSpPr>
            <p:spPr>
              <a:xfrm>
                <a:off x="8664750" y="-893425"/>
                <a:ext cx="32475" cy="47650"/>
              </a:xfrm>
              <a:custGeom>
                <a:avLst/>
                <a:gdLst/>
                <a:ahLst/>
                <a:cxnLst/>
                <a:rect l="l" t="t" r="r" b="b"/>
                <a:pathLst>
                  <a:path w="1299" h="1906" extrusionOk="0">
                    <a:moveTo>
                      <a:pt x="537" y="0"/>
                    </a:moveTo>
                    <a:lnTo>
                      <a:pt x="346" y="679"/>
                    </a:lnTo>
                    <a:lnTo>
                      <a:pt x="1" y="1905"/>
                    </a:lnTo>
                    <a:cubicBezTo>
                      <a:pt x="453" y="1250"/>
                      <a:pt x="894" y="774"/>
                      <a:pt x="1299" y="429"/>
                    </a:cubicBezTo>
                    <a:lnTo>
                      <a:pt x="1168" y="357"/>
                    </a:lnTo>
                    <a:lnTo>
                      <a:pt x="53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562;p38"/>
              <p:cNvSpPr/>
              <p:nvPr/>
            </p:nvSpPr>
            <p:spPr>
              <a:xfrm>
                <a:off x="8587075" y="-819900"/>
                <a:ext cx="64025" cy="72650"/>
              </a:xfrm>
              <a:custGeom>
                <a:avLst/>
                <a:gdLst/>
                <a:ahLst/>
                <a:cxnLst/>
                <a:rect l="l" t="t" r="r" b="b"/>
                <a:pathLst>
                  <a:path w="2561" h="2906" extrusionOk="0">
                    <a:moveTo>
                      <a:pt x="2560" y="0"/>
                    </a:moveTo>
                    <a:lnTo>
                      <a:pt x="703" y="476"/>
                    </a:lnTo>
                    <a:lnTo>
                      <a:pt x="0" y="655"/>
                    </a:lnTo>
                    <a:lnTo>
                      <a:pt x="370" y="1262"/>
                    </a:lnTo>
                    <a:lnTo>
                      <a:pt x="1334" y="2905"/>
                    </a:lnTo>
                    <a:cubicBezTo>
                      <a:pt x="1453" y="2655"/>
                      <a:pt x="1572" y="2381"/>
                      <a:pt x="1691" y="2131"/>
                    </a:cubicBezTo>
                    <a:lnTo>
                      <a:pt x="1072" y="1084"/>
                    </a:lnTo>
                    <a:lnTo>
                      <a:pt x="2227" y="786"/>
                    </a:lnTo>
                    <a:cubicBezTo>
                      <a:pt x="2334" y="512"/>
                      <a:pt x="2441" y="238"/>
                      <a:pt x="25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563;p38"/>
              <p:cNvSpPr/>
              <p:nvPr/>
            </p:nvSpPr>
            <p:spPr>
              <a:xfrm>
                <a:off x="8668925" y="-936300"/>
                <a:ext cx="29500" cy="42000"/>
              </a:xfrm>
              <a:custGeom>
                <a:avLst/>
                <a:gdLst/>
                <a:ahLst/>
                <a:cxnLst/>
                <a:rect l="l" t="t" r="r" b="b"/>
                <a:pathLst>
                  <a:path w="1180" h="1680" extrusionOk="0">
                    <a:moveTo>
                      <a:pt x="1" y="1"/>
                    </a:moveTo>
                    <a:lnTo>
                      <a:pt x="286" y="1001"/>
                    </a:lnTo>
                    <a:lnTo>
                      <a:pt x="477" y="1679"/>
                    </a:lnTo>
                    <a:lnTo>
                      <a:pt x="1096" y="1322"/>
                    </a:lnTo>
                    <a:lnTo>
                      <a:pt x="1179" y="1275"/>
                    </a:lnTo>
                    <a:cubicBezTo>
                      <a:pt x="822" y="977"/>
                      <a:pt x="405" y="56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564;p38"/>
              <p:cNvSpPr/>
              <p:nvPr/>
            </p:nvSpPr>
            <p:spPr>
              <a:xfrm>
                <a:off x="8587375" y="-1038975"/>
                <a:ext cx="63725" cy="72650"/>
              </a:xfrm>
              <a:custGeom>
                <a:avLst/>
                <a:gdLst/>
                <a:ahLst/>
                <a:cxnLst/>
                <a:rect l="l" t="t" r="r" b="b"/>
                <a:pathLst>
                  <a:path w="2549" h="2906" extrusionOk="0">
                    <a:moveTo>
                      <a:pt x="1346" y="0"/>
                    </a:moveTo>
                    <a:lnTo>
                      <a:pt x="369" y="1631"/>
                    </a:lnTo>
                    <a:lnTo>
                      <a:pt x="0" y="2250"/>
                    </a:lnTo>
                    <a:lnTo>
                      <a:pt x="703" y="2429"/>
                    </a:lnTo>
                    <a:lnTo>
                      <a:pt x="2548" y="2905"/>
                    </a:lnTo>
                    <a:cubicBezTo>
                      <a:pt x="2453" y="2667"/>
                      <a:pt x="2334" y="2393"/>
                      <a:pt x="2239" y="2107"/>
                    </a:cubicBezTo>
                    <a:lnTo>
                      <a:pt x="1084" y="1810"/>
                    </a:lnTo>
                    <a:lnTo>
                      <a:pt x="1703" y="774"/>
                    </a:lnTo>
                    <a:cubicBezTo>
                      <a:pt x="1584" y="524"/>
                      <a:pt x="1477" y="250"/>
                      <a:pt x="13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565;p38"/>
              <p:cNvSpPr/>
              <p:nvPr/>
            </p:nvSpPr>
            <p:spPr>
              <a:xfrm>
                <a:off x="6467750" y="-287700"/>
                <a:ext cx="233400" cy="217300"/>
              </a:xfrm>
              <a:custGeom>
                <a:avLst/>
                <a:gdLst/>
                <a:ahLst/>
                <a:cxnLst/>
                <a:rect l="l" t="t" r="r" b="b"/>
                <a:pathLst>
                  <a:path w="9336" h="8692" extrusionOk="0">
                    <a:moveTo>
                      <a:pt x="5716" y="0"/>
                    </a:moveTo>
                    <a:lnTo>
                      <a:pt x="5085" y="358"/>
                    </a:lnTo>
                    <a:lnTo>
                      <a:pt x="3085" y="1465"/>
                    </a:lnTo>
                    <a:lnTo>
                      <a:pt x="1144" y="381"/>
                    </a:lnTo>
                    <a:lnTo>
                      <a:pt x="525" y="24"/>
                    </a:lnTo>
                    <a:lnTo>
                      <a:pt x="322" y="715"/>
                    </a:lnTo>
                    <a:lnTo>
                      <a:pt x="1" y="1917"/>
                    </a:lnTo>
                    <a:cubicBezTo>
                      <a:pt x="227" y="1977"/>
                      <a:pt x="441" y="2036"/>
                      <a:pt x="680" y="2084"/>
                    </a:cubicBezTo>
                    <a:lnTo>
                      <a:pt x="965" y="1060"/>
                    </a:lnTo>
                    <a:lnTo>
                      <a:pt x="2823" y="2096"/>
                    </a:lnTo>
                    <a:lnTo>
                      <a:pt x="2823" y="2786"/>
                    </a:lnTo>
                    <a:cubicBezTo>
                      <a:pt x="2930" y="3156"/>
                      <a:pt x="3144" y="3870"/>
                      <a:pt x="3525" y="4656"/>
                    </a:cubicBezTo>
                    <a:lnTo>
                      <a:pt x="3525" y="2013"/>
                    </a:lnTo>
                    <a:lnTo>
                      <a:pt x="5287" y="1024"/>
                    </a:lnTo>
                    <a:lnTo>
                      <a:pt x="5835" y="3036"/>
                    </a:lnTo>
                    <a:lnTo>
                      <a:pt x="3739" y="5072"/>
                    </a:lnTo>
                    <a:cubicBezTo>
                      <a:pt x="3835" y="5263"/>
                      <a:pt x="3954" y="5442"/>
                      <a:pt x="4073" y="5644"/>
                    </a:cubicBezTo>
                    <a:cubicBezTo>
                      <a:pt x="4097" y="5656"/>
                      <a:pt x="4097" y="5668"/>
                      <a:pt x="4109" y="5680"/>
                    </a:cubicBezTo>
                    <a:lnTo>
                      <a:pt x="6395" y="3465"/>
                    </a:lnTo>
                    <a:lnTo>
                      <a:pt x="8359" y="3977"/>
                    </a:lnTo>
                    <a:lnTo>
                      <a:pt x="7288" y="5775"/>
                    </a:lnTo>
                    <a:lnTo>
                      <a:pt x="4180" y="5775"/>
                    </a:lnTo>
                    <a:cubicBezTo>
                      <a:pt x="4347" y="6013"/>
                      <a:pt x="4525" y="6251"/>
                      <a:pt x="4716" y="6454"/>
                    </a:cubicBezTo>
                    <a:lnTo>
                      <a:pt x="7383" y="6454"/>
                    </a:lnTo>
                    <a:lnTo>
                      <a:pt x="8395" y="8168"/>
                    </a:lnTo>
                    <a:lnTo>
                      <a:pt x="7585" y="8382"/>
                    </a:lnTo>
                    <a:cubicBezTo>
                      <a:pt x="8061" y="8525"/>
                      <a:pt x="8573" y="8644"/>
                      <a:pt x="9109" y="8692"/>
                    </a:cubicBezTo>
                    <a:lnTo>
                      <a:pt x="9335" y="8632"/>
                    </a:lnTo>
                    <a:lnTo>
                      <a:pt x="9335" y="8382"/>
                    </a:lnTo>
                    <a:lnTo>
                      <a:pt x="9097" y="7989"/>
                    </a:lnTo>
                    <a:lnTo>
                      <a:pt x="7930" y="6037"/>
                    </a:lnTo>
                    <a:lnTo>
                      <a:pt x="9050" y="4168"/>
                    </a:lnTo>
                    <a:lnTo>
                      <a:pt x="9312" y="3703"/>
                    </a:lnTo>
                    <a:lnTo>
                      <a:pt x="9312" y="3525"/>
                    </a:lnTo>
                    <a:lnTo>
                      <a:pt x="8704" y="3358"/>
                    </a:lnTo>
                    <a:lnTo>
                      <a:pt x="6490" y="2775"/>
                    </a:lnTo>
                    <a:lnTo>
                      <a:pt x="5906" y="679"/>
                    </a:lnTo>
                    <a:lnTo>
                      <a:pt x="571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566;p38"/>
              <p:cNvSpPr/>
              <p:nvPr/>
            </p:nvSpPr>
            <p:spPr>
              <a:xfrm>
                <a:off x="6389475" y="-593700"/>
                <a:ext cx="311675" cy="305725"/>
              </a:xfrm>
              <a:custGeom>
                <a:avLst/>
                <a:gdLst/>
                <a:ahLst/>
                <a:cxnLst/>
                <a:rect l="l" t="t" r="r" b="b"/>
                <a:pathLst>
                  <a:path w="12467" h="12229" extrusionOk="0">
                    <a:moveTo>
                      <a:pt x="4084" y="1072"/>
                    </a:moveTo>
                    <a:lnTo>
                      <a:pt x="5942" y="2120"/>
                    </a:lnTo>
                    <a:lnTo>
                      <a:pt x="5942" y="5287"/>
                    </a:lnTo>
                    <a:lnTo>
                      <a:pt x="3561"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8" y="6466"/>
                    </a:lnTo>
                    <a:close/>
                    <a:moveTo>
                      <a:pt x="6644" y="6954"/>
                    </a:moveTo>
                    <a:lnTo>
                      <a:pt x="9026" y="9264"/>
                    </a:lnTo>
                    <a:lnTo>
                      <a:pt x="8502" y="11169"/>
                    </a:lnTo>
                    <a:lnTo>
                      <a:pt x="6644" y="10121"/>
                    </a:lnTo>
                    <a:lnTo>
                      <a:pt x="6644" y="6954"/>
                    </a:lnTo>
                    <a:close/>
                    <a:moveTo>
                      <a:pt x="5942" y="6942"/>
                    </a:moveTo>
                    <a:lnTo>
                      <a:pt x="5942" y="10216"/>
                    </a:lnTo>
                    <a:lnTo>
                      <a:pt x="4192" y="11193"/>
                    </a:lnTo>
                    <a:lnTo>
                      <a:pt x="3632"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58" y="4239"/>
                    </a:lnTo>
                    <a:lnTo>
                      <a:pt x="1525" y="6192"/>
                    </a:lnTo>
                    <a:lnTo>
                      <a:pt x="405" y="8073"/>
                    </a:lnTo>
                    <a:lnTo>
                      <a:pt x="36" y="8680"/>
                    </a:lnTo>
                    <a:lnTo>
                      <a:pt x="739"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567;p38"/>
              <p:cNvSpPr/>
              <p:nvPr/>
            </p:nvSpPr>
            <p:spPr>
              <a:xfrm>
                <a:off x="6160875" y="-593400"/>
                <a:ext cx="225650" cy="219700"/>
              </a:xfrm>
              <a:custGeom>
                <a:avLst/>
                <a:gdLst/>
                <a:ahLst/>
                <a:cxnLst/>
                <a:rect l="l" t="t" r="r" b="b"/>
                <a:pathLst>
                  <a:path w="9026" h="8788" extrusionOk="0">
                    <a:moveTo>
                      <a:pt x="4846" y="1013"/>
                    </a:moveTo>
                    <a:lnTo>
                      <a:pt x="5394" y="3025"/>
                    </a:lnTo>
                    <a:lnTo>
                      <a:pt x="3096" y="5275"/>
                    </a:lnTo>
                    <a:lnTo>
                      <a:pt x="3096" y="2001"/>
                    </a:lnTo>
                    <a:lnTo>
                      <a:pt x="4846" y="1013"/>
                    </a:lnTo>
                    <a:close/>
                    <a:moveTo>
                      <a:pt x="5966" y="3453"/>
                    </a:moveTo>
                    <a:lnTo>
                      <a:pt x="7930" y="3965"/>
                    </a:lnTo>
                    <a:lnTo>
                      <a:pt x="6859" y="5763"/>
                    </a:lnTo>
                    <a:lnTo>
                      <a:pt x="3584" y="5763"/>
                    </a:lnTo>
                    <a:lnTo>
                      <a:pt x="5966" y="3453"/>
                    </a:lnTo>
                    <a:close/>
                    <a:moveTo>
                      <a:pt x="5275" y="1"/>
                    </a:moveTo>
                    <a:lnTo>
                      <a:pt x="4656" y="358"/>
                    </a:lnTo>
                    <a:lnTo>
                      <a:pt x="2644" y="1477"/>
                    </a:lnTo>
                    <a:lnTo>
                      <a:pt x="715" y="394"/>
                    </a:lnTo>
                    <a:lnTo>
                      <a:pt x="84" y="36"/>
                    </a:lnTo>
                    <a:lnTo>
                      <a:pt x="12" y="298"/>
                    </a:lnTo>
                    <a:cubicBezTo>
                      <a:pt x="12" y="405"/>
                      <a:pt x="1" y="584"/>
                      <a:pt x="1" y="810"/>
                    </a:cubicBezTo>
                    <a:cubicBezTo>
                      <a:pt x="1" y="1239"/>
                      <a:pt x="24" y="1822"/>
                      <a:pt x="132" y="2489"/>
                    </a:cubicBezTo>
                    <a:lnTo>
                      <a:pt x="513" y="1060"/>
                    </a:lnTo>
                    <a:lnTo>
                      <a:pt x="2382" y="2108"/>
                    </a:lnTo>
                    <a:lnTo>
                      <a:pt x="2382" y="5275"/>
                    </a:lnTo>
                    <a:lnTo>
                      <a:pt x="274" y="3239"/>
                    </a:lnTo>
                    <a:lnTo>
                      <a:pt x="274" y="3239"/>
                    </a:lnTo>
                    <a:cubicBezTo>
                      <a:pt x="393" y="3715"/>
                      <a:pt x="560" y="4204"/>
                      <a:pt x="786" y="4692"/>
                    </a:cubicBezTo>
                    <a:lnTo>
                      <a:pt x="1870" y="5751"/>
                    </a:lnTo>
                    <a:lnTo>
                      <a:pt x="1382" y="5751"/>
                    </a:lnTo>
                    <a:cubicBezTo>
                      <a:pt x="1846" y="6430"/>
                      <a:pt x="2406" y="7002"/>
                      <a:pt x="3072" y="7442"/>
                    </a:cubicBezTo>
                    <a:lnTo>
                      <a:pt x="3072" y="6906"/>
                    </a:lnTo>
                    <a:lnTo>
                      <a:pt x="4311" y="8097"/>
                    </a:lnTo>
                    <a:cubicBezTo>
                      <a:pt x="4763" y="8299"/>
                      <a:pt x="5251" y="8442"/>
                      <a:pt x="5775" y="8549"/>
                    </a:cubicBezTo>
                    <a:lnTo>
                      <a:pt x="3584" y="6418"/>
                    </a:lnTo>
                    <a:lnTo>
                      <a:pt x="6942" y="6418"/>
                    </a:lnTo>
                    <a:lnTo>
                      <a:pt x="7954" y="8133"/>
                    </a:lnTo>
                    <a:lnTo>
                      <a:pt x="6097" y="8609"/>
                    </a:lnTo>
                    <a:cubicBezTo>
                      <a:pt x="6740" y="8728"/>
                      <a:pt x="7418" y="8787"/>
                      <a:pt x="8156" y="8787"/>
                    </a:cubicBezTo>
                    <a:lnTo>
                      <a:pt x="8335" y="8740"/>
                    </a:lnTo>
                    <a:lnTo>
                      <a:pt x="9026" y="8561"/>
                    </a:lnTo>
                    <a:lnTo>
                      <a:pt x="8668" y="7954"/>
                    </a:lnTo>
                    <a:lnTo>
                      <a:pt x="7513" y="6037"/>
                    </a:lnTo>
                    <a:lnTo>
                      <a:pt x="8633" y="4156"/>
                    </a:lnTo>
                    <a:lnTo>
                      <a:pt x="8990" y="3549"/>
                    </a:lnTo>
                    <a:lnTo>
                      <a:pt x="8287" y="3370"/>
                    </a:lnTo>
                    <a:lnTo>
                      <a:pt x="6049" y="2787"/>
                    </a:lnTo>
                    <a:lnTo>
                      <a:pt x="5477" y="691"/>
                    </a:lnTo>
                    <a:lnTo>
                      <a:pt x="527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568;p38"/>
              <p:cNvSpPr/>
              <p:nvPr/>
            </p:nvSpPr>
            <p:spPr>
              <a:xfrm>
                <a:off x="7018425" y="-287700"/>
                <a:ext cx="311975" cy="217900"/>
              </a:xfrm>
              <a:custGeom>
                <a:avLst/>
                <a:gdLst/>
                <a:ahLst/>
                <a:cxnLst/>
                <a:rect l="l" t="t" r="r" b="b"/>
                <a:pathLst>
                  <a:path w="12479" h="8716" extrusionOk="0">
                    <a:moveTo>
                      <a:pt x="4072" y="1084"/>
                    </a:moveTo>
                    <a:lnTo>
                      <a:pt x="5942" y="2120"/>
                    </a:lnTo>
                    <a:lnTo>
                      <a:pt x="5942" y="5299"/>
                    </a:lnTo>
                    <a:lnTo>
                      <a:pt x="3560" y="2989"/>
                    </a:lnTo>
                    <a:lnTo>
                      <a:pt x="4072" y="1084"/>
                    </a:lnTo>
                    <a:close/>
                    <a:moveTo>
                      <a:pt x="8394" y="1036"/>
                    </a:moveTo>
                    <a:lnTo>
                      <a:pt x="8942" y="3048"/>
                    </a:lnTo>
                    <a:lnTo>
                      <a:pt x="6632" y="5299"/>
                    </a:lnTo>
                    <a:lnTo>
                      <a:pt x="6632" y="2024"/>
                    </a:lnTo>
                    <a:lnTo>
                      <a:pt x="8394" y="1036"/>
                    </a:lnTo>
                    <a:close/>
                    <a:moveTo>
                      <a:pt x="3120" y="3525"/>
                    </a:moveTo>
                    <a:lnTo>
                      <a:pt x="5430" y="5775"/>
                    </a:lnTo>
                    <a:lnTo>
                      <a:pt x="2072" y="5775"/>
                    </a:lnTo>
                    <a:lnTo>
                      <a:pt x="1060" y="4060"/>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8835" y="0"/>
                    </a:moveTo>
                    <a:lnTo>
                      <a:pt x="8216" y="358"/>
                    </a:lnTo>
                    <a:lnTo>
                      <a:pt x="6204" y="1465"/>
                    </a:lnTo>
                    <a:lnTo>
                      <a:pt x="4275" y="381"/>
                    </a:lnTo>
                    <a:lnTo>
                      <a:pt x="3644" y="24"/>
                    </a:lnTo>
                    <a:lnTo>
                      <a:pt x="3453" y="715"/>
                    </a:lnTo>
                    <a:lnTo>
                      <a:pt x="2858" y="2882"/>
                    </a:lnTo>
                    <a:lnTo>
                      <a:pt x="703" y="3453"/>
                    </a:lnTo>
                    <a:lnTo>
                      <a:pt x="0" y="3632"/>
                    </a:lnTo>
                    <a:lnTo>
                      <a:pt x="370" y="4239"/>
                    </a:lnTo>
                    <a:lnTo>
                      <a:pt x="1536" y="6192"/>
                    </a:lnTo>
                    <a:lnTo>
                      <a:pt x="417" y="8061"/>
                    </a:lnTo>
                    <a:lnTo>
                      <a:pt x="48" y="8680"/>
                    </a:lnTo>
                    <a:lnTo>
                      <a:pt x="203" y="8716"/>
                    </a:lnTo>
                    <a:lnTo>
                      <a:pt x="2929" y="8716"/>
                    </a:lnTo>
                    <a:lnTo>
                      <a:pt x="1108" y="8239"/>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478" y="8620"/>
                    </a:lnTo>
                    <a:lnTo>
                      <a:pt x="12478" y="8359"/>
                    </a:lnTo>
                    <a:lnTo>
                      <a:pt x="12252" y="7978"/>
                    </a:lnTo>
                    <a:lnTo>
                      <a:pt x="11085" y="6025"/>
                    </a:lnTo>
                    <a:lnTo>
                      <a:pt x="12204" y="4156"/>
                    </a:lnTo>
                    <a:lnTo>
                      <a:pt x="12466" y="3691"/>
                    </a:lnTo>
                    <a:lnTo>
                      <a:pt x="12466" y="3513"/>
                    </a:lnTo>
                    <a:lnTo>
                      <a:pt x="11859" y="3346"/>
                    </a:lnTo>
                    <a:lnTo>
                      <a:pt x="9609" y="2775"/>
                    </a:lnTo>
                    <a:lnTo>
                      <a:pt x="9037" y="679"/>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569;p38"/>
              <p:cNvSpPr/>
              <p:nvPr/>
            </p:nvSpPr>
            <p:spPr>
              <a:xfrm>
                <a:off x="7018425" y="-593700"/>
                <a:ext cx="311375" cy="305725"/>
              </a:xfrm>
              <a:custGeom>
                <a:avLst/>
                <a:gdLst/>
                <a:ahLst/>
                <a:cxnLst/>
                <a:rect l="l" t="t" r="r" b="b"/>
                <a:pathLst>
                  <a:path w="12455" h="12229" extrusionOk="0">
                    <a:moveTo>
                      <a:pt x="4072" y="1072"/>
                    </a:moveTo>
                    <a:lnTo>
                      <a:pt x="5942" y="2120"/>
                    </a:lnTo>
                    <a:lnTo>
                      <a:pt x="5942" y="5287"/>
                    </a:lnTo>
                    <a:lnTo>
                      <a:pt x="3560" y="2977"/>
                    </a:lnTo>
                    <a:lnTo>
                      <a:pt x="4072" y="1072"/>
                    </a:lnTo>
                    <a:close/>
                    <a:moveTo>
                      <a:pt x="8394" y="1049"/>
                    </a:moveTo>
                    <a:lnTo>
                      <a:pt x="8942" y="3049"/>
                    </a:lnTo>
                    <a:lnTo>
                      <a:pt x="6632" y="5299"/>
                    </a:lnTo>
                    <a:lnTo>
                      <a:pt x="6632" y="2025"/>
                    </a:lnTo>
                    <a:lnTo>
                      <a:pt x="8394" y="1049"/>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4"/>
                    </a:lnTo>
                    <a:lnTo>
                      <a:pt x="1084" y="8264"/>
                    </a:lnTo>
                    <a:lnTo>
                      <a:pt x="2156" y="6466"/>
                    </a:lnTo>
                    <a:close/>
                    <a:moveTo>
                      <a:pt x="6632" y="6954"/>
                    </a:moveTo>
                    <a:lnTo>
                      <a:pt x="9014" y="9264"/>
                    </a:lnTo>
                    <a:lnTo>
                      <a:pt x="8502" y="11169"/>
                    </a:lnTo>
                    <a:lnTo>
                      <a:pt x="6632" y="10121"/>
                    </a:lnTo>
                    <a:lnTo>
                      <a:pt x="6632" y="6954"/>
                    </a:lnTo>
                    <a:close/>
                    <a:moveTo>
                      <a:pt x="5942" y="6942"/>
                    </a:moveTo>
                    <a:lnTo>
                      <a:pt x="5942" y="10216"/>
                    </a:lnTo>
                    <a:lnTo>
                      <a:pt x="4180" y="11193"/>
                    </a:lnTo>
                    <a:lnTo>
                      <a:pt x="3632" y="9192"/>
                    </a:lnTo>
                    <a:lnTo>
                      <a:pt x="5942" y="6942"/>
                    </a:lnTo>
                    <a:close/>
                    <a:moveTo>
                      <a:pt x="8835" y="1"/>
                    </a:moveTo>
                    <a:lnTo>
                      <a:pt x="8216" y="358"/>
                    </a:lnTo>
                    <a:lnTo>
                      <a:pt x="6204" y="1477"/>
                    </a:lnTo>
                    <a:lnTo>
                      <a:pt x="4275" y="394"/>
                    </a:lnTo>
                    <a:lnTo>
                      <a:pt x="3644" y="36"/>
                    </a:lnTo>
                    <a:lnTo>
                      <a:pt x="3453" y="715"/>
                    </a:lnTo>
                    <a:lnTo>
                      <a:pt x="2858" y="2894"/>
                    </a:lnTo>
                    <a:lnTo>
                      <a:pt x="703" y="3454"/>
                    </a:lnTo>
                    <a:lnTo>
                      <a:pt x="0" y="3632"/>
                    </a:lnTo>
                    <a:lnTo>
                      <a:pt x="358" y="4239"/>
                    </a:lnTo>
                    <a:lnTo>
                      <a:pt x="1513" y="6192"/>
                    </a:lnTo>
                    <a:lnTo>
                      <a:pt x="405" y="8073"/>
                    </a:lnTo>
                    <a:lnTo>
                      <a:pt x="24" y="8680"/>
                    </a:lnTo>
                    <a:lnTo>
                      <a:pt x="727" y="8859"/>
                    </a:lnTo>
                    <a:lnTo>
                      <a:pt x="2965" y="9442"/>
                    </a:lnTo>
                    <a:lnTo>
                      <a:pt x="3537" y="11538"/>
                    </a:lnTo>
                    <a:lnTo>
                      <a:pt x="3739" y="12228"/>
                    </a:lnTo>
                    <a:lnTo>
                      <a:pt x="4358" y="11871"/>
                    </a:lnTo>
                    <a:lnTo>
                      <a:pt x="6370" y="10752"/>
                    </a:lnTo>
                    <a:lnTo>
                      <a:pt x="8299" y="11836"/>
                    </a:lnTo>
                    <a:lnTo>
                      <a:pt x="8930" y="12193"/>
                    </a:lnTo>
                    <a:lnTo>
                      <a:pt x="9121" y="11514"/>
                    </a:lnTo>
                    <a:lnTo>
                      <a:pt x="9716" y="9335"/>
                    </a:lnTo>
                    <a:lnTo>
                      <a:pt x="11871" y="8776"/>
                    </a:lnTo>
                    <a:lnTo>
                      <a:pt x="12454" y="8621"/>
                    </a:lnTo>
                    <a:lnTo>
                      <a:pt x="12454" y="8371"/>
                    </a:lnTo>
                    <a:lnTo>
                      <a:pt x="12216" y="7978"/>
                    </a:lnTo>
                    <a:lnTo>
                      <a:pt x="11061" y="6025"/>
                    </a:lnTo>
                    <a:lnTo>
                      <a:pt x="12169" y="4156"/>
                    </a:lnTo>
                    <a:lnTo>
                      <a:pt x="12454" y="3704"/>
                    </a:lnTo>
                    <a:lnTo>
                      <a:pt x="12454" y="3525"/>
                    </a:lnTo>
                    <a:lnTo>
                      <a:pt x="11847" y="3370"/>
                    </a:lnTo>
                    <a:lnTo>
                      <a:pt x="9609" y="2787"/>
                    </a:lnTo>
                    <a:lnTo>
                      <a:pt x="9037" y="691"/>
                    </a:lnTo>
                    <a:lnTo>
                      <a:pt x="883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570;p38"/>
              <p:cNvSpPr/>
              <p:nvPr/>
            </p:nvSpPr>
            <p:spPr>
              <a:xfrm>
                <a:off x="6700525" y="-287400"/>
                <a:ext cx="316150" cy="217900"/>
              </a:xfrm>
              <a:custGeom>
                <a:avLst/>
                <a:gdLst/>
                <a:ahLst/>
                <a:cxnLst/>
                <a:rect l="l" t="t" r="r" b="b"/>
                <a:pathLst>
                  <a:path w="12646" h="8716" extrusionOk="0">
                    <a:moveTo>
                      <a:pt x="4096" y="1072"/>
                    </a:moveTo>
                    <a:lnTo>
                      <a:pt x="5954" y="2108"/>
                    </a:lnTo>
                    <a:lnTo>
                      <a:pt x="5954" y="5287"/>
                    </a:lnTo>
                    <a:lnTo>
                      <a:pt x="3572" y="2977"/>
                    </a:lnTo>
                    <a:lnTo>
                      <a:pt x="4096" y="1072"/>
                    </a:lnTo>
                    <a:close/>
                    <a:moveTo>
                      <a:pt x="8418" y="1024"/>
                    </a:moveTo>
                    <a:lnTo>
                      <a:pt x="8966" y="3036"/>
                    </a:lnTo>
                    <a:lnTo>
                      <a:pt x="6656" y="5287"/>
                    </a:lnTo>
                    <a:lnTo>
                      <a:pt x="6656" y="2012"/>
                    </a:lnTo>
                    <a:lnTo>
                      <a:pt x="8418" y="1024"/>
                    </a:lnTo>
                    <a:close/>
                    <a:moveTo>
                      <a:pt x="3144" y="3513"/>
                    </a:moveTo>
                    <a:lnTo>
                      <a:pt x="5454" y="5763"/>
                    </a:lnTo>
                    <a:lnTo>
                      <a:pt x="2084" y="5763"/>
                    </a:lnTo>
                    <a:lnTo>
                      <a:pt x="1072" y="4048"/>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8847" y="0"/>
                    </a:moveTo>
                    <a:lnTo>
                      <a:pt x="8216" y="357"/>
                    </a:lnTo>
                    <a:lnTo>
                      <a:pt x="6216" y="1477"/>
                    </a:lnTo>
                    <a:lnTo>
                      <a:pt x="4275" y="381"/>
                    </a:lnTo>
                    <a:lnTo>
                      <a:pt x="3656" y="24"/>
                    </a:lnTo>
                    <a:lnTo>
                      <a:pt x="3453" y="715"/>
                    </a:lnTo>
                    <a:lnTo>
                      <a:pt x="2858" y="2882"/>
                    </a:lnTo>
                    <a:lnTo>
                      <a:pt x="703" y="3453"/>
                    </a:lnTo>
                    <a:lnTo>
                      <a:pt x="1" y="3632"/>
                    </a:lnTo>
                    <a:lnTo>
                      <a:pt x="382" y="4239"/>
                    </a:lnTo>
                    <a:lnTo>
                      <a:pt x="1537" y="6192"/>
                    </a:lnTo>
                    <a:lnTo>
                      <a:pt x="417" y="8061"/>
                    </a:lnTo>
                    <a:lnTo>
                      <a:pt x="48" y="8680"/>
                    </a:lnTo>
                    <a:lnTo>
                      <a:pt x="167" y="8704"/>
                    </a:lnTo>
                    <a:cubicBezTo>
                      <a:pt x="334" y="8716"/>
                      <a:pt x="489" y="8716"/>
                      <a:pt x="655" y="8716"/>
                    </a:cubicBezTo>
                    <a:lnTo>
                      <a:pt x="2953" y="8716"/>
                    </a:lnTo>
                    <a:lnTo>
                      <a:pt x="1132" y="8239"/>
                    </a:lnTo>
                    <a:lnTo>
                      <a:pt x="2203" y="6442"/>
                    </a:lnTo>
                    <a:lnTo>
                      <a:pt x="5477" y="6442"/>
                    </a:lnTo>
                    <a:lnTo>
                      <a:pt x="3144" y="8716"/>
                    </a:lnTo>
                    <a:lnTo>
                      <a:pt x="4144" y="8716"/>
                    </a:lnTo>
                    <a:lnTo>
                      <a:pt x="5989" y="6930"/>
                    </a:lnTo>
                    <a:lnTo>
                      <a:pt x="5989" y="8716"/>
                    </a:lnTo>
                    <a:lnTo>
                      <a:pt x="6692" y="8716"/>
                    </a:lnTo>
                    <a:lnTo>
                      <a:pt x="6692" y="6930"/>
                    </a:lnTo>
                    <a:lnTo>
                      <a:pt x="8537" y="8716"/>
                    </a:lnTo>
                    <a:lnTo>
                      <a:pt x="12121" y="8716"/>
                    </a:lnTo>
                    <a:lnTo>
                      <a:pt x="12645" y="8585"/>
                    </a:lnTo>
                    <a:lnTo>
                      <a:pt x="12288" y="7977"/>
                    </a:lnTo>
                    <a:lnTo>
                      <a:pt x="11073" y="6025"/>
                    </a:lnTo>
                    <a:lnTo>
                      <a:pt x="12193" y="4156"/>
                    </a:lnTo>
                    <a:lnTo>
                      <a:pt x="12550" y="3536"/>
                    </a:lnTo>
                    <a:lnTo>
                      <a:pt x="11847" y="3358"/>
                    </a:lnTo>
                    <a:lnTo>
                      <a:pt x="9621" y="2786"/>
                    </a:lnTo>
                    <a:lnTo>
                      <a:pt x="9037" y="679"/>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571;p38"/>
              <p:cNvSpPr/>
              <p:nvPr/>
            </p:nvSpPr>
            <p:spPr>
              <a:xfrm>
                <a:off x="670082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406" y="1049"/>
                    </a:moveTo>
                    <a:lnTo>
                      <a:pt x="8954" y="3049"/>
                    </a:lnTo>
                    <a:lnTo>
                      <a:pt x="6644" y="5299"/>
                    </a:lnTo>
                    <a:lnTo>
                      <a:pt x="6644" y="2025"/>
                    </a:lnTo>
                    <a:lnTo>
                      <a:pt x="8406"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56"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2" y="11193"/>
                    </a:lnTo>
                    <a:lnTo>
                      <a:pt x="3644"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82" y="4239"/>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6"/>
                    </a:lnTo>
                    <a:lnTo>
                      <a:pt x="8954" y="12193"/>
                    </a:lnTo>
                    <a:lnTo>
                      <a:pt x="9145" y="11514"/>
                    </a:lnTo>
                    <a:lnTo>
                      <a:pt x="9740" y="9335"/>
                    </a:lnTo>
                    <a:lnTo>
                      <a:pt x="11895" y="8776"/>
                    </a:lnTo>
                    <a:lnTo>
                      <a:pt x="12597" y="8597"/>
                    </a:lnTo>
                    <a:lnTo>
                      <a:pt x="12240" y="7978"/>
                    </a:lnTo>
                    <a:lnTo>
                      <a:pt x="11085" y="6025"/>
                    </a:lnTo>
                    <a:lnTo>
                      <a:pt x="12193" y="4156"/>
                    </a:lnTo>
                    <a:lnTo>
                      <a:pt x="12550" y="3549"/>
                    </a:lnTo>
                    <a:lnTo>
                      <a:pt x="11859" y="3370"/>
                    </a:lnTo>
                    <a:lnTo>
                      <a:pt x="9621" y="2787"/>
                    </a:lnTo>
                    <a:lnTo>
                      <a:pt x="9037" y="691"/>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572;p38"/>
              <p:cNvSpPr/>
              <p:nvPr/>
            </p:nvSpPr>
            <p:spPr>
              <a:xfrm>
                <a:off x="7647075" y="-287700"/>
                <a:ext cx="311975" cy="217900"/>
              </a:xfrm>
              <a:custGeom>
                <a:avLst/>
                <a:gdLst/>
                <a:ahLst/>
                <a:cxnLst/>
                <a:rect l="l" t="t" r="r" b="b"/>
                <a:pathLst>
                  <a:path w="12479" h="8716" extrusionOk="0">
                    <a:moveTo>
                      <a:pt x="4084" y="1084"/>
                    </a:moveTo>
                    <a:lnTo>
                      <a:pt x="5942" y="2120"/>
                    </a:lnTo>
                    <a:lnTo>
                      <a:pt x="5942" y="5299"/>
                    </a:lnTo>
                    <a:lnTo>
                      <a:pt x="3560" y="2989"/>
                    </a:lnTo>
                    <a:lnTo>
                      <a:pt x="4084" y="1084"/>
                    </a:lnTo>
                    <a:close/>
                    <a:moveTo>
                      <a:pt x="8394" y="1036"/>
                    </a:moveTo>
                    <a:lnTo>
                      <a:pt x="8954" y="3048"/>
                    </a:lnTo>
                    <a:lnTo>
                      <a:pt x="6644" y="5299"/>
                    </a:lnTo>
                    <a:lnTo>
                      <a:pt x="6644" y="2024"/>
                    </a:lnTo>
                    <a:lnTo>
                      <a:pt x="8394" y="1036"/>
                    </a:lnTo>
                    <a:close/>
                    <a:moveTo>
                      <a:pt x="3132" y="3525"/>
                    </a:moveTo>
                    <a:lnTo>
                      <a:pt x="5442" y="5775"/>
                    </a:lnTo>
                    <a:lnTo>
                      <a:pt x="2072" y="5775"/>
                    </a:lnTo>
                    <a:lnTo>
                      <a:pt x="1060" y="4060"/>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8847" y="0"/>
                    </a:moveTo>
                    <a:lnTo>
                      <a:pt x="8216" y="358"/>
                    </a:lnTo>
                    <a:lnTo>
                      <a:pt x="6216" y="1465"/>
                    </a:lnTo>
                    <a:lnTo>
                      <a:pt x="4275" y="381"/>
                    </a:lnTo>
                    <a:lnTo>
                      <a:pt x="3656" y="24"/>
                    </a:lnTo>
                    <a:lnTo>
                      <a:pt x="3453" y="715"/>
                    </a:lnTo>
                    <a:lnTo>
                      <a:pt x="2858" y="2882"/>
                    </a:lnTo>
                    <a:lnTo>
                      <a:pt x="703" y="3453"/>
                    </a:lnTo>
                    <a:lnTo>
                      <a:pt x="0" y="3632"/>
                    </a:lnTo>
                    <a:lnTo>
                      <a:pt x="381" y="4239"/>
                    </a:lnTo>
                    <a:lnTo>
                      <a:pt x="1536" y="6192"/>
                    </a:lnTo>
                    <a:lnTo>
                      <a:pt x="417" y="8061"/>
                    </a:lnTo>
                    <a:lnTo>
                      <a:pt x="48" y="8680"/>
                    </a:lnTo>
                    <a:lnTo>
                      <a:pt x="215" y="8716"/>
                    </a:lnTo>
                    <a:lnTo>
                      <a:pt x="2929" y="8716"/>
                    </a:lnTo>
                    <a:lnTo>
                      <a:pt x="1120" y="8239"/>
                    </a:lnTo>
                    <a:lnTo>
                      <a:pt x="2191" y="6442"/>
                    </a:lnTo>
                    <a:lnTo>
                      <a:pt x="5465" y="6442"/>
                    </a:lnTo>
                    <a:lnTo>
                      <a:pt x="3132" y="8716"/>
                    </a:lnTo>
                    <a:lnTo>
                      <a:pt x="4120" y="8716"/>
                    </a:lnTo>
                    <a:lnTo>
                      <a:pt x="5977" y="6930"/>
                    </a:lnTo>
                    <a:lnTo>
                      <a:pt x="5977" y="8716"/>
                    </a:lnTo>
                    <a:lnTo>
                      <a:pt x="6668" y="8716"/>
                    </a:lnTo>
                    <a:lnTo>
                      <a:pt x="6668" y="6930"/>
                    </a:lnTo>
                    <a:lnTo>
                      <a:pt x="8513" y="8716"/>
                    </a:lnTo>
                    <a:lnTo>
                      <a:pt x="9906" y="8716"/>
                    </a:lnTo>
                    <a:cubicBezTo>
                      <a:pt x="10823" y="8716"/>
                      <a:pt x="11669" y="8585"/>
                      <a:pt x="12443" y="8299"/>
                    </a:cubicBezTo>
                    <a:lnTo>
                      <a:pt x="12252" y="7978"/>
                    </a:lnTo>
                    <a:lnTo>
                      <a:pt x="11085" y="6025"/>
                    </a:lnTo>
                    <a:lnTo>
                      <a:pt x="12204" y="4156"/>
                    </a:lnTo>
                    <a:lnTo>
                      <a:pt x="12478" y="3691"/>
                    </a:lnTo>
                    <a:lnTo>
                      <a:pt x="12478" y="3513"/>
                    </a:lnTo>
                    <a:lnTo>
                      <a:pt x="11871" y="3346"/>
                    </a:lnTo>
                    <a:lnTo>
                      <a:pt x="9621" y="2775"/>
                    </a:lnTo>
                    <a:lnTo>
                      <a:pt x="9037" y="679"/>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573;p38"/>
              <p:cNvSpPr/>
              <p:nvPr/>
            </p:nvSpPr>
            <p:spPr>
              <a:xfrm>
                <a:off x="7647075" y="-593700"/>
                <a:ext cx="311675" cy="305725"/>
              </a:xfrm>
              <a:custGeom>
                <a:avLst/>
                <a:gdLst/>
                <a:ahLst/>
                <a:cxnLst/>
                <a:rect l="l" t="t" r="r" b="b"/>
                <a:pathLst>
                  <a:path w="12467" h="12229" extrusionOk="0">
                    <a:moveTo>
                      <a:pt x="4084" y="1072"/>
                    </a:moveTo>
                    <a:lnTo>
                      <a:pt x="5942" y="2120"/>
                    </a:lnTo>
                    <a:lnTo>
                      <a:pt x="5942" y="5287"/>
                    </a:lnTo>
                    <a:lnTo>
                      <a:pt x="3560"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1"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58" y="4239"/>
                    </a:lnTo>
                    <a:lnTo>
                      <a:pt x="1524" y="6192"/>
                    </a:lnTo>
                    <a:lnTo>
                      <a:pt x="405" y="8073"/>
                    </a:lnTo>
                    <a:lnTo>
                      <a:pt x="36" y="8680"/>
                    </a:lnTo>
                    <a:lnTo>
                      <a:pt x="727"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574;p38"/>
              <p:cNvSpPr/>
              <p:nvPr/>
            </p:nvSpPr>
            <p:spPr>
              <a:xfrm>
                <a:off x="7329475" y="-287400"/>
                <a:ext cx="315550" cy="217900"/>
              </a:xfrm>
              <a:custGeom>
                <a:avLst/>
                <a:gdLst/>
                <a:ahLst/>
                <a:cxnLst/>
                <a:rect l="l" t="t" r="r" b="b"/>
                <a:pathLst>
                  <a:path w="12622" h="8716" extrusionOk="0">
                    <a:moveTo>
                      <a:pt x="4096" y="1072"/>
                    </a:moveTo>
                    <a:lnTo>
                      <a:pt x="5954" y="2108"/>
                    </a:lnTo>
                    <a:lnTo>
                      <a:pt x="5954" y="5287"/>
                    </a:lnTo>
                    <a:lnTo>
                      <a:pt x="3572" y="2977"/>
                    </a:lnTo>
                    <a:lnTo>
                      <a:pt x="4096" y="1072"/>
                    </a:lnTo>
                    <a:close/>
                    <a:moveTo>
                      <a:pt x="8406" y="1024"/>
                    </a:moveTo>
                    <a:lnTo>
                      <a:pt x="8954" y="3036"/>
                    </a:lnTo>
                    <a:lnTo>
                      <a:pt x="6656" y="5287"/>
                    </a:lnTo>
                    <a:lnTo>
                      <a:pt x="6656" y="2012"/>
                    </a:lnTo>
                    <a:lnTo>
                      <a:pt x="8406" y="1024"/>
                    </a:lnTo>
                    <a:close/>
                    <a:moveTo>
                      <a:pt x="3144" y="3513"/>
                    </a:moveTo>
                    <a:lnTo>
                      <a:pt x="5442" y="5763"/>
                    </a:lnTo>
                    <a:lnTo>
                      <a:pt x="2084" y="5763"/>
                    </a:lnTo>
                    <a:lnTo>
                      <a:pt x="1072" y="4048"/>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8835" y="0"/>
                    </a:moveTo>
                    <a:lnTo>
                      <a:pt x="8216" y="357"/>
                    </a:lnTo>
                    <a:lnTo>
                      <a:pt x="6204" y="1477"/>
                    </a:lnTo>
                    <a:lnTo>
                      <a:pt x="4275" y="381"/>
                    </a:lnTo>
                    <a:lnTo>
                      <a:pt x="3644" y="24"/>
                    </a:lnTo>
                    <a:lnTo>
                      <a:pt x="3453" y="715"/>
                    </a:lnTo>
                    <a:lnTo>
                      <a:pt x="2858" y="2882"/>
                    </a:lnTo>
                    <a:lnTo>
                      <a:pt x="703" y="3453"/>
                    </a:lnTo>
                    <a:lnTo>
                      <a:pt x="1" y="3632"/>
                    </a:lnTo>
                    <a:lnTo>
                      <a:pt x="370" y="4239"/>
                    </a:lnTo>
                    <a:lnTo>
                      <a:pt x="1525" y="6192"/>
                    </a:lnTo>
                    <a:lnTo>
                      <a:pt x="417" y="8061"/>
                    </a:lnTo>
                    <a:lnTo>
                      <a:pt x="36" y="8680"/>
                    </a:lnTo>
                    <a:lnTo>
                      <a:pt x="203" y="8716"/>
                    </a:lnTo>
                    <a:lnTo>
                      <a:pt x="2929" y="8716"/>
                    </a:lnTo>
                    <a:lnTo>
                      <a:pt x="1108" y="8251"/>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621" y="8585"/>
                    </a:lnTo>
                    <a:lnTo>
                      <a:pt x="12264" y="7977"/>
                    </a:lnTo>
                    <a:lnTo>
                      <a:pt x="11073" y="6025"/>
                    </a:lnTo>
                    <a:lnTo>
                      <a:pt x="12193" y="4156"/>
                    </a:lnTo>
                    <a:lnTo>
                      <a:pt x="12550" y="3536"/>
                    </a:lnTo>
                    <a:lnTo>
                      <a:pt x="11847" y="3358"/>
                    </a:lnTo>
                    <a:lnTo>
                      <a:pt x="9609" y="2786"/>
                    </a:lnTo>
                    <a:lnTo>
                      <a:pt x="9037" y="679"/>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575;p38"/>
              <p:cNvSpPr/>
              <p:nvPr/>
            </p:nvSpPr>
            <p:spPr>
              <a:xfrm>
                <a:off x="732977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394" y="1049"/>
                    </a:moveTo>
                    <a:lnTo>
                      <a:pt x="8942" y="3049"/>
                    </a:lnTo>
                    <a:lnTo>
                      <a:pt x="6644" y="5299"/>
                    </a:lnTo>
                    <a:lnTo>
                      <a:pt x="6644" y="2025"/>
                    </a:lnTo>
                    <a:lnTo>
                      <a:pt x="8394" y="1049"/>
                    </a:lnTo>
                    <a:close/>
                    <a:moveTo>
                      <a:pt x="3132" y="3525"/>
                    </a:moveTo>
                    <a:lnTo>
                      <a:pt x="5430" y="5775"/>
                    </a:lnTo>
                    <a:lnTo>
                      <a:pt x="2072" y="5775"/>
                    </a:lnTo>
                    <a:lnTo>
                      <a:pt x="1060" y="4061"/>
                    </a:lnTo>
                    <a:lnTo>
                      <a:pt x="3132" y="3525"/>
                    </a:lnTo>
                    <a:close/>
                    <a:moveTo>
                      <a:pt x="9514" y="3465"/>
                    </a:moveTo>
                    <a:lnTo>
                      <a:pt x="11478" y="3977"/>
                    </a:lnTo>
                    <a:lnTo>
                      <a:pt x="10406" y="5775"/>
                    </a:lnTo>
                    <a:lnTo>
                      <a:pt x="7132" y="5775"/>
                    </a:lnTo>
                    <a:lnTo>
                      <a:pt x="9514" y="3465"/>
                    </a:lnTo>
                    <a:close/>
                    <a:moveTo>
                      <a:pt x="10514" y="6466"/>
                    </a:moveTo>
                    <a:lnTo>
                      <a:pt x="11526" y="8168"/>
                    </a:lnTo>
                    <a:lnTo>
                      <a:pt x="9454" y="8704"/>
                    </a:lnTo>
                    <a:lnTo>
                      <a:pt x="7144" y="6466"/>
                    </a:lnTo>
                    <a:close/>
                    <a:moveTo>
                      <a:pt x="5430" y="6466"/>
                    </a:moveTo>
                    <a:lnTo>
                      <a:pt x="3048" y="8764"/>
                    </a:lnTo>
                    <a:lnTo>
                      <a:pt x="1084" y="8264"/>
                    </a:lnTo>
                    <a:lnTo>
                      <a:pt x="2155" y="6466"/>
                    </a:lnTo>
                    <a:close/>
                    <a:moveTo>
                      <a:pt x="6644" y="6954"/>
                    </a:moveTo>
                    <a:lnTo>
                      <a:pt x="9025" y="9264"/>
                    </a:lnTo>
                    <a:lnTo>
                      <a:pt x="8501" y="11169"/>
                    </a:lnTo>
                    <a:lnTo>
                      <a:pt x="6644" y="10121"/>
                    </a:lnTo>
                    <a:lnTo>
                      <a:pt x="6644" y="6954"/>
                    </a:lnTo>
                    <a:close/>
                    <a:moveTo>
                      <a:pt x="5942" y="6942"/>
                    </a:moveTo>
                    <a:lnTo>
                      <a:pt x="5942" y="10216"/>
                    </a:lnTo>
                    <a:lnTo>
                      <a:pt x="4180"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70" y="4239"/>
                    </a:lnTo>
                    <a:lnTo>
                      <a:pt x="1536" y="6192"/>
                    </a:lnTo>
                    <a:lnTo>
                      <a:pt x="417" y="8073"/>
                    </a:lnTo>
                    <a:lnTo>
                      <a:pt x="48" y="8680"/>
                    </a:lnTo>
                    <a:lnTo>
                      <a:pt x="739" y="8859"/>
                    </a:lnTo>
                    <a:lnTo>
                      <a:pt x="2977" y="9442"/>
                    </a:lnTo>
                    <a:lnTo>
                      <a:pt x="3560" y="11538"/>
                    </a:lnTo>
                    <a:lnTo>
                      <a:pt x="3751" y="12228"/>
                    </a:lnTo>
                    <a:lnTo>
                      <a:pt x="4382" y="11871"/>
                    </a:lnTo>
                    <a:lnTo>
                      <a:pt x="6382" y="10752"/>
                    </a:lnTo>
                    <a:lnTo>
                      <a:pt x="8323" y="11836"/>
                    </a:lnTo>
                    <a:lnTo>
                      <a:pt x="8942" y="12193"/>
                    </a:lnTo>
                    <a:lnTo>
                      <a:pt x="9144" y="11514"/>
                    </a:lnTo>
                    <a:lnTo>
                      <a:pt x="9740" y="9335"/>
                    </a:lnTo>
                    <a:lnTo>
                      <a:pt x="11895" y="8776"/>
                    </a:lnTo>
                    <a:lnTo>
                      <a:pt x="12597" y="8597"/>
                    </a:lnTo>
                    <a:lnTo>
                      <a:pt x="12228" y="7978"/>
                    </a:lnTo>
                    <a:lnTo>
                      <a:pt x="11073" y="6025"/>
                    </a:lnTo>
                    <a:lnTo>
                      <a:pt x="12192" y="4156"/>
                    </a:lnTo>
                    <a:lnTo>
                      <a:pt x="12550" y="3549"/>
                    </a:lnTo>
                    <a:lnTo>
                      <a:pt x="11847" y="3370"/>
                    </a:lnTo>
                    <a:lnTo>
                      <a:pt x="9621" y="2787"/>
                    </a:lnTo>
                    <a:lnTo>
                      <a:pt x="9037" y="691"/>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576;p38"/>
              <p:cNvSpPr/>
              <p:nvPr/>
            </p:nvSpPr>
            <p:spPr>
              <a:xfrm>
                <a:off x="8276025" y="-593400"/>
                <a:ext cx="173550" cy="217625"/>
              </a:xfrm>
              <a:custGeom>
                <a:avLst/>
                <a:gdLst/>
                <a:ahLst/>
                <a:cxnLst/>
                <a:rect l="l" t="t" r="r" b="b"/>
                <a:pathLst>
                  <a:path w="6942" h="8705" extrusionOk="0">
                    <a:moveTo>
                      <a:pt x="3120" y="3513"/>
                    </a:moveTo>
                    <a:lnTo>
                      <a:pt x="5430" y="5763"/>
                    </a:lnTo>
                    <a:lnTo>
                      <a:pt x="2072" y="5763"/>
                    </a:lnTo>
                    <a:lnTo>
                      <a:pt x="1060" y="4049"/>
                    </a:lnTo>
                    <a:lnTo>
                      <a:pt x="3120" y="3513"/>
                    </a:lnTo>
                    <a:close/>
                    <a:moveTo>
                      <a:pt x="3644" y="1"/>
                    </a:moveTo>
                    <a:lnTo>
                      <a:pt x="3453" y="691"/>
                    </a:lnTo>
                    <a:lnTo>
                      <a:pt x="2858" y="2870"/>
                    </a:lnTo>
                    <a:lnTo>
                      <a:pt x="691" y="3430"/>
                    </a:lnTo>
                    <a:lnTo>
                      <a:pt x="0" y="3608"/>
                    </a:lnTo>
                    <a:lnTo>
                      <a:pt x="369" y="4215"/>
                    </a:lnTo>
                    <a:lnTo>
                      <a:pt x="1536" y="6168"/>
                    </a:lnTo>
                    <a:lnTo>
                      <a:pt x="417" y="8049"/>
                    </a:lnTo>
                    <a:lnTo>
                      <a:pt x="48" y="8657"/>
                    </a:lnTo>
                    <a:lnTo>
                      <a:pt x="239" y="8704"/>
                    </a:lnTo>
                    <a:cubicBezTo>
                      <a:pt x="786" y="8645"/>
                      <a:pt x="1310" y="8537"/>
                      <a:pt x="1786" y="8406"/>
                    </a:cubicBezTo>
                    <a:lnTo>
                      <a:pt x="1120" y="8228"/>
                    </a:lnTo>
                    <a:lnTo>
                      <a:pt x="2191" y="6418"/>
                    </a:lnTo>
                    <a:lnTo>
                      <a:pt x="5037" y="6418"/>
                    </a:lnTo>
                    <a:cubicBezTo>
                      <a:pt x="5275" y="6156"/>
                      <a:pt x="5501" y="5870"/>
                      <a:pt x="5703" y="5561"/>
                    </a:cubicBezTo>
                    <a:cubicBezTo>
                      <a:pt x="5775" y="5442"/>
                      <a:pt x="5834" y="5335"/>
                      <a:pt x="5906" y="5216"/>
                    </a:cubicBezTo>
                    <a:lnTo>
                      <a:pt x="3572" y="2953"/>
                    </a:lnTo>
                    <a:lnTo>
                      <a:pt x="4096" y="1048"/>
                    </a:lnTo>
                    <a:lnTo>
                      <a:pt x="5930" y="2108"/>
                    </a:lnTo>
                    <a:lnTo>
                      <a:pt x="5930" y="5144"/>
                    </a:lnTo>
                    <a:cubicBezTo>
                      <a:pt x="6263" y="4525"/>
                      <a:pt x="6489" y="3906"/>
                      <a:pt x="6632" y="3311"/>
                    </a:cubicBezTo>
                    <a:lnTo>
                      <a:pt x="6632" y="2001"/>
                    </a:lnTo>
                    <a:lnTo>
                      <a:pt x="6882" y="1846"/>
                    </a:lnTo>
                    <a:cubicBezTo>
                      <a:pt x="6918" y="1548"/>
                      <a:pt x="6930" y="1275"/>
                      <a:pt x="6942" y="1037"/>
                    </a:cubicBezTo>
                    <a:lnTo>
                      <a:pt x="6942" y="1037"/>
                    </a:lnTo>
                    <a:lnTo>
                      <a:pt x="6204" y="1453"/>
                    </a:lnTo>
                    <a:lnTo>
                      <a:pt x="4263" y="358"/>
                    </a:lnTo>
                    <a:lnTo>
                      <a:pt x="364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577;p38"/>
              <p:cNvSpPr/>
              <p:nvPr/>
            </p:nvSpPr>
            <p:spPr>
              <a:xfrm>
                <a:off x="7958725" y="-287700"/>
                <a:ext cx="228325" cy="203925"/>
              </a:xfrm>
              <a:custGeom>
                <a:avLst/>
                <a:gdLst/>
                <a:ahLst/>
                <a:cxnLst/>
                <a:rect l="l" t="t" r="r" b="b"/>
                <a:pathLst>
                  <a:path w="9133" h="8157" extrusionOk="0">
                    <a:moveTo>
                      <a:pt x="8835" y="0"/>
                    </a:moveTo>
                    <a:lnTo>
                      <a:pt x="8216" y="358"/>
                    </a:lnTo>
                    <a:lnTo>
                      <a:pt x="6203" y="1465"/>
                    </a:lnTo>
                    <a:lnTo>
                      <a:pt x="4263" y="381"/>
                    </a:lnTo>
                    <a:lnTo>
                      <a:pt x="3644" y="24"/>
                    </a:lnTo>
                    <a:lnTo>
                      <a:pt x="3453" y="715"/>
                    </a:lnTo>
                    <a:lnTo>
                      <a:pt x="2858" y="2882"/>
                    </a:lnTo>
                    <a:lnTo>
                      <a:pt x="691" y="3453"/>
                    </a:lnTo>
                    <a:lnTo>
                      <a:pt x="0" y="3632"/>
                    </a:lnTo>
                    <a:lnTo>
                      <a:pt x="369" y="4239"/>
                    </a:lnTo>
                    <a:lnTo>
                      <a:pt x="1524" y="6192"/>
                    </a:lnTo>
                    <a:lnTo>
                      <a:pt x="417" y="8061"/>
                    </a:lnTo>
                    <a:lnTo>
                      <a:pt x="358" y="8156"/>
                    </a:lnTo>
                    <a:cubicBezTo>
                      <a:pt x="786" y="7966"/>
                      <a:pt x="1203" y="7739"/>
                      <a:pt x="1584" y="7454"/>
                    </a:cubicBezTo>
                    <a:lnTo>
                      <a:pt x="2179" y="6442"/>
                    </a:lnTo>
                    <a:lnTo>
                      <a:pt x="2691" y="6442"/>
                    </a:lnTo>
                    <a:cubicBezTo>
                      <a:pt x="2882" y="6239"/>
                      <a:pt x="3060" y="6001"/>
                      <a:pt x="3227" y="5751"/>
                    </a:cubicBezTo>
                    <a:lnTo>
                      <a:pt x="2096" y="5751"/>
                    </a:lnTo>
                    <a:lnTo>
                      <a:pt x="1084" y="4048"/>
                    </a:lnTo>
                    <a:lnTo>
                      <a:pt x="3155" y="3513"/>
                    </a:lnTo>
                    <a:lnTo>
                      <a:pt x="4025" y="4358"/>
                    </a:lnTo>
                    <a:cubicBezTo>
                      <a:pt x="4144" y="4120"/>
                      <a:pt x="4239" y="3882"/>
                      <a:pt x="4310" y="3667"/>
                    </a:cubicBezTo>
                    <a:lnTo>
                      <a:pt x="3584" y="2953"/>
                    </a:lnTo>
                    <a:lnTo>
                      <a:pt x="4108" y="1048"/>
                    </a:lnTo>
                    <a:lnTo>
                      <a:pt x="5965" y="2096"/>
                    </a:lnTo>
                    <a:lnTo>
                      <a:pt x="5965" y="2179"/>
                    </a:lnTo>
                    <a:cubicBezTo>
                      <a:pt x="6168" y="2179"/>
                      <a:pt x="6406" y="2155"/>
                      <a:pt x="6632" y="2108"/>
                    </a:cubicBezTo>
                    <a:lnTo>
                      <a:pt x="6632" y="2024"/>
                    </a:lnTo>
                    <a:lnTo>
                      <a:pt x="8394" y="1036"/>
                    </a:lnTo>
                    <a:lnTo>
                      <a:pt x="8513" y="1453"/>
                    </a:lnTo>
                    <a:cubicBezTo>
                      <a:pt x="8728" y="1334"/>
                      <a:pt x="8942" y="1203"/>
                      <a:pt x="9132" y="1048"/>
                    </a:cubicBezTo>
                    <a:lnTo>
                      <a:pt x="9025" y="679"/>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578;p38"/>
              <p:cNvSpPr/>
              <p:nvPr/>
            </p:nvSpPr>
            <p:spPr>
              <a:xfrm>
                <a:off x="7958725" y="-593700"/>
                <a:ext cx="314350" cy="305725"/>
              </a:xfrm>
              <a:custGeom>
                <a:avLst/>
                <a:gdLst/>
                <a:ahLst/>
                <a:cxnLst/>
                <a:rect l="l" t="t" r="r" b="b"/>
                <a:pathLst>
                  <a:path w="12574" h="12229" extrusionOk="0">
                    <a:moveTo>
                      <a:pt x="4072" y="1072"/>
                    </a:moveTo>
                    <a:lnTo>
                      <a:pt x="5930" y="2120"/>
                    </a:lnTo>
                    <a:lnTo>
                      <a:pt x="5930" y="5287"/>
                    </a:lnTo>
                    <a:lnTo>
                      <a:pt x="3548" y="2977"/>
                    </a:lnTo>
                    <a:lnTo>
                      <a:pt x="4072" y="1072"/>
                    </a:lnTo>
                    <a:close/>
                    <a:moveTo>
                      <a:pt x="8394" y="1049"/>
                    </a:moveTo>
                    <a:lnTo>
                      <a:pt x="8942" y="3049"/>
                    </a:lnTo>
                    <a:lnTo>
                      <a:pt x="6632" y="5299"/>
                    </a:lnTo>
                    <a:lnTo>
                      <a:pt x="6632" y="2025"/>
                    </a:lnTo>
                    <a:lnTo>
                      <a:pt x="8394" y="1049"/>
                    </a:lnTo>
                    <a:close/>
                    <a:moveTo>
                      <a:pt x="3120" y="3525"/>
                    </a:moveTo>
                    <a:lnTo>
                      <a:pt x="5430" y="5775"/>
                    </a:lnTo>
                    <a:lnTo>
                      <a:pt x="2060" y="5775"/>
                    </a:lnTo>
                    <a:lnTo>
                      <a:pt x="1048" y="4061"/>
                    </a:lnTo>
                    <a:lnTo>
                      <a:pt x="3120" y="3525"/>
                    </a:lnTo>
                    <a:close/>
                    <a:moveTo>
                      <a:pt x="9502" y="3465"/>
                    </a:moveTo>
                    <a:lnTo>
                      <a:pt x="11466" y="3977"/>
                    </a:lnTo>
                    <a:lnTo>
                      <a:pt x="10394" y="5775"/>
                    </a:lnTo>
                    <a:lnTo>
                      <a:pt x="7120" y="5775"/>
                    </a:lnTo>
                    <a:lnTo>
                      <a:pt x="9502" y="3465"/>
                    </a:lnTo>
                    <a:close/>
                    <a:moveTo>
                      <a:pt x="10502" y="6466"/>
                    </a:moveTo>
                    <a:lnTo>
                      <a:pt x="11514" y="8168"/>
                    </a:lnTo>
                    <a:lnTo>
                      <a:pt x="9442" y="8704"/>
                    </a:lnTo>
                    <a:lnTo>
                      <a:pt x="7144" y="6466"/>
                    </a:lnTo>
                    <a:close/>
                    <a:moveTo>
                      <a:pt x="5430" y="6466"/>
                    </a:moveTo>
                    <a:lnTo>
                      <a:pt x="3048" y="8764"/>
                    </a:lnTo>
                    <a:lnTo>
                      <a:pt x="1084" y="8264"/>
                    </a:lnTo>
                    <a:lnTo>
                      <a:pt x="2155" y="6466"/>
                    </a:lnTo>
                    <a:close/>
                    <a:moveTo>
                      <a:pt x="6632" y="6954"/>
                    </a:moveTo>
                    <a:lnTo>
                      <a:pt x="9013" y="9264"/>
                    </a:lnTo>
                    <a:lnTo>
                      <a:pt x="8489" y="11169"/>
                    </a:lnTo>
                    <a:lnTo>
                      <a:pt x="6632" y="10121"/>
                    </a:lnTo>
                    <a:lnTo>
                      <a:pt x="6632" y="6954"/>
                    </a:lnTo>
                    <a:close/>
                    <a:moveTo>
                      <a:pt x="5930" y="6942"/>
                    </a:moveTo>
                    <a:lnTo>
                      <a:pt x="5930" y="10216"/>
                    </a:lnTo>
                    <a:lnTo>
                      <a:pt x="4179" y="11193"/>
                    </a:lnTo>
                    <a:lnTo>
                      <a:pt x="3632" y="9192"/>
                    </a:lnTo>
                    <a:lnTo>
                      <a:pt x="5930" y="6942"/>
                    </a:lnTo>
                    <a:close/>
                    <a:moveTo>
                      <a:pt x="8835" y="1"/>
                    </a:moveTo>
                    <a:lnTo>
                      <a:pt x="8216" y="358"/>
                    </a:lnTo>
                    <a:lnTo>
                      <a:pt x="6203" y="1477"/>
                    </a:lnTo>
                    <a:lnTo>
                      <a:pt x="4263" y="394"/>
                    </a:lnTo>
                    <a:lnTo>
                      <a:pt x="3644" y="36"/>
                    </a:lnTo>
                    <a:lnTo>
                      <a:pt x="3453" y="715"/>
                    </a:lnTo>
                    <a:lnTo>
                      <a:pt x="2858" y="2894"/>
                    </a:lnTo>
                    <a:lnTo>
                      <a:pt x="691" y="3454"/>
                    </a:lnTo>
                    <a:lnTo>
                      <a:pt x="0" y="3632"/>
                    </a:lnTo>
                    <a:lnTo>
                      <a:pt x="358" y="4239"/>
                    </a:lnTo>
                    <a:lnTo>
                      <a:pt x="1512" y="6192"/>
                    </a:lnTo>
                    <a:lnTo>
                      <a:pt x="393" y="8073"/>
                    </a:lnTo>
                    <a:lnTo>
                      <a:pt x="24" y="8680"/>
                    </a:lnTo>
                    <a:lnTo>
                      <a:pt x="727" y="8859"/>
                    </a:lnTo>
                    <a:lnTo>
                      <a:pt x="2953" y="9442"/>
                    </a:lnTo>
                    <a:lnTo>
                      <a:pt x="3536" y="11538"/>
                    </a:lnTo>
                    <a:lnTo>
                      <a:pt x="3727" y="12228"/>
                    </a:lnTo>
                    <a:lnTo>
                      <a:pt x="4358" y="11871"/>
                    </a:lnTo>
                    <a:lnTo>
                      <a:pt x="6370" y="10752"/>
                    </a:lnTo>
                    <a:lnTo>
                      <a:pt x="8299" y="11836"/>
                    </a:lnTo>
                    <a:lnTo>
                      <a:pt x="8930" y="12193"/>
                    </a:lnTo>
                    <a:lnTo>
                      <a:pt x="9121" y="11514"/>
                    </a:lnTo>
                    <a:lnTo>
                      <a:pt x="9716" y="9335"/>
                    </a:lnTo>
                    <a:lnTo>
                      <a:pt x="11871" y="8776"/>
                    </a:lnTo>
                    <a:lnTo>
                      <a:pt x="12573" y="8597"/>
                    </a:lnTo>
                    <a:lnTo>
                      <a:pt x="12216" y="7978"/>
                    </a:lnTo>
                    <a:lnTo>
                      <a:pt x="11049" y="6025"/>
                    </a:lnTo>
                    <a:lnTo>
                      <a:pt x="12169" y="4156"/>
                    </a:lnTo>
                    <a:lnTo>
                      <a:pt x="12538" y="3549"/>
                    </a:lnTo>
                    <a:lnTo>
                      <a:pt x="11847" y="3370"/>
                    </a:lnTo>
                    <a:lnTo>
                      <a:pt x="9609" y="2787"/>
                    </a:lnTo>
                    <a:lnTo>
                      <a:pt x="9025" y="691"/>
                    </a:lnTo>
                    <a:lnTo>
                      <a:pt x="883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2" name="مربع نص 121">
            <a:extLst>
              <a:ext uri="{FF2B5EF4-FFF2-40B4-BE49-F238E27FC236}">
                <a16:creationId xmlns:a16="http://schemas.microsoft.com/office/drawing/2014/main" id="{C301AA7F-EF74-4806-9686-ED66E192751E}"/>
              </a:ext>
            </a:extLst>
          </p:cNvPr>
          <p:cNvSpPr txBox="1"/>
          <p:nvPr/>
        </p:nvSpPr>
        <p:spPr>
          <a:xfrm>
            <a:off x="3676242" y="1248451"/>
            <a:ext cx="4960873" cy="584775"/>
          </a:xfrm>
          <a:prstGeom prst="rect">
            <a:avLst/>
          </a:prstGeom>
          <a:noFill/>
        </p:spPr>
        <p:txBody>
          <a:bodyPr wrap="square" rtlCol="1">
            <a:spAutoFit/>
          </a:bodyPr>
          <a:lstStyle/>
          <a:p>
            <a:pPr algn="r" rtl="1"/>
            <a:r>
              <a:rPr lang="ar-SA" sz="1600" dirty="0">
                <a:solidFill>
                  <a:schemeClr val="accent6">
                    <a:lumMod val="90000"/>
                  </a:schemeClr>
                </a:solidFill>
                <a:effectLst>
                  <a:glow rad="88900">
                    <a:srgbClr val="743200"/>
                  </a:glow>
                </a:effectLst>
                <a:latin typeface="Hacen Casablanca" panose="02000000000000000000" pitchFamily="2" charset="-78"/>
                <a:cs typeface="Hacen Casablanca" panose="02000000000000000000" pitchFamily="2" charset="-78"/>
              </a:rPr>
              <a:t>أن الله تعالى هو الموصف بالرحمة البالغة، فعلى المسلم أن يقوي صلته بربه بطاعته وحسن عبادته، والبعد عن أسباب سخطه.</a:t>
            </a:r>
          </a:p>
        </p:txBody>
      </p:sp>
      <p:sp>
        <p:nvSpPr>
          <p:cNvPr id="123" name="مربع نص 122">
            <a:extLst>
              <a:ext uri="{FF2B5EF4-FFF2-40B4-BE49-F238E27FC236}">
                <a16:creationId xmlns:a16="http://schemas.microsoft.com/office/drawing/2014/main" id="{C301AA7F-EF74-4806-9686-ED66E192751E}"/>
              </a:ext>
            </a:extLst>
          </p:cNvPr>
          <p:cNvSpPr txBox="1"/>
          <p:nvPr/>
        </p:nvSpPr>
        <p:spPr>
          <a:xfrm>
            <a:off x="3118084" y="1974689"/>
            <a:ext cx="5510477" cy="646331"/>
          </a:xfrm>
          <a:prstGeom prst="rect">
            <a:avLst/>
          </a:prstGeom>
          <a:noFill/>
        </p:spPr>
        <p:txBody>
          <a:bodyPr wrap="square" rtlCol="1">
            <a:spAutoFit/>
          </a:bodyPr>
          <a:lstStyle>
            <a:defPPr marR="0" lvl="0" algn="l" rtl="0">
              <a:lnSpc>
                <a:spcPct val="100000"/>
              </a:lnSpc>
              <a:spcBef>
                <a:spcPts val="0"/>
              </a:spcBef>
              <a:spcAft>
                <a:spcPts val="0"/>
              </a:spcAft>
            </a:defPPr>
            <a:lvl1pPr algn="r" rtl="1">
              <a:defRPr sz="1600">
                <a:solidFill>
                  <a:schemeClr val="accent6">
                    <a:lumMod val="90000"/>
                  </a:schemeClr>
                </a:solidFill>
                <a:effectLst>
                  <a:glow rad="88900">
                    <a:srgbClr val="743200"/>
                  </a:glow>
                </a:effectLst>
                <a:latin typeface="Hacen Casablanca" panose="02000000000000000000" pitchFamily="2" charset="-78"/>
                <a:cs typeface="Hacen Casablanca" panose="02000000000000000000" pitchFamily="2" charset="-78"/>
              </a:defRPr>
            </a:lvl1pPr>
          </a:lstStyle>
          <a:p>
            <a:r>
              <a:rPr lang="ar-SA" dirty="0"/>
              <a:t>أن كلمة (الرب) تطلق في اللغة على السيد وعلى المربي، كما ترد مضافة أيضاً فيقال: رب الدار، أما إذا وردت معرفة بالألف واللام فلا تكون إلا لله تعالى.</a:t>
            </a:r>
          </a:p>
        </p:txBody>
      </p:sp>
      <p:sp>
        <p:nvSpPr>
          <p:cNvPr id="124" name="مربع نص 123">
            <a:extLst>
              <a:ext uri="{FF2B5EF4-FFF2-40B4-BE49-F238E27FC236}">
                <a16:creationId xmlns:a16="http://schemas.microsoft.com/office/drawing/2014/main" id="{C301AA7F-EF74-4806-9686-ED66E192751E}"/>
              </a:ext>
            </a:extLst>
          </p:cNvPr>
          <p:cNvSpPr txBox="1"/>
          <p:nvPr/>
        </p:nvSpPr>
        <p:spPr>
          <a:xfrm>
            <a:off x="3965901" y="2700644"/>
            <a:ext cx="4672864" cy="861774"/>
          </a:xfrm>
          <a:prstGeom prst="rect">
            <a:avLst/>
          </a:prstGeom>
          <a:noFill/>
        </p:spPr>
        <p:txBody>
          <a:bodyPr wrap="square" rtlCol="1">
            <a:spAutoFit/>
          </a:bodyPr>
          <a:lstStyle/>
          <a:p>
            <a:pPr algn="r" rtl="1"/>
            <a:r>
              <a:rPr lang="ar-SA" sz="1600" dirty="0">
                <a:solidFill>
                  <a:schemeClr val="accent6">
                    <a:lumMod val="90000"/>
                  </a:schemeClr>
                </a:solidFill>
                <a:effectLst>
                  <a:glow rad="88900">
                    <a:srgbClr val="743200"/>
                  </a:glow>
                </a:effectLst>
                <a:latin typeface="Hacen Casablanca" panose="02000000000000000000" pitchFamily="2" charset="-78"/>
                <a:cs typeface="Hacen Casablanca" panose="02000000000000000000" pitchFamily="2" charset="-78"/>
              </a:rPr>
              <a:t>إثبات صفة الرحمن لله تعالى، وأن </a:t>
            </a:r>
            <a:r>
              <a:rPr lang="ar-SA" sz="1700" b="1" dirty="0">
                <a:solidFill>
                  <a:srgbClr val="C3F2B8"/>
                </a:solidFill>
                <a:effectLst>
                  <a:glow rad="88900">
                    <a:srgbClr val="246A14"/>
                  </a:glow>
                </a:effectLst>
                <a:latin typeface="Rakkas" panose="00000500000000000000" pitchFamily="2" charset="-78"/>
                <a:cs typeface="Rakkas" panose="00000500000000000000" pitchFamily="2" charset="-78"/>
              </a:rPr>
              <a:t>﴿ </a:t>
            </a:r>
            <a:r>
              <a:rPr lang="ar-SA" sz="1700" b="1" dirty="0">
                <a:solidFill>
                  <a:srgbClr val="C3F2B8"/>
                </a:solidFill>
                <a:effectLst>
                  <a:glow rad="88900">
                    <a:srgbClr val="246A14"/>
                  </a:glow>
                </a:effectLst>
                <a:latin typeface="BoutrosNewsH1" pitchFamily="2" charset="-78"/>
                <a:cs typeface="AlWatanHeadlines-Bold" panose="00000700000000000000" pitchFamily="2" charset="-78"/>
              </a:rPr>
              <a:t>الرَّحْمَنِ </a:t>
            </a:r>
            <a:r>
              <a:rPr lang="ar-SA" sz="1700" b="1" dirty="0">
                <a:solidFill>
                  <a:srgbClr val="C3F2B8"/>
                </a:solidFill>
                <a:effectLst>
                  <a:glow rad="88900">
                    <a:srgbClr val="246A14"/>
                  </a:glow>
                </a:effectLst>
                <a:latin typeface="Rakkas" panose="00000500000000000000" pitchFamily="2" charset="-78"/>
                <a:cs typeface="Rakkas" panose="00000500000000000000" pitchFamily="2" charset="-78"/>
              </a:rPr>
              <a:t>﴾</a:t>
            </a:r>
            <a:r>
              <a:rPr lang="ar-SA" sz="1700" b="1" dirty="0">
                <a:solidFill>
                  <a:srgbClr val="C3F2B8"/>
                </a:solidFill>
                <a:effectLst>
                  <a:glow rad="88900">
                    <a:srgbClr val="246A14"/>
                  </a:glow>
                </a:effectLst>
                <a:latin typeface="BoutrosNewsH1" pitchFamily="2" charset="-78"/>
                <a:cs typeface="AlWatanHeadlines-Bold" panose="00000700000000000000" pitchFamily="2" charset="-78"/>
              </a:rPr>
              <a:t> </a:t>
            </a:r>
            <a:r>
              <a:rPr lang="ar-SA" sz="1600" dirty="0">
                <a:solidFill>
                  <a:schemeClr val="accent6">
                    <a:lumMod val="90000"/>
                  </a:schemeClr>
                </a:solidFill>
                <a:effectLst>
                  <a:glow rad="88900">
                    <a:srgbClr val="743200"/>
                  </a:glow>
                </a:effectLst>
                <a:latin typeface="Hacen Casablanca" panose="02000000000000000000" pitchFamily="2" charset="-78"/>
                <a:cs typeface="Hacen Casablanca" panose="02000000000000000000" pitchFamily="2" charset="-78"/>
              </a:rPr>
              <a:t>أبلغ من </a:t>
            </a:r>
            <a:r>
              <a:rPr lang="ar-SA" sz="1700" b="1" dirty="0">
                <a:solidFill>
                  <a:srgbClr val="C3F2B8"/>
                </a:solidFill>
                <a:effectLst>
                  <a:glow rad="88900">
                    <a:srgbClr val="246A14"/>
                  </a:glow>
                </a:effectLst>
                <a:latin typeface="Rakkas" panose="00000500000000000000" pitchFamily="2" charset="-78"/>
                <a:cs typeface="Rakkas" panose="00000500000000000000" pitchFamily="2" charset="-78"/>
              </a:rPr>
              <a:t>﴿ </a:t>
            </a:r>
            <a:r>
              <a:rPr lang="ar-SA" sz="1700" b="1" dirty="0">
                <a:solidFill>
                  <a:srgbClr val="C3F2B8"/>
                </a:solidFill>
                <a:effectLst>
                  <a:glow rad="88900">
                    <a:srgbClr val="246A14"/>
                  </a:glow>
                </a:effectLst>
                <a:latin typeface="BoutrosNewsH1" pitchFamily="2" charset="-78"/>
                <a:cs typeface="AlWatanHeadlines-Bold" panose="00000700000000000000" pitchFamily="2" charset="-78"/>
              </a:rPr>
              <a:t>الرَّحِيمِ </a:t>
            </a:r>
            <a:r>
              <a:rPr lang="ar-SA" sz="1700" b="1" dirty="0">
                <a:solidFill>
                  <a:srgbClr val="C3F2B8"/>
                </a:solidFill>
                <a:effectLst>
                  <a:glow rad="88900">
                    <a:srgbClr val="246A14"/>
                  </a:glow>
                </a:effectLst>
                <a:latin typeface="Rakkas" panose="00000500000000000000" pitchFamily="2" charset="-78"/>
                <a:cs typeface="Rakkas" panose="00000500000000000000" pitchFamily="2" charset="-78"/>
              </a:rPr>
              <a:t>﴾</a:t>
            </a:r>
            <a:r>
              <a:rPr lang="ar-SA" sz="1700" b="1" dirty="0">
                <a:solidFill>
                  <a:srgbClr val="C3F2B8"/>
                </a:solidFill>
                <a:effectLst>
                  <a:glow rad="88900">
                    <a:srgbClr val="246A14"/>
                  </a:glow>
                </a:effectLst>
                <a:latin typeface="BoutrosNewsH1" pitchFamily="2" charset="-78"/>
                <a:cs typeface="AlWatanHeadlines-Bold" panose="00000700000000000000" pitchFamily="2" charset="-78"/>
              </a:rPr>
              <a:t> </a:t>
            </a:r>
            <a:r>
              <a:rPr lang="ar-SA" sz="1600" dirty="0">
                <a:solidFill>
                  <a:schemeClr val="accent6">
                    <a:lumMod val="90000"/>
                  </a:schemeClr>
                </a:solidFill>
                <a:effectLst>
                  <a:glow rad="88900">
                    <a:srgbClr val="743200"/>
                  </a:glow>
                </a:effectLst>
                <a:latin typeface="Hacen Casablanca" panose="02000000000000000000" pitchFamily="2" charset="-78"/>
                <a:cs typeface="Hacen Casablanca" panose="02000000000000000000" pitchFamily="2" charset="-78"/>
              </a:rPr>
              <a:t>لأن الرحمن ذو الرحمة الشاملة لجميع الخلق في الدنيا، وللمؤمنين في الآخرة، والرحيم ذو الرحمة الخاصة بالمؤمنين يوم القيامة.</a:t>
            </a:r>
          </a:p>
        </p:txBody>
      </p:sp>
      <p:sp>
        <p:nvSpPr>
          <p:cNvPr id="125" name="مربع نص 124">
            <a:extLst>
              <a:ext uri="{FF2B5EF4-FFF2-40B4-BE49-F238E27FC236}">
                <a16:creationId xmlns:a16="http://schemas.microsoft.com/office/drawing/2014/main" id="{C301AA7F-EF74-4806-9686-ED66E192751E}"/>
              </a:ext>
            </a:extLst>
          </p:cNvPr>
          <p:cNvSpPr txBox="1"/>
          <p:nvPr/>
        </p:nvSpPr>
        <p:spPr>
          <a:xfrm>
            <a:off x="3769475" y="3686416"/>
            <a:ext cx="4867640" cy="600164"/>
          </a:xfrm>
          <a:prstGeom prst="rect">
            <a:avLst/>
          </a:prstGeom>
          <a:noFill/>
        </p:spPr>
        <p:txBody>
          <a:bodyPr wrap="square" rtlCol="1">
            <a:spAutoFit/>
          </a:bodyPr>
          <a:lstStyle>
            <a:defPPr marR="0" lvl="0" algn="l" rtl="0">
              <a:lnSpc>
                <a:spcPct val="100000"/>
              </a:lnSpc>
              <a:spcBef>
                <a:spcPts val="0"/>
              </a:spcBef>
              <a:spcAft>
                <a:spcPts val="0"/>
              </a:spcAft>
              <a:defRPr/>
            </a:defPPr>
            <a:lvl1pPr algn="r" rtl="1">
              <a:defRPr sz="1600">
                <a:solidFill>
                  <a:schemeClr val="accent6">
                    <a:lumMod val="90000"/>
                  </a:schemeClr>
                </a:solidFill>
                <a:effectLst>
                  <a:glow rad="88900">
                    <a:srgbClr val="743200"/>
                  </a:glow>
                </a:effectLst>
                <a:latin typeface="Hacen Casablanca" panose="02000000000000000000" pitchFamily="2" charset="-78"/>
                <a:cs typeface="Hacen Casablanca" panose="02000000000000000000" pitchFamily="2" charset="-78"/>
              </a:defRPr>
            </a:lvl1pPr>
          </a:lstStyle>
          <a:p>
            <a:r>
              <a:rPr lang="ar-SA" dirty="0"/>
              <a:t>أن تخصيص الملك بيوم الدين في قوله تعالى: </a:t>
            </a:r>
            <a:r>
              <a:rPr lang="ar-SA" sz="1700" b="1" dirty="0">
                <a:solidFill>
                  <a:srgbClr val="C3F2B8"/>
                </a:solidFill>
                <a:effectLst>
                  <a:glow rad="88900">
                    <a:srgbClr val="246A14"/>
                  </a:glow>
                </a:effectLst>
                <a:latin typeface="Rakkas" panose="00000500000000000000" pitchFamily="2" charset="-78"/>
                <a:cs typeface="Rakkas" panose="00000500000000000000" pitchFamily="2" charset="-78"/>
              </a:rPr>
              <a:t>﴿ </a:t>
            </a:r>
            <a:r>
              <a:rPr lang="ar-SA" sz="1700" b="1" dirty="0">
                <a:solidFill>
                  <a:srgbClr val="C3F2B8"/>
                </a:solidFill>
                <a:effectLst>
                  <a:glow rad="88900">
                    <a:srgbClr val="246A14"/>
                  </a:glow>
                </a:effectLst>
                <a:latin typeface="BoutrosNewsH1" pitchFamily="2" charset="-78"/>
                <a:cs typeface="AlWatanHeadlines-Bold" panose="00000700000000000000" pitchFamily="2" charset="-78"/>
              </a:rPr>
              <a:t>مَالِكِ يَوْمِ الدِّينِ</a:t>
            </a:r>
            <a:r>
              <a:rPr lang="ar-SA" sz="1700" b="1" dirty="0">
                <a:solidFill>
                  <a:srgbClr val="C3F2B8"/>
                </a:solidFill>
                <a:effectLst>
                  <a:glow rad="88900">
                    <a:srgbClr val="246A14"/>
                  </a:glow>
                </a:effectLst>
                <a:latin typeface="Rakkas" panose="00000500000000000000" pitchFamily="2" charset="-78"/>
                <a:cs typeface="Rakkas" panose="00000500000000000000" pitchFamily="2" charset="-78"/>
              </a:rPr>
              <a:t> ﴾</a:t>
            </a:r>
            <a:r>
              <a:rPr lang="ar-SA" sz="1700" b="1" dirty="0">
                <a:solidFill>
                  <a:srgbClr val="C3F2B8"/>
                </a:solidFill>
                <a:effectLst>
                  <a:glow rad="88900">
                    <a:srgbClr val="246A14"/>
                  </a:glow>
                </a:effectLst>
                <a:latin typeface="BoutrosNewsH1" pitchFamily="2" charset="-78"/>
                <a:cs typeface="AlWatanHeadlines-Bold" panose="00000700000000000000" pitchFamily="2" charset="-78"/>
              </a:rPr>
              <a:t> </a:t>
            </a:r>
            <a:r>
              <a:rPr lang="ar-SA" dirty="0"/>
              <a:t>لا ينفعه عما عداه لأنه سبحانه أخبر قبل ذلك رب العالمين.</a:t>
            </a:r>
          </a:p>
        </p:txBody>
      </p:sp>
      <p:sp>
        <p:nvSpPr>
          <p:cNvPr id="126" name="مربع نص 125">
            <a:extLst>
              <a:ext uri="{FF2B5EF4-FFF2-40B4-BE49-F238E27FC236}">
                <a16:creationId xmlns:a16="http://schemas.microsoft.com/office/drawing/2014/main" id="{C301AA7F-EF74-4806-9686-ED66E192751E}"/>
              </a:ext>
            </a:extLst>
          </p:cNvPr>
          <p:cNvSpPr txBox="1"/>
          <p:nvPr/>
        </p:nvSpPr>
        <p:spPr>
          <a:xfrm>
            <a:off x="3043076" y="4363413"/>
            <a:ext cx="5611378" cy="600164"/>
          </a:xfrm>
          <a:prstGeom prst="rect">
            <a:avLst/>
          </a:prstGeom>
          <a:noFill/>
        </p:spPr>
        <p:txBody>
          <a:bodyPr wrap="square" rtlCol="1">
            <a:spAutoFit/>
          </a:bodyPr>
          <a:lstStyle>
            <a:defPPr marR="0" lvl="0" algn="l" rtl="0">
              <a:lnSpc>
                <a:spcPct val="100000"/>
              </a:lnSpc>
              <a:spcBef>
                <a:spcPts val="0"/>
              </a:spcBef>
              <a:spcAft>
                <a:spcPts val="0"/>
              </a:spcAft>
              <a:defRPr/>
            </a:defPPr>
            <a:lvl1pPr algn="r" rtl="1">
              <a:defRPr sz="1600">
                <a:solidFill>
                  <a:schemeClr val="accent6">
                    <a:lumMod val="90000"/>
                  </a:schemeClr>
                </a:solidFill>
                <a:effectLst>
                  <a:glow rad="88900">
                    <a:srgbClr val="743200"/>
                  </a:glow>
                </a:effectLst>
                <a:latin typeface="Hacen Casablanca" panose="02000000000000000000" pitchFamily="2" charset="-78"/>
                <a:cs typeface="Hacen Casablanca" panose="02000000000000000000" pitchFamily="2" charset="-78"/>
              </a:defRPr>
            </a:lvl1pPr>
          </a:lstStyle>
          <a:p>
            <a:r>
              <a:rPr lang="ar-SA" dirty="0"/>
              <a:t>في قوله: </a:t>
            </a:r>
            <a:r>
              <a:rPr lang="ar-SA" sz="1700" b="1" dirty="0">
                <a:solidFill>
                  <a:srgbClr val="C3F2B8"/>
                </a:solidFill>
                <a:effectLst>
                  <a:glow rad="88900">
                    <a:srgbClr val="246A14"/>
                  </a:glow>
                </a:effectLst>
                <a:latin typeface="Rakkas" panose="00000500000000000000" pitchFamily="2" charset="-78"/>
                <a:cs typeface="Rakkas" panose="00000500000000000000" pitchFamily="2" charset="-78"/>
              </a:rPr>
              <a:t>﴿ </a:t>
            </a:r>
            <a:r>
              <a:rPr lang="ar-SA" sz="1700" b="1" dirty="0">
                <a:solidFill>
                  <a:srgbClr val="C3F2B8"/>
                </a:solidFill>
                <a:effectLst>
                  <a:glow rad="88900">
                    <a:srgbClr val="246A14"/>
                  </a:glow>
                </a:effectLst>
                <a:latin typeface="BoutrosNewsH1" pitchFamily="2" charset="-78"/>
                <a:cs typeface="AlWatanHeadlines-Bold" panose="00000700000000000000" pitchFamily="2" charset="-78"/>
              </a:rPr>
              <a:t>إِيَّاكَ نَعْبُدُ</a:t>
            </a:r>
            <a:r>
              <a:rPr lang="ar-SA" sz="1700" b="1" dirty="0">
                <a:solidFill>
                  <a:srgbClr val="C3F2B8"/>
                </a:solidFill>
                <a:effectLst>
                  <a:glow rad="88900">
                    <a:srgbClr val="246A14"/>
                  </a:glow>
                </a:effectLst>
                <a:latin typeface="Rakkas" panose="00000500000000000000" pitchFamily="2" charset="-78"/>
                <a:cs typeface="Rakkas" panose="00000500000000000000" pitchFamily="2" charset="-78"/>
              </a:rPr>
              <a:t> ﴾</a:t>
            </a:r>
            <a:r>
              <a:rPr lang="ar-SA" sz="1700" b="1" dirty="0">
                <a:solidFill>
                  <a:srgbClr val="C3F2B8"/>
                </a:solidFill>
                <a:effectLst>
                  <a:glow rad="88900">
                    <a:srgbClr val="246A14"/>
                  </a:glow>
                </a:effectLst>
                <a:latin typeface="BoutrosNewsH1" pitchFamily="2" charset="-78"/>
                <a:cs typeface="AlWatanHeadlines-Bold" panose="00000700000000000000" pitchFamily="2" charset="-78"/>
              </a:rPr>
              <a:t> </a:t>
            </a:r>
            <a:r>
              <a:rPr lang="ar-SA" dirty="0"/>
              <a:t>إعلام بصريح الدين، والغاية من الخلق بما جاء </a:t>
            </a:r>
          </a:p>
          <a:p>
            <a:r>
              <a:rPr lang="ar-SA" dirty="0"/>
              <a:t>به الإسلام من إفراد العباد لله وحده لا شريك له، والبراءة من عبادة ما سواه.</a:t>
            </a:r>
          </a:p>
        </p:txBody>
      </p:sp>
      <p:grpSp>
        <p:nvGrpSpPr>
          <p:cNvPr id="2" name="مجموعة 1">
            <a:extLst>
              <a:ext uri="{FF2B5EF4-FFF2-40B4-BE49-F238E27FC236}">
                <a16:creationId xmlns:a16="http://schemas.microsoft.com/office/drawing/2014/main" id="{DE49C93C-F1CA-48FF-802B-7C2F3C7C7DF2}"/>
              </a:ext>
            </a:extLst>
          </p:cNvPr>
          <p:cNvGrpSpPr/>
          <p:nvPr/>
        </p:nvGrpSpPr>
        <p:grpSpPr>
          <a:xfrm>
            <a:off x="236857" y="1498151"/>
            <a:ext cx="3709636" cy="3097353"/>
            <a:chOff x="236857" y="1498151"/>
            <a:chExt cx="3709636" cy="3097353"/>
          </a:xfrm>
        </p:grpSpPr>
        <p:sp>
          <p:nvSpPr>
            <p:cNvPr id="1138" name="Google Shape;1138;p29"/>
            <p:cNvSpPr/>
            <p:nvPr/>
          </p:nvSpPr>
          <p:spPr>
            <a:xfrm>
              <a:off x="256265" y="1538600"/>
              <a:ext cx="3669971" cy="3037432"/>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adFill>
              <a:gsLst>
                <a:gs pos="0">
                  <a:schemeClr val="accent3"/>
                </a:gs>
                <a:gs pos="100000">
                  <a:schemeClr val="accent4"/>
                </a:gs>
              </a:gsLst>
              <a:lin ang="5400012" scaled="0"/>
            </a:gradFill>
            <a:ln>
              <a:noFill/>
            </a:ln>
            <a:effectLst>
              <a:outerShdw blurRad="271463" dist="171450" dir="5400000" algn="bl" rotWithShape="0">
                <a:srgbClr val="CEA37C">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9"/>
            <p:cNvSpPr/>
            <p:nvPr/>
          </p:nvSpPr>
          <p:spPr>
            <a:xfrm>
              <a:off x="1489983" y="2531076"/>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9"/>
            <p:cNvSpPr/>
            <p:nvPr/>
          </p:nvSpPr>
          <p:spPr>
            <a:xfrm>
              <a:off x="1305133" y="2704601"/>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9"/>
            <p:cNvSpPr/>
            <p:nvPr/>
          </p:nvSpPr>
          <p:spPr>
            <a:xfrm>
              <a:off x="2931083" y="3003801"/>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9"/>
            <p:cNvSpPr/>
            <p:nvPr/>
          </p:nvSpPr>
          <p:spPr>
            <a:xfrm>
              <a:off x="3387908" y="3801076"/>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9"/>
            <p:cNvSpPr/>
            <p:nvPr/>
          </p:nvSpPr>
          <p:spPr>
            <a:xfrm>
              <a:off x="1065233" y="2334526"/>
              <a:ext cx="2052879" cy="2211603"/>
            </a:xfrm>
            <a:custGeom>
              <a:avLst/>
              <a:gdLst/>
              <a:ahLst/>
              <a:cxnLst/>
              <a:rect l="l" t="t" r="r" b="b"/>
              <a:pathLst>
                <a:path w="28040" h="30208" extrusionOk="0">
                  <a:moveTo>
                    <a:pt x="4477" y="18122"/>
                  </a:moveTo>
                  <a:lnTo>
                    <a:pt x="4477" y="18182"/>
                  </a:lnTo>
                  <a:cubicBezTo>
                    <a:pt x="4466" y="18146"/>
                    <a:pt x="4466" y="18134"/>
                    <a:pt x="4477" y="18122"/>
                  </a:cubicBezTo>
                  <a:close/>
                  <a:moveTo>
                    <a:pt x="24492" y="16753"/>
                  </a:moveTo>
                  <a:lnTo>
                    <a:pt x="24492" y="16753"/>
                  </a:lnTo>
                  <a:cubicBezTo>
                    <a:pt x="24480" y="16860"/>
                    <a:pt x="24468" y="17063"/>
                    <a:pt x="24468" y="17170"/>
                  </a:cubicBezTo>
                  <a:cubicBezTo>
                    <a:pt x="24373" y="17194"/>
                    <a:pt x="24313" y="17277"/>
                    <a:pt x="24313" y="17372"/>
                  </a:cubicBezTo>
                  <a:cubicBezTo>
                    <a:pt x="24313" y="17408"/>
                    <a:pt x="24313" y="17420"/>
                    <a:pt x="24337" y="17455"/>
                  </a:cubicBezTo>
                  <a:lnTo>
                    <a:pt x="24278" y="17455"/>
                  </a:lnTo>
                  <a:cubicBezTo>
                    <a:pt x="24289" y="17515"/>
                    <a:pt x="24349" y="17539"/>
                    <a:pt x="24385" y="17551"/>
                  </a:cubicBezTo>
                  <a:lnTo>
                    <a:pt x="24385" y="19158"/>
                  </a:lnTo>
                  <a:lnTo>
                    <a:pt x="24039" y="19158"/>
                  </a:lnTo>
                  <a:lnTo>
                    <a:pt x="24039" y="17039"/>
                  </a:lnTo>
                  <a:lnTo>
                    <a:pt x="24301" y="17074"/>
                  </a:lnTo>
                  <a:lnTo>
                    <a:pt x="24492" y="16753"/>
                  </a:lnTo>
                  <a:close/>
                  <a:moveTo>
                    <a:pt x="3513" y="16753"/>
                  </a:moveTo>
                  <a:lnTo>
                    <a:pt x="3692" y="17098"/>
                  </a:lnTo>
                  <a:lnTo>
                    <a:pt x="3954" y="17051"/>
                  </a:lnTo>
                  <a:lnTo>
                    <a:pt x="3954" y="19182"/>
                  </a:lnTo>
                  <a:lnTo>
                    <a:pt x="3620" y="19182"/>
                  </a:lnTo>
                  <a:lnTo>
                    <a:pt x="3620" y="17551"/>
                  </a:lnTo>
                  <a:cubicBezTo>
                    <a:pt x="3680" y="17539"/>
                    <a:pt x="3715" y="17515"/>
                    <a:pt x="3727" y="17455"/>
                  </a:cubicBezTo>
                  <a:lnTo>
                    <a:pt x="3680" y="17455"/>
                  </a:lnTo>
                  <a:cubicBezTo>
                    <a:pt x="3692" y="17420"/>
                    <a:pt x="3692" y="17408"/>
                    <a:pt x="3692" y="17372"/>
                  </a:cubicBezTo>
                  <a:cubicBezTo>
                    <a:pt x="3692" y="17289"/>
                    <a:pt x="3632" y="17194"/>
                    <a:pt x="3537" y="17170"/>
                  </a:cubicBezTo>
                  <a:cubicBezTo>
                    <a:pt x="3537" y="17063"/>
                    <a:pt x="3525" y="16860"/>
                    <a:pt x="3513" y="16753"/>
                  </a:cubicBezTo>
                  <a:close/>
                  <a:moveTo>
                    <a:pt x="477" y="17670"/>
                  </a:moveTo>
                  <a:lnTo>
                    <a:pt x="477" y="19563"/>
                  </a:lnTo>
                  <a:lnTo>
                    <a:pt x="429" y="19563"/>
                  </a:lnTo>
                  <a:lnTo>
                    <a:pt x="429" y="17694"/>
                  </a:lnTo>
                  <a:cubicBezTo>
                    <a:pt x="441" y="17694"/>
                    <a:pt x="465" y="17670"/>
                    <a:pt x="477" y="17670"/>
                  </a:cubicBezTo>
                  <a:close/>
                  <a:moveTo>
                    <a:pt x="27528" y="17670"/>
                  </a:moveTo>
                  <a:cubicBezTo>
                    <a:pt x="27552" y="17694"/>
                    <a:pt x="27564" y="17694"/>
                    <a:pt x="27576" y="17694"/>
                  </a:cubicBezTo>
                  <a:lnTo>
                    <a:pt x="27576" y="19575"/>
                  </a:lnTo>
                  <a:lnTo>
                    <a:pt x="27528" y="19575"/>
                  </a:lnTo>
                  <a:lnTo>
                    <a:pt x="27528" y="17670"/>
                  </a:lnTo>
                  <a:close/>
                  <a:moveTo>
                    <a:pt x="14002" y="1"/>
                  </a:moveTo>
                  <a:lnTo>
                    <a:pt x="13860" y="334"/>
                  </a:lnTo>
                  <a:cubicBezTo>
                    <a:pt x="13860" y="334"/>
                    <a:pt x="13871" y="370"/>
                    <a:pt x="13955" y="382"/>
                  </a:cubicBezTo>
                  <a:lnTo>
                    <a:pt x="13955" y="406"/>
                  </a:lnTo>
                  <a:cubicBezTo>
                    <a:pt x="13895" y="430"/>
                    <a:pt x="13871" y="489"/>
                    <a:pt x="13871" y="549"/>
                  </a:cubicBezTo>
                  <a:cubicBezTo>
                    <a:pt x="13871" y="608"/>
                    <a:pt x="13919" y="656"/>
                    <a:pt x="13955" y="680"/>
                  </a:cubicBezTo>
                  <a:lnTo>
                    <a:pt x="13955" y="846"/>
                  </a:lnTo>
                  <a:cubicBezTo>
                    <a:pt x="13776" y="822"/>
                    <a:pt x="13633" y="692"/>
                    <a:pt x="13598" y="513"/>
                  </a:cubicBezTo>
                  <a:cubicBezTo>
                    <a:pt x="13598" y="549"/>
                    <a:pt x="13586" y="561"/>
                    <a:pt x="13586" y="584"/>
                  </a:cubicBezTo>
                  <a:cubicBezTo>
                    <a:pt x="13586" y="799"/>
                    <a:pt x="13752" y="977"/>
                    <a:pt x="13943" y="989"/>
                  </a:cubicBezTo>
                  <a:lnTo>
                    <a:pt x="13943" y="1203"/>
                  </a:lnTo>
                  <a:cubicBezTo>
                    <a:pt x="13824" y="1227"/>
                    <a:pt x="13752" y="1323"/>
                    <a:pt x="13752" y="1442"/>
                  </a:cubicBezTo>
                  <a:cubicBezTo>
                    <a:pt x="13752" y="1561"/>
                    <a:pt x="13836" y="1644"/>
                    <a:pt x="13943" y="1680"/>
                  </a:cubicBezTo>
                  <a:lnTo>
                    <a:pt x="13943" y="1799"/>
                  </a:lnTo>
                  <a:cubicBezTo>
                    <a:pt x="13871" y="1811"/>
                    <a:pt x="13824" y="1823"/>
                    <a:pt x="13824" y="1858"/>
                  </a:cubicBezTo>
                  <a:cubicBezTo>
                    <a:pt x="13824" y="1882"/>
                    <a:pt x="13871" y="1894"/>
                    <a:pt x="13943" y="1918"/>
                  </a:cubicBezTo>
                  <a:lnTo>
                    <a:pt x="13943" y="2168"/>
                  </a:lnTo>
                  <a:cubicBezTo>
                    <a:pt x="13883" y="2180"/>
                    <a:pt x="13824" y="2192"/>
                    <a:pt x="13824" y="2227"/>
                  </a:cubicBezTo>
                  <a:cubicBezTo>
                    <a:pt x="13824" y="2227"/>
                    <a:pt x="13824" y="2239"/>
                    <a:pt x="13836" y="2239"/>
                  </a:cubicBezTo>
                  <a:cubicBezTo>
                    <a:pt x="13705" y="2299"/>
                    <a:pt x="13598" y="2430"/>
                    <a:pt x="13598" y="2597"/>
                  </a:cubicBezTo>
                  <a:cubicBezTo>
                    <a:pt x="13598" y="2787"/>
                    <a:pt x="13752" y="2954"/>
                    <a:pt x="13931" y="2989"/>
                  </a:cubicBezTo>
                  <a:lnTo>
                    <a:pt x="13931" y="3085"/>
                  </a:lnTo>
                  <a:cubicBezTo>
                    <a:pt x="13812" y="3120"/>
                    <a:pt x="13717" y="3228"/>
                    <a:pt x="13717" y="3359"/>
                  </a:cubicBezTo>
                  <a:cubicBezTo>
                    <a:pt x="13717" y="3489"/>
                    <a:pt x="13812" y="3597"/>
                    <a:pt x="13931" y="3620"/>
                  </a:cubicBezTo>
                  <a:lnTo>
                    <a:pt x="13931" y="3668"/>
                  </a:lnTo>
                  <a:cubicBezTo>
                    <a:pt x="13800" y="3704"/>
                    <a:pt x="13693" y="3823"/>
                    <a:pt x="13681" y="3954"/>
                  </a:cubicBezTo>
                  <a:lnTo>
                    <a:pt x="13645" y="3954"/>
                  </a:lnTo>
                  <a:cubicBezTo>
                    <a:pt x="13621" y="3954"/>
                    <a:pt x="13586" y="3978"/>
                    <a:pt x="13586" y="4013"/>
                  </a:cubicBezTo>
                  <a:cubicBezTo>
                    <a:pt x="13586" y="4037"/>
                    <a:pt x="13621" y="4073"/>
                    <a:pt x="13645" y="4073"/>
                  </a:cubicBezTo>
                  <a:cubicBezTo>
                    <a:pt x="13645" y="4073"/>
                    <a:pt x="13467" y="4097"/>
                    <a:pt x="13479" y="4192"/>
                  </a:cubicBezTo>
                  <a:cubicBezTo>
                    <a:pt x="13479" y="4192"/>
                    <a:pt x="13109" y="4323"/>
                    <a:pt x="13264" y="4371"/>
                  </a:cubicBezTo>
                  <a:lnTo>
                    <a:pt x="13348" y="4371"/>
                  </a:lnTo>
                  <a:lnTo>
                    <a:pt x="11990" y="5633"/>
                  </a:lnTo>
                  <a:cubicBezTo>
                    <a:pt x="11919" y="5645"/>
                    <a:pt x="11847" y="5680"/>
                    <a:pt x="11776" y="5704"/>
                  </a:cubicBezTo>
                  <a:cubicBezTo>
                    <a:pt x="11240" y="5942"/>
                    <a:pt x="11312" y="6264"/>
                    <a:pt x="11312" y="6264"/>
                  </a:cubicBezTo>
                  <a:cubicBezTo>
                    <a:pt x="11312" y="6264"/>
                    <a:pt x="5704" y="9121"/>
                    <a:pt x="8216" y="15134"/>
                  </a:cubicBezTo>
                  <a:lnTo>
                    <a:pt x="8216" y="15289"/>
                  </a:lnTo>
                  <a:cubicBezTo>
                    <a:pt x="7823" y="14634"/>
                    <a:pt x="7204" y="14324"/>
                    <a:pt x="7204" y="14324"/>
                  </a:cubicBezTo>
                  <a:cubicBezTo>
                    <a:pt x="7204" y="14324"/>
                    <a:pt x="7228" y="14217"/>
                    <a:pt x="7037" y="14134"/>
                  </a:cubicBezTo>
                  <a:cubicBezTo>
                    <a:pt x="7013" y="14122"/>
                    <a:pt x="6990" y="14122"/>
                    <a:pt x="6966" y="14098"/>
                  </a:cubicBezTo>
                  <a:lnTo>
                    <a:pt x="6490" y="13657"/>
                  </a:lnTo>
                  <a:lnTo>
                    <a:pt x="6513" y="13657"/>
                  </a:lnTo>
                  <a:cubicBezTo>
                    <a:pt x="6561" y="13646"/>
                    <a:pt x="6442" y="13598"/>
                    <a:pt x="6442" y="13598"/>
                  </a:cubicBezTo>
                  <a:cubicBezTo>
                    <a:pt x="6442" y="13562"/>
                    <a:pt x="6382" y="13550"/>
                    <a:pt x="6382" y="13550"/>
                  </a:cubicBezTo>
                  <a:cubicBezTo>
                    <a:pt x="6394" y="13550"/>
                    <a:pt x="6394" y="13538"/>
                    <a:pt x="6394" y="13538"/>
                  </a:cubicBezTo>
                  <a:cubicBezTo>
                    <a:pt x="6394" y="13526"/>
                    <a:pt x="6382" y="13526"/>
                    <a:pt x="6382" y="13526"/>
                  </a:cubicBezTo>
                  <a:lnTo>
                    <a:pt x="6371" y="13526"/>
                  </a:lnTo>
                  <a:cubicBezTo>
                    <a:pt x="6371" y="13479"/>
                    <a:pt x="6323" y="13431"/>
                    <a:pt x="6275" y="13419"/>
                  </a:cubicBezTo>
                  <a:lnTo>
                    <a:pt x="6275" y="13407"/>
                  </a:lnTo>
                  <a:cubicBezTo>
                    <a:pt x="6323" y="13384"/>
                    <a:pt x="6359" y="13360"/>
                    <a:pt x="6359" y="13312"/>
                  </a:cubicBezTo>
                  <a:cubicBezTo>
                    <a:pt x="6359" y="13265"/>
                    <a:pt x="6323" y="13229"/>
                    <a:pt x="6275" y="13229"/>
                  </a:cubicBezTo>
                  <a:lnTo>
                    <a:pt x="6275" y="13181"/>
                  </a:lnTo>
                  <a:cubicBezTo>
                    <a:pt x="6335" y="13169"/>
                    <a:pt x="6394" y="13122"/>
                    <a:pt x="6394" y="13050"/>
                  </a:cubicBezTo>
                  <a:cubicBezTo>
                    <a:pt x="6394" y="12991"/>
                    <a:pt x="6371" y="12943"/>
                    <a:pt x="6311" y="12907"/>
                  </a:cubicBezTo>
                  <a:cubicBezTo>
                    <a:pt x="6311" y="12895"/>
                    <a:pt x="6299" y="12895"/>
                    <a:pt x="6275" y="12895"/>
                  </a:cubicBezTo>
                  <a:lnTo>
                    <a:pt x="6275" y="12812"/>
                  </a:lnTo>
                  <a:cubicBezTo>
                    <a:pt x="6299" y="12812"/>
                    <a:pt x="6311" y="12788"/>
                    <a:pt x="6311" y="12788"/>
                  </a:cubicBezTo>
                  <a:cubicBezTo>
                    <a:pt x="6311" y="12776"/>
                    <a:pt x="6299" y="12776"/>
                    <a:pt x="6275" y="12776"/>
                  </a:cubicBezTo>
                  <a:lnTo>
                    <a:pt x="6275" y="12729"/>
                  </a:lnTo>
                  <a:cubicBezTo>
                    <a:pt x="6311" y="12717"/>
                    <a:pt x="6335" y="12693"/>
                    <a:pt x="6335" y="12657"/>
                  </a:cubicBezTo>
                  <a:cubicBezTo>
                    <a:pt x="6335" y="12610"/>
                    <a:pt x="6311" y="12586"/>
                    <a:pt x="6275" y="12586"/>
                  </a:cubicBezTo>
                  <a:lnTo>
                    <a:pt x="6275" y="12514"/>
                  </a:lnTo>
                  <a:cubicBezTo>
                    <a:pt x="6359" y="12491"/>
                    <a:pt x="6394" y="12431"/>
                    <a:pt x="6394" y="12372"/>
                  </a:cubicBezTo>
                  <a:lnTo>
                    <a:pt x="6394" y="12348"/>
                  </a:lnTo>
                  <a:cubicBezTo>
                    <a:pt x="6382" y="12407"/>
                    <a:pt x="6335" y="12455"/>
                    <a:pt x="6275" y="12467"/>
                  </a:cubicBezTo>
                  <a:lnTo>
                    <a:pt x="6275" y="12407"/>
                  </a:lnTo>
                  <a:cubicBezTo>
                    <a:pt x="6299" y="12395"/>
                    <a:pt x="6311" y="12395"/>
                    <a:pt x="6311" y="12360"/>
                  </a:cubicBezTo>
                  <a:cubicBezTo>
                    <a:pt x="6311" y="12336"/>
                    <a:pt x="6299" y="12336"/>
                    <a:pt x="6275" y="12312"/>
                  </a:cubicBezTo>
                  <a:lnTo>
                    <a:pt x="6275" y="12300"/>
                  </a:lnTo>
                  <a:cubicBezTo>
                    <a:pt x="6311" y="12300"/>
                    <a:pt x="6311" y="12288"/>
                    <a:pt x="6311" y="12288"/>
                  </a:cubicBezTo>
                  <a:lnTo>
                    <a:pt x="6251" y="12193"/>
                  </a:lnTo>
                  <a:lnTo>
                    <a:pt x="6192" y="12288"/>
                  </a:lnTo>
                  <a:cubicBezTo>
                    <a:pt x="6192" y="12288"/>
                    <a:pt x="6192" y="12300"/>
                    <a:pt x="6216" y="12300"/>
                  </a:cubicBezTo>
                  <a:lnTo>
                    <a:pt x="6216" y="12312"/>
                  </a:lnTo>
                  <a:cubicBezTo>
                    <a:pt x="6204" y="12336"/>
                    <a:pt x="6192" y="12336"/>
                    <a:pt x="6192" y="12360"/>
                  </a:cubicBezTo>
                  <a:cubicBezTo>
                    <a:pt x="6192" y="12372"/>
                    <a:pt x="6204" y="12395"/>
                    <a:pt x="6216" y="12407"/>
                  </a:cubicBezTo>
                  <a:lnTo>
                    <a:pt x="6216" y="12467"/>
                  </a:lnTo>
                  <a:cubicBezTo>
                    <a:pt x="6156" y="12455"/>
                    <a:pt x="6121" y="12407"/>
                    <a:pt x="6097" y="12348"/>
                  </a:cubicBezTo>
                  <a:lnTo>
                    <a:pt x="6097" y="12372"/>
                  </a:lnTo>
                  <a:cubicBezTo>
                    <a:pt x="6097" y="12455"/>
                    <a:pt x="6156" y="12514"/>
                    <a:pt x="6216" y="12514"/>
                  </a:cubicBezTo>
                  <a:lnTo>
                    <a:pt x="6216" y="12586"/>
                  </a:lnTo>
                  <a:cubicBezTo>
                    <a:pt x="6192" y="12598"/>
                    <a:pt x="6156" y="12633"/>
                    <a:pt x="6156" y="12657"/>
                  </a:cubicBezTo>
                  <a:cubicBezTo>
                    <a:pt x="6156" y="12705"/>
                    <a:pt x="6192" y="12729"/>
                    <a:pt x="6216" y="12729"/>
                  </a:cubicBezTo>
                  <a:lnTo>
                    <a:pt x="6216" y="12776"/>
                  </a:lnTo>
                  <a:cubicBezTo>
                    <a:pt x="6204" y="12776"/>
                    <a:pt x="6192" y="12788"/>
                    <a:pt x="6192" y="12788"/>
                  </a:cubicBezTo>
                  <a:cubicBezTo>
                    <a:pt x="6192" y="12812"/>
                    <a:pt x="6204" y="12812"/>
                    <a:pt x="6216" y="12812"/>
                  </a:cubicBezTo>
                  <a:lnTo>
                    <a:pt x="6216" y="12895"/>
                  </a:lnTo>
                  <a:cubicBezTo>
                    <a:pt x="6204" y="12895"/>
                    <a:pt x="6192" y="12907"/>
                    <a:pt x="6192" y="12907"/>
                  </a:cubicBezTo>
                  <a:cubicBezTo>
                    <a:pt x="6144" y="12931"/>
                    <a:pt x="6097" y="12991"/>
                    <a:pt x="6097" y="13050"/>
                  </a:cubicBezTo>
                  <a:cubicBezTo>
                    <a:pt x="6097" y="13122"/>
                    <a:pt x="6144" y="13169"/>
                    <a:pt x="6216" y="13181"/>
                  </a:cubicBezTo>
                  <a:lnTo>
                    <a:pt x="6216" y="13229"/>
                  </a:lnTo>
                  <a:cubicBezTo>
                    <a:pt x="6180" y="13241"/>
                    <a:pt x="6144" y="13265"/>
                    <a:pt x="6144" y="13312"/>
                  </a:cubicBezTo>
                  <a:cubicBezTo>
                    <a:pt x="6144" y="13360"/>
                    <a:pt x="6180" y="13407"/>
                    <a:pt x="6216" y="13407"/>
                  </a:cubicBezTo>
                  <a:lnTo>
                    <a:pt x="6216" y="13419"/>
                  </a:lnTo>
                  <a:cubicBezTo>
                    <a:pt x="6180" y="13431"/>
                    <a:pt x="6132" y="13467"/>
                    <a:pt x="6132" y="13526"/>
                  </a:cubicBezTo>
                  <a:lnTo>
                    <a:pt x="6109" y="13526"/>
                  </a:lnTo>
                  <a:cubicBezTo>
                    <a:pt x="6097" y="13526"/>
                    <a:pt x="6097" y="13538"/>
                    <a:pt x="6097" y="13538"/>
                  </a:cubicBezTo>
                  <a:cubicBezTo>
                    <a:pt x="6097" y="13550"/>
                    <a:pt x="6109" y="13550"/>
                    <a:pt x="6109" y="13550"/>
                  </a:cubicBezTo>
                  <a:cubicBezTo>
                    <a:pt x="6109" y="13550"/>
                    <a:pt x="6061" y="13562"/>
                    <a:pt x="6061" y="13598"/>
                  </a:cubicBezTo>
                  <a:cubicBezTo>
                    <a:pt x="6061" y="13598"/>
                    <a:pt x="5918" y="13646"/>
                    <a:pt x="5978" y="13657"/>
                  </a:cubicBezTo>
                  <a:lnTo>
                    <a:pt x="6013" y="13657"/>
                  </a:lnTo>
                  <a:lnTo>
                    <a:pt x="5537" y="14098"/>
                  </a:lnTo>
                  <a:cubicBezTo>
                    <a:pt x="5501" y="14098"/>
                    <a:pt x="5489" y="14122"/>
                    <a:pt x="5466" y="14134"/>
                  </a:cubicBezTo>
                  <a:cubicBezTo>
                    <a:pt x="5263" y="14217"/>
                    <a:pt x="5299" y="14324"/>
                    <a:pt x="5299" y="14324"/>
                  </a:cubicBezTo>
                  <a:cubicBezTo>
                    <a:pt x="5299" y="14324"/>
                    <a:pt x="3823" y="15086"/>
                    <a:pt x="3989" y="16634"/>
                  </a:cubicBezTo>
                  <a:lnTo>
                    <a:pt x="3501" y="16717"/>
                  </a:lnTo>
                  <a:cubicBezTo>
                    <a:pt x="3501" y="16693"/>
                    <a:pt x="3477" y="16682"/>
                    <a:pt x="3477" y="16682"/>
                  </a:cubicBezTo>
                  <a:cubicBezTo>
                    <a:pt x="3442" y="16682"/>
                    <a:pt x="3418" y="17015"/>
                    <a:pt x="3406" y="17170"/>
                  </a:cubicBezTo>
                  <a:cubicBezTo>
                    <a:pt x="3323" y="17194"/>
                    <a:pt x="3263" y="17277"/>
                    <a:pt x="3263" y="17372"/>
                  </a:cubicBezTo>
                  <a:cubicBezTo>
                    <a:pt x="3263" y="17408"/>
                    <a:pt x="3263" y="17420"/>
                    <a:pt x="3275" y="17455"/>
                  </a:cubicBezTo>
                  <a:lnTo>
                    <a:pt x="3215" y="17455"/>
                  </a:lnTo>
                  <a:cubicBezTo>
                    <a:pt x="3227" y="17515"/>
                    <a:pt x="3287" y="17539"/>
                    <a:pt x="3334" y="17551"/>
                  </a:cubicBezTo>
                  <a:lnTo>
                    <a:pt x="3334" y="19158"/>
                  </a:lnTo>
                  <a:lnTo>
                    <a:pt x="2263" y="19313"/>
                  </a:lnTo>
                  <a:lnTo>
                    <a:pt x="2263" y="19146"/>
                  </a:lnTo>
                  <a:lnTo>
                    <a:pt x="2501" y="18920"/>
                  </a:lnTo>
                  <a:lnTo>
                    <a:pt x="2275" y="18741"/>
                  </a:lnTo>
                  <a:lnTo>
                    <a:pt x="2275" y="18468"/>
                  </a:lnTo>
                  <a:lnTo>
                    <a:pt x="1632" y="17646"/>
                  </a:lnTo>
                  <a:lnTo>
                    <a:pt x="1632" y="16824"/>
                  </a:lnTo>
                  <a:cubicBezTo>
                    <a:pt x="1691" y="16813"/>
                    <a:pt x="1739" y="16777"/>
                    <a:pt x="1751" y="16717"/>
                  </a:cubicBezTo>
                  <a:lnTo>
                    <a:pt x="1679" y="16717"/>
                  </a:lnTo>
                  <a:cubicBezTo>
                    <a:pt x="1691" y="16693"/>
                    <a:pt x="1691" y="16682"/>
                    <a:pt x="1691" y="16646"/>
                  </a:cubicBezTo>
                  <a:cubicBezTo>
                    <a:pt x="1691" y="16563"/>
                    <a:pt x="1632" y="16467"/>
                    <a:pt x="1549" y="16443"/>
                  </a:cubicBezTo>
                  <a:cubicBezTo>
                    <a:pt x="1549" y="16289"/>
                    <a:pt x="1513" y="15943"/>
                    <a:pt x="1489" y="15943"/>
                  </a:cubicBezTo>
                  <a:cubicBezTo>
                    <a:pt x="1441" y="15943"/>
                    <a:pt x="1429" y="16289"/>
                    <a:pt x="1418" y="16443"/>
                  </a:cubicBezTo>
                  <a:cubicBezTo>
                    <a:pt x="1322" y="16467"/>
                    <a:pt x="1263" y="16539"/>
                    <a:pt x="1263" y="16646"/>
                  </a:cubicBezTo>
                  <a:cubicBezTo>
                    <a:pt x="1263" y="16682"/>
                    <a:pt x="1263" y="16693"/>
                    <a:pt x="1275" y="16717"/>
                  </a:cubicBezTo>
                  <a:lnTo>
                    <a:pt x="1215" y="16717"/>
                  </a:lnTo>
                  <a:cubicBezTo>
                    <a:pt x="1239" y="16777"/>
                    <a:pt x="1298" y="16813"/>
                    <a:pt x="1334" y="16824"/>
                  </a:cubicBezTo>
                  <a:lnTo>
                    <a:pt x="1334" y="17479"/>
                  </a:lnTo>
                  <a:lnTo>
                    <a:pt x="775" y="17479"/>
                  </a:lnTo>
                  <a:lnTo>
                    <a:pt x="775" y="15753"/>
                  </a:lnTo>
                  <a:cubicBezTo>
                    <a:pt x="834" y="15741"/>
                    <a:pt x="882" y="15705"/>
                    <a:pt x="894" y="15646"/>
                  </a:cubicBezTo>
                  <a:lnTo>
                    <a:pt x="834" y="15646"/>
                  </a:lnTo>
                  <a:cubicBezTo>
                    <a:pt x="846" y="15622"/>
                    <a:pt x="846" y="15610"/>
                    <a:pt x="846" y="15574"/>
                  </a:cubicBezTo>
                  <a:cubicBezTo>
                    <a:pt x="846" y="15491"/>
                    <a:pt x="787" y="15396"/>
                    <a:pt x="703" y="15372"/>
                  </a:cubicBezTo>
                  <a:cubicBezTo>
                    <a:pt x="703" y="15217"/>
                    <a:pt x="667" y="14872"/>
                    <a:pt x="644" y="14872"/>
                  </a:cubicBezTo>
                  <a:cubicBezTo>
                    <a:pt x="596" y="14872"/>
                    <a:pt x="584" y="15217"/>
                    <a:pt x="560" y="15372"/>
                  </a:cubicBezTo>
                  <a:cubicBezTo>
                    <a:pt x="477" y="15396"/>
                    <a:pt x="417" y="15467"/>
                    <a:pt x="417" y="15574"/>
                  </a:cubicBezTo>
                  <a:cubicBezTo>
                    <a:pt x="417" y="15610"/>
                    <a:pt x="417" y="15622"/>
                    <a:pt x="429" y="15646"/>
                  </a:cubicBezTo>
                  <a:lnTo>
                    <a:pt x="370" y="15646"/>
                  </a:lnTo>
                  <a:cubicBezTo>
                    <a:pt x="382" y="15705"/>
                    <a:pt x="441" y="15741"/>
                    <a:pt x="489" y="15753"/>
                  </a:cubicBezTo>
                  <a:lnTo>
                    <a:pt x="489" y="17396"/>
                  </a:lnTo>
                  <a:cubicBezTo>
                    <a:pt x="465" y="17348"/>
                    <a:pt x="417" y="17301"/>
                    <a:pt x="370" y="17289"/>
                  </a:cubicBezTo>
                  <a:cubicBezTo>
                    <a:pt x="370" y="17134"/>
                    <a:pt x="346" y="16801"/>
                    <a:pt x="310" y="16801"/>
                  </a:cubicBezTo>
                  <a:cubicBezTo>
                    <a:pt x="263" y="16801"/>
                    <a:pt x="251" y="17134"/>
                    <a:pt x="239" y="17289"/>
                  </a:cubicBezTo>
                  <a:cubicBezTo>
                    <a:pt x="144" y="17313"/>
                    <a:pt x="84" y="17396"/>
                    <a:pt x="84" y="17491"/>
                  </a:cubicBezTo>
                  <a:cubicBezTo>
                    <a:pt x="84" y="17527"/>
                    <a:pt x="84" y="17539"/>
                    <a:pt x="108" y="17575"/>
                  </a:cubicBezTo>
                  <a:lnTo>
                    <a:pt x="48" y="17575"/>
                  </a:lnTo>
                  <a:cubicBezTo>
                    <a:pt x="60" y="17634"/>
                    <a:pt x="120" y="17658"/>
                    <a:pt x="167" y="17670"/>
                  </a:cubicBezTo>
                  <a:lnTo>
                    <a:pt x="167" y="20170"/>
                  </a:lnTo>
                  <a:lnTo>
                    <a:pt x="84" y="20194"/>
                  </a:lnTo>
                  <a:cubicBezTo>
                    <a:pt x="25" y="20194"/>
                    <a:pt x="1" y="20253"/>
                    <a:pt x="1" y="20289"/>
                  </a:cubicBezTo>
                  <a:cubicBezTo>
                    <a:pt x="1" y="20344"/>
                    <a:pt x="50" y="20398"/>
                    <a:pt x="104" y="20398"/>
                  </a:cubicBezTo>
                  <a:cubicBezTo>
                    <a:pt x="109" y="20398"/>
                    <a:pt x="115" y="20397"/>
                    <a:pt x="120" y="20396"/>
                  </a:cubicBezTo>
                  <a:lnTo>
                    <a:pt x="167" y="20396"/>
                  </a:lnTo>
                  <a:lnTo>
                    <a:pt x="167" y="30207"/>
                  </a:lnTo>
                  <a:lnTo>
                    <a:pt x="27802" y="30207"/>
                  </a:lnTo>
                  <a:lnTo>
                    <a:pt x="27802" y="20396"/>
                  </a:lnTo>
                  <a:lnTo>
                    <a:pt x="27838" y="20396"/>
                  </a:lnTo>
                  <a:cubicBezTo>
                    <a:pt x="27843" y="20397"/>
                    <a:pt x="27848" y="20398"/>
                    <a:pt x="27853" y="20398"/>
                  </a:cubicBezTo>
                  <a:cubicBezTo>
                    <a:pt x="27907" y="20398"/>
                    <a:pt x="27957" y="20344"/>
                    <a:pt x="27957" y="20289"/>
                  </a:cubicBezTo>
                  <a:cubicBezTo>
                    <a:pt x="28040" y="20253"/>
                    <a:pt x="27992" y="20206"/>
                    <a:pt x="27933" y="20194"/>
                  </a:cubicBezTo>
                  <a:lnTo>
                    <a:pt x="27861" y="20170"/>
                  </a:lnTo>
                  <a:lnTo>
                    <a:pt x="27861" y="17670"/>
                  </a:lnTo>
                  <a:cubicBezTo>
                    <a:pt x="27921" y="17658"/>
                    <a:pt x="27968" y="17634"/>
                    <a:pt x="27980" y="17575"/>
                  </a:cubicBezTo>
                  <a:lnTo>
                    <a:pt x="27921" y="17575"/>
                  </a:lnTo>
                  <a:cubicBezTo>
                    <a:pt x="27933" y="17539"/>
                    <a:pt x="27933" y="17527"/>
                    <a:pt x="27933" y="17491"/>
                  </a:cubicBezTo>
                  <a:cubicBezTo>
                    <a:pt x="27933" y="17408"/>
                    <a:pt x="27873" y="17313"/>
                    <a:pt x="27790" y="17289"/>
                  </a:cubicBezTo>
                  <a:cubicBezTo>
                    <a:pt x="27790" y="17134"/>
                    <a:pt x="27766" y="16801"/>
                    <a:pt x="27707" y="16801"/>
                  </a:cubicBezTo>
                  <a:cubicBezTo>
                    <a:pt x="27671" y="16801"/>
                    <a:pt x="27647" y="17134"/>
                    <a:pt x="27647" y="17289"/>
                  </a:cubicBezTo>
                  <a:cubicBezTo>
                    <a:pt x="27587" y="17301"/>
                    <a:pt x="27552" y="17348"/>
                    <a:pt x="27528" y="17396"/>
                  </a:cubicBezTo>
                  <a:lnTo>
                    <a:pt x="27528" y="15753"/>
                  </a:lnTo>
                  <a:cubicBezTo>
                    <a:pt x="27587" y="15741"/>
                    <a:pt x="27635" y="15717"/>
                    <a:pt x="27647" y="15646"/>
                  </a:cubicBezTo>
                  <a:lnTo>
                    <a:pt x="27576" y="15646"/>
                  </a:lnTo>
                  <a:cubicBezTo>
                    <a:pt x="27587" y="15622"/>
                    <a:pt x="27587" y="15610"/>
                    <a:pt x="27587" y="15574"/>
                  </a:cubicBezTo>
                  <a:cubicBezTo>
                    <a:pt x="27587" y="15491"/>
                    <a:pt x="27528" y="15396"/>
                    <a:pt x="27445" y="15372"/>
                  </a:cubicBezTo>
                  <a:cubicBezTo>
                    <a:pt x="27445" y="15217"/>
                    <a:pt x="27433" y="14884"/>
                    <a:pt x="27373" y="14884"/>
                  </a:cubicBezTo>
                  <a:cubicBezTo>
                    <a:pt x="27326" y="14884"/>
                    <a:pt x="27314" y="15217"/>
                    <a:pt x="27314" y="15372"/>
                  </a:cubicBezTo>
                  <a:cubicBezTo>
                    <a:pt x="27218" y="15396"/>
                    <a:pt x="27159" y="15479"/>
                    <a:pt x="27159" y="15574"/>
                  </a:cubicBezTo>
                  <a:cubicBezTo>
                    <a:pt x="27159" y="15610"/>
                    <a:pt x="27159" y="15622"/>
                    <a:pt x="27171" y="15646"/>
                  </a:cubicBezTo>
                  <a:lnTo>
                    <a:pt x="27111" y="15646"/>
                  </a:lnTo>
                  <a:cubicBezTo>
                    <a:pt x="27135" y="15705"/>
                    <a:pt x="27195" y="15741"/>
                    <a:pt x="27230" y="15753"/>
                  </a:cubicBezTo>
                  <a:lnTo>
                    <a:pt x="27230" y="17479"/>
                  </a:lnTo>
                  <a:lnTo>
                    <a:pt x="26671" y="17479"/>
                  </a:lnTo>
                  <a:lnTo>
                    <a:pt x="26671" y="16824"/>
                  </a:lnTo>
                  <a:cubicBezTo>
                    <a:pt x="26730" y="16813"/>
                    <a:pt x="26778" y="16789"/>
                    <a:pt x="26790" y="16729"/>
                  </a:cubicBezTo>
                  <a:lnTo>
                    <a:pt x="26730" y="16729"/>
                  </a:lnTo>
                  <a:cubicBezTo>
                    <a:pt x="26742" y="16693"/>
                    <a:pt x="26742" y="16682"/>
                    <a:pt x="26742" y="16646"/>
                  </a:cubicBezTo>
                  <a:cubicBezTo>
                    <a:pt x="26742" y="16563"/>
                    <a:pt x="26683" y="16467"/>
                    <a:pt x="26599" y="16443"/>
                  </a:cubicBezTo>
                  <a:cubicBezTo>
                    <a:pt x="26599" y="16289"/>
                    <a:pt x="26575" y="15955"/>
                    <a:pt x="26516" y="15955"/>
                  </a:cubicBezTo>
                  <a:cubicBezTo>
                    <a:pt x="26480" y="15955"/>
                    <a:pt x="26456" y="16289"/>
                    <a:pt x="26456" y="16443"/>
                  </a:cubicBezTo>
                  <a:cubicBezTo>
                    <a:pt x="26373" y="16467"/>
                    <a:pt x="26314" y="16551"/>
                    <a:pt x="26314" y="16646"/>
                  </a:cubicBezTo>
                  <a:cubicBezTo>
                    <a:pt x="26314" y="16682"/>
                    <a:pt x="26314" y="16693"/>
                    <a:pt x="26325" y="16729"/>
                  </a:cubicBezTo>
                  <a:lnTo>
                    <a:pt x="26266" y="16729"/>
                  </a:lnTo>
                  <a:cubicBezTo>
                    <a:pt x="26278" y="16777"/>
                    <a:pt x="26337" y="16813"/>
                    <a:pt x="26385" y="16824"/>
                  </a:cubicBezTo>
                  <a:lnTo>
                    <a:pt x="26385" y="17646"/>
                  </a:lnTo>
                  <a:lnTo>
                    <a:pt x="25742" y="18468"/>
                  </a:lnTo>
                  <a:lnTo>
                    <a:pt x="25742" y="18753"/>
                  </a:lnTo>
                  <a:lnTo>
                    <a:pt x="25528" y="18932"/>
                  </a:lnTo>
                  <a:lnTo>
                    <a:pt x="25766" y="19146"/>
                  </a:lnTo>
                  <a:lnTo>
                    <a:pt x="25766" y="19313"/>
                  </a:lnTo>
                  <a:lnTo>
                    <a:pt x="24694" y="19170"/>
                  </a:lnTo>
                  <a:lnTo>
                    <a:pt x="24694" y="17551"/>
                  </a:lnTo>
                  <a:cubicBezTo>
                    <a:pt x="24754" y="17539"/>
                    <a:pt x="24790" y="17515"/>
                    <a:pt x="24813" y="17455"/>
                  </a:cubicBezTo>
                  <a:lnTo>
                    <a:pt x="24754" y="17455"/>
                  </a:lnTo>
                  <a:cubicBezTo>
                    <a:pt x="24766" y="17420"/>
                    <a:pt x="24766" y="17408"/>
                    <a:pt x="24766" y="17372"/>
                  </a:cubicBezTo>
                  <a:cubicBezTo>
                    <a:pt x="24766" y="17289"/>
                    <a:pt x="24706" y="17194"/>
                    <a:pt x="24611" y="17170"/>
                  </a:cubicBezTo>
                  <a:cubicBezTo>
                    <a:pt x="24611" y="17015"/>
                    <a:pt x="24599" y="16682"/>
                    <a:pt x="24539" y="16682"/>
                  </a:cubicBezTo>
                  <a:cubicBezTo>
                    <a:pt x="24528" y="16682"/>
                    <a:pt x="24528" y="16693"/>
                    <a:pt x="24528" y="16717"/>
                  </a:cubicBezTo>
                  <a:lnTo>
                    <a:pt x="24039" y="16634"/>
                  </a:lnTo>
                  <a:cubicBezTo>
                    <a:pt x="24194" y="15074"/>
                    <a:pt x="22730" y="14324"/>
                    <a:pt x="22730" y="14324"/>
                  </a:cubicBezTo>
                  <a:cubicBezTo>
                    <a:pt x="22730" y="14324"/>
                    <a:pt x="22754" y="14217"/>
                    <a:pt x="22563" y="14134"/>
                  </a:cubicBezTo>
                  <a:cubicBezTo>
                    <a:pt x="22527" y="14122"/>
                    <a:pt x="22515" y="14122"/>
                    <a:pt x="22492" y="14098"/>
                  </a:cubicBezTo>
                  <a:lnTo>
                    <a:pt x="22015" y="13657"/>
                  </a:lnTo>
                  <a:lnTo>
                    <a:pt x="22039" y="13657"/>
                  </a:lnTo>
                  <a:cubicBezTo>
                    <a:pt x="22087" y="13646"/>
                    <a:pt x="21968" y="13598"/>
                    <a:pt x="21968" y="13598"/>
                  </a:cubicBezTo>
                  <a:cubicBezTo>
                    <a:pt x="21968" y="13562"/>
                    <a:pt x="21908" y="13550"/>
                    <a:pt x="21908" y="13550"/>
                  </a:cubicBezTo>
                  <a:cubicBezTo>
                    <a:pt x="21920" y="13550"/>
                    <a:pt x="21920" y="13538"/>
                    <a:pt x="21920" y="13538"/>
                  </a:cubicBezTo>
                  <a:cubicBezTo>
                    <a:pt x="21920" y="13526"/>
                    <a:pt x="21908" y="13526"/>
                    <a:pt x="21908" y="13526"/>
                  </a:cubicBezTo>
                  <a:lnTo>
                    <a:pt x="21896" y="13526"/>
                  </a:lnTo>
                  <a:cubicBezTo>
                    <a:pt x="21896" y="13479"/>
                    <a:pt x="21849" y="13431"/>
                    <a:pt x="21801" y="13419"/>
                  </a:cubicBezTo>
                  <a:lnTo>
                    <a:pt x="21801" y="13407"/>
                  </a:lnTo>
                  <a:cubicBezTo>
                    <a:pt x="21849" y="13384"/>
                    <a:pt x="21872" y="13360"/>
                    <a:pt x="21872" y="13312"/>
                  </a:cubicBezTo>
                  <a:cubicBezTo>
                    <a:pt x="21872" y="13265"/>
                    <a:pt x="21849" y="13229"/>
                    <a:pt x="21801" y="13229"/>
                  </a:cubicBezTo>
                  <a:lnTo>
                    <a:pt x="21801" y="13181"/>
                  </a:lnTo>
                  <a:cubicBezTo>
                    <a:pt x="21861" y="13169"/>
                    <a:pt x="21920" y="13122"/>
                    <a:pt x="21920" y="13050"/>
                  </a:cubicBezTo>
                  <a:cubicBezTo>
                    <a:pt x="21920" y="12991"/>
                    <a:pt x="21896" y="12943"/>
                    <a:pt x="21837" y="12907"/>
                  </a:cubicBezTo>
                  <a:cubicBezTo>
                    <a:pt x="21837" y="12895"/>
                    <a:pt x="21813" y="12895"/>
                    <a:pt x="21801" y="12895"/>
                  </a:cubicBezTo>
                  <a:lnTo>
                    <a:pt x="21801" y="12812"/>
                  </a:lnTo>
                  <a:cubicBezTo>
                    <a:pt x="21813" y="12812"/>
                    <a:pt x="21837" y="12788"/>
                    <a:pt x="21837" y="12788"/>
                  </a:cubicBezTo>
                  <a:cubicBezTo>
                    <a:pt x="21837" y="12776"/>
                    <a:pt x="21813" y="12776"/>
                    <a:pt x="21801" y="12776"/>
                  </a:cubicBezTo>
                  <a:lnTo>
                    <a:pt x="21801" y="12729"/>
                  </a:lnTo>
                  <a:cubicBezTo>
                    <a:pt x="21837" y="12717"/>
                    <a:pt x="21861" y="12693"/>
                    <a:pt x="21861" y="12657"/>
                  </a:cubicBezTo>
                  <a:cubicBezTo>
                    <a:pt x="21861" y="12610"/>
                    <a:pt x="21837" y="12586"/>
                    <a:pt x="21801" y="12586"/>
                  </a:cubicBezTo>
                  <a:lnTo>
                    <a:pt x="21801" y="12514"/>
                  </a:lnTo>
                  <a:cubicBezTo>
                    <a:pt x="21872" y="12491"/>
                    <a:pt x="21920" y="12431"/>
                    <a:pt x="21920" y="12372"/>
                  </a:cubicBezTo>
                  <a:lnTo>
                    <a:pt x="21920" y="12348"/>
                  </a:lnTo>
                  <a:cubicBezTo>
                    <a:pt x="21908" y="12407"/>
                    <a:pt x="21861" y="12455"/>
                    <a:pt x="21801" y="12467"/>
                  </a:cubicBezTo>
                  <a:lnTo>
                    <a:pt x="21801" y="12407"/>
                  </a:lnTo>
                  <a:cubicBezTo>
                    <a:pt x="21813" y="12395"/>
                    <a:pt x="21837" y="12395"/>
                    <a:pt x="21837" y="12360"/>
                  </a:cubicBezTo>
                  <a:cubicBezTo>
                    <a:pt x="21837" y="12348"/>
                    <a:pt x="21813" y="12336"/>
                    <a:pt x="21801" y="12312"/>
                  </a:cubicBezTo>
                  <a:lnTo>
                    <a:pt x="21801" y="12300"/>
                  </a:lnTo>
                  <a:cubicBezTo>
                    <a:pt x="21837" y="12300"/>
                    <a:pt x="21837" y="12288"/>
                    <a:pt x="21837" y="12288"/>
                  </a:cubicBezTo>
                  <a:lnTo>
                    <a:pt x="21777" y="12193"/>
                  </a:lnTo>
                  <a:lnTo>
                    <a:pt x="21718" y="12288"/>
                  </a:lnTo>
                  <a:cubicBezTo>
                    <a:pt x="21718" y="12288"/>
                    <a:pt x="21718" y="12300"/>
                    <a:pt x="21742" y="12300"/>
                  </a:cubicBezTo>
                  <a:lnTo>
                    <a:pt x="21742" y="12312"/>
                  </a:lnTo>
                  <a:cubicBezTo>
                    <a:pt x="21730" y="12336"/>
                    <a:pt x="21718" y="12336"/>
                    <a:pt x="21718" y="12360"/>
                  </a:cubicBezTo>
                  <a:cubicBezTo>
                    <a:pt x="21718" y="12372"/>
                    <a:pt x="21730" y="12395"/>
                    <a:pt x="21742" y="12407"/>
                  </a:cubicBezTo>
                  <a:lnTo>
                    <a:pt x="21742" y="12467"/>
                  </a:lnTo>
                  <a:cubicBezTo>
                    <a:pt x="21682" y="12455"/>
                    <a:pt x="21634" y="12407"/>
                    <a:pt x="21622" y="12348"/>
                  </a:cubicBezTo>
                  <a:lnTo>
                    <a:pt x="21622" y="12372"/>
                  </a:lnTo>
                  <a:cubicBezTo>
                    <a:pt x="21622" y="12455"/>
                    <a:pt x="21670" y="12514"/>
                    <a:pt x="21742" y="12514"/>
                  </a:cubicBezTo>
                  <a:lnTo>
                    <a:pt x="21742" y="12586"/>
                  </a:lnTo>
                  <a:cubicBezTo>
                    <a:pt x="21718" y="12598"/>
                    <a:pt x="21682" y="12633"/>
                    <a:pt x="21682" y="12657"/>
                  </a:cubicBezTo>
                  <a:cubicBezTo>
                    <a:pt x="21682" y="12705"/>
                    <a:pt x="21718" y="12729"/>
                    <a:pt x="21742" y="12729"/>
                  </a:cubicBezTo>
                  <a:lnTo>
                    <a:pt x="21742" y="12776"/>
                  </a:lnTo>
                  <a:cubicBezTo>
                    <a:pt x="21730" y="12776"/>
                    <a:pt x="21718" y="12788"/>
                    <a:pt x="21718" y="12788"/>
                  </a:cubicBezTo>
                  <a:cubicBezTo>
                    <a:pt x="21718" y="12812"/>
                    <a:pt x="21730" y="12812"/>
                    <a:pt x="21742" y="12812"/>
                  </a:cubicBezTo>
                  <a:lnTo>
                    <a:pt x="21742" y="12895"/>
                  </a:lnTo>
                  <a:cubicBezTo>
                    <a:pt x="21730" y="12895"/>
                    <a:pt x="21718" y="12907"/>
                    <a:pt x="21718" y="12907"/>
                  </a:cubicBezTo>
                  <a:cubicBezTo>
                    <a:pt x="21670" y="12931"/>
                    <a:pt x="21622" y="12991"/>
                    <a:pt x="21622" y="13050"/>
                  </a:cubicBezTo>
                  <a:cubicBezTo>
                    <a:pt x="21622" y="13122"/>
                    <a:pt x="21670" y="13169"/>
                    <a:pt x="21742" y="13181"/>
                  </a:cubicBezTo>
                  <a:lnTo>
                    <a:pt x="21742" y="13229"/>
                  </a:lnTo>
                  <a:cubicBezTo>
                    <a:pt x="21694" y="13241"/>
                    <a:pt x="21670" y="13265"/>
                    <a:pt x="21670" y="13312"/>
                  </a:cubicBezTo>
                  <a:cubicBezTo>
                    <a:pt x="21670" y="13360"/>
                    <a:pt x="21694" y="13407"/>
                    <a:pt x="21742" y="13407"/>
                  </a:cubicBezTo>
                  <a:lnTo>
                    <a:pt x="21742" y="13419"/>
                  </a:lnTo>
                  <a:cubicBezTo>
                    <a:pt x="21694" y="13431"/>
                    <a:pt x="21658" y="13467"/>
                    <a:pt x="21658" y="13526"/>
                  </a:cubicBezTo>
                  <a:lnTo>
                    <a:pt x="21634" y="13526"/>
                  </a:lnTo>
                  <a:cubicBezTo>
                    <a:pt x="21622" y="13526"/>
                    <a:pt x="21622" y="13538"/>
                    <a:pt x="21622" y="13538"/>
                  </a:cubicBezTo>
                  <a:cubicBezTo>
                    <a:pt x="21622" y="13550"/>
                    <a:pt x="21634" y="13550"/>
                    <a:pt x="21634" y="13550"/>
                  </a:cubicBezTo>
                  <a:cubicBezTo>
                    <a:pt x="21634" y="13550"/>
                    <a:pt x="21575" y="13562"/>
                    <a:pt x="21575" y="13598"/>
                  </a:cubicBezTo>
                  <a:cubicBezTo>
                    <a:pt x="21575" y="13598"/>
                    <a:pt x="21444" y="13646"/>
                    <a:pt x="21503" y="13657"/>
                  </a:cubicBezTo>
                  <a:lnTo>
                    <a:pt x="21539" y="13657"/>
                  </a:lnTo>
                  <a:lnTo>
                    <a:pt x="21063" y="14098"/>
                  </a:lnTo>
                  <a:cubicBezTo>
                    <a:pt x="21027" y="14098"/>
                    <a:pt x="21015" y="14122"/>
                    <a:pt x="20980" y="14134"/>
                  </a:cubicBezTo>
                  <a:cubicBezTo>
                    <a:pt x="20789" y="14217"/>
                    <a:pt x="20825" y="14324"/>
                    <a:pt x="20825" y="14324"/>
                  </a:cubicBezTo>
                  <a:cubicBezTo>
                    <a:pt x="20825" y="14324"/>
                    <a:pt x="20206" y="14634"/>
                    <a:pt x="19813" y="15289"/>
                  </a:cubicBezTo>
                  <a:lnTo>
                    <a:pt x="19813" y="15134"/>
                  </a:lnTo>
                  <a:cubicBezTo>
                    <a:pt x="22325" y="9121"/>
                    <a:pt x="16717" y="6264"/>
                    <a:pt x="16717" y="6264"/>
                  </a:cubicBezTo>
                  <a:cubicBezTo>
                    <a:pt x="16717" y="6264"/>
                    <a:pt x="16800" y="5942"/>
                    <a:pt x="16253" y="5704"/>
                  </a:cubicBezTo>
                  <a:cubicBezTo>
                    <a:pt x="16181" y="5680"/>
                    <a:pt x="16098" y="5645"/>
                    <a:pt x="16027" y="5633"/>
                  </a:cubicBezTo>
                  <a:lnTo>
                    <a:pt x="14669" y="4371"/>
                  </a:lnTo>
                  <a:lnTo>
                    <a:pt x="14764" y="4371"/>
                  </a:lnTo>
                  <a:cubicBezTo>
                    <a:pt x="14895" y="4311"/>
                    <a:pt x="14538" y="4192"/>
                    <a:pt x="14538" y="4192"/>
                  </a:cubicBezTo>
                  <a:cubicBezTo>
                    <a:pt x="14550" y="4121"/>
                    <a:pt x="14372" y="4073"/>
                    <a:pt x="14372" y="4073"/>
                  </a:cubicBezTo>
                  <a:cubicBezTo>
                    <a:pt x="14407" y="4073"/>
                    <a:pt x="14431" y="4037"/>
                    <a:pt x="14431" y="4013"/>
                  </a:cubicBezTo>
                  <a:cubicBezTo>
                    <a:pt x="14431" y="3978"/>
                    <a:pt x="14407" y="3954"/>
                    <a:pt x="14372" y="3954"/>
                  </a:cubicBezTo>
                  <a:lnTo>
                    <a:pt x="14336" y="3954"/>
                  </a:lnTo>
                  <a:cubicBezTo>
                    <a:pt x="14312" y="3823"/>
                    <a:pt x="14217" y="3704"/>
                    <a:pt x="14074" y="3668"/>
                  </a:cubicBezTo>
                  <a:lnTo>
                    <a:pt x="14074" y="3620"/>
                  </a:lnTo>
                  <a:cubicBezTo>
                    <a:pt x="14193" y="3597"/>
                    <a:pt x="14288" y="3489"/>
                    <a:pt x="14288" y="3359"/>
                  </a:cubicBezTo>
                  <a:cubicBezTo>
                    <a:pt x="14288" y="3228"/>
                    <a:pt x="14193" y="3120"/>
                    <a:pt x="14074" y="3085"/>
                  </a:cubicBezTo>
                  <a:lnTo>
                    <a:pt x="14074" y="2989"/>
                  </a:lnTo>
                  <a:cubicBezTo>
                    <a:pt x="14264" y="2954"/>
                    <a:pt x="14407" y="2787"/>
                    <a:pt x="14407" y="2597"/>
                  </a:cubicBezTo>
                  <a:cubicBezTo>
                    <a:pt x="14407" y="2430"/>
                    <a:pt x="14300" y="2299"/>
                    <a:pt x="14169" y="2239"/>
                  </a:cubicBezTo>
                  <a:lnTo>
                    <a:pt x="14181" y="2227"/>
                  </a:lnTo>
                  <a:cubicBezTo>
                    <a:pt x="14181" y="2192"/>
                    <a:pt x="14133" y="2180"/>
                    <a:pt x="14062" y="2168"/>
                  </a:cubicBezTo>
                  <a:lnTo>
                    <a:pt x="14062" y="1918"/>
                  </a:lnTo>
                  <a:cubicBezTo>
                    <a:pt x="14122" y="1894"/>
                    <a:pt x="14181" y="1882"/>
                    <a:pt x="14181" y="1858"/>
                  </a:cubicBezTo>
                  <a:cubicBezTo>
                    <a:pt x="14181" y="1823"/>
                    <a:pt x="14133" y="1811"/>
                    <a:pt x="14062" y="1799"/>
                  </a:cubicBezTo>
                  <a:lnTo>
                    <a:pt x="14062" y="1680"/>
                  </a:lnTo>
                  <a:cubicBezTo>
                    <a:pt x="14169" y="1644"/>
                    <a:pt x="14252" y="1561"/>
                    <a:pt x="14252" y="1442"/>
                  </a:cubicBezTo>
                  <a:cubicBezTo>
                    <a:pt x="14252" y="1323"/>
                    <a:pt x="14169" y="1215"/>
                    <a:pt x="14062" y="1203"/>
                  </a:cubicBezTo>
                  <a:lnTo>
                    <a:pt x="14062" y="989"/>
                  </a:lnTo>
                  <a:cubicBezTo>
                    <a:pt x="14276" y="965"/>
                    <a:pt x="14419" y="799"/>
                    <a:pt x="14419" y="584"/>
                  </a:cubicBezTo>
                  <a:cubicBezTo>
                    <a:pt x="14419" y="561"/>
                    <a:pt x="14419" y="525"/>
                    <a:pt x="14407" y="513"/>
                  </a:cubicBezTo>
                  <a:cubicBezTo>
                    <a:pt x="14372" y="692"/>
                    <a:pt x="14229" y="822"/>
                    <a:pt x="14050" y="846"/>
                  </a:cubicBezTo>
                  <a:lnTo>
                    <a:pt x="14050" y="680"/>
                  </a:lnTo>
                  <a:cubicBezTo>
                    <a:pt x="14110" y="668"/>
                    <a:pt x="14133" y="608"/>
                    <a:pt x="14133" y="549"/>
                  </a:cubicBezTo>
                  <a:cubicBezTo>
                    <a:pt x="14133" y="489"/>
                    <a:pt x="14098" y="430"/>
                    <a:pt x="14050" y="406"/>
                  </a:cubicBezTo>
                  <a:lnTo>
                    <a:pt x="14050" y="382"/>
                  </a:lnTo>
                  <a:cubicBezTo>
                    <a:pt x="14133" y="370"/>
                    <a:pt x="14157" y="334"/>
                    <a:pt x="14157" y="334"/>
                  </a:cubicBezTo>
                  <a:lnTo>
                    <a:pt x="14002" y="1"/>
                  </a:lnTo>
                  <a:close/>
                </a:path>
              </a:pathLst>
            </a:custGeom>
            <a:gradFill>
              <a:gsLst>
                <a:gs pos="0">
                  <a:schemeClr val="accent3"/>
                </a:gs>
                <a:gs pos="74000">
                  <a:srgbClr val="7D386F"/>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9"/>
            <p:cNvSpPr/>
            <p:nvPr/>
          </p:nvSpPr>
          <p:spPr>
            <a:xfrm>
              <a:off x="1489983" y="2820351"/>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9"/>
            <p:cNvSpPr/>
            <p:nvPr/>
          </p:nvSpPr>
          <p:spPr>
            <a:xfrm>
              <a:off x="3564283" y="3645851"/>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9"/>
            <p:cNvSpPr/>
            <p:nvPr/>
          </p:nvSpPr>
          <p:spPr>
            <a:xfrm>
              <a:off x="236857" y="1498151"/>
              <a:ext cx="3709636" cy="3097353"/>
            </a:xfrm>
            <a:custGeom>
              <a:avLst/>
              <a:gdLst/>
              <a:ahLst/>
              <a:cxnLst/>
              <a:rect l="l" t="t" r="r" b="b"/>
              <a:pathLst>
                <a:path w="56770" h="47400" extrusionOk="0">
                  <a:moveTo>
                    <a:pt x="28373" y="2453"/>
                  </a:moveTo>
                  <a:cubicBezTo>
                    <a:pt x="29016" y="3037"/>
                    <a:pt x="29921" y="3644"/>
                    <a:pt x="31183" y="4108"/>
                  </a:cubicBezTo>
                  <a:cubicBezTo>
                    <a:pt x="34207" y="5204"/>
                    <a:pt x="37255" y="7228"/>
                    <a:pt x="37255" y="9287"/>
                  </a:cubicBezTo>
                  <a:lnTo>
                    <a:pt x="37255" y="10931"/>
                  </a:lnTo>
                  <a:lnTo>
                    <a:pt x="38898" y="10752"/>
                  </a:lnTo>
                  <a:cubicBezTo>
                    <a:pt x="38898" y="10752"/>
                    <a:pt x="39065" y="10740"/>
                    <a:pt x="39315" y="10740"/>
                  </a:cubicBezTo>
                  <a:cubicBezTo>
                    <a:pt x="40053" y="10740"/>
                    <a:pt x="41505" y="10859"/>
                    <a:pt x="42720" y="11633"/>
                  </a:cubicBezTo>
                  <a:cubicBezTo>
                    <a:pt x="44196" y="12562"/>
                    <a:pt x="44911" y="14169"/>
                    <a:pt x="44911" y="16526"/>
                  </a:cubicBezTo>
                  <a:lnTo>
                    <a:pt x="44911" y="18098"/>
                  </a:lnTo>
                  <a:lnTo>
                    <a:pt x="46447" y="18015"/>
                  </a:lnTo>
                  <a:cubicBezTo>
                    <a:pt x="46470" y="18015"/>
                    <a:pt x="47375" y="18015"/>
                    <a:pt x="48209" y="18539"/>
                  </a:cubicBezTo>
                  <a:cubicBezTo>
                    <a:pt x="49221" y="19170"/>
                    <a:pt x="49745" y="20360"/>
                    <a:pt x="49745" y="22063"/>
                  </a:cubicBezTo>
                  <a:lnTo>
                    <a:pt x="49745" y="23313"/>
                  </a:lnTo>
                  <a:lnTo>
                    <a:pt x="50971" y="23539"/>
                  </a:lnTo>
                  <a:cubicBezTo>
                    <a:pt x="50971" y="23539"/>
                    <a:pt x="52126" y="23765"/>
                    <a:pt x="53233" y="24539"/>
                  </a:cubicBezTo>
                  <a:cubicBezTo>
                    <a:pt x="54602" y="25480"/>
                    <a:pt x="55257" y="26766"/>
                    <a:pt x="55257" y="28480"/>
                  </a:cubicBezTo>
                  <a:lnTo>
                    <a:pt x="55257" y="45911"/>
                  </a:lnTo>
                  <a:lnTo>
                    <a:pt x="1489" y="45911"/>
                  </a:lnTo>
                  <a:lnTo>
                    <a:pt x="1489" y="28492"/>
                  </a:lnTo>
                  <a:cubicBezTo>
                    <a:pt x="1489" y="26778"/>
                    <a:pt x="2167" y="25492"/>
                    <a:pt x="3513" y="24551"/>
                  </a:cubicBezTo>
                  <a:cubicBezTo>
                    <a:pt x="4620" y="23789"/>
                    <a:pt x="5775" y="23551"/>
                    <a:pt x="5799" y="23551"/>
                  </a:cubicBezTo>
                  <a:lnTo>
                    <a:pt x="7013" y="23325"/>
                  </a:lnTo>
                  <a:lnTo>
                    <a:pt x="7001" y="22087"/>
                  </a:lnTo>
                  <a:cubicBezTo>
                    <a:pt x="7001" y="20372"/>
                    <a:pt x="7525" y="19182"/>
                    <a:pt x="8537" y="18551"/>
                  </a:cubicBezTo>
                  <a:cubicBezTo>
                    <a:pt x="9370" y="18039"/>
                    <a:pt x="10275" y="18039"/>
                    <a:pt x="10323" y="18039"/>
                  </a:cubicBezTo>
                  <a:lnTo>
                    <a:pt x="11883" y="18110"/>
                  </a:lnTo>
                  <a:lnTo>
                    <a:pt x="11835" y="16550"/>
                  </a:lnTo>
                  <a:cubicBezTo>
                    <a:pt x="11835" y="14181"/>
                    <a:pt x="12549" y="12574"/>
                    <a:pt x="14026" y="11645"/>
                  </a:cubicBezTo>
                  <a:cubicBezTo>
                    <a:pt x="15252" y="10871"/>
                    <a:pt x="16693" y="10752"/>
                    <a:pt x="17431" y="10752"/>
                  </a:cubicBezTo>
                  <a:cubicBezTo>
                    <a:pt x="17693" y="10752"/>
                    <a:pt x="17848" y="10776"/>
                    <a:pt x="17848" y="10776"/>
                  </a:cubicBezTo>
                  <a:lnTo>
                    <a:pt x="19491" y="10919"/>
                  </a:lnTo>
                  <a:lnTo>
                    <a:pt x="19491" y="9287"/>
                  </a:lnTo>
                  <a:cubicBezTo>
                    <a:pt x="19491" y="7228"/>
                    <a:pt x="22539" y="5204"/>
                    <a:pt x="25563" y="4108"/>
                  </a:cubicBezTo>
                  <a:cubicBezTo>
                    <a:pt x="26837" y="3644"/>
                    <a:pt x="27730" y="3037"/>
                    <a:pt x="28373" y="2453"/>
                  </a:cubicBezTo>
                  <a:close/>
                  <a:moveTo>
                    <a:pt x="28385" y="1"/>
                  </a:moveTo>
                  <a:cubicBezTo>
                    <a:pt x="28385" y="1"/>
                    <a:pt x="27837" y="1727"/>
                    <a:pt x="25075" y="2739"/>
                  </a:cubicBezTo>
                  <a:cubicBezTo>
                    <a:pt x="22301" y="3739"/>
                    <a:pt x="18014" y="6037"/>
                    <a:pt x="18014" y="9311"/>
                  </a:cubicBezTo>
                  <a:cubicBezTo>
                    <a:pt x="18014" y="9311"/>
                    <a:pt x="17805" y="9289"/>
                    <a:pt x="17455" y="9289"/>
                  </a:cubicBezTo>
                  <a:cubicBezTo>
                    <a:pt x="15691" y="9289"/>
                    <a:pt x="10359" y="9845"/>
                    <a:pt x="10359" y="16562"/>
                  </a:cubicBezTo>
                  <a:cubicBezTo>
                    <a:pt x="10359" y="16562"/>
                    <a:pt x="10346" y="16562"/>
                    <a:pt x="10321" y="16562"/>
                  </a:cubicBezTo>
                  <a:cubicBezTo>
                    <a:pt x="9873" y="16562"/>
                    <a:pt x="5525" y="16701"/>
                    <a:pt x="5525" y="22099"/>
                  </a:cubicBezTo>
                  <a:cubicBezTo>
                    <a:pt x="5525" y="22099"/>
                    <a:pt x="0" y="23075"/>
                    <a:pt x="0" y="28492"/>
                  </a:cubicBezTo>
                  <a:lnTo>
                    <a:pt x="0" y="47233"/>
                  </a:lnTo>
                  <a:lnTo>
                    <a:pt x="0" y="47399"/>
                  </a:lnTo>
                  <a:lnTo>
                    <a:pt x="56769" y="47399"/>
                  </a:lnTo>
                  <a:lnTo>
                    <a:pt x="56769" y="47233"/>
                  </a:lnTo>
                  <a:lnTo>
                    <a:pt x="56769" y="28492"/>
                  </a:lnTo>
                  <a:cubicBezTo>
                    <a:pt x="56769" y="23087"/>
                    <a:pt x="51245" y="22099"/>
                    <a:pt x="51245" y="22099"/>
                  </a:cubicBezTo>
                  <a:cubicBezTo>
                    <a:pt x="51245" y="16701"/>
                    <a:pt x="46897" y="16562"/>
                    <a:pt x="46448" y="16562"/>
                  </a:cubicBezTo>
                  <a:cubicBezTo>
                    <a:pt x="46424" y="16562"/>
                    <a:pt x="46411" y="16562"/>
                    <a:pt x="46411" y="16562"/>
                  </a:cubicBezTo>
                  <a:cubicBezTo>
                    <a:pt x="46411" y="9850"/>
                    <a:pt x="41110" y="9289"/>
                    <a:pt x="39337" y="9289"/>
                  </a:cubicBezTo>
                  <a:cubicBezTo>
                    <a:pt x="38981" y="9289"/>
                    <a:pt x="38767" y="9311"/>
                    <a:pt x="38767" y="9311"/>
                  </a:cubicBezTo>
                  <a:cubicBezTo>
                    <a:pt x="38767" y="6037"/>
                    <a:pt x="34493" y="3739"/>
                    <a:pt x="31707" y="2739"/>
                  </a:cubicBezTo>
                  <a:cubicBezTo>
                    <a:pt x="28944" y="1727"/>
                    <a:pt x="28385" y="1"/>
                    <a:pt x="28385"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7" name="صورة 126" descr="صورة تحتوي على نص&#10;&#10;تم إنشاء الوصف تلقائياً">
              <a:extLst>
                <a:ext uri="{FF2B5EF4-FFF2-40B4-BE49-F238E27FC236}">
                  <a16:creationId xmlns:a16="http://schemas.microsoft.com/office/drawing/2014/main" id="{679A73CA-C3FE-4E98-97F0-0D8D5F5715D7}"/>
                </a:ext>
              </a:extLst>
            </p:cNvPr>
            <p:cNvPicPr>
              <a:picLocks noChangeAspect="1"/>
            </p:cNvPicPr>
            <p:nvPr/>
          </p:nvPicPr>
          <p:blipFill>
            <a:blip r:embed="rId3"/>
            <a:stretch>
              <a:fillRect/>
            </a:stretch>
          </p:blipFill>
          <p:spPr>
            <a:xfrm>
              <a:off x="1333025" y="3465928"/>
              <a:ext cx="1572017" cy="928918"/>
            </a:xfrm>
            <a:prstGeom prst="rect">
              <a:avLst/>
            </a:prstGeom>
            <a:effectLst/>
          </p:spPr>
        </p:pic>
        <p:grpSp>
          <p:nvGrpSpPr>
            <p:cNvPr id="1143" name="Google Shape;1143;p29"/>
            <p:cNvGrpSpPr/>
            <p:nvPr/>
          </p:nvGrpSpPr>
          <p:grpSpPr>
            <a:xfrm>
              <a:off x="1828953" y="1771906"/>
              <a:ext cx="558125" cy="536100"/>
              <a:chOff x="6535925" y="-2669850"/>
              <a:chExt cx="558125" cy="536100"/>
            </a:xfrm>
          </p:grpSpPr>
          <p:sp>
            <p:nvSpPr>
              <p:cNvPr id="1144" name="Google Shape;1144;p29"/>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9"/>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9"/>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wd">
                                    <p:tmPct val="10000"/>
                                  </p:iterate>
                                  <p:childTnLst>
                                    <p:set>
                                      <p:cBhvr>
                                        <p:cTn id="11" dur="1" fill="hold">
                                          <p:stCondLst>
                                            <p:cond delay="0"/>
                                          </p:stCondLst>
                                        </p:cTn>
                                        <p:tgtEl>
                                          <p:spTgt spid="122"/>
                                        </p:tgtEl>
                                        <p:attrNameLst>
                                          <p:attrName>style.visibility</p:attrName>
                                        </p:attrNameLst>
                                      </p:cBhvr>
                                      <p:to>
                                        <p:strVal val="visible"/>
                                      </p:to>
                                    </p:set>
                                    <p:anim calcmode="lin" valueType="num">
                                      <p:cBhvr>
                                        <p:cTn id="12" dur="750" fill="hold"/>
                                        <p:tgtEl>
                                          <p:spTgt spid="122"/>
                                        </p:tgtEl>
                                        <p:attrNameLst>
                                          <p:attrName>ppt_x</p:attrName>
                                        </p:attrNameLst>
                                      </p:cBhvr>
                                      <p:tavLst>
                                        <p:tav tm="0">
                                          <p:val>
                                            <p:strVal val="#ppt_x"/>
                                          </p:val>
                                        </p:tav>
                                        <p:tav tm="50000">
                                          <p:val>
                                            <p:strVal val="#ppt_x+.1"/>
                                          </p:val>
                                        </p:tav>
                                        <p:tav tm="100000">
                                          <p:val>
                                            <p:strVal val="#ppt_x"/>
                                          </p:val>
                                        </p:tav>
                                      </p:tavLst>
                                    </p:anim>
                                    <p:anim calcmode="lin" valueType="num">
                                      <p:cBhvr>
                                        <p:cTn id="13" dur="750" fill="hold"/>
                                        <p:tgtEl>
                                          <p:spTgt spid="122"/>
                                        </p:tgtEl>
                                        <p:attrNameLst>
                                          <p:attrName>ppt_y</p:attrName>
                                        </p:attrNameLst>
                                      </p:cBhvr>
                                      <p:tavLst>
                                        <p:tav tm="0">
                                          <p:val>
                                            <p:strVal val="#ppt_y"/>
                                          </p:val>
                                        </p:tav>
                                        <p:tav tm="100000">
                                          <p:val>
                                            <p:strVal val="#ppt_y"/>
                                          </p:val>
                                        </p:tav>
                                      </p:tavLst>
                                    </p:anim>
                                    <p:anim calcmode="lin" valueType="num">
                                      <p:cBhvr>
                                        <p:cTn id="14" dur="750" fill="hold"/>
                                        <p:tgtEl>
                                          <p:spTgt spid="122"/>
                                        </p:tgtEl>
                                        <p:attrNameLst>
                                          <p:attrName>ppt_h</p:attrName>
                                        </p:attrNameLst>
                                      </p:cBhvr>
                                      <p:tavLst>
                                        <p:tav tm="0">
                                          <p:val>
                                            <p:strVal val="#ppt_h/10"/>
                                          </p:val>
                                        </p:tav>
                                        <p:tav tm="50000">
                                          <p:val>
                                            <p:strVal val="#ppt_h+.01"/>
                                          </p:val>
                                        </p:tav>
                                        <p:tav tm="100000">
                                          <p:val>
                                            <p:strVal val="#ppt_h"/>
                                          </p:val>
                                        </p:tav>
                                      </p:tavLst>
                                    </p:anim>
                                    <p:anim calcmode="lin" valueType="num">
                                      <p:cBhvr>
                                        <p:cTn id="15" dur="750" fill="hold"/>
                                        <p:tgtEl>
                                          <p:spTgt spid="122"/>
                                        </p:tgtEl>
                                        <p:attrNameLst>
                                          <p:attrName>ppt_w</p:attrName>
                                        </p:attrNameLst>
                                      </p:cBhvr>
                                      <p:tavLst>
                                        <p:tav tm="0">
                                          <p:val>
                                            <p:strVal val="#ppt_w/10"/>
                                          </p:val>
                                        </p:tav>
                                        <p:tav tm="50000">
                                          <p:val>
                                            <p:strVal val="#ppt_w+.01"/>
                                          </p:val>
                                        </p:tav>
                                        <p:tav tm="100000">
                                          <p:val>
                                            <p:strVal val="#ppt_w"/>
                                          </p:val>
                                        </p:tav>
                                      </p:tavLst>
                                    </p:anim>
                                    <p:animEffect transition="in" filter="fade">
                                      <p:cBhvr>
                                        <p:cTn id="16" dur="750" tmFilter="0,0; .5, 1; 1, 1"/>
                                        <p:tgtEl>
                                          <p:spTgt spid="122"/>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500" fill="hold"/>
                                        <p:tgtEl>
                                          <p:spTgt spid="44"/>
                                        </p:tgtEl>
                                        <p:attrNameLst>
                                          <p:attrName>ppt_w</p:attrName>
                                        </p:attrNameLst>
                                      </p:cBhvr>
                                      <p:tavLst>
                                        <p:tav tm="0">
                                          <p:val>
                                            <p:fltVal val="0"/>
                                          </p:val>
                                        </p:tav>
                                        <p:tav tm="100000">
                                          <p:val>
                                            <p:strVal val="#ppt_w"/>
                                          </p:val>
                                        </p:tav>
                                      </p:tavLst>
                                    </p:anim>
                                    <p:anim calcmode="lin" valueType="num">
                                      <p:cBhvr>
                                        <p:cTn id="22" dur="500" fill="hold"/>
                                        <p:tgtEl>
                                          <p:spTgt spid="44"/>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41" presetClass="entr" presetSubtype="0" fill="hold" grpId="0" nodeType="afterEffect">
                                  <p:stCondLst>
                                    <p:cond delay="0"/>
                                  </p:stCondLst>
                                  <p:iterate type="wd">
                                    <p:tmPct val="10000"/>
                                  </p:iterate>
                                  <p:childTnLst>
                                    <p:set>
                                      <p:cBhvr>
                                        <p:cTn id="25" dur="1" fill="hold">
                                          <p:stCondLst>
                                            <p:cond delay="0"/>
                                          </p:stCondLst>
                                        </p:cTn>
                                        <p:tgtEl>
                                          <p:spTgt spid="123"/>
                                        </p:tgtEl>
                                        <p:attrNameLst>
                                          <p:attrName>style.visibility</p:attrName>
                                        </p:attrNameLst>
                                      </p:cBhvr>
                                      <p:to>
                                        <p:strVal val="visible"/>
                                      </p:to>
                                    </p:set>
                                    <p:anim calcmode="lin" valueType="num">
                                      <p:cBhvr>
                                        <p:cTn id="26" dur="750" fill="hold"/>
                                        <p:tgtEl>
                                          <p:spTgt spid="123"/>
                                        </p:tgtEl>
                                        <p:attrNameLst>
                                          <p:attrName>ppt_x</p:attrName>
                                        </p:attrNameLst>
                                      </p:cBhvr>
                                      <p:tavLst>
                                        <p:tav tm="0">
                                          <p:val>
                                            <p:strVal val="#ppt_x"/>
                                          </p:val>
                                        </p:tav>
                                        <p:tav tm="50000">
                                          <p:val>
                                            <p:strVal val="#ppt_x+.1"/>
                                          </p:val>
                                        </p:tav>
                                        <p:tav tm="100000">
                                          <p:val>
                                            <p:strVal val="#ppt_x"/>
                                          </p:val>
                                        </p:tav>
                                      </p:tavLst>
                                    </p:anim>
                                    <p:anim calcmode="lin" valueType="num">
                                      <p:cBhvr>
                                        <p:cTn id="27" dur="750" fill="hold"/>
                                        <p:tgtEl>
                                          <p:spTgt spid="123"/>
                                        </p:tgtEl>
                                        <p:attrNameLst>
                                          <p:attrName>ppt_y</p:attrName>
                                        </p:attrNameLst>
                                      </p:cBhvr>
                                      <p:tavLst>
                                        <p:tav tm="0">
                                          <p:val>
                                            <p:strVal val="#ppt_y"/>
                                          </p:val>
                                        </p:tav>
                                        <p:tav tm="100000">
                                          <p:val>
                                            <p:strVal val="#ppt_y"/>
                                          </p:val>
                                        </p:tav>
                                      </p:tavLst>
                                    </p:anim>
                                    <p:anim calcmode="lin" valueType="num">
                                      <p:cBhvr>
                                        <p:cTn id="28" dur="750" fill="hold"/>
                                        <p:tgtEl>
                                          <p:spTgt spid="123"/>
                                        </p:tgtEl>
                                        <p:attrNameLst>
                                          <p:attrName>ppt_h</p:attrName>
                                        </p:attrNameLst>
                                      </p:cBhvr>
                                      <p:tavLst>
                                        <p:tav tm="0">
                                          <p:val>
                                            <p:strVal val="#ppt_h/10"/>
                                          </p:val>
                                        </p:tav>
                                        <p:tav tm="50000">
                                          <p:val>
                                            <p:strVal val="#ppt_h+.01"/>
                                          </p:val>
                                        </p:tav>
                                        <p:tav tm="100000">
                                          <p:val>
                                            <p:strVal val="#ppt_h"/>
                                          </p:val>
                                        </p:tav>
                                      </p:tavLst>
                                    </p:anim>
                                    <p:anim calcmode="lin" valueType="num">
                                      <p:cBhvr>
                                        <p:cTn id="29" dur="750" fill="hold"/>
                                        <p:tgtEl>
                                          <p:spTgt spid="123"/>
                                        </p:tgtEl>
                                        <p:attrNameLst>
                                          <p:attrName>ppt_w</p:attrName>
                                        </p:attrNameLst>
                                      </p:cBhvr>
                                      <p:tavLst>
                                        <p:tav tm="0">
                                          <p:val>
                                            <p:strVal val="#ppt_w/10"/>
                                          </p:val>
                                        </p:tav>
                                        <p:tav tm="50000">
                                          <p:val>
                                            <p:strVal val="#ppt_w+.01"/>
                                          </p:val>
                                        </p:tav>
                                        <p:tav tm="100000">
                                          <p:val>
                                            <p:strVal val="#ppt_w"/>
                                          </p:val>
                                        </p:tav>
                                      </p:tavLst>
                                    </p:anim>
                                    <p:animEffect transition="in" filter="fade">
                                      <p:cBhvr>
                                        <p:cTn id="30" dur="750" tmFilter="0,0; .5, 1; 1, 1"/>
                                        <p:tgtEl>
                                          <p:spTgt spid="123"/>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p:cTn id="35" dur="500" fill="hold"/>
                                        <p:tgtEl>
                                          <p:spTgt spid="49"/>
                                        </p:tgtEl>
                                        <p:attrNameLst>
                                          <p:attrName>ppt_w</p:attrName>
                                        </p:attrNameLst>
                                      </p:cBhvr>
                                      <p:tavLst>
                                        <p:tav tm="0">
                                          <p:val>
                                            <p:fltVal val="0"/>
                                          </p:val>
                                        </p:tav>
                                        <p:tav tm="100000">
                                          <p:val>
                                            <p:strVal val="#ppt_w"/>
                                          </p:val>
                                        </p:tav>
                                      </p:tavLst>
                                    </p:anim>
                                    <p:anim calcmode="lin" valueType="num">
                                      <p:cBhvr>
                                        <p:cTn id="36" dur="500" fill="hold"/>
                                        <p:tgtEl>
                                          <p:spTgt spid="49"/>
                                        </p:tgtEl>
                                        <p:attrNameLst>
                                          <p:attrName>ppt_h</p:attrName>
                                        </p:attrNameLst>
                                      </p:cBhvr>
                                      <p:tavLst>
                                        <p:tav tm="0">
                                          <p:val>
                                            <p:fltVal val="0"/>
                                          </p:val>
                                        </p:tav>
                                        <p:tav tm="100000">
                                          <p:val>
                                            <p:strVal val="#ppt_h"/>
                                          </p:val>
                                        </p:tav>
                                      </p:tavLst>
                                    </p:anim>
                                  </p:childTnLst>
                                </p:cTn>
                              </p:par>
                            </p:childTnLst>
                          </p:cTn>
                        </p:par>
                        <p:par>
                          <p:cTn id="37" fill="hold">
                            <p:stCondLst>
                              <p:cond delay="500"/>
                            </p:stCondLst>
                            <p:childTnLst>
                              <p:par>
                                <p:cTn id="38" presetID="41" presetClass="entr" presetSubtype="0" fill="hold" grpId="0" nodeType="afterEffect">
                                  <p:stCondLst>
                                    <p:cond delay="0"/>
                                  </p:stCondLst>
                                  <p:iterate type="wd">
                                    <p:tmPct val="10000"/>
                                  </p:iterate>
                                  <p:childTnLst>
                                    <p:set>
                                      <p:cBhvr>
                                        <p:cTn id="39" dur="1" fill="hold">
                                          <p:stCondLst>
                                            <p:cond delay="0"/>
                                          </p:stCondLst>
                                        </p:cTn>
                                        <p:tgtEl>
                                          <p:spTgt spid="124"/>
                                        </p:tgtEl>
                                        <p:attrNameLst>
                                          <p:attrName>style.visibility</p:attrName>
                                        </p:attrNameLst>
                                      </p:cBhvr>
                                      <p:to>
                                        <p:strVal val="visible"/>
                                      </p:to>
                                    </p:set>
                                    <p:anim calcmode="lin" valueType="num">
                                      <p:cBhvr>
                                        <p:cTn id="40" dur="750" fill="hold"/>
                                        <p:tgtEl>
                                          <p:spTgt spid="124"/>
                                        </p:tgtEl>
                                        <p:attrNameLst>
                                          <p:attrName>ppt_x</p:attrName>
                                        </p:attrNameLst>
                                      </p:cBhvr>
                                      <p:tavLst>
                                        <p:tav tm="0">
                                          <p:val>
                                            <p:strVal val="#ppt_x"/>
                                          </p:val>
                                        </p:tav>
                                        <p:tav tm="50000">
                                          <p:val>
                                            <p:strVal val="#ppt_x+.1"/>
                                          </p:val>
                                        </p:tav>
                                        <p:tav tm="100000">
                                          <p:val>
                                            <p:strVal val="#ppt_x"/>
                                          </p:val>
                                        </p:tav>
                                      </p:tavLst>
                                    </p:anim>
                                    <p:anim calcmode="lin" valueType="num">
                                      <p:cBhvr>
                                        <p:cTn id="41" dur="750" fill="hold"/>
                                        <p:tgtEl>
                                          <p:spTgt spid="124"/>
                                        </p:tgtEl>
                                        <p:attrNameLst>
                                          <p:attrName>ppt_y</p:attrName>
                                        </p:attrNameLst>
                                      </p:cBhvr>
                                      <p:tavLst>
                                        <p:tav tm="0">
                                          <p:val>
                                            <p:strVal val="#ppt_y"/>
                                          </p:val>
                                        </p:tav>
                                        <p:tav tm="100000">
                                          <p:val>
                                            <p:strVal val="#ppt_y"/>
                                          </p:val>
                                        </p:tav>
                                      </p:tavLst>
                                    </p:anim>
                                    <p:anim calcmode="lin" valueType="num">
                                      <p:cBhvr>
                                        <p:cTn id="42" dur="750" fill="hold"/>
                                        <p:tgtEl>
                                          <p:spTgt spid="124"/>
                                        </p:tgtEl>
                                        <p:attrNameLst>
                                          <p:attrName>ppt_h</p:attrName>
                                        </p:attrNameLst>
                                      </p:cBhvr>
                                      <p:tavLst>
                                        <p:tav tm="0">
                                          <p:val>
                                            <p:strVal val="#ppt_h/10"/>
                                          </p:val>
                                        </p:tav>
                                        <p:tav tm="50000">
                                          <p:val>
                                            <p:strVal val="#ppt_h+.01"/>
                                          </p:val>
                                        </p:tav>
                                        <p:tav tm="100000">
                                          <p:val>
                                            <p:strVal val="#ppt_h"/>
                                          </p:val>
                                        </p:tav>
                                      </p:tavLst>
                                    </p:anim>
                                    <p:anim calcmode="lin" valueType="num">
                                      <p:cBhvr>
                                        <p:cTn id="43" dur="750" fill="hold"/>
                                        <p:tgtEl>
                                          <p:spTgt spid="124"/>
                                        </p:tgtEl>
                                        <p:attrNameLst>
                                          <p:attrName>ppt_w</p:attrName>
                                        </p:attrNameLst>
                                      </p:cBhvr>
                                      <p:tavLst>
                                        <p:tav tm="0">
                                          <p:val>
                                            <p:strVal val="#ppt_w/10"/>
                                          </p:val>
                                        </p:tav>
                                        <p:tav tm="50000">
                                          <p:val>
                                            <p:strVal val="#ppt_w+.01"/>
                                          </p:val>
                                        </p:tav>
                                        <p:tav tm="100000">
                                          <p:val>
                                            <p:strVal val="#ppt_w"/>
                                          </p:val>
                                        </p:tav>
                                      </p:tavLst>
                                    </p:anim>
                                    <p:animEffect transition="in" filter="fade">
                                      <p:cBhvr>
                                        <p:cTn id="44" dur="750" tmFilter="0,0; .5, 1; 1, 1"/>
                                        <p:tgtEl>
                                          <p:spTgt spid="124"/>
                                        </p:tgtEl>
                                      </p:cBhvr>
                                    </p:animEffect>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nodeType="clickEffect">
                                  <p:stCondLst>
                                    <p:cond delay="0"/>
                                  </p:stCondLst>
                                  <p:childTnLst>
                                    <p:set>
                                      <p:cBhvr>
                                        <p:cTn id="48" dur="1" fill="hold">
                                          <p:stCondLst>
                                            <p:cond delay="0"/>
                                          </p:stCondLst>
                                        </p:cTn>
                                        <p:tgtEl>
                                          <p:spTgt spid="54"/>
                                        </p:tgtEl>
                                        <p:attrNameLst>
                                          <p:attrName>style.visibility</p:attrName>
                                        </p:attrNameLst>
                                      </p:cBhvr>
                                      <p:to>
                                        <p:strVal val="visible"/>
                                      </p:to>
                                    </p:set>
                                    <p:anim calcmode="lin" valueType="num">
                                      <p:cBhvr>
                                        <p:cTn id="49" dur="500" fill="hold"/>
                                        <p:tgtEl>
                                          <p:spTgt spid="54"/>
                                        </p:tgtEl>
                                        <p:attrNameLst>
                                          <p:attrName>ppt_w</p:attrName>
                                        </p:attrNameLst>
                                      </p:cBhvr>
                                      <p:tavLst>
                                        <p:tav tm="0">
                                          <p:val>
                                            <p:fltVal val="0"/>
                                          </p:val>
                                        </p:tav>
                                        <p:tav tm="100000">
                                          <p:val>
                                            <p:strVal val="#ppt_w"/>
                                          </p:val>
                                        </p:tav>
                                      </p:tavLst>
                                    </p:anim>
                                    <p:anim calcmode="lin" valueType="num">
                                      <p:cBhvr>
                                        <p:cTn id="50" dur="500" fill="hold"/>
                                        <p:tgtEl>
                                          <p:spTgt spid="54"/>
                                        </p:tgtEl>
                                        <p:attrNameLst>
                                          <p:attrName>ppt_h</p:attrName>
                                        </p:attrNameLst>
                                      </p:cBhvr>
                                      <p:tavLst>
                                        <p:tav tm="0">
                                          <p:val>
                                            <p:fltVal val="0"/>
                                          </p:val>
                                        </p:tav>
                                        <p:tav tm="100000">
                                          <p:val>
                                            <p:strVal val="#ppt_h"/>
                                          </p:val>
                                        </p:tav>
                                      </p:tavLst>
                                    </p:anim>
                                  </p:childTnLst>
                                </p:cTn>
                              </p:par>
                            </p:childTnLst>
                          </p:cTn>
                        </p:par>
                        <p:par>
                          <p:cTn id="51" fill="hold">
                            <p:stCondLst>
                              <p:cond delay="500"/>
                            </p:stCondLst>
                            <p:childTnLst>
                              <p:par>
                                <p:cTn id="52" presetID="41" presetClass="entr" presetSubtype="0" fill="hold" grpId="0" nodeType="afterEffect">
                                  <p:stCondLst>
                                    <p:cond delay="0"/>
                                  </p:stCondLst>
                                  <p:iterate type="wd">
                                    <p:tmPct val="10000"/>
                                  </p:iterate>
                                  <p:childTnLst>
                                    <p:set>
                                      <p:cBhvr>
                                        <p:cTn id="53" dur="1" fill="hold">
                                          <p:stCondLst>
                                            <p:cond delay="0"/>
                                          </p:stCondLst>
                                        </p:cTn>
                                        <p:tgtEl>
                                          <p:spTgt spid="125"/>
                                        </p:tgtEl>
                                        <p:attrNameLst>
                                          <p:attrName>style.visibility</p:attrName>
                                        </p:attrNameLst>
                                      </p:cBhvr>
                                      <p:to>
                                        <p:strVal val="visible"/>
                                      </p:to>
                                    </p:set>
                                    <p:anim calcmode="lin" valueType="num">
                                      <p:cBhvr>
                                        <p:cTn id="54" dur="750" fill="hold"/>
                                        <p:tgtEl>
                                          <p:spTgt spid="125"/>
                                        </p:tgtEl>
                                        <p:attrNameLst>
                                          <p:attrName>ppt_x</p:attrName>
                                        </p:attrNameLst>
                                      </p:cBhvr>
                                      <p:tavLst>
                                        <p:tav tm="0">
                                          <p:val>
                                            <p:strVal val="#ppt_x"/>
                                          </p:val>
                                        </p:tav>
                                        <p:tav tm="50000">
                                          <p:val>
                                            <p:strVal val="#ppt_x+.1"/>
                                          </p:val>
                                        </p:tav>
                                        <p:tav tm="100000">
                                          <p:val>
                                            <p:strVal val="#ppt_x"/>
                                          </p:val>
                                        </p:tav>
                                      </p:tavLst>
                                    </p:anim>
                                    <p:anim calcmode="lin" valueType="num">
                                      <p:cBhvr>
                                        <p:cTn id="55" dur="750" fill="hold"/>
                                        <p:tgtEl>
                                          <p:spTgt spid="125"/>
                                        </p:tgtEl>
                                        <p:attrNameLst>
                                          <p:attrName>ppt_y</p:attrName>
                                        </p:attrNameLst>
                                      </p:cBhvr>
                                      <p:tavLst>
                                        <p:tav tm="0">
                                          <p:val>
                                            <p:strVal val="#ppt_y"/>
                                          </p:val>
                                        </p:tav>
                                        <p:tav tm="100000">
                                          <p:val>
                                            <p:strVal val="#ppt_y"/>
                                          </p:val>
                                        </p:tav>
                                      </p:tavLst>
                                    </p:anim>
                                    <p:anim calcmode="lin" valueType="num">
                                      <p:cBhvr>
                                        <p:cTn id="56" dur="750" fill="hold"/>
                                        <p:tgtEl>
                                          <p:spTgt spid="125"/>
                                        </p:tgtEl>
                                        <p:attrNameLst>
                                          <p:attrName>ppt_h</p:attrName>
                                        </p:attrNameLst>
                                      </p:cBhvr>
                                      <p:tavLst>
                                        <p:tav tm="0">
                                          <p:val>
                                            <p:strVal val="#ppt_h/10"/>
                                          </p:val>
                                        </p:tav>
                                        <p:tav tm="50000">
                                          <p:val>
                                            <p:strVal val="#ppt_h+.01"/>
                                          </p:val>
                                        </p:tav>
                                        <p:tav tm="100000">
                                          <p:val>
                                            <p:strVal val="#ppt_h"/>
                                          </p:val>
                                        </p:tav>
                                      </p:tavLst>
                                    </p:anim>
                                    <p:anim calcmode="lin" valueType="num">
                                      <p:cBhvr>
                                        <p:cTn id="57" dur="750" fill="hold"/>
                                        <p:tgtEl>
                                          <p:spTgt spid="125"/>
                                        </p:tgtEl>
                                        <p:attrNameLst>
                                          <p:attrName>ppt_w</p:attrName>
                                        </p:attrNameLst>
                                      </p:cBhvr>
                                      <p:tavLst>
                                        <p:tav tm="0">
                                          <p:val>
                                            <p:strVal val="#ppt_w/10"/>
                                          </p:val>
                                        </p:tav>
                                        <p:tav tm="50000">
                                          <p:val>
                                            <p:strVal val="#ppt_w+.01"/>
                                          </p:val>
                                        </p:tav>
                                        <p:tav tm="100000">
                                          <p:val>
                                            <p:strVal val="#ppt_w"/>
                                          </p:val>
                                        </p:tav>
                                      </p:tavLst>
                                    </p:anim>
                                    <p:animEffect transition="in" filter="fade">
                                      <p:cBhvr>
                                        <p:cTn id="58" dur="750" tmFilter="0,0; .5, 1; 1, 1"/>
                                        <p:tgtEl>
                                          <p:spTgt spid="125"/>
                                        </p:tgtEl>
                                      </p:cBhvr>
                                    </p:animEffect>
                                  </p:childTnLst>
                                </p:cTn>
                              </p:par>
                            </p:childTnLst>
                          </p:cTn>
                        </p:par>
                      </p:childTnLst>
                    </p:cTn>
                  </p:par>
                  <p:par>
                    <p:cTn id="59" fill="hold">
                      <p:stCondLst>
                        <p:cond delay="indefinite"/>
                      </p:stCondLst>
                      <p:childTnLst>
                        <p:par>
                          <p:cTn id="60" fill="hold">
                            <p:stCondLst>
                              <p:cond delay="0"/>
                            </p:stCondLst>
                            <p:childTnLst>
                              <p:par>
                                <p:cTn id="61" presetID="23" presetClass="entr" presetSubtype="16" fill="hold" nodeType="clickEffect">
                                  <p:stCondLst>
                                    <p:cond delay="0"/>
                                  </p:stCondLst>
                                  <p:childTnLst>
                                    <p:set>
                                      <p:cBhvr>
                                        <p:cTn id="62" dur="1" fill="hold">
                                          <p:stCondLst>
                                            <p:cond delay="0"/>
                                          </p:stCondLst>
                                        </p:cTn>
                                        <p:tgtEl>
                                          <p:spTgt spid="64"/>
                                        </p:tgtEl>
                                        <p:attrNameLst>
                                          <p:attrName>style.visibility</p:attrName>
                                        </p:attrNameLst>
                                      </p:cBhvr>
                                      <p:to>
                                        <p:strVal val="visible"/>
                                      </p:to>
                                    </p:set>
                                    <p:anim calcmode="lin" valueType="num">
                                      <p:cBhvr>
                                        <p:cTn id="63" dur="500" fill="hold"/>
                                        <p:tgtEl>
                                          <p:spTgt spid="64"/>
                                        </p:tgtEl>
                                        <p:attrNameLst>
                                          <p:attrName>ppt_w</p:attrName>
                                        </p:attrNameLst>
                                      </p:cBhvr>
                                      <p:tavLst>
                                        <p:tav tm="0">
                                          <p:val>
                                            <p:fltVal val="0"/>
                                          </p:val>
                                        </p:tav>
                                        <p:tav tm="100000">
                                          <p:val>
                                            <p:strVal val="#ppt_w"/>
                                          </p:val>
                                        </p:tav>
                                      </p:tavLst>
                                    </p:anim>
                                    <p:anim calcmode="lin" valueType="num">
                                      <p:cBhvr>
                                        <p:cTn id="64" dur="500" fill="hold"/>
                                        <p:tgtEl>
                                          <p:spTgt spid="64"/>
                                        </p:tgtEl>
                                        <p:attrNameLst>
                                          <p:attrName>ppt_h</p:attrName>
                                        </p:attrNameLst>
                                      </p:cBhvr>
                                      <p:tavLst>
                                        <p:tav tm="0">
                                          <p:val>
                                            <p:fltVal val="0"/>
                                          </p:val>
                                        </p:tav>
                                        <p:tav tm="100000">
                                          <p:val>
                                            <p:strVal val="#ppt_h"/>
                                          </p:val>
                                        </p:tav>
                                      </p:tavLst>
                                    </p:anim>
                                  </p:childTnLst>
                                </p:cTn>
                              </p:par>
                            </p:childTnLst>
                          </p:cTn>
                        </p:par>
                        <p:par>
                          <p:cTn id="65" fill="hold">
                            <p:stCondLst>
                              <p:cond delay="500"/>
                            </p:stCondLst>
                            <p:childTnLst>
                              <p:par>
                                <p:cTn id="66" presetID="41" presetClass="entr" presetSubtype="0" fill="hold" grpId="0" nodeType="afterEffect">
                                  <p:stCondLst>
                                    <p:cond delay="0"/>
                                  </p:stCondLst>
                                  <p:iterate type="wd">
                                    <p:tmPct val="10000"/>
                                  </p:iterate>
                                  <p:childTnLst>
                                    <p:set>
                                      <p:cBhvr>
                                        <p:cTn id="67" dur="1" fill="hold">
                                          <p:stCondLst>
                                            <p:cond delay="0"/>
                                          </p:stCondLst>
                                        </p:cTn>
                                        <p:tgtEl>
                                          <p:spTgt spid="126"/>
                                        </p:tgtEl>
                                        <p:attrNameLst>
                                          <p:attrName>style.visibility</p:attrName>
                                        </p:attrNameLst>
                                      </p:cBhvr>
                                      <p:to>
                                        <p:strVal val="visible"/>
                                      </p:to>
                                    </p:set>
                                    <p:anim calcmode="lin" valueType="num">
                                      <p:cBhvr>
                                        <p:cTn id="68" dur="750" fill="hold"/>
                                        <p:tgtEl>
                                          <p:spTgt spid="126"/>
                                        </p:tgtEl>
                                        <p:attrNameLst>
                                          <p:attrName>ppt_x</p:attrName>
                                        </p:attrNameLst>
                                      </p:cBhvr>
                                      <p:tavLst>
                                        <p:tav tm="0">
                                          <p:val>
                                            <p:strVal val="#ppt_x"/>
                                          </p:val>
                                        </p:tav>
                                        <p:tav tm="50000">
                                          <p:val>
                                            <p:strVal val="#ppt_x+.1"/>
                                          </p:val>
                                        </p:tav>
                                        <p:tav tm="100000">
                                          <p:val>
                                            <p:strVal val="#ppt_x"/>
                                          </p:val>
                                        </p:tav>
                                      </p:tavLst>
                                    </p:anim>
                                    <p:anim calcmode="lin" valueType="num">
                                      <p:cBhvr>
                                        <p:cTn id="69" dur="750" fill="hold"/>
                                        <p:tgtEl>
                                          <p:spTgt spid="126"/>
                                        </p:tgtEl>
                                        <p:attrNameLst>
                                          <p:attrName>ppt_y</p:attrName>
                                        </p:attrNameLst>
                                      </p:cBhvr>
                                      <p:tavLst>
                                        <p:tav tm="0">
                                          <p:val>
                                            <p:strVal val="#ppt_y"/>
                                          </p:val>
                                        </p:tav>
                                        <p:tav tm="100000">
                                          <p:val>
                                            <p:strVal val="#ppt_y"/>
                                          </p:val>
                                        </p:tav>
                                      </p:tavLst>
                                    </p:anim>
                                    <p:anim calcmode="lin" valueType="num">
                                      <p:cBhvr>
                                        <p:cTn id="70" dur="750" fill="hold"/>
                                        <p:tgtEl>
                                          <p:spTgt spid="126"/>
                                        </p:tgtEl>
                                        <p:attrNameLst>
                                          <p:attrName>ppt_h</p:attrName>
                                        </p:attrNameLst>
                                      </p:cBhvr>
                                      <p:tavLst>
                                        <p:tav tm="0">
                                          <p:val>
                                            <p:strVal val="#ppt_h/10"/>
                                          </p:val>
                                        </p:tav>
                                        <p:tav tm="50000">
                                          <p:val>
                                            <p:strVal val="#ppt_h+.01"/>
                                          </p:val>
                                        </p:tav>
                                        <p:tav tm="100000">
                                          <p:val>
                                            <p:strVal val="#ppt_h"/>
                                          </p:val>
                                        </p:tav>
                                      </p:tavLst>
                                    </p:anim>
                                    <p:anim calcmode="lin" valueType="num">
                                      <p:cBhvr>
                                        <p:cTn id="71" dur="750" fill="hold"/>
                                        <p:tgtEl>
                                          <p:spTgt spid="126"/>
                                        </p:tgtEl>
                                        <p:attrNameLst>
                                          <p:attrName>ppt_w</p:attrName>
                                        </p:attrNameLst>
                                      </p:cBhvr>
                                      <p:tavLst>
                                        <p:tav tm="0">
                                          <p:val>
                                            <p:strVal val="#ppt_w/10"/>
                                          </p:val>
                                        </p:tav>
                                        <p:tav tm="50000">
                                          <p:val>
                                            <p:strVal val="#ppt_w+.01"/>
                                          </p:val>
                                        </p:tav>
                                        <p:tav tm="100000">
                                          <p:val>
                                            <p:strVal val="#ppt_w"/>
                                          </p:val>
                                        </p:tav>
                                      </p:tavLst>
                                    </p:anim>
                                    <p:animEffect transition="in" filter="fade">
                                      <p:cBhvr>
                                        <p:cTn id="72" dur="750" tmFilter="0,0; .5, 1; 1, 1"/>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123" grpId="0"/>
      <p:bldP spid="124" grpId="0"/>
      <p:bldP spid="125" grpId="0"/>
      <p:bldP spid="1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grpSp>
        <p:nvGrpSpPr>
          <p:cNvPr id="1151" name="Google Shape;1151;p29"/>
          <p:cNvGrpSpPr/>
          <p:nvPr/>
        </p:nvGrpSpPr>
        <p:grpSpPr>
          <a:xfrm>
            <a:off x="3473583" y="-118049"/>
            <a:ext cx="454448" cy="1887747"/>
            <a:chOff x="3846700" y="-166175"/>
            <a:chExt cx="454448" cy="1887747"/>
          </a:xfrm>
        </p:grpSpPr>
        <p:sp>
          <p:nvSpPr>
            <p:cNvPr id="1152" name="Google Shape;1152;p29"/>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9"/>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9"/>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5" name="Google Shape;1155;p29"/>
          <p:cNvGrpSpPr/>
          <p:nvPr/>
        </p:nvGrpSpPr>
        <p:grpSpPr>
          <a:xfrm>
            <a:off x="2400541" y="-24152"/>
            <a:ext cx="454448" cy="1031850"/>
            <a:chOff x="3846700" y="689722"/>
            <a:chExt cx="454448" cy="1031850"/>
          </a:xfrm>
        </p:grpSpPr>
        <p:sp>
          <p:nvSpPr>
            <p:cNvPr id="1156" name="Google Shape;1156;p29"/>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9"/>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8" name="Google Shape;1158;p29"/>
          <p:cNvGrpSpPr/>
          <p:nvPr/>
        </p:nvGrpSpPr>
        <p:grpSpPr>
          <a:xfrm>
            <a:off x="1327500" y="-24152"/>
            <a:ext cx="454448" cy="1031850"/>
            <a:chOff x="3846700" y="689722"/>
            <a:chExt cx="454448" cy="1031850"/>
          </a:xfrm>
        </p:grpSpPr>
        <p:sp>
          <p:nvSpPr>
            <p:cNvPr id="1159" name="Google Shape;1159;p29"/>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9"/>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1" name="Google Shape;1161;p29"/>
          <p:cNvGrpSpPr/>
          <p:nvPr/>
        </p:nvGrpSpPr>
        <p:grpSpPr>
          <a:xfrm>
            <a:off x="254458" y="-118049"/>
            <a:ext cx="454448" cy="1887747"/>
            <a:chOff x="3846700" y="-166175"/>
            <a:chExt cx="454448" cy="1887747"/>
          </a:xfrm>
        </p:grpSpPr>
        <p:sp>
          <p:nvSpPr>
            <p:cNvPr id="1162" name="Google Shape;1162;p29"/>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9"/>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9"/>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مجموعة 5"/>
          <p:cNvGrpSpPr/>
          <p:nvPr/>
        </p:nvGrpSpPr>
        <p:grpSpPr>
          <a:xfrm>
            <a:off x="8623303" y="1248289"/>
            <a:ext cx="425282" cy="580622"/>
            <a:chOff x="8599086" y="1498151"/>
            <a:chExt cx="452387" cy="660927"/>
          </a:xfrm>
        </p:grpSpPr>
        <p:grpSp>
          <p:nvGrpSpPr>
            <p:cNvPr id="39" name="Google Shape;1581;p38"/>
            <p:cNvGrpSpPr/>
            <p:nvPr/>
          </p:nvGrpSpPr>
          <p:grpSpPr>
            <a:xfrm rot="5400000">
              <a:off x="8493875" y="1604369"/>
              <a:ext cx="660927" cy="448492"/>
              <a:chOff x="1074165" y="1907849"/>
              <a:chExt cx="1594361" cy="931299"/>
            </a:xfrm>
          </p:grpSpPr>
          <p:sp>
            <p:nvSpPr>
              <p:cNvPr id="40" name="Google Shape;1582;p38"/>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41" name="Google Shape;1583;p38"/>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5" name="مربع نص 4"/>
            <p:cNvSpPr txBox="1"/>
            <p:nvPr/>
          </p:nvSpPr>
          <p:spPr>
            <a:xfrm>
              <a:off x="8599086" y="1645782"/>
              <a:ext cx="452387" cy="420414"/>
            </a:xfrm>
            <a:prstGeom prst="rect">
              <a:avLst/>
            </a:prstGeom>
            <a:noFill/>
          </p:spPr>
          <p:txBody>
            <a:bodyPr wrap="square" rtlCol="1">
              <a:spAutoFit/>
            </a:bodyPr>
            <a:lstStyle/>
            <a:p>
              <a:pPr algn="ctr" rtl="1"/>
              <a:r>
                <a:rPr lang="ar-SA" sz="1800" dirty="0">
                  <a:solidFill>
                    <a:schemeClr val="bg1"/>
                  </a:solidFill>
                  <a:effectLst>
                    <a:glow rad="76200">
                      <a:srgbClr val="A2540E"/>
                    </a:glow>
                  </a:effectLst>
                  <a:latin typeface="AbdoMaster-Bold" panose="02000500030000020004" pitchFamily="50" charset="-78"/>
                  <a:cs typeface="AbdoMaster-Bold" panose="02000500030000020004" pitchFamily="50" charset="-78"/>
                </a:rPr>
                <a:t>6</a:t>
              </a:r>
            </a:p>
          </p:txBody>
        </p:sp>
      </p:grpSp>
      <p:grpSp>
        <p:nvGrpSpPr>
          <p:cNvPr id="44" name="مجموعة 43"/>
          <p:cNvGrpSpPr/>
          <p:nvPr/>
        </p:nvGrpSpPr>
        <p:grpSpPr>
          <a:xfrm>
            <a:off x="8618332" y="2622393"/>
            <a:ext cx="425282" cy="580622"/>
            <a:chOff x="8599086" y="1498151"/>
            <a:chExt cx="452387" cy="660927"/>
          </a:xfrm>
        </p:grpSpPr>
        <p:grpSp>
          <p:nvGrpSpPr>
            <p:cNvPr id="45" name="Google Shape;1581;p38"/>
            <p:cNvGrpSpPr/>
            <p:nvPr/>
          </p:nvGrpSpPr>
          <p:grpSpPr>
            <a:xfrm rot="5400000">
              <a:off x="8493875" y="1604369"/>
              <a:ext cx="660927" cy="448492"/>
              <a:chOff x="1074165" y="1907849"/>
              <a:chExt cx="1594361" cy="931299"/>
            </a:xfrm>
          </p:grpSpPr>
          <p:sp>
            <p:nvSpPr>
              <p:cNvPr id="47" name="Google Shape;1582;p38"/>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48" name="Google Shape;1583;p38"/>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46" name="مربع نص 45"/>
            <p:cNvSpPr txBox="1"/>
            <p:nvPr/>
          </p:nvSpPr>
          <p:spPr>
            <a:xfrm>
              <a:off x="8599086" y="1639235"/>
              <a:ext cx="452387" cy="420414"/>
            </a:xfrm>
            <a:prstGeom prst="rect">
              <a:avLst/>
            </a:prstGeom>
            <a:noFill/>
          </p:spPr>
          <p:txBody>
            <a:bodyPr wrap="square" rtlCol="1">
              <a:spAutoFit/>
            </a:bodyPr>
            <a:lstStyle/>
            <a:p>
              <a:pPr algn="ctr" rtl="1"/>
              <a:r>
                <a:rPr lang="ar-SA" sz="1800" dirty="0">
                  <a:solidFill>
                    <a:schemeClr val="bg1"/>
                  </a:solidFill>
                  <a:effectLst>
                    <a:glow rad="76200">
                      <a:srgbClr val="A2540E"/>
                    </a:glow>
                  </a:effectLst>
                  <a:latin typeface="AbdoMaster-Bold" panose="02000500030000020004" pitchFamily="50" charset="-78"/>
                  <a:cs typeface="AbdoMaster-Bold" panose="02000500030000020004" pitchFamily="50" charset="-78"/>
                </a:rPr>
                <a:t>7</a:t>
              </a:r>
            </a:p>
          </p:txBody>
        </p:sp>
      </p:grpSp>
      <p:grpSp>
        <p:nvGrpSpPr>
          <p:cNvPr id="49" name="مجموعة 48"/>
          <p:cNvGrpSpPr/>
          <p:nvPr/>
        </p:nvGrpSpPr>
        <p:grpSpPr>
          <a:xfrm>
            <a:off x="8613361" y="3832118"/>
            <a:ext cx="425282" cy="580622"/>
            <a:chOff x="8599086" y="1498151"/>
            <a:chExt cx="452387" cy="660927"/>
          </a:xfrm>
        </p:grpSpPr>
        <p:grpSp>
          <p:nvGrpSpPr>
            <p:cNvPr id="50" name="Google Shape;1581;p38"/>
            <p:cNvGrpSpPr/>
            <p:nvPr/>
          </p:nvGrpSpPr>
          <p:grpSpPr>
            <a:xfrm rot="5400000">
              <a:off x="8493875" y="1604369"/>
              <a:ext cx="660927" cy="448492"/>
              <a:chOff x="1074165" y="1907849"/>
              <a:chExt cx="1594361" cy="931299"/>
            </a:xfrm>
          </p:grpSpPr>
          <p:sp>
            <p:nvSpPr>
              <p:cNvPr id="52" name="Google Shape;1582;p38"/>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53" name="Google Shape;1583;p38"/>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51" name="مربع نص 50"/>
            <p:cNvSpPr txBox="1"/>
            <p:nvPr/>
          </p:nvSpPr>
          <p:spPr>
            <a:xfrm>
              <a:off x="8599086" y="1645782"/>
              <a:ext cx="452387" cy="420414"/>
            </a:xfrm>
            <a:prstGeom prst="rect">
              <a:avLst/>
            </a:prstGeom>
            <a:noFill/>
          </p:spPr>
          <p:txBody>
            <a:bodyPr wrap="square" rtlCol="1">
              <a:spAutoFit/>
            </a:bodyPr>
            <a:lstStyle/>
            <a:p>
              <a:pPr algn="ctr" rtl="1"/>
              <a:r>
                <a:rPr lang="ar-SA" sz="1800" dirty="0">
                  <a:solidFill>
                    <a:schemeClr val="bg1"/>
                  </a:solidFill>
                  <a:effectLst>
                    <a:glow rad="76200">
                      <a:srgbClr val="A2540E"/>
                    </a:glow>
                  </a:effectLst>
                  <a:latin typeface="AbdoMaster-Bold" panose="02000500030000020004" pitchFamily="50" charset="-78"/>
                  <a:cs typeface="AbdoMaster-Bold" panose="02000500030000020004" pitchFamily="50" charset="-78"/>
                </a:rPr>
                <a:t>8</a:t>
              </a:r>
            </a:p>
          </p:txBody>
        </p:sp>
      </p:grpSp>
      <p:grpSp>
        <p:nvGrpSpPr>
          <p:cNvPr id="69" name="Google Shape;1526;p38"/>
          <p:cNvGrpSpPr/>
          <p:nvPr/>
        </p:nvGrpSpPr>
        <p:grpSpPr>
          <a:xfrm>
            <a:off x="4098205" y="1501455"/>
            <a:ext cx="4404050" cy="2966605"/>
            <a:chOff x="2564520" y="997834"/>
            <a:chExt cx="2770548" cy="1616170"/>
          </a:xfrm>
          <a:solidFill>
            <a:srgbClr val="FEE9DA"/>
          </a:solidFill>
        </p:grpSpPr>
        <p:sp>
          <p:nvSpPr>
            <p:cNvPr id="70" name="Google Shape;1527;p38"/>
            <p:cNvSpPr/>
            <p:nvPr/>
          </p:nvSpPr>
          <p:spPr>
            <a:xfrm rot="5400000">
              <a:off x="3141709" y="420645"/>
              <a:ext cx="1616170" cy="2770548"/>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 name="Google Shape;1528;p38"/>
            <p:cNvGrpSpPr/>
            <p:nvPr/>
          </p:nvGrpSpPr>
          <p:grpSpPr>
            <a:xfrm>
              <a:off x="2637686" y="1024211"/>
              <a:ext cx="2623985" cy="1563441"/>
              <a:chOff x="5930800" y="-1718525"/>
              <a:chExt cx="2767625" cy="1649025"/>
            </a:xfrm>
            <a:grpFill/>
          </p:grpSpPr>
          <p:sp>
            <p:nvSpPr>
              <p:cNvPr id="72" name="Google Shape;1529;p38"/>
              <p:cNvSpPr/>
              <p:nvPr/>
            </p:nvSpPr>
            <p:spPr>
              <a:xfrm>
                <a:off x="6389475" y="-1500650"/>
                <a:ext cx="311975" cy="305425"/>
              </a:xfrm>
              <a:custGeom>
                <a:avLst/>
                <a:gdLst/>
                <a:ahLst/>
                <a:cxnLst/>
                <a:rect l="l" t="t" r="r" b="b"/>
                <a:pathLst>
                  <a:path w="12479" h="12217" extrusionOk="0">
                    <a:moveTo>
                      <a:pt x="4084" y="1084"/>
                    </a:moveTo>
                    <a:lnTo>
                      <a:pt x="5942" y="2132"/>
                    </a:lnTo>
                    <a:lnTo>
                      <a:pt x="5942" y="5299"/>
                    </a:lnTo>
                    <a:lnTo>
                      <a:pt x="3561"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8" y="6454"/>
                    </a:lnTo>
                    <a:close/>
                    <a:moveTo>
                      <a:pt x="6644" y="6954"/>
                    </a:moveTo>
                    <a:lnTo>
                      <a:pt x="9026" y="9252"/>
                    </a:lnTo>
                    <a:lnTo>
                      <a:pt x="8502" y="11157"/>
                    </a:lnTo>
                    <a:lnTo>
                      <a:pt x="6644" y="10121"/>
                    </a:lnTo>
                    <a:lnTo>
                      <a:pt x="6644" y="6954"/>
                    </a:lnTo>
                    <a:close/>
                    <a:moveTo>
                      <a:pt x="5942" y="6930"/>
                    </a:moveTo>
                    <a:lnTo>
                      <a:pt x="5942" y="10204"/>
                    </a:lnTo>
                    <a:lnTo>
                      <a:pt x="4192"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1" y="3632"/>
                    </a:lnTo>
                    <a:lnTo>
                      <a:pt x="382" y="4239"/>
                    </a:lnTo>
                    <a:lnTo>
                      <a:pt x="1536" y="6192"/>
                    </a:lnTo>
                    <a:lnTo>
                      <a:pt x="417" y="8061"/>
                    </a:lnTo>
                    <a:lnTo>
                      <a:pt x="48" y="8680"/>
                    </a:lnTo>
                    <a:lnTo>
                      <a:pt x="751" y="8859"/>
                    </a:lnTo>
                    <a:lnTo>
                      <a:pt x="2977" y="9430"/>
                    </a:lnTo>
                    <a:lnTo>
                      <a:pt x="3561" y="11538"/>
                    </a:lnTo>
                    <a:lnTo>
                      <a:pt x="3751" y="12216"/>
                    </a:lnTo>
                    <a:lnTo>
                      <a:pt x="4382" y="11859"/>
                    </a:lnTo>
                    <a:lnTo>
                      <a:pt x="6394" y="10740"/>
                    </a:lnTo>
                    <a:lnTo>
                      <a:pt x="8323" y="11835"/>
                    </a:lnTo>
                    <a:lnTo>
                      <a:pt x="8954" y="12192"/>
                    </a:lnTo>
                    <a:lnTo>
                      <a:pt x="9145" y="11502"/>
                    </a:lnTo>
                    <a:lnTo>
                      <a:pt x="9740" y="9335"/>
                    </a:lnTo>
                    <a:lnTo>
                      <a:pt x="11895" y="8763"/>
                    </a:lnTo>
                    <a:lnTo>
                      <a:pt x="12478" y="8621"/>
                    </a:lnTo>
                    <a:lnTo>
                      <a:pt x="12478" y="8359"/>
                    </a:lnTo>
                    <a:lnTo>
                      <a:pt x="12240" y="7978"/>
                    </a:lnTo>
                    <a:lnTo>
                      <a:pt x="11073" y="6025"/>
                    </a:lnTo>
                    <a:lnTo>
                      <a:pt x="12193" y="4156"/>
                    </a:lnTo>
                    <a:lnTo>
                      <a:pt x="12466" y="3691"/>
                    </a:lnTo>
                    <a:lnTo>
                      <a:pt x="12466" y="3513"/>
                    </a:lnTo>
                    <a:lnTo>
                      <a:pt x="11847" y="3346"/>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530;p38"/>
              <p:cNvSpPr/>
              <p:nvPr/>
            </p:nvSpPr>
            <p:spPr>
              <a:xfrm>
                <a:off x="6469850" y="-1717650"/>
                <a:ext cx="231600" cy="217325"/>
              </a:xfrm>
              <a:custGeom>
                <a:avLst/>
                <a:gdLst/>
                <a:ahLst/>
                <a:cxnLst/>
                <a:rect l="l" t="t" r="r" b="b"/>
                <a:pathLst>
                  <a:path w="9264" h="8693" extrusionOk="0">
                    <a:moveTo>
                      <a:pt x="9251" y="1"/>
                    </a:moveTo>
                    <a:cubicBezTo>
                      <a:pt x="8692" y="49"/>
                      <a:pt x="8192" y="132"/>
                      <a:pt x="7704" y="263"/>
                    </a:cubicBezTo>
                    <a:lnTo>
                      <a:pt x="8263" y="418"/>
                    </a:lnTo>
                    <a:lnTo>
                      <a:pt x="7192" y="2215"/>
                    </a:lnTo>
                    <a:lnTo>
                      <a:pt x="4644" y="2215"/>
                    </a:lnTo>
                    <a:cubicBezTo>
                      <a:pt x="4453" y="2430"/>
                      <a:pt x="4275" y="2668"/>
                      <a:pt x="4108" y="2906"/>
                    </a:cubicBezTo>
                    <a:lnTo>
                      <a:pt x="7299" y="2906"/>
                    </a:lnTo>
                    <a:lnTo>
                      <a:pt x="8311" y="4609"/>
                    </a:lnTo>
                    <a:lnTo>
                      <a:pt x="6239" y="5144"/>
                    </a:lnTo>
                    <a:lnTo>
                      <a:pt x="4036" y="3001"/>
                    </a:lnTo>
                    <a:cubicBezTo>
                      <a:pt x="4025" y="3025"/>
                      <a:pt x="4013" y="3037"/>
                      <a:pt x="3989" y="3061"/>
                    </a:cubicBezTo>
                    <a:cubicBezTo>
                      <a:pt x="3870" y="3239"/>
                      <a:pt x="3751" y="3442"/>
                      <a:pt x="3655" y="3620"/>
                    </a:cubicBezTo>
                    <a:lnTo>
                      <a:pt x="5811" y="5704"/>
                    </a:lnTo>
                    <a:lnTo>
                      <a:pt x="5287" y="7609"/>
                    </a:lnTo>
                    <a:lnTo>
                      <a:pt x="3429" y="6561"/>
                    </a:lnTo>
                    <a:lnTo>
                      <a:pt x="3429" y="4037"/>
                    </a:lnTo>
                    <a:cubicBezTo>
                      <a:pt x="3024" y="4823"/>
                      <a:pt x="2822" y="5525"/>
                      <a:pt x="2727" y="5906"/>
                    </a:cubicBezTo>
                    <a:lnTo>
                      <a:pt x="2727" y="6656"/>
                    </a:lnTo>
                    <a:lnTo>
                      <a:pt x="977" y="7633"/>
                    </a:lnTo>
                    <a:lnTo>
                      <a:pt x="691" y="6597"/>
                    </a:lnTo>
                    <a:cubicBezTo>
                      <a:pt x="453" y="6633"/>
                      <a:pt x="215" y="6704"/>
                      <a:pt x="0" y="6764"/>
                    </a:cubicBezTo>
                    <a:lnTo>
                      <a:pt x="346" y="8002"/>
                    </a:lnTo>
                    <a:lnTo>
                      <a:pt x="536" y="8692"/>
                    </a:lnTo>
                    <a:lnTo>
                      <a:pt x="1167" y="8335"/>
                    </a:lnTo>
                    <a:lnTo>
                      <a:pt x="3179" y="7216"/>
                    </a:lnTo>
                    <a:lnTo>
                      <a:pt x="5108" y="8300"/>
                    </a:lnTo>
                    <a:lnTo>
                      <a:pt x="5739" y="8657"/>
                    </a:lnTo>
                    <a:lnTo>
                      <a:pt x="5930" y="7978"/>
                    </a:lnTo>
                    <a:lnTo>
                      <a:pt x="6525" y="5799"/>
                    </a:lnTo>
                    <a:lnTo>
                      <a:pt x="8680" y="5240"/>
                    </a:lnTo>
                    <a:lnTo>
                      <a:pt x="9263" y="5085"/>
                    </a:lnTo>
                    <a:lnTo>
                      <a:pt x="9263" y="4835"/>
                    </a:lnTo>
                    <a:lnTo>
                      <a:pt x="9025" y="4454"/>
                    </a:lnTo>
                    <a:lnTo>
                      <a:pt x="7858" y="2501"/>
                    </a:lnTo>
                    <a:lnTo>
                      <a:pt x="8978" y="620"/>
                    </a:lnTo>
                    <a:lnTo>
                      <a:pt x="9251" y="144"/>
                    </a:lnTo>
                    <a:lnTo>
                      <a:pt x="92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531;p38"/>
              <p:cNvSpPr/>
              <p:nvPr/>
            </p:nvSpPr>
            <p:spPr>
              <a:xfrm>
                <a:off x="6160275" y="-1414625"/>
                <a:ext cx="225650" cy="220875"/>
              </a:xfrm>
              <a:custGeom>
                <a:avLst/>
                <a:gdLst/>
                <a:ahLst/>
                <a:cxnLst/>
                <a:rect l="l" t="t" r="r" b="b"/>
                <a:pathLst>
                  <a:path w="9026" h="8835" extrusionOk="0">
                    <a:moveTo>
                      <a:pt x="6990" y="3013"/>
                    </a:moveTo>
                    <a:lnTo>
                      <a:pt x="8002" y="4727"/>
                    </a:lnTo>
                    <a:lnTo>
                      <a:pt x="5930" y="5263"/>
                    </a:lnTo>
                    <a:lnTo>
                      <a:pt x="3620" y="3013"/>
                    </a:lnTo>
                    <a:close/>
                    <a:moveTo>
                      <a:pt x="3120" y="3513"/>
                    </a:moveTo>
                    <a:lnTo>
                      <a:pt x="5501" y="5811"/>
                    </a:lnTo>
                    <a:lnTo>
                      <a:pt x="4978" y="7716"/>
                    </a:lnTo>
                    <a:lnTo>
                      <a:pt x="3120" y="6680"/>
                    </a:lnTo>
                    <a:lnTo>
                      <a:pt x="3120" y="3513"/>
                    </a:lnTo>
                    <a:close/>
                    <a:moveTo>
                      <a:pt x="8549" y="0"/>
                    </a:moveTo>
                    <a:lnTo>
                      <a:pt x="8549" y="12"/>
                    </a:lnTo>
                    <a:lnTo>
                      <a:pt x="8240" y="12"/>
                    </a:lnTo>
                    <a:cubicBezTo>
                      <a:pt x="7585" y="12"/>
                      <a:pt x="6966" y="48"/>
                      <a:pt x="6394" y="143"/>
                    </a:cubicBezTo>
                    <a:lnTo>
                      <a:pt x="7954" y="548"/>
                    </a:lnTo>
                    <a:lnTo>
                      <a:pt x="6883" y="2346"/>
                    </a:lnTo>
                    <a:lnTo>
                      <a:pt x="3608" y="2346"/>
                    </a:lnTo>
                    <a:lnTo>
                      <a:pt x="5751" y="262"/>
                    </a:lnTo>
                    <a:lnTo>
                      <a:pt x="5751" y="262"/>
                    </a:lnTo>
                    <a:cubicBezTo>
                      <a:pt x="5228" y="381"/>
                      <a:pt x="4739" y="536"/>
                      <a:pt x="4275" y="727"/>
                    </a:cubicBezTo>
                    <a:lnTo>
                      <a:pt x="3096" y="1870"/>
                    </a:lnTo>
                    <a:lnTo>
                      <a:pt x="3096" y="1370"/>
                    </a:lnTo>
                    <a:cubicBezTo>
                      <a:pt x="2442" y="1810"/>
                      <a:pt x="1882" y="2382"/>
                      <a:pt x="1418" y="3048"/>
                    </a:cubicBezTo>
                    <a:lnTo>
                      <a:pt x="1894" y="3048"/>
                    </a:lnTo>
                    <a:lnTo>
                      <a:pt x="822" y="4084"/>
                    </a:lnTo>
                    <a:cubicBezTo>
                      <a:pt x="596" y="4584"/>
                      <a:pt x="417" y="5084"/>
                      <a:pt x="298" y="5561"/>
                    </a:cubicBezTo>
                    <a:lnTo>
                      <a:pt x="2382" y="3537"/>
                    </a:lnTo>
                    <a:lnTo>
                      <a:pt x="2382" y="6811"/>
                    </a:lnTo>
                    <a:lnTo>
                      <a:pt x="632" y="7799"/>
                    </a:lnTo>
                    <a:lnTo>
                      <a:pt x="179" y="6156"/>
                    </a:lnTo>
                    <a:cubicBezTo>
                      <a:pt x="48" y="6918"/>
                      <a:pt x="1" y="7573"/>
                      <a:pt x="1" y="8049"/>
                    </a:cubicBezTo>
                    <a:lnTo>
                      <a:pt x="1" y="8168"/>
                    </a:lnTo>
                    <a:lnTo>
                      <a:pt x="179" y="8835"/>
                    </a:lnTo>
                    <a:lnTo>
                      <a:pt x="810" y="8478"/>
                    </a:lnTo>
                    <a:lnTo>
                      <a:pt x="2823" y="7358"/>
                    </a:lnTo>
                    <a:lnTo>
                      <a:pt x="4751" y="8454"/>
                    </a:lnTo>
                    <a:lnTo>
                      <a:pt x="5382" y="8811"/>
                    </a:lnTo>
                    <a:lnTo>
                      <a:pt x="5573" y="8120"/>
                    </a:lnTo>
                    <a:lnTo>
                      <a:pt x="6168" y="5954"/>
                    </a:lnTo>
                    <a:lnTo>
                      <a:pt x="8323" y="5382"/>
                    </a:lnTo>
                    <a:lnTo>
                      <a:pt x="9026" y="5203"/>
                    </a:lnTo>
                    <a:lnTo>
                      <a:pt x="8669" y="4596"/>
                    </a:lnTo>
                    <a:lnTo>
                      <a:pt x="7537" y="2596"/>
                    </a:lnTo>
                    <a:lnTo>
                      <a:pt x="8657" y="727"/>
                    </a:lnTo>
                    <a:lnTo>
                      <a:pt x="9014" y="108"/>
                    </a:lnTo>
                    <a:lnTo>
                      <a:pt x="854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532;p38"/>
              <p:cNvSpPr/>
              <p:nvPr/>
            </p:nvSpPr>
            <p:spPr>
              <a:xfrm>
                <a:off x="7018425" y="-1500650"/>
                <a:ext cx="311675" cy="305425"/>
              </a:xfrm>
              <a:custGeom>
                <a:avLst/>
                <a:gdLst/>
                <a:ahLst/>
                <a:cxnLst/>
                <a:rect l="l" t="t" r="r" b="b"/>
                <a:pathLst>
                  <a:path w="12467" h="12217" extrusionOk="0">
                    <a:moveTo>
                      <a:pt x="4072" y="1084"/>
                    </a:moveTo>
                    <a:lnTo>
                      <a:pt x="5942" y="2132"/>
                    </a:lnTo>
                    <a:lnTo>
                      <a:pt x="5942" y="5299"/>
                    </a:lnTo>
                    <a:lnTo>
                      <a:pt x="3560" y="2989"/>
                    </a:lnTo>
                    <a:lnTo>
                      <a:pt x="4072" y="1084"/>
                    </a:lnTo>
                    <a:close/>
                    <a:moveTo>
                      <a:pt x="8394" y="1036"/>
                    </a:moveTo>
                    <a:lnTo>
                      <a:pt x="8942" y="3049"/>
                    </a:lnTo>
                    <a:lnTo>
                      <a:pt x="6632" y="5299"/>
                    </a:lnTo>
                    <a:lnTo>
                      <a:pt x="6632" y="2025"/>
                    </a:lnTo>
                    <a:lnTo>
                      <a:pt x="8394" y="1036"/>
                    </a:lnTo>
                    <a:close/>
                    <a:moveTo>
                      <a:pt x="3120" y="3525"/>
                    </a:moveTo>
                    <a:lnTo>
                      <a:pt x="5430" y="5775"/>
                    </a:lnTo>
                    <a:lnTo>
                      <a:pt x="2072" y="5775"/>
                    </a:lnTo>
                    <a:lnTo>
                      <a:pt x="1060" y="4061"/>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5430" y="6454"/>
                    </a:moveTo>
                    <a:lnTo>
                      <a:pt x="3048" y="8763"/>
                    </a:lnTo>
                    <a:lnTo>
                      <a:pt x="1084" y="8252"/>
                    </a:lnTo>
                    <a:lnTo>
                      <a:pt x="2156" y="6454"/>
                    </a:lnTo>
                    <a:close/>
                    <a:moveTo>
                      <a:pt x="6632" y="6954"/>
                    </a:moveTo>
                    <a:lnTo>
                      <a:pt x="9014" y="9252"/>
                    </a:lnTo>
                    <a:lnTo>
                      <a:pt x="8502" y="11157"/>
                    </a:lnTo>
                    <a:lnTo>
                      <a:pt x="6632" y="10121"/>
                    </a:lnTo>
                    <a:lnTo>
                      <a:pt x="6632" y="6954"/>
                    </a:lnTo>
                    <a:close/>
                    <a:moveTo>
                      <a:pt x="5942" y="6930"/>
                    </a:moveTo>
                    <a:lnTo>
                      <a:pt x="5942" y="10204"/>
                    </a:lnTo>
                    <a:lnTo>
                      <a:pt x="4180" y="11192"/>
                    </a:lnTo>
                    <a:lnTo>
                      <a:pt x="3632" y="9180"/>
                    </a:lnTo>
                    <a:lnTo>
                      <a:pt x="5942" y="6930"/>
                    </a:lnTo>
                    <a:close/>
                    <a:moveTo>
                      <a:pt x="8835" y="1"/>
                    </a:moveTo>
                    <a:lnTo>
                      <a:pt x="8216" y="358"/>
                    </a:lnTo>
                    <a:lnTo>
                      <a:pt x="6204" y="1465"/>
                    </a:lnTo>
                    <a:lnTo>
                      <a:pt x="4275" y="382"/>
                    </a:lnTo>
                    <a:lnTo>
                      <a:pt x="3644" y="24"/>
                    </a:lnTo>
                    <a:lnTo>
                      <a:pt x="3453" y="715"/>
                    </a:lnTo>
                    <a:lnTo>
                      <a:pt x="2858" y="2882"/>
                    </a:lnTo>
                    <a:lnTo>
                      <a:pt x="703" y="3453"/>
                    </a:lnTo>
                    <a:lnTo>
                      <a:pt x="0" y="3632"/>
                    </a:lnTo>
                    <a:lnTo>
                      <a:pt x="370" y="4239"/>
                    </a:lnTo>
                    <a:lnTo>
                      <a:pt x="1536" y="6192"/>
                    </a:lnTo>
                    <a:lnTo>
                      <a:pt x="417" y="8061"/>
                    </a:lnTo>
                    <a:lnTo>
                      <a:pt x="48" y="8680"/>
                    </a:lnTo>
                    <a:lnTo>
                      <a:pt x="739" y="8859"/>
                    </a:lnTo>
                    <a:lnTo>
                      <a:pt x="2977" y="9430"/>
                    </a:lnTo>
                    <a:lnTo>
                      <a:pt x="3560" y="11538"/>
                    </a:lnTo>
                    <a:lnTo>
                      <a:pt x="3751" y="12216"/>
                    </a:lnTo>
                    <a:lnTo>
                      <a:pt x="4370" y="11859"/>
                    </a:lnTo>
                    <a:lnTo>
                      <a:pt x="6382" y="10740"/>
                    </a:lnTo>
                    <a:lnTo>
                      <a:pt x="8323" y="11835"/>
                    </a:lnTo>
                    <a:lnTo>
                      <a:pt x="8942" y="12192"/>
                    </a:lnTo>
                    <a:lnTo>
                      <a:pt x="9133" y="11502"/>
                    </a:lnTo>
                    <a:lnTo>
                      <a:pt x="9728" y="9335"/>
                    </a:lnTo>
                    <a:lnTo>
                      <a:pt x="11895" y="8763"/>
                    </a:lnTo>
                    <a:lnTo>
                      <a:pt x="12466" y="8621"/>
                    </a:lnTo>
                    <a:lnTo>
                      <a:pt x="12466" y="8359"/>
                    </a:lnTo>
                    <a:lnTo>
                      <a:pt x="12228" y="7978"/>
                    </a:lnTo>
                    <a:lnTo>
                      <a:pt x="11073" y="6025"/>
                    </a:lnTo>
                    <a:lnTo>
                      <a:pt x="12192" y="4156"/>
                    </a:lnTo>
                    <a:lnTo>
                      <a:pt x="12454" y="3691"/>
                    </a:lnTo>
                    <a:lnTo>
                      <a:pt x="12454" y="3513"/>
                    </a:lnTo>
                    <a:lnTo>
                      <a:pt x="11847" y="3346"/>
                    </a:lnTo>
                    <a:lnTo>
                      <a:pt x="9609" y="2775"/>
                    </a:lnTo>
                    <a:lnTo>
                      <a:pt x="9037" y="679"/>
                    </a:lnTo>
                    <a:lnTo>
                      <a:pt x="883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533;p38"/>
              <p:cNvSpPr/>
              <p:nvPr/>
            </p:nvSpPr>
            <p:spPr>
              <a:xfrm>
                <a:off x="7018125" y="-1717950"/>
                <a:ext cx="311675" cy="217325"/>
              </a:xfrm>
              <a:custGeom>
                <a:avLst/>
                <a:gdLst/>
                <a:ahLst/>
                <a:cxnLst/>
                <a:rect l="l" t="t" r="r" b="b"/>
                <a:pathLst>
                  <a:path w="12467" h="8693" extrusionOk="0">
                    <a:moveTo>
                      <a:pt x="10514" y="2918"/>
                    </a:moveTo>
                    <a:lnTo>
                      <a:pt x="11526" y="4621"/>
                    </a:lnTo>
                    <a:lnTo>
                      <a:pt x="9466" y="5156"/>
                    </a:lnTo>
                    <a:lnTo>
                      <a:pt x="7156" y="2918"/>
                    </a:lnTo>
                    <a:close/>
                    <a:moveTo>
                      <a:pt x="5442" y="2918"/>
                    </a:moveTo>
                    <a:lnTo>
                      <a:pt x="3060" y="5216"/>
                    </a:lnTo>
                    <a:lnTo>
                      <a:pt x="1096" y="4716"/>
                    </a:lnTo>
                    <a:lnTo>
                      <a:pt x="2168" y="2918"/>
                    </a:lnTo>
                    <a:close/>
                    <a:moveTo>
                      <a:pt x="6644" y="3406"/>
                    </a:moveTo>
                    <a:lnTo>
                      <a:pt x="9026" y="5716"/>
                    </a:lnTo>
                    <a:lnTo>
                      <a:pt x="8514" y="7621"/>
                    </a:lnTo>
                    <a:lnTo>
                      <a:pt x="6644" y="6573"/>
                    </a:lnTo>
                    <a:lnTo>
                      <a:pt x="6644" y="3406"/>
                    </a:lnTo>
                    <a:close/>
                    <a:moveTo>
                      <a:pt x="5954" y="3394"/>
                    </a:moveTo>
                    <a:lnTo>
                      <a:pt x="5954" y="6668"/>
                    </a:lnTo>
                    <a:lnTo>
                      <a:pt x="4192" y="7645"/>
                    </a:lnTo>
                    <a:lnTo>
                      <a:pt x="3644" y="5633"/>
                    </a:lnTo>
                    <a:lnTo>
                      <a:pt x="5954" y="3394"/>
                    </a:lnTo>
                    <a:close/>
                    <a:moveTo>
                      <a:pt x="417" y="1"/>
                    </a:moveTo>
                    <a:lnTo>
                      <a:pt x="1" y="96"/>
                    </a:lnTo>
                    <a:lnTo>
                      <a:pt x="370" y="715"/>
                    </a:lnTo>
                    <a:lnTo>
                      <a:pt x="1525" y="2656"/>
                    </a:lnTo>
                    <a:lnTo>
                      <a:pt x="417" y="4537"/>
                    </a:lnTo>
                    <a:lnTo>
                      <a:pt x="36" y="5144"/>
                    </a:lnTo>
                    <a:lnTo>
                      <a:pt x="739" y="5323"/>
                    </a:lnTo>
                    <a:lnTo>
                      <a:pt x="2977" y="5906"/>
                    </a:lnTo>
                    <a:lnTo>
                      <a:pt x="3549" y="8002"/>
                    </a:lnTo>
                    <a:lnTo>
                      <a:pt x="3751" y="8693"/>
                    </a:lnTo>
                    <a:lnTo>
                      <a:pt x="4370" y="8335"/>
                    </a:lnTo>
                    <a:lnTo>
                      <a:pt x="6382" y="7216"/>
                    </a:lnTo>
                    <a:lnTo>
                      <a:pt x="8311" y="8300"/>
                    </a:lnTo>
                    <a:lnTo>
                      <a:pt x="8942" y="8657"/>
                    </a:lnTo>
                    <a:lnTo>
                      <a:pt x="9133" y="7978"/>
                    </a:lnTo>
                    <a:lnTo>
                      <a:pt x="9728" y="5799"/>
                    </a:lnTo>
                    <a:lnTo>
                      <a:pt x="11883" y="5240"/>
                    </a:lnTo>
                    <a:lnTo>
                      <a:pt x="12466" y="5085"/>
                    </a:lnTo>
                    <a:lnTo>
                      <a:pt x="12466" y="4835"/>
                    </a:lnTo>
                    <a:lnTo>
                      <a:pt x="12228" y="4442"/>
                    </a:lnTo>
                    <a:lnTo>
                      <a:pt x="11073" y="2501"/>
                    </a:lnTo>
                    <a:lnTo>
                      <a:pt x="12181" y="620"/>
                    </a:lnTo>
                    <a:lnTo>
                      <a:pt x="12466" y="156"/>
                    </a:lnTo>
                    <a:lnTo>
                      <a:pt x="12466" y="1"/>
                    </a:lnTo>
                    <a:lnTo>
                      <a:pt x="9776" y="1"/>
                    </a:lnTo>
                    <a:lnTo>
                      <a:pt x="11490" y="442"/>
                    </a:lnTo>
                    <a:lnTo>
                      <a:pt x="10419" y="2239"/>
                    </a:lnTo>
                    <a:lnTo>
                      <a:pt x="7144" y="2239"/>
                    </a:lnTo>
                    <a:lnTo>
                      <a:pt x="9442" y="1"/>
                    </a:lnTo>
                    <a:lnTo>
                      <a:pt x="8454" y="1"/>
                    </a:lnTo>
                    <a:lnTo>
                      <a:pt x="6632" y="1751"/>
                    </a:lnTo>
                    <a:lnTo>
                      <a:pt x="6632" y="1"/>
                    </a:lnTo>
                    <a:lnTo>
                      <a:pt x="5930" y="1"/>
                    </a:lnTo>
                    <a:lnTo>
                      <a:pt x="5930" y="1751"/>
                    </a:lnTo>
                    <a:lnTo>
                      <a:pt x="4120" y="1"/>
                    </a:lnTo>
                    <a:lnTo>
                      <a:pt x="3120" y="1"/>
                    </a:lnTo>
                    <a:lnTo>
                      <a:pt x="5430" y="2239"/>
                    </a:lnTo>
                    <a:lnTo>
                      <a:pt x="2060" y="2239"/>
                    </a:lnTo>
                    <a:lnTo>
                      <a:pt x="1048" y="537"/>
                    </a:lnTo>
                    <a:lnTo>
                      <a:pt x="312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534;p38"/>
              <p:cNvSpPr/>
              <p:nvPr/>
            </p:nvSpPr>
            <p:spPr>
              <a:xfrm>
                <a:off x="67005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4" y="11145"/>
                    </a:lnTo>
                    <a:lnTo>
                      <a:pt x="6656" y="10109"/>
                    </a:lnTo>
                    <a:lnTo>
                      <a:pt x="6656" y="6942"/>
                    </a:lnTo>
                    <a:close/>
                    <a:moveTo>
                      <a:pt x="5954" y="6918"/>
                    </a:moveTo>
                    <a:lnTo>
                      <a:pt x="5954" y="10192"/>
                    </a:lnTo>
                    <a:lnTo>
                      <a:pt x="4204"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7" y="6192"/>
                    </a:lnTo>
                    <a:lnTo>
                      <a:pt x="417" y="8073"/>
                    </a:lnTo>
                    <a:lnTo>
                      <a:pt x="48" y="8680"/>
                    </a:lnTo>
                    <a:lnTo>
                      <a:pt x="751" y="8859"/>
                    </a:lnTo>
                    <a:lnTo>
                      <a:pt x="2977" y="9442"/>
                    </a:lnTo>
                    <a:lnTo>
                      <a:pt x="3561"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535;p38"/>
              <p:cNvSpPr/>
              <p:nvPr/>
            </p:nvSpPr>
            <p:spPr>
              <a:xfrm>
                <a:off x="6700525" y="-1718525"/>
                <a:ext cx="314650" cy="217600"/>
              </a:xfrm>
              <a:custGeom>
                <a:avLst/>
                <a:gdLst/>
                <a:ahLst/>
                <a:cxnLst/>
                <a:rect l="l" t="t" r="r" b="b"/>
                <a:pathLst>
                  <a:path w="12586" h="8704" extrusionOk="0">
                    <a:moveTo>
                      <a:pt x="10526" y="2941"/>
                    </a:moveTo>
                    <a:lnTo>
                      <a:pt x="11538" y="4644"/>
                    </a:lnTo>
                    <a:lnTo>
                      <a:pt x="9466" y="5179"/>
                    </a:lnTo>
                    <a:lnTo>
                      <a:pt x="7168"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4" y="7668"/>
                    </a:lnTo>
                    <a:lnTo>
                      <a:pt x="3656" y="5656"/>
                    </a:lnTo>
                    <a:lnTo>
                      <a:pt x="5954" y="3417"/>
                    </a:lnTo>
                    <a:close/>
                    <a:moveTo>
                      <a:pt x="394" y="0"/>
                    </a:moveTo>
                    <a:lnTo>
                      <a:pt x="1" y="107"/>
                    </a:lnTo>
                    <a:lnTo>
                      <a:pt x="358" y="726"/>
                    </a:lnTo>
                    <a:lnTo>
                      <a:pt x="1525" y="2667"/>
                    </a:lnTo>
                    <a:lnTo>
                      <a:pt x="405" y="4548"/>
                    </a:lnTo>
                    <a:lnTo>
                      <a:pt x="36" y="5156"/>
                    </a:lnTo>
                    <a:lnTo>
                      <a:pt x="739" y="5334"/>
                    </a:lnTo>
                    <a:lnTo>
                      <a:pt x="2965" y="5918"/>
                    </a:lnTo>
                    <a:lnTo>
                      <a:pt x="3549" y="8013"/>
                    </a:lnTo>
                    <a:lnTo>
                      <a:pt x="3739" y="8704"/>
                    </a:lnTo>
                    <a:lnTo>
                      <a:pt x="4370" y="8346"/>
                    </a:lnTo>
                    <a:lnTo>
                      <a:pt x="6370" y="7227"/>
                    </a:lnTo>
                    <a:lnTo>
                      <a:pt x="8311" y="8311"/>
                    </a:lnTo>
                    <a:lnTo>
                      <a:pt x="8930" y="8668"/>
                    </a:lnTo>
                    <a:lnTo>
                      <a:pt x="9133" y="7989"/>
                    </a:lnTo>
                    <a:lnTo>
                      <a:pt x="9728" y="5810"/>
                    </a:lnTo>
                    <a:lnTo>
                      <a:pt x="11883" y="5251"/>
                    </a:lnTo>
                    <a:lnTo>
                      <a:pt x="12586" y="5072"/>
                    </a:lnTo>
                    <a:lnTo>
                      <a:pt x="12228" y="4453"/>
                    </a:lnTo>
                    <a:lnTo>
                      <a:pt x="11062" y="2512"/>
                    </a:lnTo>
                    <a:lnTo>
                      <a:pt x="12181" y="631"/>
                    </a:lnTo>
                    <a:lnTo>
                      <a:pt x="12538" y="24"/>
                    </a:lnTo>
                    <a:lnTo>
                      <a:pt x="12478" y="0"/>
                    </a:lnTo>
                    <a:lnTo>
                      <a:pt x="9752"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536;p38"/>
              <p:cNvSpPr/>
              <p:nvPr/>
            </p:nvSpPr>
            <p:spPr>
              <a:xfrm>
                <a:off x="7647075" y="-1500650"/>
                <a:ext cx="311975" cy="305425"/>
              </a:xfrm>
              <a:custGeom>
                <a:avLst/>
                <a:gdLst/>
                <a:ahLst/>
                <a:cxnLst/>
                <a:rect l="l" t="t" r="r" b="b"/>
                <a:pathLst>
                  <a:path w="12479" h="12217" extrusionOk="0">
                    <a:moveTo>
                      <a:pt x="4084" y="1084"/>
                    </a:moveTo>
                    <a:lnTo>
                      <a:pt x="5942" y="2132"/>
                    </a:lnTo>
                    <a:lnTo>
                      <a:pt x="5942" y="5299"/>
                    </a:lnTo>
                    <a:lnTo>
                      <a:pt x="3560"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7" y="6454"/>
                    </a:lnTo>
                    <a:close/>
                    <a:moveTo>
                      <a:pt x="6644" y="6954"/>
                    </a:moveTo>
                    <a:lnTo>
                      <a:pt x="9025" y="9252"/>
                    </a:lnTo>
                    <a:lnTo>
                      <a:pt x="8502" y="11157"/>
                    </a:lnTo>
                    <a:lnTo>
                      <a:pt x="6644" y="10121"/>
                    </a:lnTo>
                    <a:lnTo>
                      <a:pt x="6644" y="6954"/>
                    </a:lnTo>
                    <a:close/>
                    <a:moveTo>
                      <a:pt x="5942" y="6930"/>
                    </a:moveTo>
                    <a:lnTo>
                      <a:pt x="5942" y="10204"/>
                    </a:lnTo>
                    <a:lnTo>
                      <a:pt x="4191"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0" y="3632"/>
                    </a:lnTo>
                    <a:lnTo>
                      <a:pt x="381" y="4239"/>
                    </a:lnTo>
                    <a:lnTo>
                      <a:pt x="1536" y="6192"/>
                    </a:lnTo>
                    <a:lnTo>
                      <a:pt x="417" y="8061"/>
                    </a:lnTo>
                    <a:lnTo>
                      <a:pt x="48" y="8680"/>
                    </a:lnTo>
                    <a:lnTo>
                      <a:pt x="751" y="8859"/>
                    </a:lnTo>
                    <a:lnTo>
                      <a:pt x="2977" y="9430"/>
                    </a:lnTo>
                    <a:lnTo>
                      <a:pt x="3560" y="11538"/>
                    </a:lnTo>
                    <a:lnTo>
                      <a:pt x="3751" y="12216"/>
                    </a:lnTo>
                    <a:lnTo>
                      <a:pt x="4382" y="11859"/>
                    </a:lnTo>
                    <a:lnTo>
                      <a:pt x="6394" y="10740"/>
                    </a:lnTo>
                    <a:lnTo>
                      <a:pt x="8323" y="11835"/>
                    </a:lnTo>
                    <a:lnTo>
                      <a:pt x="8954" y="12192"/>
                    </a:lnTo>
                    <a:lnTo>
                      <a:pt x="9144" y="11502"/>
                    </a:lnTo>
                    <a:lnTo>
                      <a:pt x="9740" y="9335"/>
                    </a:lnTo>
                    <a:lnTo>
                      <a:pt x="11895" y="8763"/>
                    </a:lnTo>
                    <a:lnTo>
                      <a:pt x="12478" y="8621"/>
                    </a:lnTo>
                    <a:lnTo>
                      <a:pt x="12478" y="8359"/>
                    </a:lnTo>
                    <a:lnTo>
                      <a:pt x="12240" y="7978"/>
                    </a:lnTo>
                    <a:lnTo>
                      <a:pt x="11073" y="6025"/>
                    </a:lnTo>
                    <a:lnTo>
                      <a:pt x="12192" y="4156"/>
                    </a:lnTo>
                    <a:lnTo>
                      <a:pt x="12466" y="3691"/>
                    </a:lnTo>
                    <a:lnTo>
                      <a:pt x="12466" y="3513"/>
                    </a:lnTo>
                    <a:lnTo>
                      <a:pt x="11847" y="3346"/>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537;p38"/>
              <p:cNvSpPr/>
              <p:nvPr/>
            </p:nvSpPr>
            <p:spPr>
              <a:xfrm>
                <a:off x="7646775" y="-1718525"/>
                <a:ext cx="311975" cy="217600"/>
              </a:xfrm>
              <a:custGeom>
                <a:avLst/>
                <a:gdLst/>
                <a:ahLst/>
                <a:cxnLst/>
                <a:rect l="l" t="t" r="r" b="b"/>
                <a:pathLst>
                  <a:path w="12479" h="8704" extrusionOk="0">
                    <a:moveTo>
                      <a:pt x="10526" y="2941"/>
                    </a:moveTo>
                    <a:lnTo>
                      <a:pt x="11538" y="4644"/>
                    </a:lnTo>
                    <a:lnTo>
                      <a:pt x="9466" y="5179"/>
                    </a:lnTo>
                    <a:lnTo>
                      <a:pt x="7156"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3" y="7668"/>
                    </a:lnTo>
                    <a:lnTo>
                      <a:pt x="3644" y="5656"/>
                    </a:lnTo>
                    <a:lnTo>
                      <a:pt x="5954" y="3417"/>
                    </a:lnTo>
                    <a:close/>
                    <a:moveTo>
                      <a:pt x="417" y="0"/>
                    </a:moveTo>
                    <a:lnTo>
                      <a:pt x="1" y="107"/>
                    </a:lnTo>
                    <a:lnTo>
                      <a:pt x="370" y="726"/>
                    </a:lnTo>
                    <a:lnTo>
                      <a:pt x="1536" y="2667"/>
                    </a:lnTo>
                    <a:lnTo>
                      <a:pt x="417" y="4548"/>
                    </a:lnTo>
                    <a:lnTo>
                      <a:pt x="48" y="5156"/>
                    </a:lnTo>
                    <a:lnTo>
                      <a:pt x="751" y="5334"/>
                    </a:lnTo>
                    <a:lnTo>
                      <a:pt x="2977" y="5918"/>
                    </a:lnTo>
                    <a:lnTo>
                      <a:pt x="3561" y="8013"/>
                    </a:lnTo>
                    <a:lnTo>
                      <a:pt x="3751" y="8704"/>
                    </a:lnTo>
                    <a:lnTo>
                      <a:pt x="4382" y="8346"/>
                    </a:lnTo>
                    <a:lnTo>
                      <a:pt x="6382" y="7227"/>
                    </a:lnTo>
                    <a:lnTo>
                      <a:pt x="8323" y="8311"/>
                    </a:lnTo>
                    <a:lnTo>
                      <a:pt x="8942" y="8668"/>
                    </a:lnTo>
                    <a:lnTo>
                      <a:pt x="9145" y="7989"/>
                    </a:lnTo>
                    <a:lnTo>
                      <a:pt x="9740" y="5810"/>
                    </a:lnTo>
                    <a:lnTo>
                      <a:pt x="11895" y="5251"/>
                    </a:lnTo>
                    <a:lnTo>
                      <a:pt x="12478" y="5096"/>
                    </a:lnTo>
                    <a:lnTo>
                      <a:pt x="12478" y="4846"/>
                    </a:lnTo>
                    <a:lnTo>
                      <a:pt x="12240" y="4453"/>
                    </a:lnTo>
                    <a:lnTo>
                      <a:pt x="11073" y="2512"/>
                    </a:lnTo>
                    <a:lnTo>
                      <a:pt x="12193" y="631"/>
                    </a:lnTo>
                    <a:lnTo>
                      <a:pt x="12335" y="393"/>
                    </a:lnTo>
                    <a:cubicBezTo>
                      <a:pt x="11597" y="143"/>
                      <a:pt x="10764" y="0"/>
                      <a:pt x="9883" y="0"/>
                    </a:cubicBezTo>
                    <a:lnTo>
                      <a:pt x="9776"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538;p38"/>
              <p:cNvSpPr/>
              <p:nvPr/>
            </p:nvSpPr>
            <p:spPr>
              <a:xfrm>
                <a:off x="7329475" y="-1500350"/>
                <a:ext cx="314650" cy="305425"/>
              </a:xfrm>
              <a:custGeom>
                <a:avLst/>
                <a:gdLst/>
                <a:ahLst/>
                <a:cxnLst/>
                <a:rect l="l" t="t" r="r" b="b"/>
                <a:pathLst>
                  <a:path w="12586" h="12217" extrusionOk="0">
                    <a:moveTo>
                      <a:pt x="4096" y="1072"/>
                    </a:moveTo>
                    <a:lnTo>
                      <a:pt x="5954" y="2120"/>
                    </a:lnTo>
                    <a:lnTo>
                      <a:pt x="5954" y="5287"/>
                    </a:lnTo>
                    <a:lnTo>
                      <a:pt x="3572" y="2977"/>
                    </a:lnTo>
                    <a:lnTo>
                      <a:pt x="4096" y="1072"/>
                    </a:lnTo>
                    <a:close/>
                    <a:moveTo>
                      <a:pt x="8406" y="1024"/>
                    </a:moveTo>
                    <a:lnTo>
                      <a:pt x="8954" y="3037"/>
                    </a:lnTo>
                    <a:lnTo>
                      <a:pt x="6656" y="5287"/>
                    </a:lnTo>
                    <a:lnTo>
                      <a:pt x="6656" y="2013"/>
                    </a:lnTo>
                    <a:lnTo>
                      <a:pt x="8406" y="1024"/>
                    </a:lnTo>
                    <a:close/>
                    <a:moveTo>
                      <a:pt x="3144" y="3513"/>
                    </a:moveTo>
                    <a:lnTo>
                      <a:pt x="5442"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5442" y="6442"/>
                    </a:moveTo>
                    <a:lnTo>
                      <a:pt x="3060" y="8751"/>
                    </a:lnTo>
                    <a:lnTo>
                      <a:pt x="1096" y="8240"/>
                    </a:lnTo>
                    <a:lnTo>
                      <a:pt x="2167" y="6442"/>
                    </a:lnTo>
                    <a:close/>
                    <a:moveTo>
                      <a:pt x="6656" y="6942"/>
                    </a:moveTo>
                    <a:lnTo>
                      <a:pt x="9037" y="9240"/>
                    </a:lnTo>
                    <a:lnTo>
                      <a:pt x="8513" y="11145"/>
                    </a:lnTo>
                    <a:lnTo>
                      <a:pt x="6656" y="10109"/>
                    </a:lnTo>
                    <a:lnTo>
                      <a:pt x="6656" y="6942"/>
                    </a:lnTo>
                    <a:close/>
                    <a:moveTo>
                      <a:pt x="5954" y="6918"/>
                    </a:moveTo>
                    <a:lnTo>
                      <a:pt x="5954" y="10192"/>
                    </a:lnTo>
                    <a:lnTo>
                      <a:pt x="4192" y="11180"/>
                    </a:lnTo>
                    <a:lnTo>
                      <a:pt x="3644" y="9168"/>
                    </a:lnTo>
                    <a:lnTo>
                      <a:pt x="5954" y="6918"/>
                    </a:lnTo>
                    <a:close/>
                    <a:moveTo>
                      <a:pt x="8835" y="0"/>
                    </a:moveTo>
                    <a:lnTo>
                      <a:pt x="8216" y="358"/>
                    </a:lnTo>
                    <a:lnTo>
                      <a:pt x="6204" y="1477"/>
                    </a:lnTo>
                    <a:lnTo>
                      <a:pt x="4275" y="381"/>
                    </a:lnTo>
                    <a:lnTo>
                      <a:pt x="3644" y="24"/>
                    </a:lnTo>
                    <a:lnTo>
                      <a:pt x="3453" y="715"/>
                    </a:lnTo>
                    <a:lnTo>
                      <a:pt x="2858" y="2882"/>
                    </a:lnTo>
                    <a:lnTo>
                      <a:pt x="703" y="3453"/>
                    </a:lnTo>
                    <a:lnTo>
                      <a:pt x="1" y="3632"/>
                    </a:lnTo>
                    <a:lnTo>
                      <a:pt x="370" y="4239"/>
                    </a:lnTo>
                    <a:lnTo>
                      <a:pt x="1525" y="6192"/>
                    </a:lnTo>
                    <a:lnTo>
                      <a:pt x="417" y="8073"/>
                    </a:lnTo>
                    <a:lnTo>
                      <a:pt x="36" y="8680"/>
                    </a:lnTo>
                    <a:lnTo>
                      <a:pt x="739" y="8859"/>
                    </a:lnTo>
                    <a:lnTo>
                      <a:pt x="2977" y="9442"/>
                    </a:lnTo>
                    <a:lnTo>
                      <a:pt x="3560" y="11538"/>
                    </a:lnTo>
                    <a:lnTo>
                      <a:pt x="3751" y="12216"/>
                    </a:lnTo>
                    <a:lnTo>
                      <a:pt x="4370" y="11859"/>
                    </a:lnTo>
                    <a:lnTo>
                      <a:pt x="6382" y="10752"/>
                    </a:lnTo>
                    <a:lnTo>
                      <a:pt x="8323" y="11835"/>
                    </a:lnTo>
                    <a:lnTo>
                      <a:pt x="8942" y="12192"/>
                    </a:lnTo>
                    <a:lnTo>
                      <a:pt x="9133" y="11502"/>
                    </a:lnTo>
                    <a:lnTo>
                      <a:pt x="9728" y="9335"/>
                    </a:lnTo>
                    <a:lnTo>
                      <a:pt x="11895" y="8763"/>
                    </a:lnTo>
                    <a:lnTo>
                      <a:pt x="12585" y="8585"/>
                    </a:lnTo>
                    <a:lnTo>
                      <a:pt x="12228" y="7978"/>
                    </a:lnTo>
                    <a:lnTo>
                      <a:pt x="11073" y="6025"/>
                    </a:lnTo>
                    <a:lnTo>
                      <a:pt x="12193" y="4156"/>
                    </a:lnTo>
                    <a:lnTo>
                      <a:pt x="12550" y="3537"/>
                    </a:lnTo>
                    <a:lnTo>
                      <a:pt x="11847" y="3358"/>
                    </a:lnTo>
                    <a:lnTo>
                      <a:pt x="9609" y="2786"/>
                    </a:lnTo>
                    <a:lnTo>
                      <a:pt x="9037" y="679"/>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539;p38"/>
              <p:cNvSpPr/>
              <p:nvPr/>
            </p:nvSpPr>
            <p:spPr>
              <a:xfrm>
                <a:off x="7329175" y="-1718525"/>
                <a:ext cx="314350" cy="217600"/>
              </a:xfrm>
              <a:custGeom>
                <a:avLst/>
                <a:gdLst/>
                <a:ahLst/>
                <a:cxnLst/>
                <a:rect l="l" t="t" r="r" b="b"/>
                <a:pathLst>
                  <a:path w="12574" h="8704" extrusionOk="0">
                    <a:moveTo>
                      <a:pt x="10538" y="2941"/>
                    </a:moveTo>
                    <a:lnTo>
                      <a:pt x="11550" y="4644"/>
                    </a:lnTo>
                    <a:lnTo>
                      <a:pt x="9478" y="5179"/>
                    </a:lnTo>
                    <a:lnTo>
                      <a:pt x="7168" y="2941"/>
                    </a:lnTo>
                    <a:close/>
                    <a:moveTo>
                      <a:pt x="5454" y="2941"/>
                    </a:moveTo>
                    <a:lnTo>
                      <a:pt x="3072" y="5239"/>
                    </a:lnTo>
                    <a:lnTo>
                      <a:pt x="1108" y="4739"/>
                    </a:lnTo>
                    <a:lnTo>
                      <a:pt x="2179" y="2941"/>
                    </a:lnTo>
                    <a:close/>
                    <a:moveTo>
                      <a:pt x="6668" y="3429"/>
                    </a:moveTo>
                    <a:lnTo>
                      <a:pt x="9049" y="5739"/>
                    </a:lnTo>
                    <a:lnTo>
                      <a:pt x="8525" y="7644"/>
                    </a:lnTo>
                    <a:lnTo>
                      <a:pt x="6668" y="6596"/>
                    </a:lnTo>
                    <a:lnTo>
                      <a:pt x="6668" y="3429"/>
                    </a:lnTo>
                    <a:close/>
                    <a:moveTo>
                      <a:pt x="5966" y="3417"/>
                    </a:moveTo>
                    <a:lnTo>
                      <a:pt x="5966" y="6691"/>
                    </a:lnTo>
                    <a:lnTo>
                      <a:pt x="4204" y="7668"/>
                    </a:lnTo>
                    <a:lnTo>
                      <a:pt x="3656" y="5656"/>
                    </a:lnTo>
                    <a:lnTo>
                      <a:pt x="5966" y="3417"/>
                    </a:lnTo>
                    <a:close/>
                    <a:moveTo>
                      <a:pt x="417" y="0"/>
                    </a:moveTo>
                    <a:lnTo>
                      <a:pt x="1" y="107"/>
                    </a:lnTo>
                    <a:lnTo>
                      <a:pt x="358" y="726"/>
                    </a:lnTo>
                    <a:lnTo>
                      <a:pt x="1513" y="2667"/>
                    </a:lnTo>
                    <a:lnTo>
                      <a:pt x="394" y="4548"/>
                    </a:lnTo>
                    <a:lnTo>
                      <a:pt x="24" y="5156"/>
                    </a:lnTo>
                    <a:lnTo>
                      <a:pt x="727" y="5334"/>
                    </a:lnTo>
                    <a:lnTo>
                      <a:pt x="2953" y="5918"/>
                    </a:lnTo>
                    <a:lnTo>
                      <a:pt x="3537" y="8013"/>
                    </a:lnTo>
                    <a:lnTo>
                      <a:pt x="3727" y="8704"/>
                    </a:lnTo>
                    <a:lnTo>
                      <a:pt x="4358" y="8346"/>
                    </a:lnTo>
                    <a:lnTo>
                      <a:pt x="6370" y="7227"/>
                    </a:lnTo>
                    <a:lnTo>
                      <a:pt x="8299" y="8311"/>
                    </a:lnTo>
                    <a:lnTo>
                      <a:pt x="8930" y="8668"/>
                    </a:lnTo>
                    <a:lnTo>
                      <a:pt x="9121" y="7989"/>
                    </a:lnTo>
                    <a:lnTo>
                      <a:pt x="9716" y="5810"/>
                    </a:lnTo>
                    <a:lnTo>
                      <a:pt x="11871" y="5251"/>
                    </a:lnTo>
                    <a:lnTo>
                      <a:pt x="12574" y="5072"/>
                    </a:lnTo>
                    <a:lnTo>
                      <a:pt x="12216" y="4453"/>
                    </a:lnTo>
                    <a:lnTo>
                      <a:pt x="11050" y="2512"/>
                    </a:lnTo>
                    <a:lnTo>
                      <a:pt x="12169" y="631"/>
                    </a:lnTo>
                    <a:lnTo>
                      <a:pt x="12526" y="24"/>
                    </a:lnTo>
                    <a:lnTo>
                      <a:pt x="12466" y="0"/>
                    </a:lnTo>
                    <a:lnTo>
                      <a:pt x="9740" y="0"/>
                    </a:lnTo>
                    <a:lnTo>
                      <a:pt x="11502" y="453"/>
                    </a:lnTo>
                    <a:lnTo>
                      <a:pt x="10430" y="2250"/>
                    </a:lnTo>
                    <a:lnTo>
                      <a:pt x="7156" y="2250"/>
                    </a:lnTo>
                    <a:lnTo>
                      <a:pt x="9466" y="0"/>
                    </a:lnTo>
                    <a:lnTo>
                      <a:pt x="8466" y="0"/>
                    </a:lnTo>
                    <a:lnTo>
                      <a:pt x="6644" y="1762"/>
                    </a:lnTo>
                    <a:lnTo>
                      <a:pt x="6644" y="0"/>
                    </a:lnTo>
                    <a:lnTo>
                      <a:pt x="5942" y="0"/>
                    </a:lnTo>
                    <a:lnTo>
                      <a:pt x="5942" y="1762"/>
                    </a:lnTo>
                    <a:lnTo>
                      <a:pt x="4132" y="0"/>
                    </a:lnTo>
                    <a:lnTo>
                      <a:pt x="3132" y="0"/>
                    </a:lnTo>
                    <a:lnTo>
                      <a:pt x="5442" y="2250"/>
                    </a:lnTo>
                    <a:lnTo>
                      <a:pt x="2072" y="2250"/>
                    </a:lnTo>
                    <a:lnTo>
                      <a:pt x="1060" y="536"/>
                    </a:lnTo>
                    <a:lnTo>
                      <a:pt x="313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540;p38"/>
              <p:cNvSpPr/>
              <p:nvPr/>
            </p:nvSpPr>
            <p:spPr>
              <a:xfrm>
                <a:off x="8276625" y="-1411950"/>
                <a:ext cx="173250" cy="217625"/>
              </a:xfrm>
              <a:custGeom>
                <a:avLst/>
                <a:gdLst/>
                <a:ahLst/>
                <a:cxnLst/>
                <a:rect l="l" t="t" r="r" b="b"/>
                <a:pathLst>
                  <a:path w="6930" h="8705" extrusionOk="0">
                    <a:moveTo>
                      <a:pt x="5406" y="2906"/>
                    </a:moveTo>
                    <a:lnTo>
                      <a:pt x="3024" y="5215"/>
                    </a:lnTo>
                    <a:lnTo>
                      <a:pt x="1060" y="4704"/>
                    </a:lnTo>
                    <a:lnTo>
                      <a:pt x="2131" y="2906"/>
                    </a:lnTo>
                    <a:close/>
                    <a:moveTo>
                      <a:pt x="381" y="1"/>
                    </a:moveTo>
                    <a:lnTo>
                      <a:pt x="0" y="108"/>
                    </a:lnTo>
                    <a:lnTo>
                      <a:pt x="381" y="727"/>
                    </a:lnTo>
                    <a:lnTo>
                      <a:pt x="1536" y="2668"/>
                    </a:lnTo>
                    <a:lnTo>
                      <a:pt x="417" y="4549"/>
                    </a:lnTo>
                    <a:lnTo>
                      <a:pt x="48" y="5156"/>
                    </a:lnTo>
                    <a:lnTo>
                      <a:pt x="750" y="5335"/>
                    </a:lnTo>
                    <a:lnTo>
                      <a:pt x="2977" y="5918"/>
                    </a:lnTo>
                    <a:lnTo>
                      <a:pt x="3560" y="8013"/>
                    </a:lnTo>
                    <a:lnTo>
                      <a:pt x="3751" y="8704"/>
                    </a:lnTo>
                    <a:lnTo>
                      <a:pt x="4382" y="8347"/>
                    </a:lnTo>
                    <a:lnTo>
                      <a:pt x="6394" y="7228"/>
                    </a:lnTo>
                    <a:lnTo>
                      <a:pt x="6930" y="7525"/>
                    </a:lnTo>
                    <a:cubicBezTo>
                      <a:pt x="6906" y="7287"/>
                      <a:pt x="6894" y="7001"/>
                      <a:pt x="6870" y="6704"/>
                    </a:cubicBezTo>
                    <a:lnTo>
                      <a:pt x="6632" y="6573"/>
                    </a:lnTo>
                    <a:lnTo>
                      <a:pt x="6632" y="5394"/>
                    </a:lnTo>
                    <a:cubicBezTo>
                      <a:pt x="6477" y="4799"/>
                      <a:pt x="6251" y="4168"/>
                      <a:pt x="5930" y="3561"/>
                    </a:cubicBezTo>
                    <a:lnTo>
                      <a:pt x="5930" y="6680"/>
                    </a:lnTo>
                    <a:lnTo>
                      <a:pt x="4167" y="7656"/>
                    </a:lnTo>
                    <a:lnTo>
                      <a:pt x="3620" y="5644"/>
                    </a:lnTo>
                    <a:lnTo>
                      <a:pt x="5882" y="3465"/>
                    </a:lnTo>
                    <a:cubicBezTo>
                      <a:pt x="5822" y="3358"/>
                      <a:pt x="5763" y="3239"/>
                      <a:pt x="5691" y="3132"/>
                    </a:cubicBezTo>
                    <a:cubicBezTo>
                      <a:pt x="5477" y="2799"/>
                      <a:pt x="5251" y="2501"/>
                      <a:pt x="5001" y="2239"/>
                    </a:cubicBezTo>
                    <a:lnTo>
                      <a:pt x="2072" y="2239"/>
                    </a:lnTo>
                    <a:lnTo>
                      <a:pt x="1060" y="524"/>
                    </a:lnTo>
                    <a:lnTo>
                      <a:pt x="1881" y="322"/>
                    </a:lnTo>
                    <a:cubicBezTo>
                      <a:pt x="1405" y="191"/>
                      <a:pt x="917" y="60"/>
                      <a:pt x="3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541;p38"/>
              <p:cNvSpPr/>
              <p:nvPr/>
            </p:nvSpPr>
            <p:spPr>
              <a:xfrm>
                <a:off x="79581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3" y="11145"/>
                    </a:lnTo>
                    <a:lnTo>
                      <a:pt x="6656" y="10109"/>
                    </a:lnTo>
                    <a:lnTo>
                      <a:pt x="6656" y="6942"/>
                    </a:lnTo>
                    <a:close/>
                    <a:moveTo>
                      <a:pt x="5954" y="6918"/>
                    </a:moveTo>
                    <a:lnTo>
                      <a:pt x="5954" y="10192"/>
                    </a:lnTo>
                    <a:lnTo>
                      <a:pt x="4203"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6" y="6192"/>
                    </a:lnTo>
                    <a:lnTo>
                      <a:pt x="417" y="8073"/>
                    </a:lnTo>
                    <a:lnTo>
                      <a:pt x="48" y="8680"/>
                    </a:lnTo>
                    <a:lnTo>
                      <a:pt x="751" y="8859"/>
                    </a:lnTo>
                    <a:lnTo>
                      <a:pt x="2977" y="9442"/>
                    </a:lnTo>
                    <a:lnTo>
                      <a:pt x="3560"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542;p38"/>
              <p:cNvSpPr/>
              <p:nvPr/>
            </p:nvSpPr>
            <p:spPr>
              <a:xfrm>
                <a:off x="7959025" y="-1704850"/>
                <a:ext cx="229225" cy="204225"/>
              </a:xfrm>
              <a:custGeom>
                <a:avLst/>
                <a:gdLst/>
                <a:ahLst/>
                <a:cxnLst/>
                <a:rect l="l" t="t" r="r" b="b"/>
                <a:pathLst>
                  <a:path w="9169" h="8169" extrusionOk="0">
                    <a:moveTo>
                      <a:pt x="203" y="1"/>
                    </a:moveTo>
                    <a:lnTo>
                      <a:pt x="322" y="191"/>
                    </a:lnTo>
                    <a:lnTo>
                      <a:pt x="1489" y="2144"/>
                    </a:lnTo>
                    <a:lnTo>
                      <a:pt x="369" y="4013"/>
                    </a:lnTo>
                    <a:lnTo>
                      <a:pt x="0" y="4620"/>
                    </a:lnTo>
                    <a:lnTo>
                      <a:pt x="691" y="4799"/>
                    </a:lnTo>
                    <a:lnTo>
                      <a:pt x="2929" y="5382"/>
                    </a:lnTo>
                    <a:lnTo>
                      <a:pt x="3513" y="7478"/>
                    </a:lnTo>
                    <a:lnTo>
                      <a:pt x="3703" y="8169"/>
                    </a:lnTo>
                    <a:lnTo>
                      <a:pt x="4322" y="7811"/>
                    </a:lnTo>
                    <a:lnTo>
                      <a:pt x="6334" y="6692"/>
                    </a:lnTo>
                    <a:lnTo>
                      <a:pt x="8275" y="7776"/>
                    </a:lnTo>
                    <a:lnTo>
                      <a:pt x="8894" y="8133"/>
                    </a:lnTo>
                    <a:lnTo>
                      <a:pt x="9085" y="7454"/>
                    </a:lnTo>
                    <a:lnTo>
                      <a:pt x="9168" y="7204"/>
                    </a:lnTo>
                    <a:cubicBezTo>
                      <a:pt x="8989" y="7037"/>
                      <a:pt x="8775" y="6895"/>
                      <a:pt x="8561" y="6764"/>
                    </a:cubicBezTo>
                    <a:lnTo>
                      <a:pt x="8466" y="7085"/>
                    </a:lnTo>
                    <a:lnTo>
                      <a:pt x="6703" y="6097"/>
                    </a:lnTo>
                    <a:cubicBezTo>
                      <a:pt x="6453" y="6049"/>
                      <a:pt x="6191" y="6002"/>
                      <a:pt x="5906" y="5978"/>
                    </a:cubicBezTo>
                    <a:lnTo>
                      <a:pt x="5906" y="6144"/>
                    </a:lnTo>
                    <a:lnTo>
                      <a:pt x="4144" y="7121"/>
                    </a:lnTo>
                    <a:lnTo>
                      <a:pt x="3596" y="5121"/>
                    </a:lnTo>
                    <a:lnTo>
                      <a:pt x="4251" y="4478"/>
                    </a:lnTo>
                    <a:cubicBezTo>
                      <a:pt x="4179" y="4263"/>
                      <a:pt x="4072" y="4025"/>
                      <a:pt x="3965" y="3787"/>
                    </a:cubicBezTo>
                    <a:lnTo>
                      <a:pt x="3036" y="4704"/>
                    </a:lnTo>
                    <a:lnTo>
                      <a:pt x="1072" y="4192"/>
                    </a:lnTo>
                    <a:lnTo>
                      <a:pt x="2143" y="2394"/>
                    </a:lnTo>
                    <a:lnTo>
                      <a:pt x="3155" y="2394"/>
                    </a:lnTo>
                    <a:cubicBezTo>
                      <a:pt x="2977" y="2156"/>
                      <a:pt x="2798" y="1918"/>
                      <a:pt x="2620" y="1703"/>
                    </a:cubicBezTo>
                    <a:lnTo>
                      <a:pt x="2048" y="1703"/>
                    </a:lnTo>
                    <a:lnTo>
                      <a:pt x="1405" y="632"/>
                    </a:lnTo>
                    <a:cubicBezTo>
                      <a:pt x="1036" y="382"/>
                      <a:pt x="631" y="156"/>
                      <a:pt x="2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543;p38"/>
              <p:cNvSpPr/>
              <p:nvPr/>
            </p:nvSpPr>
            <p:spPr>
              <a:xfrm>
                <a:off x="5930800" y="-894325"/>
                <a:ext cx="141700" cy="225350"/>
              </a:xfrm>
              <a:custGeom>
                <a:avLst/>
                <a:gdLst/>
                <a:ahLst/>
                <a:cxnLst/>
                <a:rect l="l" t="t" r="r" b="b"/>
                <a:pathLst>
                  <a:path w="5668" h="9014" extrusionOk="0">
                    <a:moveTo>
                      <a:pt x="2036" y="0"/>
                    </a:moveTo>
                    <a:lnTo>
                      <a:pt x="1417" y="358"/>
                    </a:lnTo>
                    <a:lnTo>
                      <a:pt x="0" y="1143"/>
                    </a:lnTo>
                    <a:cubicBezTo>
                      <a:pt x="155" y="1310"/>
                      <a:pt x="286" y="1489"/>
                      <a:pt x="429" y="1703"/>
                    </a:cubicBezTo>
                    <a:lnTo>
                      <a:pt x="1607" y="1048"/>
                    </a:lnTo>
                    <a:lnTo>
                      <a:pt x="2155" y="3048"/>
                    </a:lnTo>
                    <a:lnTo>
                      <a:pt x="1476" y="3727"/>
                    </a:lnTo>
                    <a:cubicBezTo>
                      <a:pt x="1488" y="3751"/>
                      <a:pt x="1500" y="3787"/>
                      <a:pt x="1500" y="3810"/>
                    </a:cubicBezTo>
                    <a:cubicBezTo>
                      <a:pt x="1584" y="4025"/>
                      <a:pt x="1655" y="4215"/>
                      <a:pt x="1738" y="4418"/>
                    </a:cubicBezTo>
                    <a:lnTo>
                      <a:pt x="2727" y="3465"/>
                    </a:lnTo>
                    <a:lnTo>
                      <a:pt x="4691" y="3977"/>
                    </a:lnTo>
                    <a:lnTo>
                      <a:pt x="3620" y="5775"/>
                    </a:lnTo>
                    <a:lnTo>
                      <a:pt x="2322" y="5775"/>
                    </a:lnTo>
                    <a:cubicBezTo>
                      <a:pt x="2429" y="6001"/>
                      <a:pt x="2548" y="6239"/>
                      <a:pt x="2667" y="6466"/>
                    </a:cubicBezTo>
                    <a:lnTo>
                      <a:pt x="3703" y="6466"/>
                    </a:lnTo>
                    <a:lnTo>
                      <a:pt x="4715" y="8180"/>
                    </a:lnTo>
                    <a:lnTo>
                      <a:pt x="3822" y="8418"/>
                    </a:lnTo>
                    <a:cubicBezTo>
                      <a:pt x="3977" y="8621"/>
                      <a:pt x="4108" y="8811"/>
                      <a:pt x="4262" y="9014"/>
                    </a:cubicBezTo>
                    <a:lnTo>
                      <a:pt x="5096" y="8799"/>
                    </a:lnTo>
                    <a:lnTo>
                      <a:pt x="5667" y="8656"/>
                    </a:lnTo>
                    <a:lnTo>
                      <a:pt x="5667" y="8394"/>
                    </a:lnTo>
                    <a:lnTo>
                      <a:pt x="5429" y="8013"/>
                    </a:lnTo>
                    <a:lnTo>
                      <a:pt x="4274" y="6061"/>
                    </a:lnTo>
                    <a:lnTo>
                      <a:pt x="5394" y="4191"/>
                    </a:lnTo>
                    <a:lnTo>
                      <a:pt x="5656" y="3727"/>
                    </a:lnTo>
                    <a:lnTo>
                      <a:pt x="5656" y="3549"/>
                    </a:lnTo>
                    <a:lnTo>
                      <a:pt x="5048" y="3382"/>
                    </a:lnTo>
                    <a:lnTo>
                      <a:pt x="2810" y="2787"/>
                    </a:lnTo>
                    <a:lnTo>
                      <a:pt x="2238" y="691"/>
                    </a:lnTo>
                    <a:lnTo>
                      <a:pt x="203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544;p38"/>
              <p:cNvSpPr/>
              <p:nvPr/>
            </p:nvSpPr>
            <p:spPr>
              <a:xfrm>
                <a:off x="5932275" y="-1120850"/>
                <a:ext cx="139925" cy="225350"/>
              </a:xfrm>
              <a:custGeom>
                <a:avLst/>
                <a:gdLst/>
                <a:ahLst/>
                <a:cxnLst/>
                <a:rect l="l" t="t" r="r" b="b"/>
                <a:pathLst>
                  <a:path w="5597" h="9014" extrusionOk="0">
                    <a:moveTo>
                      <a:pt x="4275" y="1"/>
                    </a:moveTo>
                    <a:cubicBezTo>
                      <a:pt x="4120" y="191"/>
                      <a:pt x="3977" y="394"/>
                      <a:pt x="3822" y="596"/>
                    </a:cubicBezTo>
                    <a:lnTo>
                      <a:pt x="4620" y="799"/>
                    </a:lnTo>
                    <a:lnTo>
                      <a:pt x="3537" y="2608"/>
                    </a:lnTo>
                    <a:lnTo>
                      <a:pt x="2608" y="2608"/>
                    </a:lnTo>
                    <a:cubicBezTo>
                      <a:pt x="2489" y="2835"/>
                      <a:pt x="2382" y="3049"/>
                      <a:pt x="2263" y="3287"/>
                    </a:cubicBezTo>
                    <a:lnTo>
                      <a:pt x="3632" y="3287"/>
                    </a:lnTo>
                    <a:lnTo>
                      <a:pt x="4644" y="5001"/>
                    </a:lnTo>
                    <a:lnTo>
                      <a:pt x="2572" y="5537"/>
                    </a:lnTo>
                    <a:lnTo>
                      <a:pt x="1667" y="4656"/>
                    </a:lnTo>
                    <a:cubicBezTo>
                      <a:pt x="1584" y="4871"/>
                      <a:pt x="1501" y="5073"/>
                      <a:pt x="1429" y="5287"/>
                    </a:cubicBezTo>
                    <a:cubicBezTo>
                      <a:pt x="1417" y="5311"/>
                      <a:pt x="1417" y="5335"/>
                      <a:pt x="1406" y="5359"/>
                    </a:cubicBezTo>
                    <a:lnTo>
                      <a:pt x="2144" y="6085"/>
                    </a:lnTo>
                    <a:lnTo>
                      <a:pt x="1620" y="7990"/>
                    </a:lnTo>
                    <a:lnTo>
                      <a:pt x="417" y="7311"/>
                    </a:lnTo>
                    <a:cubicBezTo>
                      <a:pt x="286" y="7514"/>
                      <a:pt x="132" y="7692"/>
                      <a:pt x="1" y="7859"/>
                    </a:cubicBezTo>
                    <a:lnTo>
                      <a:pt x="1441" y="8657"/>
                    </a:lnTo>
                    <a:lnTo>
                      <a:pt x="2072" y="9014"/>
                    </a:lnTo>
                    <a:lnTo>
                      <a:pt x="2263" y="8335"/>
                    </a:lnTo>
                    <a:lnTo>
                      <a:pt x="2858" y="6156"/>
                    </a:lnTo>
                    <a:lnTo>
                      <a:pt x="5013" y="5597"/>
                    </a:lnTo>
                    <a:lnTo>
                      <a:pt x="5597" y="5442"/>
                    </a:lnTo>
                    <a:lnTo>
                      <a:pt x="5597" y="5192"/>
                    </a:lnTo>
                    <a:lnTo>
                      <a:pt x="5358" y="4811"/>
                    </a:lnTo>
                    <a:lnTo>
                      <a:pt x="4203" y="2858"/>
                    </a:lnTo>
                    <a:lnTo>
                      <a:pt x="5311" y="977"/>
                    </a:lnTo>
                    <a:lnTo>
                      <a:pt x="5585" y="525"/>
                    </a:lnTo>
                    <a:lnTo>
                      <a:pt x="5585" y="346"/>
                    </a:lnTo>
                    <a:lnTo>
                      <a:pt x="4977" y="179"/>
                    </a:lnTo>
                    <a:lnTo>
                      <a:pt x="427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545;p38"/>
              <p:cNvSpPr/>
              <p:nvPr/>
            </p:nvSpPr>
            <p:spPr>
              <a:xfrm>
                <a:off x="6389475" y="-894325"/>
                <a:ext cx="311975" cy="305725"/>
              </a:xfrm>
              <a:custGeom>
                <a:avLst/>
                <a:gdLst/>
                <a:ahLst/>
                <a:cxnLst/>
                <a:rect l="l" t="t" r="r" b="b"/>
                <a:pathLst>
                  <a:path w="12479" h="12229" extrusionOk="0">
                    <a:moveTo>
                      <a:pt x="4084" y="1084"/>
                    </a:moveTo>
                    <a:lnTo>
                      <a:pt x="5942" y="2132"/>
                    </a:lnTo>
                    <a:lnTo>
                      <a:pt x="5942" y="5299"/>
                    </a:lnTo>
                    <a:lnTo>
                      <a:pt x="3561"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8" y="6466"/>
                    </a:lnTo>
                    <a:close/>
                    <a:moveTo>
                      <a:pt x="6644" y="6954"/>
                    </a:moveTo>
                    <a:lnTo>
                      <a:pt x="9026" y="9264"/>
                    </a:lnTo>
                    <a:lnTo>
                      <a:pt x="8502" y="11169"/>
                    </a:lnTo>
                    <a:lnTo>
                      <a:pt x="6644" y="10121"/>
                    </a:lnTo>
                    <a:lnTo>
                      <a:pt x="6644" y="6954"/>
                    </a:lnTo>
                    <a:close/>
                    <a:moveTo>
                      <a:pt x="5942" y="6942"/>
                    </a:moveTo>
                    <a:lnTo>
                      <a:pt x="5942" y="10216"/>
                    </a:lnTo>
                    <a:lnTo>
                      <a:pt x="4192"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478" y="8621"/>
                    </a:lnTo>
                    <a:lnTo>
                      <a:pt x="12478" y="8371"/>
                    </a:lnTo>
                    <a:lnTo>
                      <a:pt x="12240" y="7978"/>
                    </a:lnTo>
                    <a:lnTo>
                      <a:pt x="11073" y="6037"/>
                    </a:lnTo>
                    <a:lnTo>
                      <a:pt x="12193" y="4156"/>
                    </a:lnTo>
                    <a:lnTo>
                      <a:pt x="12466" y="3691"/>
                    </a:lnTo>
                    <a:lnTo>
                      <a:pt x="12466" y="3513"/>
                    </a:lnTo>
                    <a:lnTo>
                      <a:pt x="11847" y="3346"/>
                    </a:lnTo>
                    <a:lnTo>
                      <a:pt x="9621" y="2787"/>
                    </a:lnTo>
                    <a:lnTo>
                      <a:pt x="9037" y="691"/>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546;p38"/>
              <p:cNvSpPr/>
              <p:nvPr/>
            </p:nvSpPr>
            <p:spPr>
              <a:xfrm>
                <a:off x="6389475" y="-1200025"/>
                <a:ext cx="311675" cy="305425"/>
              </a:xfrm>
              <a:custGeom>
                <a:avLst/>
                <a:gdLst/>
                <a:ahLst/>
                <a:cxnLst/>
                <a:rect l="l" t="t" r="r" b="b"/>
                <a:pathLst>
                  <a:path w="12467" h="12217" extrusionOk="0">
                    <a:moveTo>
                      <a:pt x="4084" y="1072"/>
                    </a:moveTo>
                    <a:lnTo>
                      <a:pt x="5942" y="2108"/>
                    </a:lnTo>
                    <a:lnTo>
                      <a:pt x="5942" y="5275"/>
                    </a:lnTo>
                    <a:lnTo>
                      <a:pt x="3561"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8" y="6454"/>
                    </a:lnTo>
                    <a:close/>
                    <a:moveTo>
                      <a:pt x="6644" y="6942"/>
                    </a:moveTo>
                    <a:lnTo>
                      <a:pt x="9026" y="9252"/>
                    </a:lnTo>
                    <a:lnTo>
                      <a:pt x="8502" y="11157"/>
                    </a:lnTo>
                    <a:lnTo>
                      <a:pt x="6644" y="10121"/>
                    </a:lnTo>
                    <a:lnTo>
                      <a:pt x="6644" y="6942"/>
                    </a:lnTo>
                    <a:close/>
                    <a:moveTo>
                      <a:pt x="5942" y="6930"/>
                    </a:moveTo>
                    <a:lnTo>
                      <a:pt x="5942" y="10204"/>
                    </a:lnTo>
                    <a:lnTo>
                      <a:pt x="4192" y="11193"/>
                    </a:lnTo>
                    <a:lnTo>
                      <a:pt x="3632"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58" y="4239"/>
                    </a:lnTo>
                    <a:lnTo>
                      <a:pt x="1525" y="6192"/>
                    </a:lnTo>
                    <a:lnTo>
                      <a:pt x="405" y="8061"/>
                    </a:lnTo>
                    <a:lnTo>
                      <a:pt x="36" y="8680"/>
                    </a:lnTo>
                    <a:lnTo>
                      <a:pt x="739"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547;p38"/>
              <p:cNvSpPr/>
              <p:nvPr/>
            </p:nvSpPr>
            <p:spPr>
              <a:xfrm>
                <a:off x="60718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56" y="6454"/>
                    </a:lnTo>
                    <a:close/>
                    <a:moveTo>
                      <a:pt x="5442" y="6454"/>
                    </a:moveTo>
                    <a:lnTo>
                      <a:pt x="3061" y="8751"/>
                    </a:lnTo>
                    <a:lnTo>
                      <a:pt x="1096" y="8251"/>
                    </a:lnTo>
                    <a:lnTo>
                      <a:pt x="2168" y="6454"/>
                    </a:lnTo>
                    <a:close/>
                    <a:moveTo>
                      <a:pt x="6656" y="6942"/>
                    </a:moveTo>
                    <a:lnTo>
                      <a:pt x="9037" y="9252"/>
                    </a:lnTo>
                    <a:lnTo>
                      <a:pt x="8514"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1" y="11538"/>
                    </a:lnTo>
                    <a:lnTo>
                      <a:pt x="3751" y="12228"/>
                    </a:lnTo>
                    <a:lnTo>
                      <a:pt x="4370" y="11871"/>
                    </a:lnTo>
                    <a:lnTo>
                      <a:pt x="6382" y="10752"/>
                    </a:lnTo>
                    <a:lnTo>
                      <a:pt x="8323" y="11835"/>
                    </a:lnTo>
                    <a:lnTo>
                      <a:pt x="8942" y="12192"/>
                    </a:lnTo>
                    <a:lnTo>
                      <a:pt x="9133" y="11514"/>
                    </a:lnTo>
                    <a:lnTo>
                      <a:pt x="9728" y="9335"/>
                    </a:lnTo>
                    <a:lnTo>
                      <a:pt x="11895" y="8775"/>
                    </a:lnTo>
                    <a:lnTo>
                      <a:pt x="12586" y="8597"/>
                    </a:lnTo>
                    <a:lnTo>
                      <a:pt x="12228" y="7978"/>
                    </a:lnTo>
                    <a:lnTo>
                      <a:pt x="11073" y="6037"/>
                    </a:lnTo>
                    <a:lnTo>
                      <a:pt x="12193" y="4156"/>
                    </a:lnTo>
                    <a:lnTo>
                      <a:pt x="12550" y="3548"/>
                    </a:lnTo>
                    <a:lnTo>
                      <a:pt x="11847" y="3370"/>
                    </a:lnTo>
                    <a:lnTo>
                      <a:pt x="9609" y="2786"/>
                    </a:lnTo>
                    <a:lnTo>
                      <a:pt x="9037" y="691"/>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548;p38"/>
              <p:cNvSpPr/>
              <p:nvPr/>
            </p:nvSpPr>
            <p:spPr>
              <a:xfrm>
                <a:off x="60721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30" y="6454"/>
                    </a:moveTo>
                    <a:lnTo>
                      <a:pt x="3049" y="8764"/>
                    </a:lnTo>
                    <a:lnTo>
                      <a:pt x="1084" y="8252"/>
                    </a:lnTo>
                    <a:lnTo>
                      <a:pt x="2156" y="6454"/>
                    </a:lnTo>
                    <a:close/>
                    <a:moveTo>
                      <a:pt x="6644" y="6942"/>
                    </a:moveTo>
                    <a:lnTo>
                      <a:pt x="9025" y="9252"/>
                    </a:lnTo>
                    <a:lnTo>
                      <a:pt x="8502"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1"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5" y="11502"/>
                    </a:lnTo>
                    <a:lnTo>
                      <a:pt x="9740" y="9335"/>
                    </a:lnTo>
                    <a:lnTo>
                      <a:pt x="11895" y="8764"/>
                    </a:lnTo>
                    <a:lnTo>
                      <a:pt x="12597" y="8585"/>
                    </a:lnTo>
                    <a:lnTo>
                      <a:pt x="12228" y="7978"/>
                    </a:lnTo>
                    <a:lnTo>
                      <a:pt x="11073" y="6025"/>
                    </a:lnTo>
                    <a:lnTo>
                      <a:pt x="12193" y="4156"/>
                    </a:lnTo>
                    <a:lnTo>
                      <a:pt x="12550" y="3537"/>
                    </a:lnTo>
                    <a:lnTo>
                      <a:pt x="11847" y="3358"/>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549;p38"/>
              <p:cNvSpPr/>
              <p:nvPr/>
            </p:nvSpPr>
            <p:spPr>
              <a:xfrm>
                <a:off x="7018425" y="-894325"/>
                <a:ext cx="311675" cy="305725"/>
              </a:xfrm>
              <a:custGeom>
                <a:avLst/>
                <a:gdLst/>
                <a:ahLst/>
                <a:cxnLst/>
                <a:rect l="l" t="t" r="r" b="b"/>
                <a:pathLst>
                  <a:path w="12467" h="12229" extrusionOk="0">
                    <a:moveTo>
                      <a:pt x="4072" y="1084"/>
                    </a:moveTo>
                    <a:lnTo>
                      <a:pt x="5942" y="2132"/>
                    </a:lnTo>
                    <a:lnTo>
                      <a:pt x="5942" y="5299"/>
                    </a:lnTo>
                    <a:lnTo>
                      <a:pt x="3560"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3"/>
                    </a:lnTo>
                    <a:lnTo>
                      <a:pt x="1084" y="8263"/>
                    </a:lnTo>
                    <a:lnTo>
                      <a:pt x="2156" y="6466"/>
                    </a:lnTo>
                    <a:close/>
                    <a:moveTo>
                      <a:pt x="6632" y="6954"/>
                    </a:moveTo>
                    <a:lnTo>
                      <a:pt x="9014" y="9264"/>
                    </a:lnTo>
                    <a:lnTo>
                      <a:pt x="8502" y="11169"/>
                    </a:lnTo>
                    <a:lnTo>
                      <a:pt x="6632" y="10121"/>
                    </a:lnTo>
                    <a:lnTo>
                      <a:pt x="6632" y="6954"/>
                    </a:lnTo>
                    <a:close/>
                    <a:moveTo>
                      <a:pt x="5942" y="6942"/>
                    </a:moveTo>
                    <a:lnTo>
                      <a:pt x="5942" y="10216"/>
                    </a:lnTo>
                    <a:lnTo>
                      <a:pt x="4180" y="11192"/>
                    </a:lnTo>
                    <a:lnTo>
                      <a:pt x="3632" y="9180"/>
                    </a:lnTo>
                    <a:lnTo>
                      <a:pt x="5942" y="6942"/>
                    </a:lnTo>
                    <a:close/>
                    <a:moveTo>
                      <a:pt x="8835" y="0"/>
                    </a:moveTo>
                    <a:lnTo>
                      <a:pt x="8216" y="358"/>
                    </a:lnTo>
                    <a:lnTo>
                      <a:pt x="6204" y="1477"/>
                    </a:lnTo>
                    <a:lnTo>
                      <a:pt x="4275" y="393"/>
                    </a:lnTo>
                    <a:lnTo>
                      <a:pt x="3644" y="36"/>
                    </a:lnTo>
                    <a:lnTo>
                      <a:pt x="3453" y="715"/>
                    </a:lnTo>
                    <a:lnTo>
                      <a:pt x="2858" y="2894"/>
                    </a:lnTo>
                    <a:lnTo>
                      <a:pt x="703" y="3453"/>
                    </a:lnTo>
                    <a:lnTo>
                      <a:pt x="0" y="3632"/>
                    </a:lnTo>
                    <a:lnTo>
                      <a:pt x="370" y="4251"/>
                    </a:lnTo>
                    <a:lnTo>
                      <a:pt x="1536" y="6192"/>
                    </a:lnTo>
                    <a:lnTo>
                      <a:pt x="417" y="8073"/>
                    </a:lnTo>
                    <a:lnTo>
                      <a:pt x="48"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466" y="8621"/>
                    </a:lnTo>
                    <a:lnTo>
                      <a:pt x="12466" y="8371"/>
                    </a:lnTo>
                    <a:lnTo>
                      <a:pt x="12228" y="7978"/>
                    </a:lnTo>
                    <a:lnTo>
                      <a:pt x="11073" y="6037"/>
                    </a:lnTo>
                    <a:lnTo>
                      <a:pt x="12192" y="4156"/>
                    </a:lnTo>
                    <a:lnTo>
                      <a:pt x="12454" y="3691"/>
                    </a:lnTo>
                    <a:lnTo>
                      <a:pt x="12454" y="3513"/>
                    </a:lnTo>
                    <a:lnTo>
                      <a:pt x="11847" y="3346"/>
                    </a:lnTo>
                    <a:lnTo>
                      <a:pt x="9609" y="2787"/>
                    </a:lnTo>
                    <a:lnTo>
                      <a:pt x="9037" y="691"/>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550;p38"/>
              <p:cNvSpPr/>
              <p:nvPr/>
            </p:nvSpPr>
            <p:spPr>
              <a:xfrm>
                <a:off x="7018425" y="-1200025"/>
                <a:ext cx="311375" cy="305425"/>
              </a:xfrm>
              <a:custGeom>
                <a:avLst/>
                <a:gdLst/>
                <a:ahLst/>
                <a:cxnLst/>
                <a:rect l="l" t="t" r="r" b="b"/>
                <a:pathLst>
                  <a:path w="12455" h="12217" extrusionOk="0">
                    <a:moveTo>
                      <a:pt x="4072" y="1072"/>
                    </a:moveTo>
                    <a:lnTo>
                      <a:pt x="5942" y="2108"/>
                    </a:lnTo>
                    <a:lnTo>
                      <a:pt x="5942" y="5275"/>
                    </a:lnTo>
                    <a:lnTo>
                      <a:pt x="3560" y="2977"/>
                    </a:lnTo>
                    <a:lnTo>
                      <a:pt x="4072" y="1072"/>
                    </a:lnTo>
                    <a:close/>
                    <a:moveTo>
                      <a:pt x="8394" y="1037"/>
                    </a:moveTo>
                    <a:lnTo>
                      <a:pt x="8942" y="3049"/>
                    </a:lnTo>
                    <a:lnTo>
                      <a:pt x="6632" y="5299"/>
                    </a:lnTo>
                    <a:lnTo>
                      <a:pt x="6632" y="2025"/>
                    </a:lnTo>
                    <a:lnTo>
                      <a:pt x="8394" y="1037"/>
                    </a:lnTo>
                    <a:close/>
                    <a:moveTo>
                      <a:pt x="3120" y="3525"/>
                    </a:moveTo>
                    <a:lnTo>
                      <a:pt x="5430" y="5775"/>
                    </a:lnTo>
                    <a:lnTo>
                      <a:pt x="2072" y="5775"/>
                    </a:lnTo>
                    <a:lnTo>
                      <a:pt x="1060" y="4061"/>
                    </a:lnTo>
                    <a:lnTo>
                      <a:pt x="3120" y="3525"/>
                    </a:lnTo>
                    <a:close/>
                    <a:moveTo>
                      <a:pt x="9514" y="3466"/>
                    </a:moveTo>
                    <a:lnTo>
                      <a:pt x="11478" y="3966"/>
                    </a:lnTo>
                    <a:lnTo>
                      <a:pt x="10407" y="5775"/>
                    </a:lnTo>
                    <a:lnTo>
                      <a:pt x="7132" y="5775"/>
                    </a:lnTo>
                    <a:lnTo>
                      <a:pt x="9514" y="3466"/>
                    </a:lnTo>
                    <a:close/>
                    <a:moveTo>
                      <a:pt x="10502" y="6454"/>
                    </a:moveTo>
                    <a:lnTo>
                      <a:pt x="11514" y="8168"/>
                    </a:lnTo>
                    <a:lnTo>
                      <a:pt x="9454" y="8704"/>
                    </a:lnTo>
                    <a:lnTo>
                      <a:pt x="7144" y="6454"/>
                    </a:lnTo>
                    <a:close/>
                    <a:moveTo>
                      <a:pt x="5430" y="6454"/>
                    </a:moveTo>
                    <a:lnTo>
                      <a:pt x="3048" y="8764"/>
                    </a:lnTo>
                    <a:lnTo>
                      <a:pt x="1084" y="8252"/>
                    </a:lnTo>
                    <a:lnTo>
                      <a:pt x="2156" y="6454"/>
                    </a:lnTo>
                    <a:close/>
                    <a:moveTo>
                      <a:pt x="6632" y="6942"/>
                    </a:moveTo>
                    <a:lnTo>
                      <a:pt x="9014" y="9252"/>
                    </a:lnTo>
                    <a:lnTo>
                      <a:pt x="8502" y="11157"/>
                    </a:lnTo>
                    <a:lnTo>
                      <a:pt x="6632" y="10121"/>
                    </a:lnTo>
                    <a:lnTo>
                      <a:pt x="6632" y="6942"/>
                    </a:lnTo>
                    <a:close/>
                    <a:moveTo>
                      <a:pt x="5942" y="6930"/>
                    </a:moveTo>
                    <a:lnTo>
                      <a:pt x="5942" y="10204"/>
                    </a:lnTo>
                    <a:lnTo>
                      <a:pt x="4180" y="11193"/>
                    </a:lnTo>
                    <a:lnTo>
                      <a:pt x="3632" y="9181"/>
                    </a:lnTo>
                    <a:lnTo>
                      <a:pt x="5942" y="6930"/>
                    </a:lnTo>
                    <a:close/>
                    <a:moveTo>
                      <a:pt x="8835" y="1"/>
                    </a:moveTo>
                    <a:lnTo>
                      <a:pt x="8216" y="358"/>
                    </a:lnTo>
                    <a:lnTo>
                      <a:pt x="6204" y="1465"/>
                    </a:lnTo>
                    <a:lnTo>
                      <a:pt x="4275" y="382"/>
                    </a:lnTo>
                    <a:lnTo>
                      <a:pt x="3644" y="25"/>
                    </a:lnTo>
                    <a:lnTo>
                      <a:pt x="3453" y="715"/>
                    </a:lnTo>
                    <a:lnTo>
                      <a:pt x="2858" y="2882"/>
                    </a:lnTo>
                    <a:lnTo>
                      <a:pt x="703" y="3454"/>
                    </a:lnTo>
                    <a:lnTo>
                      <a:pt x="0" y="3632"/>
                    </a:lnTo>
                    <a:lnTo>
                      <a:pt x="358" y="4239"/>
                    </a:lnTo>
                    <a:lnTo>
                      <a:pt x="1513" y="6192"/>
                    </a:lnTo>
                    <a:lnTo>
                      <a:pt x="405" y="8061"/>
                    </a:lnTo>
                    <a:lnTo>
                      <a:pt x="24" y="8680"/>
                    </a:lnTo>
                    <a:lnTo>
                      <a:pt x="727" y="8847"/>
                    </a:lnTo>
                    <a:lnTo>
                      <a:pt x="2965" y="9431"/>
                    </a:lnTo>
                    <a:lnTo>
                      <a:pt x="3537" y="11526"/>
                    </a:lnTo>
                    <a:lnTo>
                      <a:pt x="3739" y="12217"/>
                    </a:lnTo>
                    <a:lnTo>
                      <a:pt x="4358" y="11859"/>
                    </a:lnTo>
                    <a:lnTo>
                      <a:pt x="6370" y="10740"/>
                    </a:lnTo>
                    <a:lnTo>
                      <a:pt x="8299" y="11836"/>
                    </a:lnTo>
                    <a:lnTo>
                      <a:pt x="8930" y="12193"/>
                    </a:lnTo>
                    <a:lnTo>
                      <a:pt x="9121" y="11502"/>
                    </a:lnTo>
                    <a:lnTo>
                      <a:pt x="9716" y="9323"/>
                    </a:lnTo>
                    <a:lnTo>
                      <a:pt x="11871" y="8764"/>
                    </a:lnTo>
                    <a:lnTo>
                      <a:pt x="12454" y="8609"/>
                    </a:lnTo>
                    <a:lnTo>
                      <a:pt x="12454" y="8359"/>
                    </a:lnTo>
                    <a:lnTo>
                      <a:pt x="12216" y="7978"/>
                    </a:lnTo>
                    <a:lnTo>
                      <a:pt x="11061" y="6025"/>
                    </a:lnTo>
                    <a:lnTo>
                      <a:pt x="12169" y="4144"/>
                    </a:lnTo>
                    <a:lnTo>
                      <a:pt x="12454" y="3704"/>
                    </a:lnTo>
                    <a:lnTo>
                      <a:pt x="12454" y="3525"/>
                    </a:lnTo>
                    <a:lnTo>
                      <a:pt x="11847" y="3358"/>
                    </a:lnTo>
                    <a:lnTo>
                      <a:pt x="9609" y="2775"/>
                    </a:lnTo>
                    <a:lnTo>
                      <a:pt x="9037" y="679"/>
                    </a:lnTo>
                    <a:lnTo>
                      <a:pt x="883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551;p38"/>
              <p:cNvSpPr/>
              <p:nvPr/>
            </p:nvSpPr>
            <p:spPr>
              <a:xfrm>
                <a:off x="67005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4" y="11157"/>
                    </a:lnTo>
                    <a:lnTo>
                      <a:pt x="6656" y="10109"/>
                    </a:lnTo>
                    <a:lnTo>
                      <a:pt x="6656" y="6942"/>
                    </a:lnTo>
                    <a:close/>
                    <a:moveTo>
                      <a:pt x="5954" y="6930"/>
                    </a:moveTo>
                    <a:lnTo>
                      <a:pt x="5954" y="10204"/>
                    </a:lnTo>
                    <a:lnTo>
                      <a:pt x="4204"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7"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552;p38"/>
              <p:cNvSpPr/>
              <p:nvPr/>
            </p:nvSpPr>
            <p:spPr>
              <a:xfrm>
                <a:off x="670082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406" y="1037"/>
                    </a:moveTo>
                    <a:lnTo>
                      <a:pt x="8954" y="3049"/>
                    </a:lnTo>
                    <a:lnTo>
                      <a:pt x="6644" y="5299"/>
                    </a:lnTo>
                    <a:lnTo>
                      <a:pt x="6644" y="2025"/>
                    </a:lnTo>
                    <a:lnTo>
                      <a:pt x="8406"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56"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2" y="11193"/>
                    </a:lnTo>
                    <a:lnTo>
                      <a:pt x="3644"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82" y="4239"/>
                    </a:lnTo>
                    <a:lnTo>
                      <a:pt x="1536" y="6192"/>
                    </a:lnTo>
                    <a:lnTo>
                      <a:pt x="417" y="8061"/>
                    </a:lnTo>
                    <a:lnTo>
                      <a:pt x="48" y="8680"/>
                    </a:lnTo>
                    <a:lnTo>
                      <a:pt x="751" y="8859"/>
                    </a:lnTo>
                    <a:lnTo>
                      <a:pt x="2977" y="9431"/>
                    </a:lnTo>
                    <a:lnTo>
                      <a:pt x="3560" y="11538"/>
                    </a:lnTo>
                    <a:lnTo>
                      <a:pt x="3751" y="12217"/>
                    </a:lnTo>
                    <a:lnTo>
                      <a:pt x="4382" y="11859"/>
                    </a:lnTo>
                    <a:lnTo>
                      <a:pt x="6394" y="10740"/>
                    </a:lnTo>
                    <a:lnTo>
                      <a:pt x="8323" y="11836"/>
                    </a:lnTo>
                    <a:lnTo>
                      <a:pt x="8954" y="12193"/>
                    </a:lnTo>
                    <a:lnTo>
                      <a:pt x="9145" y="11502"/>
                    </a:lnTo>
                    <a:lnTo>
                      <a:pt x="9740" y="9335"/>
                    </a:lnTo>
                    <a:lnTo>
                      <a:pt x="11895" y="8764"/>
                    </a:lnTo>
                    <a:lnTo>
                      <a:pt x="12597" y="8585"/>
                    </a:lnTo>
                    <a:lnTo>
                      <a:pt x="12240" y="7978"/>
                    </a:lnTo>
                    <a:lnTo>
                      <a:pt x="11085" y="6025"/>
                    </a:lnTo>
                    <a:lnTo>
                      <a:pt x="12193" y="4156"/>
                    </a:lnTo>
                    <a:lnTo>
                      <a:pt x="12550" y="3537"/>
                    </a:lnTo>
                    <a:lnTo>
                      <a:pt x="11859" y="3358"/>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553;p38"/>
              <p:cNvSpPr/>
              <p:nvPr/>
            </p:nvSpPr>
            <p:spPr>
              <a:xfrm>
                <a:off x="7647075" y="-894325"/>
                <a:ext cx="311975" cy="305725"/>
              </a:xfrm>
              <a:custGeom>
                <a:avLst/>
                <a:gdLst/>
                <a:ahLst/>
                <a:cxnLst/>
                <a:rect l="l" t="t" r="r" b="b"/>
                <a:pathLst>
                  <a:path w="12479" h="12229" extrusionOk="0">
                    <a:moveTo>
                      <a:pt x="4084" y="1084"/>
                    </a:moveTo>
                    <a:lnTo>
                      <a:pt x="5942" y="2132"/>
                    </a:lnTo>
                    <a:lnTo>
                      <a:pt x="5942" y="5299"/>
                    </a:lnTo>
                    <a:lnTo>
                      <a:pt x="3560"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7" y="6466"/>
                    </a:lnTo>
                    <a:close/>
                    <a:moveTo>
                      <a:pt x="6644" y="6954"/>
                    </a:moveTo>
                    <a:lnTo>
                      <a:pt x="9025" y="9264"/>
                    </a:lnTo>
                    <a:lnTo>
                      <a:pt x="8502" y="11169"/>
                    </a:lnTo>
                    <a:lnTo>
                      <a:pt x="6644" y="10121"/>
                    </a:lnTo>
                    <a:lnTo>
                      <a:pt x="6644" y="6954"/>
                    </a:lnTo>
                    <a:close/>
                    <a:moveTo>
                      <a:pt x="5942" y="6942"/>
                    </a:moveTo>
                    <a:lnTo>
                      <a:pt x="5942" y="10216"/>
                    </a:lnTo>
                    <a:lnTo>
                      <a:pt x="4191"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0" y="3632"/>
                    </a:lnTo>
                    <a:lnTo>
                      <a:pt x="381"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4" y="11514"/>
                    </a:lnTo>
                    <a:lnTo>
                      <a:pt x="9740" y="9335"/>
                    </a:lnTo>
                    <a:lnTo>
                      <a:pt x="11895" y="8775"/>
                    </a:lnTo>
                    <a:lnTo>
                      <a:pt x="12478" y="8621"/>
                    </a:lnTo>
                    <a:lnTo>
                      <a:pt x="12478" y="8371"/>
                    </a:lnTo>
                    <a:lnTo>
                      <a:pt x="12240" y="7978"/>
                    </a:lnTo>
                    <a:lnTo>
                      <a:pt x="11073" y="6037"/>
                    </a:lnTo>
                    <a:lnTo>
                      <a:pt x="12192" y="4156"/>
                    </a:lnTo>
                    <a:lnTo>
                      <a:pt x="12466" y="3691"/>
                    </a:lnTo>
                    <a:lnTo>
                      <a:pt x="12466" y="3513"/>
                    </a:lnTo>
                    <a:lnTo>
                      <a:pt x="11847" y="3346"/>
                    </a:lnTo>
                    <a:lnTo>
                      <a:pt x="9621" y="2787"/>
                    </a:lnTo>
                    <a:lnTo>
                      <a:pt x="9037" y="691"/>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554;p38"/>
              <p:cNvSpPr/>
              <p:nvPr/>
            </p:nvSpPr>
            <p:spPr>
              <a:xfrm>
                <a:off x="7647075" y="-1200025"/>
                <a:ext cx="311675" cy="305425"/>
              </a:xfrm>
              <a:custGeom>
                <a:avLst/>
                <a:gdLst/>
                <a:ahLst/>
                <a:cxnLst/>
                <a:rect l="l" t="t" r="r" b="b"/>
                <a:pathLst>
                  <a:path w="12467" h="12217" extrusionOk="0">
                    <a:moveTo>
                      <a:pt x="4084" y="1072"/>
                    </a:moveTo>
                    <a:lnTo>
                      <a:pt x="5942" y="2108"/>
                    </a:lnTo>
                    <a:lnTo>
                      <a:pt x="5942" y="5275"/>
                    </a:lnTo>
                    <a:lnTo>
                      <a:pt x="3560"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1"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58" y="4239"/>
                    </a:lnTo>
                    <a:lnTo>
                      <a:pt x="1524" y="6192"/>
                    </a:lnTo>
                    <a:lnTo>
                      <a:pt x="405" y="8061"/>
                    </a:lnTo>
                    <a:lnTo>
                      <a:pt x="36" y="8680"/>
                    </a:lnTo>
                    <a:lnTo>
                      <a:pt x="727"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555;p38"/>
              <p:cNvSpPr/>
              <p:nvPr/>
            </p:nvSpPr>
            <p:spPr>
              <a:xfrm>
                <a:off x="73294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56" y="6454"/>
                    </a:lnTo>
                    <a:close/>
                    <a:moveTo>
                      <a:pt x="5442" y="6454"/>
                    </a:moveTo>
                    <a:lnTo>
                      <a:pt x="3060" y="8751"/>
                    </a:lnTo>
                    <a:lnTo>
                      <a:pt x="1096" y="8251"/>
                    </a:lnTo>
                    <a:lnTo>
                      <a:pt x="2167" y="6454"/>
                    </a:lnTo>
                    <a:close/>
                    <a:moveTo>
                      <a:pt x="6656" y="6942"/>
                    </a:moveTo>
                    <a:lnTo>
                      <a:pt x="9037" y="9252"/>
                    </a:lnTo>
                    <a:lnTo>
                      <a:pt x="8513"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585" y="8597"/>
                    </a:lnTo>
                    <a:lnTo>
                      <a:pt x="12228" y="7978"/>
                    </a:lnTo>
                    <a:lnTo>
                      <a:pt x="11073" y="6037"/>
                    </a:lnTo>
                    <a:lnTo>
                      <a:pt x="12193" y="4156"/>
                    </a:lnTo>
                    <a:lnTo>
                      <a:pt x="12550" y="3548"/>
                    </a:lnTo>
                    <a:lnTo>
                      <a:pt x="11847" y="3370"/>
                    </a:lnTo>
                    <a:lnTo>
                      <a:pt x="9609" y="2786"/>
                    </a:lnTo>
                    <a:lnTo>
                      <a:pt x="9037" y="691"/>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556;p38"/>
              <p:cNvSpPr/>
              <p:nvPr/>
            </p:nvSpPr>
            <p:spPr>
              <a:xfrm>
                <a:off x="73297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6" y="5775"/>
                    </a:lnTo>
                    <a:lnTo>
                      <a:pt x="7132" y="5775"/>
                    </a:lnTo>
                    <a:lnTo>
                      <a:pt x="9514" y="3466"/>
                    </a:lnTo>
                    <a:close/>
                    <a:moveTo>
                      <a:pt x="10514" y="6454"/>
                    </a:moveTo>
                    <a:lnTo>
                      <a:pt x="11526" y="8168"/>
                    </a:lnTo>
                    <a:lnTo>
                      <a:pt x="9454" y="8704"/>
                    </a:lnTo>
                    <a:lnTo>
                      <a:pt x="7144" y="6454"/>
                    </a:lnTo>
                    <a:close/>
                    <a:moveTo>
                      <a:pt x="5430" y="6454"/>
                    </a:moveTo>
                    <a:lnTo>
                      <a:pt x="3048" y="8764"/>
                    </a:lnTo>
                    <a:lnTo>
                      <a:pt x="1084" y="8252"/>
                    </a:lnTo>
                    <a:lnTo>
                      <a:pt x="2155" y="6454"/>
                    </a:lnTo>
                    <a:close/>
                    <a:moveTo>
                      <a:pt x="6644" y="6942"/>
                    </a:moveTo>
                    <a:lnTo>
                      <a:pt x="9025" y="9252"/>
                    </a:lnTo>
                    <a:lnTo>
                      <a:pt x="8501"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4" y="11502"/>
                    </a:lnTo>
                    <a:lnTo>
                      <a:pt x="9740" y="9335"/>
                    </a:lnTo>
                    <a:lnTo>
                      <a:pt x="11895" y="8764"/>
                    </a:lnTo>
                    <a:lnTo>
                      <a:pt x="12597" y="8585"/>
                    </a:lnTo>
                    <a:lnTo>
                      <a:pt x="12228" y="7978"/>
                    </a:lnTo>
                    <a:lnTo>
                      <a:pt x="11073" y="6025"/>
                    </a:lnTo>
                    <a:lnTo>
                      <a:pt x="12192" y="4156"/>
                    </a:lnTo>
                    <a:lnTo>
                      <a:pt x="12550" y="3537"/>
                    </a:lnTo>
                    <a:lnTo>
                      <a:pt x="11847" y="3358"/>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557;p38"/>
              <p:cNvSpPr/>
              <p:nvPr/>
            </p:nvSpPr>
            <p:spPr>
              <a:xfrm>
                <a:off x="8276025" y="-894325"/>
                <a:ext cx="311675" cy="305725"/>
              </a:xfrm>
              <a:custGeom>
                <a:avLst/>
                <a:gdLst/>
                <a:ahLst/>
                <a:cxnLst/>
                <a:rect l="l" t="t" r="r" b="b"/>
                <a:pathLst>
                  <a:path w="12467" h="12229" extrusionOk="0">
                    <a:moveTo>
                      <a:pt x="4072" y="1084"/>
                    </a:moveTo>
                    <a:lnTo>
                      <a:pt x="5930" y="2132"/>
                    </a:lnTo>
                    <a:lnTo>
                      <a:pt x="5930" y="5299"/>
                    </a:lnTo>
                    <a:lnTo>
                      <a:pt x="3548"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02" y="3465"/>
                    </a:moveTo>
                    <a:lnTo>
                      <a:pt x="11466" y="3977"/>
                    </a:lnTo>
                    <a:lnTo>
                      <a:pt x="10395" y="5775"/>
                    </a:lnTo>
                    <a:lnTo>
                      <a:pt x="7120" y="5775"/>
                    </a:lnTo>
                    <a:lnTo>
                      <a:pt x="9502" y="3465"/>
                    </a:lnTo>
                    <a:close/>
                    <a:moveTo>
                      <a:pt x="10502" y="6466"/>
                    </a:moveTo>
                    <a:lnTo>
                      <a:pt x="11514" y="8168"/>
                    </a:lnTo>
                    <a:lnTo>
                      <a:pt x="9442" y="8704"/>
                    </a:lnTo>
                    <a:lnTo>
                      <a:pt x="7144" y="6466"/>
                    </a:lnTo>
                    <a:close/>
                    <a:moveTo>
                      <a:pt x="5430" y="6466"/>
                    </a:moveTo>
                    <a:lnTo>
                      <a:pt x="3048" y="8763"/>
                    </a:lnTo>
                    <a:lnTo>
                      <a:pt x="1084" y="8263"/>
                    </a:lnTo>
                    <a:lnTo>
                      <a:pt x="2155" y="6466"/>
                    </a:lnTo>
                    <a:close/>
                    <a:moveTo>
                      <a:pt x="6632" y="6954"/>
                    </a:moveTo>
                    <a:lnTo>
                      <a:pt x="9013" y="9264"/>
                    </a:lnTo>
                    <a:lnTo>
                      <a:pt x="8501" y="11169"/>
                    </a:lnTo>
                    <a:lnTo>
                      <a:pt x="6632" y="10121"/>
                    </a:lnTo>
                    <a:lnTo>
                      <a:pt x="6632" y="6954"/>
                    </a:lnTo>
                    <a:close/>
                    <a:moveTo>
                      <a:pt x="5930" y="6942"/>
                    </a:moveTo>
                    <a:lnTo>
                      <a:pt x="5930" y="10216"/>
                    </a:lnTo>
                    <a:lnTo>
                      <a:pt x="4179" y="11192"/>
                    </a:lnTo>
                    <a:lnTo>
                      <a:pt x="3632" y="9180"/>
                    </a:lnTo>
                    <a:lnTo>
                      <a:pt x="5930" y="6942"/>
                    </a:lnTo>
                    <a:close/>
                    <a:moveTo>
                      <a:pt x="8835" y="0"/>
                    </a:moveTo>
                    <a:lnTo>
                      <a:pt x="8216" y="358"/>
                    </a:lnTo>
                    <a:lnTo>
                      <a:pt x="6204" y="1477"/>
                    </a:lnTo>
                    <a:lnTo>
                      <a:pt x="4275" y="393"/>
                    </a:lnTo>
                    <a:lnTo>
                      <a:pt x="3644" y="36"/>
                    </a:lnTo>
                    <a:lnTo>
                      <a:pt x="3453" y="715"/>
                    </a:lnTo>
                    <a:lnTo>
                      <a:pt x="2858" y="2894"/>
                    </a:lnTo>
                    <a:lnTo>
                      <a:pt x="703" y="3453"/>
                    </a:lnTo>
                    <a:lnTo>
                      <a:pt x="0" y="3632"/>
                    </a:lnTo>
                    <a:lnTo>
                      <a:pt x="369" y="4251"/>
                    </a:lnTo>
                    <a:lnTo>
                      <a:pt x="1536" y="6192"/>
                    </a:lnTo>
                    <a:lnTo>
                      <a:pt x="417" y="8073"/>
                    </a:lnTo>
                    <a:lnTo>
                      <a:pt x="48" y="8680"/>
                    </a:lnTo>
                    <a:lnTo>
                      <a:pt x="739" y="8859"/>
                    </a:lnTo>
                    <a:lnTo>
                      <a:pt x="2977" y="9442"/>
                    </a:lnTo>
                    <a:lnTo>
                      <a:pt x="3560" y="11538"/>
                    </a:lnTo>
                    <a:lnTo>
                      <a:pt x="3751" y="12228"/>
                    </a:lnTo>
                    <a:lnTo>
                      <a:pt x="4370" y="11871"/>
                    </a:lnTo>
                    <a:lnTo>
                      <a:pt x="6382" y="10752"/>
                    </a:lnTo>
                    <a:lnTo>
                      <a:pt x="8180" y="11764"/>
                    </a:lnTo>
                    <a:cubicBezTo>
                      <a:pt x="8525" y="11692"/>
                      <a:pt x="8859" y="11550"/>
                      <a:pt x="9180" y="11395"/>
                    </a:cubicBezTo>
                    <a:lnTo>
                      <a:pt x="9752" y="9335"/>
                    </a:lnTo>
                    <a:lnTo>
                      <a:pt x="11907" y="8775"/>
                    </a:lnTo>
                    <a:lnTo>
                      <a:pt x="12133" y="8716"/>
                    </a:lnTo>
                    <a:cubicBezTo>
                      <a:pt x="12228" y="8573"/>
                      <a:pt x="12335" y="8430"/>
                      <a:pt x="12431" y="8275"/>
                    </a:cubicBezTo>
                    <a:lnTo>
                      <a:pt x="12252" y="7966"/>
                    </a:lnTo>
                    <a:lnTo>
                      <a:pt x="11085" y="6013"/>
                    </a:lnTo>
                    <a:lnTo>
                      <a:pt x="12204" y="4144"/>
                    </a:lnTo>
                    <a:lnTo>
                      <a:pt x="12466" y="3680"/>
                    </a:lnTo>
                    <a:lnTo>
                      <a:pt x="12466" y="3501"/>
                    </a:lnTo>
                    <a:lnTo>
                      <a:pt x="11859" y="3334"/>
                    </a:lnTo>
                    <a:lnTo>
                      <a:pt x="9609" y="2787"/>
                    </a:lnTo>
                    <a:lnTo>
                      <a:pt x="9037" y="691"/>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558;p38"/>
              <p:cNvSpPr/>
              <p:nvPr/>
            </p:nvSpPr>
            <p:spPr>
              <a:xfrm>
                <a:off x="8276625" y="-1199425"/>
                <a:ext cx="311950" cy="304825"/>
              </a:xfrm>
              <a:custGeom>
                <a:avLst/>
                <a:gdLst/>
                <a:ahLst/>
                <a:cxnLst/>
                <a:rect l="l" t="t" r="r" b="b"/>
                <a:pathLst>
                  <a:path w="12478" h="12193" extrusionOk="0">
                    <a:moveTo>
                      <a:pt x="4048" y="1048"/>
                    </a:moveTo>
                    <a:lnTo>
                      <a:pt x="5906" y="2084"/>
                    </a:lnTo>
                    <a:lnTo>
                      <a:pt x="5906" y="5251"/>
                    </a:lnTo>
                    <a:lnTo>
                      <a:pt x="3524" y="2953"/>
                    </a:lnTo>
                    <a:lnTo>
                      <a:pt x="4048" y="1048"/>
                    </a:lnTo>
                    <a:close/>
                    <a:moveTo>
                      <a:pt x="8370" y="1013"/>
                    </a:moveTo>
                    <a:lnTo>
                      <a:pt x="8918" y="3025"/>
                    </a:lnTo>
                    <a:lnTo>
                      <a:pt x="6608" y="5275"/>
                    </a:lnTo>
                    <a:lnTo>
                      <a:pt x="6608" y="2001"/>
                    </a:lnTo>
                    <a:lnTo>
                      <a:pt x="8370" y="1013"/>
                    </a:lnTo>
                    <a:close/>
                    <a:moveTo>
                      <a:pt x="3096" y="3501"/>
                    </a:moveTo>
                    <a:lnTo>
                      <a:pt x="5406" y="5751"/>
                    </a:lnTo>
                    <a:lnTo>
                      <a:pt x="2048" y="5751"/>
                    </a:lnTo>
                    <a:lnTo>
                      <a:pt x="1036" y="4037"/>
                    </a:lnTo>
                    <a:lnTo>
                      <a:pt x="3096" y="3501"/>
                    </a:lnTo>
                    <a:close/>
                    <a:moveTo>
                      <a:pt x="9478" y="3442"/>
                    </a:moveTo>
                    <a:lnTo>
                      <a:pt x="11442" y="3942"/>
                    </a:lnTo>
                    <a:lnTo>
                      <a:pt x="10371" y="5751"/>
                    </a:lnTo>
                    <a:lnTo>
                      <a:pt x="7096" y="5751"/>
                    </a:lnTo>
                    <a:lnTo>
                      <a:pt x="9478" y="3442"/>
                    </a:lnTo>
                    <a:close/>
                    <a:moveTo>
                      <a:pt x="10478" y="6430"/>
                    </a:moveTo>
                    <a:lnTo>
                      <a:pt x="11490" y="8144"/>
                    </a:lnTo>
                    <a:lnTo>
                      <a:pt x="9418" y="8680"/>
                    </a:lnTo>
                    <a:lnTo>
                      <a:pt x="7120" y="6430"/>
                    </a:lnTo>
                    <a:close/>
                    <a:moveTo>
                      <a:pt x="5406" y="6430"/>
                    </a:moveTo>
                    <a:lnTo>
                      <a:pt x="3024" y="8740"/>
                    </a:lnTo>
                    <a:lnTo>
                      <a:pt x="1060" y="8228"/>
                    </a:lnTo>
                    <a:lnTo>
                      <a:pt x="2131" y="6430"/>
                    </a:lnTo>
                    <a:close/>
                    <a:moveTo>
                      <a:pt x="6608" y="6918"/>
                    </a:moveTo>
                    <a:lnTo>
                      <a:pt x="8989" y="9228"/>
                    </a:lnTo>
                    <a:lnTo>
                      <a:pt x="8477" y="11133"/>
                    </a:lnTo>
                    <a:lnTo>
                      <a:pt x="6608" y="10097"/>
                    </a:lnTo>
                    <a:lnTo>
                      <a:pt x="6608" y="6918"/>
                    </a:lnTo>
                    <a:close/>
                    <a:moveTo>
                      <a:pt x="5906" y="6906"/>
                    </a:moveTo>
                    <a:lnTo>
                      <a:pt x="5906" y="10180"/>
                    </a:lnTo>
                    <a:lnTo>
                      <a:pt x="4155" y="11169"/>
                    </a:lnTo>
                    <a:lnTo>
                      <a:pt x="3608" y="9157"/>
                    </a:lnTo>
                    <a:lnTo>
                      <a:pt x="5906" y="6906"/>
                    </a:lnTo>
                    <a:close/>
                    <a:moveTo>
                      <a:pt x="3655" y="1"/>
                    </a:moveTo>
                    <a:lnTo>
                      <a:pt x="3453" y="691"/>
                    </a:lnTo>
                    <a:lnTo>
                      <a:pt x="2858" y="2858"/>
                    </a:lnTo>
                    <a:lnTo>
                      <a:pt x="703" y="3430"/>
                    </a:lnTo>
                    <a:lnTo>
                      <a:pt x="0" y="3608"/>
                    </a:lnTo>
                    <a:lnTo>
                      <a:pt x="381" y="4215"/>
                    </a:lnTo>
                    <a:lnTo>
                      <a:pt x="1536" y="6168"/>
                    </a:lnTo>
                    <a:lnTo>
                      <a:pt x="417" y="8037"/>
                    </a:lnTo>
                    <a:lnTo>
                      <a:pt x="48" y="8656"/>
                    </a:lnTo>
                    <a:lnTo>
                      <a:pt x="750" y="8835"/>
                    </a:lnTo>
                    <a:lnTo>
                      <a:pt x="2977" y="9407"/>
                    </a:lnTo>
                    <a:lnTo>
                      <a:pt x="3560" y="11514"/>
                    </a:lnTo>
                    <a:lnTo>
                      <a:pt x="3751" y="12193"/>
                    </a:lnTo>
                    <a:lnTo>
                      <a:pt x="4382" y="11835"/>
                    </a:lnTo>
                    <a:lnTo>
                      <a:pt x="6394" y="10716"/>
                    </a:lnTo>
                    <a:lnTo>
                      <a:pt x="8323" y="11812"/>
                    </a:lnTo>
                    <a:lnTo>
                      <a:pt x="8954" y="12169"/>
                    </a:lnTo>
                    <a:lnTo>
                      <a:pt x="9144" y="11478"/>
                    </a:lnTo>
                    <a:lnTo>
                      <a:pt x="9740" y="9311"/>
                    </a:lnTo>
                    <a:lnTo>
                      <a:pt x="11895" y="8740"/>
                    </a:lnTo>
                    <a:lnTo>
                      <a:pt x="12478" y="8597"/>
                    </a:lnTo>
                    <a:lnTo>
                      <a:pt x="12478" y="8335"/>
                    </a:lnTo>
                    <a:lnTo>
                      <a:pt x="12240" y="7954"/>
                    </a:lnTo>
                    <a:lnTo>
                      <a:pt x="11073" y="6001"/>
                    </a:lnTo>
                    <a:lnTo>
                      <a:pt x="12192" y="4132"/>
                    </a:lnTo>
                    <a:lnTo>
                      <a:pt x="12323" y="3858"/>
                    </a:lnTo>
                    <a:cubicBezTo>
                      <a:pt x="12204" y="3692"/>
                      <a:pt x="12109" y="3525"/>
                      <a:pt x="11990" y="3382"/>
                    </a:cubicBezTo>
                    <a:lnTo>
                      <a:pt x="11835" y="3334"/>
                    </a:lnTo>
                    <a:lnTo>
                      <a:pt x="9609" y="2751"/>
                    </a:lnTo>
                    <a:lnTo>
                      <a:pt x="9073" y="786"/>
                    </a:lnTo>
                    <a:cubicBezTo>
                      <a:pt x="8727" y="632"/>
                      <a:pt x="8370" y="513"/>
                      <a:pt x="8013" y="429"/>
                    </a:cubicBezTo>
                    <a:lnTo>
                      <a:pt x="6215" y="1441"/>
                    </a:lnTo>
                    <a:lnTo>
                      <a:pt x="4275" y="358"/>
                    </a:lnTo>
                    <a:lnTo>
                      <a:pt x="365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559;p38"/>
              <p:cNvSpPr/>
              <p:nvPr/>
            </p:nvSpPr>
            <p:spPr>
              <a:xfrm>
                <a:off x="79581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3" y="11157"/>
                    </a:lnTo>
                    <a:lnTo>
                      <a:pt x="6656" y="10109"/>
                    </a:lnTo>
                    <a:lnTo>
                      <a:pt x="6656" y="6942"/>
                    </a:lnTo>
                    <a:close/>
                    <a:moveTo>
                      <a:pt x="5954" y="6930"/>
                    </a:moveTo>
                    <a:lnTo>
                      <a:pt x="5954" y="10204"/>
                    </a:lnTo>
                    <a:lnTo>
                      <a:pt x="4203"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560;p38"/>
              <p:cNvSpPr/>
              <p:nvPr/>
            </p:nvSpPr>
            <p:spPr>
              <a:xfrm>
                <a:off x="7958725" y="-1200025"/>
                <a:ext cx="314350" cy="305425"/>
              </a:xfrm>
              <a:custGeom>
                <a:avLst/>
                <a:gdLst/>
                <a:ahLst/>
                <a:cxnLst/>
                <a:rect l="l" t="t" r="r" b="b"/>
                <a:pathLst>
                  <a:path w="12574" h="12217" extrusionOk="0">
                    <a:moveTo>
                      <a:pt x="4072" y="1072"/>
                    </a:moveTo>
                    <a:lnTo>
                      <a:pt x="5930" y="2108"/>
                    </a:lnTo>
                    <a:lnTo>
                      <a:pt x="5930" y="5275"/>
                    </a:lnTo>
                    <a:lnTo>
                      <a:pt x="3548" y="2977"/>
                    </a:lnTo>
                    <a:lnTo>
                      <a:pt x="4072" y="1072"/>
                    </a:lnTo>
                    <a:close/>
                    <a:moveTo>
                      <a:pt x="8394" y="1037"/>
                    </a:moveTo>
                    <a:lnTo>
                      <a:pt x="8942" y="3049"/>
                    </a:lnTo>
                    <a:lnTo>
                      <a:pt x="6632" y="5299"/>
                    </a:lnTo>
                    <a:lnTo>
                      <a:pt x="6632" y="2025"/>
                    </a:lnTo>
                    <a:lnTo>
                      <a:pt x="8394" y="1037"/>
                    </a:lnTo>
                    <a:close/>
                    <a:moveTo>
                      <a:pt x="3120" y="3525"/>
                    </a:moveTo>
                    <a:lnTo>
                      <a:pt x="5430" y="5775"/>
                    </a:lnTo>
                    <a:lnTo>
                      <a:pt x="2060" y="5775"/>
                    </a:lnTo>
                    <a:lnTo>
                      <a:pt x="1048" y="4061"/>
                    </a:lnTo>
                    <a:lnTo>
                      <a:pt x="3120" y="3525"/>
                    </a:lnTo>
                    <a:close/>
                    <a:moveTo>
                      <a:pt x="9502" y="3466"/>
                    </a:moveTo>
                    <a:lnTo>
                      <a:pt x="11466" y="3966"/>
                    </a:lnTo>
                    <a:lnTo>
                      <a:pt x="10394" y="5775"/>
                    </a:lnTo>
                    <a:lnTo>
                      <a:pt x="7120" y="5775"/>
                    </a:lnTo>
                    <a:lnTo>
                      <a:pt x="9502" y="3466"/>
                    </a:lnTo>
                    <a:close/>
                    <a:moveTo>
                      <a:pt x="10502" y="6454"/>
                    </a:moveTo>
                    <a:lnTo>
                      <a:pt x="11514" y="8168"/>
                    </a:lnTo>
                    <a:lnTo>
                      <a:pt x="9442" y="8704"/>
                    </a:lnTo>
                    <a:lnTo>
                      <a:pt x="7144" y="6454"/>
                    </a:lnTo>
                    <a:close/>
                    <a:moveTo>
                      <a:pt x="5430" y="6454"/>
                    </a:moveTo>
                    <a:lnTo>
                      <a:pt x="3048" y="8764"/>
                    </a:lnTo>
                    <a:lnTo>
                      <a:pt x="1084" y="8252"/>
                    </a:lnTo>
                    <a:lnTo>
                      <a:pt x="2155" y="6454"/>
                    </a:lnTo>
                    <a:close/>
                    <a:moveTo>
                      <a:pt x="6632" y="6942"/>
                    </a:moveTo>
                    <a:lnTo>
                      <a:pt x="9013" y="9252"/>
                    </a:lnTo>
                    <a:lnTo>
                      <a:pt x="8489" y="11157"/>
                    </a:lnTo>
                    <a:lnTo>
                      <a:pt x="6632" y="10121"/>
                    </a:lnTo>
                    <a:lnTo>
                      <a:pt x="6632" y="6942"/>
                    </a:lnTo>
                    <a:close/>
                    <a:moveTo>
                      <a:pt x="5930" y="6930"/>
                    </a:moveTo>
                    <a:lnTo>
                      <a:pt x="5930" y="10204"/>
                    </a:lnTo>
                    <a:lnTo>
                      <a:pt x="4179" y="11193"/>
                    </a:lnTo>
                    <a:lnTo>
                      <a:pt x="3632" y="9181"/>
                    </a:lnTo>
                    <a:lnTo>
                      <a:pt x="5930" y="6930"/>
                    </a:lnTo>
                    <a:close/>
                    <a:moveTo>
                      <a:pt x="8835" y="1"/>
                    </a:moveTo>
                    <a:lnTo>
                      <a:pt x="8216" y="358"/>
                    </a:lnTo>
                    <a:lnTo>
                      <a:pt x="6203" y="1465"/>
                    </a:lnTo>
                    <a:lnTo>
                      <a:pt x="4263" y="382"/>
                    </a:lnTo>
                    <a:lnTo>
                      <a:pt x="3644" y="25"/>
                    </a:lnTo>
                    <a:lnTo>
                      <a:pt x="3453" y="715"/>
                    </a:lnTo>
                    <a:lnTo>
                      <a:pt x="2858" y="2882"/>
                    </a:lnTo>
                    <a:lnTo>
                      <a:pt x="691" y="3454"/>
                    </a:lnTo>
                    <a:lnTo>
                      <a:pt x="0" y="3632"/>
                    </a:lnTo>
                    <a:lnTo>
                      <a:pt x="358" y="4239"/>
                    </a:lnTo>
                    <a:lnTo>
                      <a:pt x="1512" y="6192"/>
                    </a:lnTo>
                    <a:lnTo>
                      <a:pt x="393" y="8061"/>
                    </a:lnTo>
                    <a:lnTo>
                      <a:pt x="24" y="8680"/>
                    </a:lnTo>
                    <a:lnTo>
                      <a:pt x="727" y="8859"/>
                    </a:lnTo>
                    <a:lnTo>
                      <a:pt x="2953" y="9431"/>
                    </a:lnTo>
                    <a:lnTo>
                      <a:pt x="3536" y="11538"/>
                    </a:lnTo>
                    <a:lnTo>
                      <a:pt x="3727" y="12217"/>
                    </a:lnTo>
                    <a:lnTo>
                      <a:pt x="4358" y="11859"/>
                    </a:lnTo>
                    <a:lnTo>
                      <a:pt x="6370" y="10740"/>
                    </a:lnTo>
                    <a:lnTo>
                      <a:pt x="8299" y="11836"/>
                    </a:lnTo>
                    <a:lnTo>
                      <a:pt x="8930" y="12193"/>
                    </a:lnTo>
                    <a:lnTo>
                      <a:pt x="9121" y="11502"/>
                    </a:lnTo>
                    <a:lnTo>
                      <a:pt x="9716" y="9335"/>
                    </a:lnTo>
                    <a:lnTo>
                      <a:pt x="11871" y="8764"/>
                    </a:lnTo>
                    <a:lnTo>
                      <a:pt x="12573" y="8585"/>
                    </a:lnTo>
                    <a:lnTo>
                      <a:pt x="12216" y="7978"/>
                    </a:lnTo>
                    <a:lnTo>
                      <a:pt x="11049" y="6025"/>
                    </a:lnTo>
                    <a:lnTo>
                      <a:pt x="12169" y="4156"/>
                    </a:lnTo>
                    <a:lnTo>
                      <a:pt x="12538" y="3537"/>
                    </a:lnTo>
                    <a:lnTo>
                      <a:pt x="11847" y="3358"/>
                    </a:lnTo>
                    <a:lnTo>
                      <a:pt x="9609" y="2775"/>
                    </a:lnTo>
                    <a:lnTo>
                      <a:pt x="9025" y="679"/>
                    </a:lnTo>
                    <a:lnTo>
                      <a:pt x="883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561;p38"/>
              <p:cNvSpPr/>
              <p:nvPr/>
            </p:nvSpPr>
            <p:spPr>
              <a:xfrm>
                <a:off x="8664750" y="-893425"/>
                <a:ext cx="32475" cy="47650"/>
              </a:xfrm>
              <a:custGeom>
                <a:avLst/>
                <a:gdLst/>
                <a:ahLst/>
                <a:cxnLst/>
                <a:rect l="l" t="t" r="r" b="b"/>
                <a:pathLst>
                  <a:path w="1299" h="1906" extrusionOk="0">
                    <a:moveTo>
                      <a:pt x="537" y="0"/>
                    </a:moveTo>
                    <a:lnTo>
                      <a:pt x="346" y="679"/>
                    </a:lnTo>
                    <a:lnTo>
                      <a:pt x="1" y="1905"/>
                    </a:lnTo>
                    <a:cubicBezTo>
                      <a:pt x="453" y="1250"/>
                      <a:pt x="894" y="774"/>
                      <a:pt x="1299" y="429"/>
                    </a:cubicBezTo>
                    <a:lnTo>
                      <a:pt x="1168" y="357"/>
                    </a:lnTo>
                    <a:lnTo>
                      <a:pt x="53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562;p38"/>
              <p:cNvSpPr/>
              <p:nvPr/>
            </p:nvSpPr>
            <p:spPr>
              <a:xfrm>
                <a:off x="8587075" y="-819900"/>
                <a:ext cx="64025" cy="72650"/>
              </a:xfrm>
              <a:custGeom>
                <a:avLst/>
                <a:gdLst/>
                <a:ahLst/>
                <a:cxnLst/>
                <a:rect l="l" t="t" r="r" b="b"/>
                <a:pathLst>
                  <a:path w="2561" h="2906" extrusionOk="0">
                    <a:moveTo>
                      <a:pt x="2560" y="0"/>
                    </a:moveTo>
                    <a:lnTo>
                      <a:pt x="703" y="476"/>
                    </a:lnTo>
                    <a:lnTo>
                      <a:pt x="0" y="655"/>
                    </a:lnTo>
                    <a:lnTo>
                      <a:pt x="370" y="1262"/>
                    </a:lnTo>
                    <a:lnTo>
                      <a:pt x="1334" y="2905"/>
                    </a:lnTo>
                    <a:cubicBezTo>
                      <a:pt x="1453" y="2655"/>
                      <a:pt x="1572" y="2381"/>
                      <a:pt x="1691" y="2131"/>
                    </a:cubicBezTo>
                    <a:lnTo>
                      <a:pt x="1072" y="1084"/>
                    </a:lnTo>
                    <a:lnTo>
                      <a:pt x="2227" y="786"/>
                    </a:lnTo>
                    <a:cubicBezTo>
                      <a:pt x="2334" y="512"/>
                      <a:pt x="2441" y="238"/>
                      <a:pt x="25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563;p38"/>
              <p:cNvSpPr/>
              <p:nvPr/>
            </p:nvSpPr>
            <p:spPr>
              <a:xfrm>
                <a:off x="8668925" y="-936300"/>
                <a:ext cx="29500" cy="42000"/>
              </a:xfrm>
              <a:custGeom>
                <a:avLst/>
                <a:gdLst/>
                <a:ahLst/>
                <a:cxnLst/>
                <a:rect l="l" t="t" r="r" b="b"/>
                <a:pathLst>
                  <a:path w="1180" h="1680" extrusionOk="0">
                    <a:moveTo>
                      <a:pt x="1" y="1"/>
                    </a:moveTo>
                    <a:lnTo>
                      <a:pt x="286" y="1001"/>
                    </a:lnTo>
                    <a:lnTo>
                      <a:pt x="477" y="1679"/>
                    </a:lnTo>
                    <a:lnTo>
                      <a:pt x="1096" y="1322"/>
                    </a:lnTo>
                    <a:lnTo>
                      <a:pt x="1179" y="1275"/>
                    </a:lnTo>
                    <a:cubicBezTo>
                      <a:pt x="822" y="977"/>
                      <a:pt x="405" y="56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564;p38"/>
              <p:cNvSpPr/>
              <p:nvPr/>
            </p:nvSpPr>
            <p:spPr>
              <a:xfrm>
                <a:off x="8587375" y="-1038975"/>
                <a:ext cx="63725" cy="72650"/>
              </a:xfrm>
              <a:custGeom>
                <a:avLst/>
                <a:gdLst/>
                <a:ahLst/>
                <a:cxnLst/>
                <a:rect l="l" t="t" r="r" b="b"/>
                <a:pathLst>
                  <a:path w="2549" h="2906" extrusionOk="0">
                    <a:moveTo>
                      <a:pt x="1346" y="0"/>
                    </a:moveTo>
                    <a:lnTo>
                      <a:pt x="369" y="1631"/>
                    </a:lnTo>
                    <a:lnTo>
                      <a:pt x="0" y="2250"/>
                    </a:lnTo>
                    <a:lnTo>
                      <a:pt x="703" y="2429"/>
                    </a:lnTo>
                    <a:lnTo>
                      <a:pt x="2548" y="2905"/>
                    </a:lnTo>
                    <a:cubicBezTo>
                      <a:pt x="2453" y="2667"/>
                      <a:pt x="2334" y="2393"/>
                      <a:pt x="2239" y="2107"/>
                    </a:cubicBezTo>
                    <a:lnTo>
                      <a:pt x="1084" y="1810"/>
                    </a:lnTo>
                    <a:lnTo>
                      <a:pt x="1703" y="774"/>
                    </a:lnTo>
                    <a:cubicBezTo>
                      <a:pt x="1584" y="524"/>
                      <a:pt x="1477" y="250"/>
                      <a:pt x="13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565;p38"/>
              <p:cNvSpPr/>
              <p:nvPr/>
            </p:nvSpPr>
            <p:spPr>
              <a:xfrm>
                <a:off x="6467750" y="-287700"/>
                <a:ext cx="233400" cy="217300"/>
              </a:xfrm>
              <a:custGeom>
                <a:avLst/>
                <a:gdLst/>
                <a:ahLst/>
                <a:cxnLst/>
                <a:rect l="l" t="t" r="r" b="b"/>
                <a:pathLst>
                  <a:path w="9336" h="8692" extrusionOk="0">
                    <a:moveTo>
                      <a:pt x="5716" y="0"/>
                    </a:moveTo>
                    <a:lnTo>
                      <a:pt x="5085" y="358"/>
                    </a:lnTo>
                    <a:lnTo>
                      <a:pt x="3085" y="1465"/>
                    </a:lnTo>
                    <a:lnTo>
                      <a:pt x="1144" y="381"/>
                    </a:lnTo>
                    <a:lnTo>
                      <a:pt x="525" y="24"/>
                    </a:lnTo>
                    <a:lnTo>
                      <a:pt x="322" y="715"/>
                    </a:lnTo>
                    <a:lnTo>
                      <a:pt x="1" y="1917"/>
                    </a:lnTo>
                    <a:cubicBezTo>
                      <a:pt x="227" y="1977"/>
                      <a:pt x="441" y="2036"/>
                      <a:pt x="680" y="2084"/>
                    </a:cubicBezTo>
                    <a:lnTo>
                      <a:pt x="965" y="1060"/>
                    </a:lnTo>
                    <a:lnTo>
                      <a:pt x="2823" y="2096"/>
                    </a:lnTo>
                    <a:lnTo>
                      <a:pt x="2823" y="2786"/>
                    </a:lnTo>
                    <a:cubicBezTo>
                      <a:pt x="2930" y="3156"/>
                      <a:pt x="3144" y="3870"/>
                      <a:pt x="3525" y="4656"/>
                    </a:cubicBezTo>
                    <a:lnTo>
                      <a:pt x="3525" y="2013"/>
                    </a:lnTo>
                    <a:lnTo>
                      <a:pt x="5287" y="1024"/>
                    </a:lnTo>
                    <a:lnTo>
                      <a:pt x="5835" y="3036"/>
                    </a:lnTo>
                    <a:lnTo>
                      <a:pt x="3739" y="5072"/>
                    </a:lnTo>
                    <a:cubicBezTo>
                      <a:pt x="3835" y="5263"/>
                      <a:pt x="3954" y="5442"/>
                      <a:pt x="4073" y="5644"/>
                    </a:cubicBezTo>
                    <a:cubicBezTo>
                      <a:pt x="4097" y="5656"/>
                      <a:pt x="4097" y="5668"/>
                      <a:pt x="4109" y="5680"/>
                    </a:cubicBezTo>
                    <a:lnTo>
                      <a:pt x="6395" y="3465"/>
                    </a:lnTo>
                    <a:lnTo>
                      <a:pt x="8359" y="3977"/>
                    </a:lnTo>
                    <a:lnTo>
                      <a:pt x="7288" y="5775"/>
                    </a:lnTo>
                    <a:lnTo>
                      <a:pt x="4180" y="5775"/>
                    </a:lnTo>
                    <a:cubicBezTo>
                      <a:pt x="4347" y="6013"/>
                      <a:pt x="4525" y="6251"/>
                      <a:pt x="4716" y="6454"/>
                    </a:cubicBezTo>
                    <a:lnTo>
                      <a:pt x="7383" y="6454"/>
                    </a:lnTo>
                    <a:lnTo>
                      <a:pt x="8395" y="8168"/>
                    </a:lnTo>
                    <a:lnTo>
                      <a:pt x="7585" y="8382"/>
                    </a:lnTo>
                    <a:cubicBezTo>
                      <a:pt x="8061" y="8525"/>
                      <a:pt x="8573" y="8644"/>
                      <a:pt x="9109" y="8692"/>
                    </a:cubicBezTo>
                    <a:lnTo>
                      <a:pt x="9335" y="8632"/>
                    </a:lnTo>
                    <a:lnTo>
                      <a:pt x="9335" y="8382"/>
                    </a:lnTo>
                    <a:lnTo>
                      <a:pt x="9097" y="7989"/>
                    </a:lnTo>
                    <a:lnTo>
                      <a:pt x="7930" y="6037"/>
                    </a:lnTo>
                    <a:lnTo>
                      <a:pt x="9050" y="4168"/>
                    </a:lnTo>
                    <a:lnTo>
                      <a:pt x="9312" y="3703"/>
                    </a:lnTo>
                    <a:lnTo>
                      <a:pt x="9312" y="3525"/>
                    </a:lnTo>
                    <a:lnTo>
                      <a:pt x="8704" y="3358"/>
                    </a:lnTo>
                    <a:lnTo>
                      <a:pt x="6490" y="2775"/>
                    </a:lnTo>
                    <a:lnTo>
                      <a:pt x="5906" y="679"/>
                    </a:lnTo>
                    <a:lnTo>
                      <a:pt x="571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566;p38"/>
              <p:cNvSpPr/>
              <p:nvPr/>
            </p:nvSpPr>
            <p:spPr>
              <a:xfrm>
                <a:off x="6389475" y="-593700"/>
                <a:ext cx="311675" cy="305725"/>
              </a:xfrm>
              <a:custGeom>
                <a:avLst/>
                <a:gdLst/>
                <a:ahLst/>
                <a:cxnLst/>
                <a:rect l="l" t="t" r="r" b="b"/>
                <a:pathLst>
                  <a:path w="12467" h="12229" extrusionOk="0">
                    <a:moveTo>
                      <a:pt x="4084" y="1072"/>
                    </a:moveTo>
                    <a:lnTo>
                      <a:pt x="5942" y="2120"/>
                    </a:lnTo>
                    <a:lnTo>
                      <a:pt x="5942" y="5287"/>
                    </a:lnTo>
                    <a:lnTo>
                      <a:pt x="3561"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8" y="6466"/>
                    </a:lnTo>
                    <a:close/>
                    <a:moveTo>
                      <a:pt x="6644" y="6954"/>
                    </a:moveTo>
                    <a:lnTo>
                      <a:pt x="9026" y="9264"/>
                    </a:lnTo>
                    <a:lnTo>
                      <a:pt x="8502" y="11169"/>
                    </a:lnTo>
                    <a:lnTo>
                      <a:pt x="6644" y="10121"/>
                    </a:lnTo>
                    <a:lnTo>
                      <a:pt x="6644" y="6954"/>
                    </a:lnTo>
                    <a:close/>
                    <a:moveTo>
                      <a:pt x="5942" y="6942"/>
                    </a:moveTo>
                    <a:lnTo>
                      <a:pt x="5942" y="10216"/>
                    </a:lnTo>
                    <a:lnTo>
                      <a:pt x="4192" y="11193"/>
                    </a:lnTo>
                    <a:lnTo>
                      <a:pt x="3632"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58" y="4239"/>
                    </a:lnTo>
                    <a:lnTo>
                      <a:pt x="1525" y="6192"/>
                    </a:lnTo>
                    <a:lnTo>
                      <a:pt x="405" y="8073"/>
                    </a:lnTo>
                    <a:lnTo>
                      <a:pt x="36" y="8680"/>
                    </a:lnTo>
                    <a:lnTo>
                      <a:pt x="739"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567;p38"/>
              <p:cNvSpPr/>
              <p:nvPr/>
            </p:nvSpPr>
            <p:spPr>
              <a:xfrm>
                <a:off x="6160875" y="-593400"/>
                <a:ext cx="225650" cy="219700"/>
              </a:xfrm>
              <a:custGeom>
                <a:avLst/>
                <a:gdLst/>
                <a:ahLst/>
                <a:cxnLst/>
                <a:rect l="l" t="t" r="r" b="b"/>
                <a:pathLst>
                  <a:path w="9026" h="8788" extrusionOk="0">
                    <a:moveTo>
                      <a:pt x="4846" y="1013"/>
                    </a:moveTo>
                    <a:lnTo>
                      <a:pt x="5394" y="3025"/>
                    </a:lnTo>
                    <a:lnTo>
                      <a:pt x="3096" y="5275"/>
                    </a:lnTo>
                    <a:lnTo>
                      <a:pt x="3096" y="2001"/>
                    </a:lnTo>
                    <a:lnTo>
                      <a:pt x="4846" y="1013"/>
                    </a:lnTo>
                    <a:close/>
                    <a:moveTo>
                      <a:pt x="5966" y="3453"/>
                    </a:moveTo>
                    <a:lnTo>
                      <a:pt x="7930" y="3965"/>
                    </a:lnTo>
                    <a:lnTo>
                      <a:pt x="6859" y="5763"/>
                    </a:lnTo>
                    <a:lnTo>
                      <a:pt x="3584" y="5763"/>
                    </a:lnTo>
                    <a:lnTo>
                      <a:pt x="5966" y="3453"/>
                    </a:lnTo>
                    <a:close/>
                    <a:moveTo>
                      <a:pt x="5275" y="1"/>
                    </a:moveTo>
                    <a:lnTo>
                      <a:pt x="4656" y="358"/>
                    </a:lnTo>
                    <a:lnTo>
                      <a:pt x="2644" y="1477"/>
                    </a:lnTo>
                    <a:lnTo>
                      <a:pt x="715" y="394"/>
                    </a:lnTo>
                    <a:lnTo>
                      <a:pt x="84" y="36"/>
                    </a:lnTo>
                    <a:lnTo>
                      <a:pt x="12" y="298"/>
                    </a:lnTo>
                    <a:cubicBezTo>
                      <a:pt x="12" y="405"/>
                      <a:pt x="1" y="584"/>
                      <a:pt x="1" y="810"/>
                    </a:cubicBezTo>
                    <a:cubicBezTo>
                      <a:pt x="1" y="1239"/>
                      <a:pt x="24" y="1822"/>
                      <a:pt x="132" y="2489"/>
                    </a:cubicBezTo>
                    <a:lnTo>
                      <a:pt x="513" y="1060"/>
                    </a:lnTo>
                    <a:lnTo>
                      <a:pt x="2382" y="2108"/>
                    </a:lnTo>
                    <a:lnTo>
                      <a:pt x="2382" y="5275"/>
                    </a:lnTo>
                    <a:lnTo>
                      <a:pt x="274" y="3239"/>
                    </a:lnTo>
                    <a:lnTo>
                      <a:pt x="274" y="3239"/>
                    </a:lnTo>
                    <a:cubicBezTo>
                      <a:pt x="393" y="3715"/>
                      <a:pt x="560" y="4204"/>
                      <a:pt x="786" y="4692"/>
                    </a:cubicBezTo>
                    <a:lnTo>
                      <a:pt x="1870" y="5751"/>
                    </a:lnTo>
                    <a:lnTo>
                      <a:pt x="1382" y="5751"/>
                    </a:lnTo>
                    <a:cubicBezTo>
                      <a:pt x="1846" y="6430"/>
                      <a:pt x="2406" y="7002"/>
                      <a:pt x="3072" y="7442"/>
                    </a:cubicBezTo>
                    <a:lnTo>
                      <a:pt x="3072" y="6906"/>
                    </a:lnTo>
                    <a:lnTo>
                      <a:pt x="4311" y="8097"/>
                    </a:lnTo>
                    <a:cubicBezTo>
                      <a:pt x="4763" y="8299"/>
                      <a:pt x="5251" y="8442"/>
                      <a:pt x="5775" y="8549"/>
                    </a:cubicBezTo>
                    <a:lnTo>
                      <a:pt x="3584" y="6418"/>
                    </a:lnTo>
                    <a:lnTo>
                      <a:pt x="6942" y="6418"/>
                    </a:lnTo>
                    <a:lnTo>
                      <a:pt x="7954" y="8133"/>
                    </a:lnTo>
                    <a:lnTo>
                      <a:pt x="6097" y="8609"/>
                    </a:lnTo>
                    <a:cubicBezTo>
                      <a:pt x="6740" y="8728"/>
                      <a:pt x="7418" y="8787"/>
                      <a:pt x="8156" y="8787"/>
                    </a:cubicBezTo>
                    <a:lnTo>
                      <a:pt x="8335" y="8740"/>
                    </a:lnTo>
                    <a:lnTo>
                      <a:pt x="9026" y="8561"/>
                    </a:lnTo>
                    <a:lnTo>
                      <a:pt x="8668" y="7954"/>
                    </a:lnTo>
                    <a:lnTo>
                      <a:pt x="7513" y="6037"/>
                    </a:lnTo>
                    <a:lnTo>
                      <a:pt x="8633" y="4156"/>
                    </a:lnTo>
                    <a:lnTo>
                      <a:pt x="8990" y="3549"/>
                    </a:lnTo>
                    <a:lnTo>
                      <a:pt x="8287" y="3370"/>
                    </a:lnTo>
                    <a:lnTo>
                      <a:pt x="6049" y="2787"/>
                    </a:lnTo>
                    <a:lnTo>
                      <a:pt x="5477" y="691"/>
                    </a:lnTo>
                    <a:lnTo>
                      <a:pt x="527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568;p38"/>
              <p:cNvSpPr/>
              <p:nvPr/>
            </p:nvSpPr>
            <p:spPr>
              <a:xfrm>
                <a:off x="7018425" y="-287700"/>
                <a:ext cx="311975" cy="217900"/>
              </a:xfrm>
              <a:custGeom>
                <a:avLst/>
                <a:gdLst/>
                <a:ahLst/>
                <a:cxnLst/>
                <a:rect l="l" t="t" r="r" b="b"/>
                <a:pathLst>
                  <a:path w="12479" h="8716" extrusionOk="0">
                    <a:moveTo>
                      <a:pt x="4072" y="1084"/>
                    </a:moveTo>
                    <a:lnTo>
                      <a:pt x="5942" y="2120"/>
                    </a:lnTo>
                    <a:lnTo>
                      <a:pt x="5942" y="5299"/>
                    </a:lnTo>
                    <a:lnTo>
                      <a:pt x="3560" y="2989"/>
                    </a:lnTo>
                    <a:lnTo>
                      <a:pt x="4072" y="1084"/>
                    </a:lnTo>
                    <a:close/>
                    <a:moveTo>
                      <a:pt x="8394" y="1036"/>
                    </a:moveTo>
                    <a:lnTo>
                      <a:pt x="8942" y="3048"/>
                    </a:lnTo>
                    <a:lnTo>
                      <a:pt x="6632" y="5299"/>
                    </a:lnTo>
                    <a:lnTo>
                      <a:pt x="6632" y="2024"/>
                    </a:lnTo>
                    <a:lnTo>
                      <a:pt x="8394" y="1036"/>
                    </a:lnTo>
                    <a:close/>
                    <a:moveTo>
                      <a:pt x="3120" y="3525"/>
                    </a:moveTo>
                    <a:lnTo>
                      <a:pt x="5430" y="5775"/>
                    </a:lnTo>
                    <a:lnTo>
                      <a:pt x="2072" y="5775"/>
                    </a:lnTo>
                    <a:lnTo>
                      <a:pt x="1060" y="4060"/>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8835" y="0"/>
                    </a:moveTo>
                    <a:lnTo>
                      <a:pt x="8216" y="358"/>
                    </a:lnTo>
                    <a:lnTo>
                      <a:pt x="6204" y="1465"/>
                    </a:lnTo>
                    <a:lnTo>
                      <a:pt x="4275" y="381"/>
                    </a:lnTo>
                    <a:lnTo>
                      <a:pt x="3644" y="24"/>
                    </a:lnTo>
                    <a:lnTo>
                      <a:pt x="3453" y="715"/>
                    </a:lnTo>
                    <a:lnTo>
                      <a:pt x="2858" y="2882"/>
                    </a:lnTo>
                    <a:lnTo>
                      <a:pt x="703" y="3453"/>
                    </a:lnTo>
                    <a:lnTo>
                      <a:pt x="0" y="3632"/>
                    </a:lnTo>
                    <a:lnTo>
                      <a:pt x="370" y="4239"/>
                    </a:lnTo>
                    <a:lnTo>
                      <a:pt x="1536" y="6192"/>
                    </a:lnTo>
                    <a:lnTo>
                      <a:pt x="417" y="8061"/>
                    </a:lnTo>
                    <a:lnTo>
                      <a:pt x="48" y="8680"/>
                    </a:lnTo>
                    <a:lnTo>
                      <a:pt x="203" y="8716"/>
                    </a:lnTo>
                    <a:lnTo>
                      <a:pt x="2929" y="8716"/>
                    </a:lnTo>
                    <a:lnTo>
                      <a:pt x="1108" y="8239"/>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478" y="8620"/>
                    </a:lnTo>
                    <a:lnTo>
                      <a:pt x="12478" y="8359"/>
                    </a:lnTo>
                    <a:lnTo>
                      <a:pt x="12252" y="7978"/>
                    </a:lnTo>
                    <a:lnTo>
                      <a:pt x="11085" y="6025"/>
                    </a:lnTo>
                    <a:lnTo>
                      <a:pt x="12204" y="4156"/>
                    </a:lnTo>
                    <a:lnTo>
                      <a:pt x="12466" y="3691"/>
                    </a:lnTo>
                    <a:lnTo>
                      <a:pt x="12466" y="3513"/>
                    </a:lnTo>
                    <a:lnTo>
                      <a:pt x="11859" y="3346"/>
                    </a:lnTo>
                    <a:lnTo>
                      <a:pt x="9609" y="2775"/>
                    </a:lnTo>
                    <a:lnTo>
                      <a:pt x="9037" y="679"/>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569;p38"/>
              <p:cNvSpPr/>
              <p:nvPr/>
            </p:nvSpPr>
            <p:spPr>
              <a:xfrm>
                <a:off x="7018425" y="-593700"/>
                <a:ext cx="311375" cy="305725"/>
              </a:xfrm>
              <a:custGeom>
                <a:avLst/>
                <a:gdLst/>
                <a:ahLst/>
                <a:cxnLst/>
                <a:rect l="l" t="t" r="r" b="b"/>
                <a:pathLst>
                  <a:path w="12455" h="12229" extrusionOk="0">
                    <a:moveTo>
                      <a:pt x="4072" y="1072"/>
                    </a:moveTo>
                    <a:lnTo>
                      <a:pt x="5942" y="2120"/>
                    </a:lnTo>
                    <a:lnTo>
                      <a:pt x="5942" y="5287"/>
                    </a:lnTo>
                    <a:lnTo>
                      <a:pt x="3560" y="2977"/>
                    </a:lnTo>
                    <a:lnTo>
                      <a:pt x="4072" y="1072"/>
                    </a:lnTo>
                    <a:close/>
                    <a:moveTo>
                      <a:pt x="8394" y="1049"/>
                    </a:moveTo>
                    <a:lnTo>
                      <a:pt x="8942" y="3049"/>
                    </a:lnTo>
                    <a:lnTo>
                      <a:pt x="6632" y="5299"/>
                    </a:lnTo>
                    <a:lnTo>
                      <a:pt x="6632" y="2025"/>
                    </a:lnTo>
                    <a:lnTo>
                      <a:pt x="8394" y="1049"/>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4"/>
                    </a:lnTo>
                    <a:lnTo>
                      <a:pt x="1084" y="8264"/>
                    </a:lnTo>
                    <a:lnTo>
                      <a:pt x="2156" y="6466"/>
                    </a:lnTo>
                    <a:close/>
                    <a:moveTo>
                      <a:pt x="6632" y="6954"/>
                    </a:moveTo>
                    <a:lnTo>
                      <a:pt x="9014" y="9264"/>
                    </a:lnTo>
                    <a:lnTo>
                      <a:pt x="8502" y="11169"/>
                    </a:lnTo>
                    <a:lnTo>
                      <a:pt x="6632" y="10121"/>
                    </a:lnTo>
                    <a:lnTo>
                      <a:pt x="6632" y="6954"/>
                    </a:lnTo>
                    <a:close/>
                    <a:moveTo>
                      <a:pt x="5942" y="6942"/>
                    </a:moveTo>
                    <a:lnTo>
                      <a:pt x="5942" y="10216"/>
                    </a:lnTo>
                    <a:lnTo>
                      <a:pt x="4180" y="11193"/>
                    </a:lnTo>
                    <a:lnTo>
                      <a:pt x="3632" y="9192"/>
                    </a:lnTo>
                    <a:lnTo>
                      <a:pt x="5942" y="6942"/>
                    </a:lnTo>
                    <a:close/>
                    <a:moveTo>
                      <a:pt x="8835" y="1"/>
                    </a:moveTo>
                    <a:lnTo>
                      <a:pt x="8216" y="358"/>
                    </a:lnTo>
                    <a:lnTo>
                      <a:pt x="6204" y="1477"/>
                    </a:lnTo>
                    <a:lnTo>
                      <a:pt x="4275" y="394"/>
                    </a:lnTo>
                    <a:lnTo>
                      <a:pt x="3644" y="36"/>
                    </a:lnTo>
                    <a:lnTo>
                      <a:pt x="3453" y="715"/>
                    </a:lnTo>
                    <a:lnTo>
                      <a:pt x="2858" y="2894"/>
                    </a:lnTo>
                    <a:lnTo>
                      <a:pt x="703" y="3454"/>
                    </a:lnTo>
                    <a:lnTo>
                      <a:pt x="0" y="3632"/>
                    </a:lnTo>
                    <a:lnTo>
                      <a:pt x="358" y="4239"/>
                    </a:lnTo>
                    <a:lnTo>
                      <a:pt x="1513" y="6192"/>
                    </a:lnTo>
                    <a:lnTo>
                      <a:pt x="405" y="8073"/>
                    </a:lnTo>
                    <a:lnTo>
                      <a:pt x="24" y="8680"/>
                    </a:lnTo>
                    <a:lnTo>
                      <a:pt x="727" y="8859"/>
                    </a:lnTo>
                    <a:lnTo>
                      <a:pt x="2965" y="9442"/>
                    </a:lnTo>
                    <a:lnTo>
                      <a:pt x="3537" y="11538"/>
                    </a:lnTo>
                    <a:lnTo>
                      <a:pt x="3739" y="12228"/>
                    </a:lnTo>
                    <a:lnTo>
                      <a:pt x="4358" y="11871"/>
                    </a:lnTo>
                    <a:lnTo>
                      <a:pt x="6370" y="10752"/>
                    </a:lnTo>
                    <a:lnTo>
                      <a:pt x="8299" y="11836"/>
                    </a:lnTo>
                    <a:lnTo>
                      <a:pt x="8930" y="12193"/>
                    </a:lnTo>
                    <a:lnTo>
                      <a:pt x="9121" y="11514"/>
                    </a:lnTo>
                    <a:lnTo>
                      <a:pt x="9716" y="9335"/>
                    </a:lnTo>
                    <a:lnTo>
                      <a:pt x="11871" y="8776"/>
                    </a:lnTo>
                    <a:lnTo>
                      <a:pt x="12454" y="8621"/>
                    </a:lnTo>
                    <a:lnTo>
                      <a:pt x="12454" y="8371"/>
                    </a:lnTo>
                    <a:lnTo>
                      <a:pt x="12216" y="7978"/>
                    </a:lnTo>
                    <a:lnTo>
                      <a:pt x="11061" y="6025"/>
                    </a:lnTo>
                    <a:lnTo>
                      <a:pt x="12169" y="4156"/>
                    </a:lnTo>
                    <a:lnTo>
                      <a:pt x="12454" y="3704"/>
                    </a:lnTo>
                    <a:lnTo>
                      <a:pt x="12454" y="3525"/>
                    </a:lnTo>
                    <a:lnTo>
                      <a:pt x="11847" y="3370"/>
                    </a:lnTo>
                    <a:lnTo>
                      <a:pt x="9609" y="2787"/>
                    </a:lnTo>
                    <a:lnTo>
                      <a:pt x="9037" y="691"/>
                    </a:lnTo>
                    <a:lnTo>
                      <a:pt x="883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570;p38"/>
              <p:cNvSpPr/>
              <p:nvPr/>
            </p:nvSpPr>
            <p:spPr>
              <a:xfrm>
                <a:off x="6700525" y="-287400"/>
                <a:ext cx="316150" cy="217900"/>
              </a:xfrm>
              <a:custGeom>
                <a:avLst/>
                <a:gdLst/>
                <a:ahLst/>
                <a:cxnLst/>
                <a:rect l="l" t="t" r="r" b="b"/>
                <a:pathLst>
                  <a:path w="12646" h="8716" extrusionOk="0">
                    <a:moveTo>
                      <a:pt x="4096" y="1072"/>
                    </a:moveTo>
                    <a:lnTo>
                      <a:pt x="5954" y="2108"/>
                    </a:lnTo>
                    <a:lnTo>
                      <a:pt x="5954" y="5287"/>
                    </a:lnTo>
                    <a:lnTo>
                      <a:pt x="3572" y="2977"/>
                    </a:lnTo>
                    <a:lnTo>
                      <a:pt x="4096" y="1072"/>
                    </a:lnTo>
                    <a:close/>
                    <a:moveTo>
                      <a:pt x="8418" y="1024"/>
                    </a:moveTo>
                    <a:lnTo>
                      <a:pt x="8966" y="3036"/>
                    </a:lnTo>
                    <a:lnTo>
                      <a:pt x="6656" y="5287"/>
                    </a:lnTo>
                    <a:lnTo>
                      <a:pt x="6656" y="2012"/>
                    </a:lnTo>
                    <a:lnTo>
                      <a:pt x="8418" y="1024"/>
                    </a:lnTo>
                    <a:close/>
                    <a:moveTo>
                      <a:pt x="3144" y="3513"/>
                    </a:moveTo>
                    <a:lnTo>
                      <a:pt x="5454" y="5763"/>
                    </a:lnTo>
                    <a:lnTo>
                      <a:pt x="2084" y="5763"/>
                    </a:lnTo>
                    <a:lnTo>
                      <a:pt x="1072" y="4048"/>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8847" y="0"/>
                    </a:moveTo>
                    <a:lnTo>
                      <a:pt x="8216" y="357"/>
                    </a:lnTo>
                    <a:lnTo>
                      <a:pt x="6216" y="1477"/>
                    </a:lnTo>
                    <a:lnTo>
                      <a:pt x="4275" y="381"/>
                    </a:lnTo>
                    <a:lnTo>
                      <a:pt x="3656" y="24"/>
                    </a:lnTo>
                    <a:lnTo>
                      <a:pt x="3453" y="715"/>
                    </a:lnTo>
                    <a:lnTo>
                      <a:pt x="2858" y="2882"/>
                    </a:lnTo>
                    <a:lnTo>
                      <a:pt x="703" y="3453"/>
                    </a:lnTo>
                    <a:lnTo>
                      <a:pt x="1" y="3632"/>
                    </a:lnTo>
                    <a:lnTo>
                      <a:pt x="382" y="4239"/>
                    </a:lnTo>
                    <a:lnTo>
                      <a:pt x="1537" y="6192"/>
                    </a:lnTo>
                    <a:lnTo>
                      <a:pt x="417" y="8061"/>
                    </a:lnTo>
                    <a:lnTo>
                      <a:pt x="48" y="8680"/>
                    </a:lnTo>
                    <a:lnTo>
                      <a:pt x="167" y="8704"/>
                    </a:lnTo>
                    <a:cubicBezTo>
                      <a:pt x="334" y="8716"/>
                      <a:pt x="489" y="8716"/>
                      <a:pt x="655" y="8716"/>
                    </a:cubicBezTo>
                    <a:lnTo>
                      <a:pt x="2953" y="8716"/>
                    </a:lnTo>
                    <a:lnTo>
                      <a:pt x="1132" y="8239"/>
                    </a:lnTo>
                    <a:lnTo>
                      <a:pt x="2203" y="6442"/>
                    </a:lnTo>
                    <a:lnTo>
                      <a:pt x="5477" y="6442"/>
                    </a:lnTo>
                    <a:lnTo>
                      <a:pt x="3144" y="8716"/>
                    </a:lnTo>
                    <a:lnTo>
                      <a:pt x="4144" y="8716"/>
                    </a:lnTo>
                    <a:lnTo>
                      <a:pt x="5989" y="6930"/>
                    </a:lnTo>
                    <a:lnTo>
                      <a:pt x="5989" y="8716"/>
                    </a:lnTo>
                    <a:lnTo>
                      <a:pt x="6692" y="8716"/>
                    </a:lnTo>
                    <a:lnTo>
                      <a:pt x="6692" y="6930"/>
                    </a:lnTo>
                    <a:lnTo>
                      <a:pt x="8537" y="8716"/>
                    </a:lnTo>
                    <a:lnTo>
                      <a:pt x="12121" y="8716"/>
                    </a:lnTo>
                    <a:lnTo>
                      <a:pt x="12645" y="8585"/>
                    </a:lnTo>
                    <a:lnTo>
                      <a:pt x="12288" y="7977"/>
                    </a:lnTo>
                    <a:lnTo>
                      <a:pt x="11073" y="6025"/>
                    </a:lnTo>
                    <a:lnTo>
                      <a:pt x="12193" y="4156"/>
                    </a:lnTo>
                    <a:lnTo>
                      <a:pt x="12550" y="3536"/>
                    </a:lnTo>
                    <a:lnTo>
                      <a:pt x="11847" y="3358"/>
                    </a:lnTo>
                    <a:lnTo>
                      <a:pt x="9621" y="2786"/>
                    </a:lnTo>
                    <a:lnTo>
                      <a:pt x="9037" y="679"/>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571;p38"/>
              <p:cNvSpPr/>
              <p:nvPr/>
            </p:nvSpPr>
            <p:spPr>
              <a:xfrm>
                <a:off x="670082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406" y="1049"/>
                    </a:moveTo>
                    <a:lnTo>
                      <a:pt x="8954" y="3049"/>
                    </a:lnTo>
                    <a:lnTo>
                      <a:pt x="6644" y="5299"/>
                    </a:lnTo>
                    <a:lnTo>
                      <a:pt x="6644" y="2025"/>
                    </a:lnTo>
                    <a:lnTo>
                      <a:pt x="8406"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56"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2" y="11193"/>
                    </a:lnTo>
                    <a:lnTo>
                      <a:pt x="3644"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82" y="4239"/>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6"/>
                    </a:lnTo>
                    <a:lnTo>
                      <a:pt x="8954" y="12193"/>
                    </a:lnTo>
                    <a:lnTo>
                      <a:pt x="9145" y="11514"/>
                    </a:lnTo>
                    <a:lnTo>
                      <a:pt x="9740" y="9335"/>
                    </a:lnTo>
                    <a:lnTo>
                      <a:pt x="11895" y="8776"/>
                    </a:lnTo>
                    <a:lnTo>
                      <a:pt x="12597" y="8597"/>
                    </a:lnTo>
                    <a:lnTo>
                      <a:pt x="12240" y="7978"/>
                    </a:lnTo>
                    <a:lnTo>
                      <a:pt x="11085" y="6025"/>
                    </a:lnTo>
                    <a:lnTo>
                      <a:pt x="12193" y="4156"/>
                    </a:lnTo>
                    <a:lnTo>
                      <a:pt x="12550" y="3549"/>
                    </a:lnTo>
                    <a:lnTo>
                      <a:pt x="11859" y="3370"/>
                    </a:lnTo>
                    <a:lnTo>
                      <a:pt x="9621" y="2787"/>
                    </a:lnTo>
                    <a:lnTo>
                      <a:pt x="9037" y="691"/>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572;p38"/>
              <p:cNvSpPr/>
              <p:nvPr/>
            </p:nvSpPr>
            <p:spPr>
              <a:xfrm>
                <a:off x="7647075" y="-287700"/>
                <a:ext cx="311975" cy="217900"/>
              </a:xfrm>
              <a:custGeom>
                <a:avLst/>
                <a:gdLst/>
                <a:ahLst/>
                <a:cxnLst/>
                <a:rect l="l" t="t" r="r" b="b"/>
                <a:pathLst>
                  <a:path w="12479" h="8716" extrusionOk="0">
                    <a:moveTo>
                      <a:pt x="4084" y="1084"/>
                    </a:moveTo>
                    <a:lnTo>
                      <a:pt x="5942" y="2120"/>
                    </a:lnTo>
                    <a:lnTo>
                      <a:pt x="5942" y="5299"/>
                    </a:lnTo>
                    <a:lnTo>
                      <a:pt x="3560" y="2989"/>
                    </a:lnTo>
                    <a:lnTo>
                      <a:pt x="4084" y="1084"/>
                    </a:lnTo>
                    <a:close/>
                    <a:moveTo>
                      <a:pt x="8394" y="1036"/>
                    </a:moveTo>
                    <a:lnTo>
                      <a:pt x="8954" y="3048"/>
                    </a:lnTo>
                    <a:lnTo>
                      <a:pt x="6644" y="5299"/>
                    </a:lnTo>
                    <a:lnTo>
                      <a:pt x="6644" y="2024"/>
                    </a:lnTo>
                    <a:lnTo>
                      <a:pt x="8394" y="1036"/>
                    </a:lnTo>
                    <a:close/>
                    <a:moveTo>
                      <a:pt x="3132" y="3525"/>
                    </a:moveTo>
                    <a:lnTo>
                      <a:pt x="5442" y="5775"/>
                    </a:lnTo>
                    <a:lnTo>
                      <a:pt x="2072" y="5775"/>
                    </a:lnTo>
                    <a:lnTo>
                      <a:pt x="1060" y="4060"/>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8847" y="0"/>
                    </a:moveTo>
                    <a:lnTo>
                      <a:pt x="8216" y="358"/>
                    </a:lnTo>
                    <a:lnTo>
                      <a:pt x="6216" y="1465"/>
                    </a:lnTo>
                    <a:lnTo>
                      <a:pt x="4275" y="381"/>
                    </a:lnTo>
                    <a:lnTo>
                      <a:pt x="3656" y="24"/>
                    </a:lnTo>
                    <a:lnTo>
                      <a:pt x="3453" y="715"/>
                    </a:lnTo>
                    <a:lnTo>
                      <a:pt x="2858" y="2882"/>
                    </a:lnTo>
                    <a:lnTo>
                      <a:pt x="703" y="3453"/>
                    </a:lnTo>
                    <a:lnTo>
                      <a:pt x="0" y="3632"/>
                    </a:lnTo>
                    <a:lnTo>
                      <a:pt x="381" y="4239"/>
                    </a:lnTo>
                    <a:lnTo>
                      <a:pt x="1536" y="6192"/>
                    </a:lnTo>
                    <a:lnTo>
                      <a:pt x="417" y="8061"/>
                    </a:lnTo>
                    <a:lnTo>
                      <a:pt x="48" y="8680"/>
                    </a:lnTo>
                    <a:lnTo>
                      <a:pt x="215" y="8716"/>
                    </a:lnTo>
                    <a:lnTo>
                      <a:pt x="2929" y="8716"/>
                    </a:lnTo>
                    <a:lnTo>
                      <a:pt x="1120" y="8239"/>
                    </a:lnTo>
                    <a:lnTo>
                      <a:pt x="2191" y="6442"/>
                    </a:lnTo>
                    <a:lnTo>
                      <a:pt x="5465" y="6442"/>
                    </a:lnTo>
                    <a:lnTo>
                      <a:pt x="3132" y="8716"/>
                    </a:lnTo>
                    <a:lnTo>
                      <a:pt x="4120" y="8716"/>
                    </a:lnTo>
                    <a:lnTo>
                      <a:pt x="5977" y="6930"/>
                    </a:lnTo>
                    <a:lnTo>
                      <a:pt x="5977" y="8716"/>
                    </a:lnTo>
                    <a:lnTo>
                      <a:pt x="6668" y="8716"/>
                    </a:lnTo>
                    <a:lnTo>
                      <a:pt x="6668" y="6930"/>
                    </a:lnTo>
                    <a:lnTo>
                      <a:pt x="8513" y="8716"/>
                    </a:lnTo>
                    <a:lnTo>
                      <a:pt x="9906" y="8716"/>
                    </a:lnTo>
                    <a:cubicBezTo>
                      <a:pt x="10823" y="8716"/>
                      <a:pt x="11669" y="8585"/>
                      <a:pt x="12443" y="8299"/>
                    </a:cubicBezTo>
                    <a:lnTo>
                      <a:pt x="12252" y="7978"/>
                    </a:lnTo>
                    <a:lnTo>
                      <a:pt x="11085" y="6025"/>
                    </a:lnTo>
                    <a:lnTo>
                      <a:pt x="12204" y="4156"/>
                    </a:lnTo>
                    <a:lnTo>
                      <a:pt x="12478" y="3691"/>
                    </a:lnTo>
                    <a:lnTo>
                      <a:pt x="12478" y="3513"/>
                    </a:lnTo>
                    <a:lnTo>
                      <a:pt x="11871" y="3346"/>
                    </a:lnTo>
                    <a:lnTo>
                      <a:pt x="9621" y="2775"/>
                    </a:lnTo>
                    <a:lnTo>
                      <a:pt x="9037" y="679"/>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573;p38"/>
              <p:cNvSpPr/>
              <p:nvPr/>
            </p:nvSpPr>
            <p:spPr>
              <a:xfrm>
                <a:off x="7647075" y="-593700"/>
                <a:ext cx="311675" cy="305725"/>
              </a:xfrm>
              <a:custGeom>
                <a:avLst/>
                <a:gdLst/>
                <a:ahLst/>
                <a:cxnLst/>
                <a:rect l="l" t="t" r="r" b="b"/>
                <a:pathLst>
                  <a:path w="12467" h="12229" extrusionOk="0">
                    <a:moveTo>
                      <a:pt x="4084" y="1072"/>
                    </a:moveTo>
                    <a:lnTo>
                      <a:pt x="5942" y="2120"/>
                    </a:lnTo>
                    <a:lnTo>
                      <a:pt x="5942" y="5287"/>
                    </a:lnTo>
                    <a:lnTo>
                      <a:pt x="3560"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1"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58" y="4239"/>
                    </a:lnTo>
                    <a:lnTo>
                      <a:pt x="1524" y="6192"/>
                    </a:lnTo>
                    <a:lnTo>
                      <a:pt x="405" y="8073"/>
                    </a:lnTo>
                    <a:lnTo>
                      <a:pt x="36" y="8680"/>
                    </a:lnTo>
                    <a:lnTo>
                      <a:pt x="727"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574;p38"/>
              <p:cNvSpPr/>
              <p:nvPr/>
            </p:nvSpPr>
            <p:spPr>
              <a:xfrm>
                <a:off x="7329475" y="-287400"/>
                <a:ext cx="315550" cy="217900"/>
              </a:xfrm>
              <a:custGeom>
                <a:avLst/>
                <a:gdLst/>
                <a:ahLst/>
                <a:cxnLst/>
                <a:rect l="l" t="t" r="r" b="b"/>
                <a:pathLst>
                  <a:path w="12622" h="8716" extrusionOk="0">
                    <a:moveTo>
                      <a:pt x="4096" y="1072"/>
                    </a:moveTo>
                    <a:lnTo>
                      <a:pt x="5954" y="2108"/>
                    </a:lnTo>
                    <a:lnTo>
                      <a:pt x="5954" y="5287"/>
                    </a:lnTo>
                    <a:lnTo>
                      <a:pt x="3572" y="2977"/>
                    </a:lnTo>
                    <a:lnTo>
                      <a:pt x="4096" y="1072"/>
                    </a:lnTo>
                    <a:close/>
                    <a:moveTo>
                      <a:pt x="8406" y="1024"/>
                    </a:moveTo>
                    <a:lnTo>
                      <a:pt x="8954" y="3036"/>
                    </a:lnTo>
                    <a:lnTo>
                      <a:pt x="6656" y="5287"/>
                    </a:lnTo>
                    <a:lnTo>
                      <a:pt x="6656" y="2012"/>
                    </a:lnTo>
                    <a:lnTo>
                      <a:pt x="8406" y="1024"/>
                    </a:lnTo>
                    <a:close/>
                    <a:moveTo>
                      <a:pt x="3144" y="3513"/>
                    </a:moveTo>
                    <a:lnTo>
                      <a:pt x="5442" y="5763"/>
                    </a:lnTo>
                    <a:lnTo>
                      <a:pt x="2084" y="5763"/>
                    </a:lnTo>
                    <a:lnTo>
                      <a:pt x="1072" y="4048"/>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8835" y="0"/>
                    </a:moveTo>
                    <a:lnTo>
                      <a:pt x="8216" y="357"/>
                    </a:lnTo>
                    <a:lnTo>
                      <a:pt x="6204" y="1477"/>
                    </a:lnTo>
                    <a:lnTo>
                      <a:pt x="4275" y="381"/>
                    </a:lnTo>
                    <a:lnTo>
                      <a:pt x="3644" y="24"/>
                    </a:lnTo>
                    <a:lnTo>
                      <a:pt x="3453" y="715"/>
                    </a:lnTo>
                    <a:lnTo>
                      <a:pt x="2858" y="2882"/>
                    </a:lnTo>
                    <a:lnTo>
                      <a:pt x="703" y="3453"/>
                    </a:lnTo>
                    <a:lnTo>
                      <a:pt x="1" y="3632"/>
                    </a:lnTo>
                    <a:lnTo>
                      <a:pt x="370" y="4239"/>
                    </a:lnTo>
                    <a:lnTo>
                      <a:pt x="1525" y="6192"/>
                    </a:lnTo>
                    <a:lnTo>
                      <a:pt x="417" y="8061"/>
                    </a:lnTo>
                    <a:lnTo>
                      <a:pt x="36" y="8680"/>
                    </a:lnTo>
                    <a:lnTo>
                      <a:pt x="203" y="8716"/>
                    </a:lnTo>
                    <a:lnTo>
                      <a:pt x="2929" y="8716"/>
                    </a:lnTo>
                    <a:lnTo>
                      <a:pt x="1108" y="8251"/>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621" y="8585"/>
                    </a:lnTo>
                    <a:lnTo>
                      <a:pt x="12264" y="7977"/>
                    </a:lnTo>
                    <a:lnTo>
                      <a:pt x="11073" y="6025"/>
                    </a:lnTo>
                    <a:lnTo>
                      <a:pt x="12193" y="4156"/>
                    </a:lnTo>
                    <a:lnTo>
                      <a:pt x="12550" y="3536"/>
                    </a:lnTo>
                    <a:lnTo>
                      <a:pt x="11847" y="3358"/>
                    </a:lnTo>
                    <a:lnTo>
                      <a:pt x="9609" y="2786"/>
                    </a:lnTo>
                    <a:lnTo>
                      <a:pt x="9037" y="679"/>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575;p38"/>
              <p:cNvSpPr/>
              <p:nvPr/>
            </p:nvSpPr>
            <p:spPr>
              <a:xfrm>
                <a:off x="732977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394" y="1049"/>
                    </a:moveTo>
                    <a:lnTo>
                      <a:pt x="8942" y="3049"/>
                    </a:lnTo>
                    <a:lnTo>
                      <a:pt x="6644" y="5299"/>
                    </a:lnTo>
                    <a:lnTo>
                      <a:pt x="6644" y="2025"/>
                    </a:lnTo>
                    <a:lnTo>
                      <a:pt x="8394" y="1049"/>
                    </a:lnTo>
                    <a:close/>
                    <a:moveTo>
                      <a:pt x="3132" y="3525"/>
                    </a:moveTo>
                    <a:lnTo>
                      <a:pt x="5430" y="5775"/>
                    </a:lnTo>
                    <a:lnTo>
                      <a:pt x="2072" y="5775"/>
                    </a:lnTo>
                    <a:lnTo>
                      <a:pt x="1060" y="4061"/>
                    </a:lnTo>
                    <a:lnTo>
                      <a:pt x="3132" y="3525"/>
                    </a:lnTo>
                    <a:close/>
                    <a:moveTo>
                      <a:pt x="9514" y="3465"/>
                    </a:moveTo>
                    <a:lnTo>
                      <a:pt x="11478" y="3977"/>
                    </a:lnTo>
                    <a:lnTo>
                      <a:pt x="10406" y="5775"/>
                    </a:lnTo>
                    <a:lnTo>
                      <a:pt x="7132" y="5775"/>
                    </a:lnTo>
                    <a:lnTo>
                      <a:pt x="9514" y="3465"/>
                    </a:lnTo>
                    <a:close/>
                    <a:moveTo>
                      <a:pt x="10514" y="6466"/>
                    </a:moveTo>
                    <a:lnTo>
                      <a:pt x="11526" y="8168"/>
                    </a:lnTo>
                    <a:lnTo>
                      <a:pt x="9454" y="8704"/>
                    </a:lnTo>
                    <a:lnTo>
                      <a:pt x="7144" y="6466"/>
                    </a:lnTo>
                    <a:close/>
                    <a:moveTo>
                      <a:pt x="5430" y="6466"/>
                    </a:moveTo>
                    <a:lnTo>
                      <a:pt x="3048" y="8764"/>
                    </a:lnTo>
                    <a:lnTo>
                      <a:pt x="1084" y="8264"/>
                    </a:lnTo>
                    <a:lnTo>
                      <a:pt x="2155" y="6466"/>
                    </a:lnTo>
                    <a:close/>
                    <a:moveTo>
                      <a:pt x="6644" y="6954"/>
                    </a:moveTo>
                    <a:lnTo>
                      <a:pt x="9025" y="9264"/>
                    </a:lnTo>
                    <a:lnTo>
                      <a:pt x="8501" y="11169"/>
                    </a:lnTo>
                    <a:lnTo>
                      <a:pt x="6644" y="10121"/>
                    </a:lnTo>
                    <a:lnTo>
                      <a:pt x="6644" y="6954"/>
                    </a:lnTo>
                    <a:close/>
                    <a:moveTo>
                      <a:pt x="5942" y="6942"/>
                    </a:moveTo>
                    <a:lnTo>
                      <a:pt x="5942" y="10216"/>
                    </a:lnTo>
                    <a:lnTo>
                      <a:pt x="4180"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70" y="4239"/>
                    </a:lnTo>
                    <a:lnTo>
                      <a:pt x="1536" y="6192"/>
                    </a:lnTo>
                    <a:lnTo>
                      <a:pt x="417" y="8073"/>
                    </a:lnTo>
                    <a:lnTo>
                      <a:pt x="48" y="8680"/>
                    </a:lnTo>
                    <a:lnTo>
                      <a:pt x="739" y="8859"/>
                    </a:lnTo>
                    <a:lnTo>
                      <a:pt x="2977" y="9442"/>
                    </a:lnTo>
                    <a:lnTo>
                      <a:pt x="3560" y="11538"/>
                    </a:lnTo>
                    <a:lnTo>
                      <a:pt x="3751" y="12228"/>
                    </a:lnTo>
                    <a:lnTo>
                      <a:pt x="4382" y="11871"/>
                    </a:lnTo>
                    <a:lnTo>
                      <a:pt x="6382" y="10752"/>
                    </a:lnTo>
                    <a:lnTo>
                      <a:pt x="8323" y="11836"/>
                    </a:lnTo>
                    <a:lnTo>
                      <a:pt x="8942" y="12193"/>
                    </a:lnTo>
                    <a:lnTo>
                      <a:pt x="9144" y="11514"/>
                    </a:lnTo>
                    <a:lnTo>
                      <a:pt x="9740" y="9335"/>
                    </a:lnTo>
                    <a:lnTo>
                      <a:pt x="11895" y="8776"/>
                    </a:lnTo>
                    <a:lnTo>
                      <a:pt x="12597" y="8597"/>
                    </a:lnTo>
                    <a:lnTo>
                      <a:pt x="12228" y="7978"/>
                    </a:lnTo>
                    <a:lnTo>
                      <a:pt x="11073" y="6025"/>
                    </a:lnTo>
                    <a:lnTo>
                      <a:pt x="12192" y="4156"/>
                    </a:lnTo>
                    <a:lnTo>
                      <a:pt x="12550" y="3549"/>
                    </a:lnTo>
                    <a:lnTo>
                      <a:pt x="11847" y="3370"/>
                    </a:lnTo>
                    <a:lnTo>
                      <a:pt x="9621" y="2787"/>
                    </a:lnTo>
                    <a:lnTo>
                      <a:pt x="9037" y="691"/>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576;p38"/>
              <p:cNvSpPr/>
              <p:nvPr/>
            </p:nvSpPr>
            <p:spPr>
              <a:xfrm>
                <a:off x="8276025" y="-593400"/>
                <a:ext cx="173550" cy="217625"/>
              </a:xfrm>
              <a:custGeom>
                <a:avLst/>
                <a:gdLst/>
                <a:ahLst/>
                <a:cxnLst/>
                <a:rect l="l" t="t" r="r" b="b"/>
                <a:pathLst>
                  <a:path w="6942" h="8705" extrusionOk="0">
                    <a:moveTo>
                      <a:pt x="3120" y="3513"/>
                    </a:moveTo>
                    <a:lnTo>
                      <a:pt x="5430" y="5763"/>
                    </a:lnTo>
                    <a:lnTo>
                      <a:pt x="2072" y="5763"/>
                    </a:lnTo>
                    <a:lnTo>
                      <a:pt x="1060" y="4049"/>
                    </a:lnTo>
                    <a:lnTo>
                      <a:pt x="3120" y="3513"/>
                    </a:lnTo>
                    <a:close/>
                    <a:moveTo>
                      <a:pt x="3644" y="1"/>
                    </a:moveTo>
                    <a:lnTo>
                      <a:pt x="3453" y="691"/>
                    </a:lnTo>
                    <a:lnTo>
                      <a:pt x="2858" y="2870"/>
                    </a:lnTo>
                    <a:lnTo>
                      <a:pt x="691" y="3430"/>
                    </a:lnTo>
                    <a:lnTo>
                      <a:pt x="0" y="3608"/>
                    </a:lnTo>
                    <a:lnTo>
                      <a:pt x="369" y="4215"/>
                    </a:lnTo>
                    <a:lnTo>
                      <a:pt x="1536" y="6168"/>
                    </a:lnTo>
                    <a:lnTo>
                      <a:pt x="417" y="8049"/>
                    </a:lnTo>
                    <a:lnTo>
                      <a:pt x="48" y="8657"/>
                    </a:lnTo>
                    <a:lnTo>
                      <a:pt x="239" y="8704"/>
                    </a:lnTo>
                    <a:cubicBezTo>
                      <a:pt x="786" y="8645"/>
                      <a:pt x="1310" y="8537"/>
                      <a:pt x="1786" y="8406"/>
                    </a:cubicBezTo>
                    <a:lnTo>
                      <a:pt x="1120" y="8228"/>
                    </a:lnTo>
                    <a:lnTo>
                      <a:pt x="2191" y="6418"/>
                    </a:lnTo>
                    <a:lnTo>
                      <a:pt x="5037" y="6418"/>
                    </a:lnTo>
                    <a:cubicBezTo>
                      <a:pt x="5275" y="6156"/>
                      <a:pt x="5501" y="5870"/>
                      <a:pt x="5703" y="5561"/>
                    </a:cubicBezTo>
                    <a:cubicBezTo>
                      <a:pt x="5775" y="5442"/>
                      <a:pt x="5834" y="5335"/>
                      <a:pt x="5906" y="5216"/>
                    </a:cubicBezTo>
                    <a:lnTo>
                      <a:pt x="3572" y="2953"/>
                    </a:lnTo>
                    <a:lnTo>
                      <a:pt x="4096" y="1048"/>
                    </a:lnTo>
                    <a:lnTo>
                      <a:pt x="5930" y="2108"/>
                    </a:lnTo>
                    <a:lnTo>
                      <a:pt x="5930" y="5144"/>
                    </a:lnTo>
                    <a:cubicBezTo>
                      <a:pt x="6263" y="4525"/>
                      <a:pt x="6489" y="3906"/>
                      <a:pt x="6632" y="3311"/>
                    </a:cubicBezTo>
                    <a:lnTo>
                      <a:pt x="6632" y="2001"/>
                    </a:lnTo>
                    <a:lnTo>
                      <a:pt x="6882" y="1846"/>
                    </a:lnTo>
                    <a:cubicBezTo>
                      <a:pt x="6918" y="1548"/>
                      <a:pt x="6930" y="1275"/>
                      <a:pt x="6942" y="1037"/>
                    </a:cubicBezTo>
                    <a:lnTo>
                      <a:pt x="6942" y="1037"/>
                    </a:lnTo>
                    <a:lnTo>
                      <a:pt x="6204" y="1453"/>
                    </a:lnTo>
                    <a:lnTo>
                      <a:pt x="4263" y="358"/>
                    </a:lnTo>
                    <a:lnTo>
                      <a:pt x="364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577;p38"/>
              <p:cNvSpPr/>
              <p:nvPr/>
            </p:nvSpPr>
            <p:spPr>
              <a:xfrm>
                <a:off x="7958725" y="-287700"/>
                <a:ext cx="228325" cy="203925"/>
              </a:xfrm>
              <a:custGeom>
                <a:avLst/>
                <a:gdLst/>
                <a:ahLst/>
                <a:cxnLst/>
                <a:rect l="l" t="t" r="r" b="b"/>
                <a:pathLst>
                  <a:path w="9133" h="8157" extrusionOk="0">
                    <a:moveTo>
                      <a:pt x="8835" y="0"/>
                    </a:moveTo>
                    <a:lnTo>
                      <a:pt x="8216" y="358"/>
                    </a:lnTo>
                    <a:lnTo>
                      <a:pt x="6203" y="1465"/>
                    </a:lnTo>
                    <a:lnTo>
                      <a:pt x="4263" y="381"/>
                    </a:lnTo>
                    <a:lnTo>
                      <a:pt x="3644" y="24"/>
                    </a:lnTo>
                    <a:lnTo>
                      <a:pt x="3453" y="715"/>
                    </a:lnTo>
                    <a:lnTo>
                      <a:pt x="2858" y="2882"/>
                    </a:lnTo>
                    <a:lnTo>
                      <a:pt x="691" y="3453"/>
                    </a:lnTo>
                    <a:lnTo>
                      <a:pt x="0" y="3632"/>
                    </a:lnTo>
                    <a:lnTo>
                      <a:pt x="369" y="4239"/>
                    </a:lnTo>
                    <a:lnTo>
                      <a:pt x="1524" y="6192"/>
                    </a:lnTo>
                    <a:lnTo>
                      <a:pt x="417" y="8061"/>
                    </a:lnTo>
                    <a:lnTo>
                      <a:pt x="358" y="8156"/>
                    </a:lnTo>
                    <a:cubicBezTo>
                      <a:pt x="786" y="7966"/>
                      <a:pt x="1203" y="7739"/>
                      <a:pt x="1584" y="7454"/>
                    </a:cubicBezTo>
                    <a:lnTo>
                      <a:pt x="2179" y="6442"/>
                    </a:lnTo>
                    <a:lnTo>
                      <a:pt x="2691" y="6442"/>
                    </a:lnTo>
                    <a:cubicBezTo>
                      <a:pt x="2882" y="6239"/>
                      <a:pt x="3060" y="6001"/>
                      <a:pt x="3227" y="5751"/>
                    </a:cubicBezTo>
                    <a:lnTo>
                      <a:pt x="2096" y="5751"/>
                    </a:lnTo>
                    <a:lnTo>
                      <a:pt x="1084" y="4048"/>
                    </a:lnTo>
                    <a:lnTo>
                      <a:pt x="3155" y="3513"/>
                    </a:lnTo>
                    <a:lnTo>
                      <a:pt x="4025" y="4358"/>
                    </a:lnTo>
                    <a:cubicBezTo>
                      <a:pt x="4144" y="4120"/>
                      <a:pt x="4239" y="3882"/>
                      <a:pt x="4310" y="3667"/>
                    </a:cubicBezTo>
                    <a:lnTo>
                      <a:pt x="3584" y="2953"/>
                    </a:lnTo>
                    <a:lnTo>
                      <a:pt x="4108" y="1048"/>
                    </a:lnTo>
                    <a:lnTo>
                      <a:pt x="5965" y="2096"/>
                    </a:lnTo>
                    <a:lnTo>
                      <a:pt x="5965" y="2179"/>
                    </a:lnTo>
                    <a:cubicBezTo>
                      <a:pt x="6168" y="2179"/>
                      <a:pt x="6406" y="2155"/>
                      <a:pt x="6632" y="2108"/>
                    </a:cubicBezTo>
                    <a:lnTo>
                      <a:pt x="6632" y="2024"/>
                    </a:lnTo>
                    <a:lnTo>
                      <a:pt x="8394" y="1036"/>
                    </a:lnTo>
                    <a:lnTo>
                      <a:pt x="8513" y="1453"/>
                    </a:lnTo>
                    <a:cubicBezTo>
                      <a:pt x="8728" y="1334"/>
                      <a:pt x="8942" y="1203"/>
                      <a:pt x="9132" y="1048"/>
                    </a:cubicBezTo>
                    <a:lnTo>
                      <a:pt x="9025" y="679"/>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578;p38"/>
              <p:cNvSpPr/>
              <p:nvPr/>
            </p:nvSpPr>
            <p:spPr>
              <a:xfrm>
                <a:off x="7958725" y="-593700"/>
                <a:ext cx="314350" cy="305725"/>
              </a:xfrm>
              <a:custGeom>
                <a:avLst/>
                <a:gdLst/>
                <a:ahLst/>
                <a:cxnLst/>
                <a:rect l="l" t="t" r="r" b="b"/>
                <a:pathLst>
                  <a:path w="12574" h="12229" extrusionOk="0">
                    <a:moveTo>
                      <a:pt x="4072" y="1072"/>
                    </a:moveTo>
                    <a:lnTo>
                      <a:pt x="5930" y="2120"/>
                    </a:lnTo>
                    <a:lnTo>
                      <a:pt x="5930" y="5287"/>
                    </a:lnTo>
                    <a:lnTo>
                      <a:pt x="3548" y="2977"/>
                    </a:lnTo>
                    <a:lnTo>
                      <a:pt x="4072" y="1072"/>
                    </a:lnTo>
                    <a:close/>
                    <a:moveTo>
                      <a:pt x="8394" y="1049"/>
                    </a:moveTo>
                    <a:lnTo>
                      <a:pt x="8942" y="3049"/>
                    </a:lnTo>
                    <a:lnTo>
                      <a:pt x="6632" y="5299"/>
                    </a:lnTo>
                    <a:lnTo>
                      <a:pt x="6632" y="2025"/>
                    </a:lnTo>
                    <a:lnTo>
                      <a:pt x="8394" y="1049"/>
                    </a:lnTo>
                    <a:close/>
                    <a:moveTo>
                      <a:pt x="3120" y="3525"/>
                    </a:moveTo>
                    <a:lnTo>
                      <a:pt x="5430" y="5775"/>
                    </a:lnTo>
                    <a:lnTo>
                      <a:pt x="2060" y="5775"/>
                    </a:lnTo>
                    <a:lnTo>
                      <a:pt x="1048" y="4061"/>
                    </a:lnTo>
                    <a:lnTo>
                      <a:pt x="3120" y="3525"/>
                    </a:lnTo>
                    <a:close/>
                    <a:moveTo>
                      <a:pt x="9502" y="3465"/>
                    </a:moveTo>
                    <a:lnTo>
                      <a:pt x="11466" y="3977"/>
                    </a:lnTo>
                    <a:lnTo>
                      <a:pt x="10394" y="5775"/>
                    </a:lnTo>
                    <a:lnTo>
                      <a:pt x="7120" y="5775"/>
                    </a:lnTo>
                    <a:lnTo>
                      <a:pt x="9502" y="3465"/>
                    </a:lnTo>
                    <a:close/>
                    <a:moveTo>
                      <a:pt x="10502" y="6466"/>
                    </a:moveTo>
                    <a:lnTo>
                      <a:pt x="11514" y="8168"/>
                    </a:lnTo>
                    <a:lnTo>
                      <a:pt x="9442" y="8704"/>
                    </a:lnTo>
                    <a:lnTo>
                      <a:pt x="7144" y="6466"/>
                    </a:lnTo>
                    <a:close/>
                    <a:moveTo>
                      <a:pt x="5430" y="6466"/>
                    </a:moveTo>
                    <a:lnTo>
                      <a:pt x="3048" y="8764"/>
                    </a:lnTo>
                    <a:lnTo>
                      <a:pt x="1084" y="8264"/>
                    </a:lnTo>
                    <a:lnTo>
                      <a:pt x="2155" y="6466"/>
                    </a:lnTo>
                    <a:close/>
                    <a:moveTo>
                      <a:pt x="6632" y="6954"/>
                    </a:moveTo>
                    <a:lnTo>
                      <a:pt x="9013" y="9264"/>
                    </a:lnTo>
                    <a:lnTo>
                      <a:pt x="8489" y="11169"/>
                    </a:lnTo>
                    <a:lnTo>
                      <a:pt x="6632" y="10121"/>
                    </a:lnTo>
                    <a:lnTo>
                      <a:pt x="6632" y="6954"/>
                    </a:lnTo>
                    <a:close/>
                    <a:moveTo>
                      <a:pt x="5930" y="6942"/>
                    </a:moveTo>
                    <a:lnTo>
                      <a:pt x="5930" y="10216"/>
                    </a:lnTo>
                    <a:lnTo>
                      <a:pt x="4179" y="11193"/>
                    </a:lnTo>
                    <a:lnTo>
                      <a:pt x="3632" y="9192"/>
                    </a:lnTo>
                    <a:lnTo>
                      <a:pt x="5930" y="6942"/>
                    </a:lnTo>
                    <a:close/>
                    <a:moveTo>
                      <a:pt x="8835" y="1"/>
                    </a:moveTo>
                    <a:lnTo>
                      <a:pt x="8216" y="358"/>
                    </a:lnTo>
                    <a:lnTo>
                      <a:pt x="6203" y="1477"/>
                    </a:lnTo>
                    <a:lnTo>
                      <a:pt x="4263" y="394"/>
                    </a:lnTo>
                    <a:lnTo>
                      <a:pt x="3644" y="36"/>
                    </a:lnTo>
                    <a:lnTo>
                      <a:pt x="3453" y="715"/>
                    </a:lnTo>
                    <a:lnTo>
                      <a:pt x="2858" y="2894"/>
                    </a:lnTo>
                    <a:lnTo>
                      <a:pt x="691" y="3454"/>
                    </a:lnTo>
                    <a:lnTo>
                      <a:pt x="0" y="3632"/>
                    </a:lnTo>
                    <a:lnTo>
                      <a:pt x="358" y="4239"/>
                    </a:lnTo>
                    <a:lnTo>
                      <a:pt x="1512" y="6192"/>
                    </a:lnTo>
                    <a:lnTo>
                      <a:pt x="393" y="8073"/>
                    </a:lnTo>
                    <a:lnTo>
                      <a:pt x="24" y="8680"/>
                    </a:lnTo>
                    <a:lnTo>
                      <a:pt x="727" y="8859"/>
                    </a:lnTo>
                    <a:lnTo>
                      <a:pt x="2953" y="9442"/>
                    </a:lnTo>
                    <a:lnTo>
                      <a:pt x="3536" y="11538"/>
                    </a:lnTo>
                    <a:lnTo>
                      <a:pt x="3727" y="12228"/>
                    </a:lnTo>
                    <a:lnTo>
                      <a:pt x="4358" y="11871"/>
                    </a:lnTo>
                    <a:lnTo>
                      <a:pt x="6370" y="10752"/>
                    </a:lnTo>
                    <a:lnTo>
                      <a:pt x="8299" y="11836"/>
                    </a:lnTo>
                    <a:lnTo>
                      <a:pt x="8930" y="12193"/>
                    </a:lnTo>
                    <a:lnTo>
                      <a:pt x="9121" y="11514"/>
                    </a:lnTo>
                    <a:lnTo>
                      <a:pt x="9716" y="9335"/>
                    </a:lnTo>
                    <a:lnTo>
                      <a:pt x="11871" y="8776"/>
                    </a:lnTo>
                    <a:lnTo>
                      <a:pt x="12573" y="8597"/>
                    </a:lnTo>
                    <a:lnTo>
                      <a:pt x="12216" y="7978"/>
                    </a:lnTo>
                    <a:lnTo>
                      <a:pt x="11049" y="6025"/>
                    </a:lnTo>
                    <a:lnTo>
                      <a:pt x="12169" y="4156"/>
                    </a:lnTo>
                    <a:lnTo>
                      <a:pt x="12538" y="3549"/>
                    </a:lnTo>
                    <a:lnTo>
                      <a:pt x="11847" y="3370"/>
                    </a:lnTo>
                    <a:lnTo>
                      <a:pt x="9609" y="2787"/>
                    </a:lnTo>
                    <a:lnTo>
                      <a:pt x="9025" y="691"/>
                    </a:lnTo>
                    <a:lnTo>
                      <a:pt x="883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2" name="مربع نص 121">
            <a:extLst>
              <a:ext uri="{FF2B5EF4-FFF2-40B4-BE49-F238E27FC236}">
                <a16:creationId xmlns:a16="http://schemas.microsoft.com/office/drawing/2014/main" id="{C301AA7F-EF74-4806-9686-ED66E192751E}"/>
              </a:ext>
            </a:extLst>
          </p:cNvPr>
          <p:cNvSpPr txBox="1"/>
          <p:nvPr/>
        </p:nvSpPr>
        <p:spPr>
          <a:xfrm>
            <a:off x="3676242" y="1248451"/>
            <a:ext cx="4960873" cy="830997"/>
          </a:xfrm>
          <a:prstGeom prst="rect">
            <a:avLst/>
          </a:prstGeom>
          <a:noFill/>
        </p:spPr>
        <p:txBody>
          <a:bodyPr wrap="square" rtlCol="1">
            <a:spAutoFit/>
          </a:bodyPr>
          <a:lstStyle>
            <a:defPPr marR="0" lvl="0" algn="l" rtl="0">
              <a:lnSpc>
                <a:spcPct val="100000"/>
              </a:lnSpc>
              <a:spcBef>
                <a:spcPts val="0"/>
              </a:spcBef>
              <a:spcAft>
                <a:spcPts val="0"/>
              </a:spcAft>
            </a:defPPr>
            <a:lvl1pPr algn="r" rtl="1">
              <a:defRPr sz="1600">
                <a:solidFill>
                  <a:schemeClr val="accent6">
                    <a:lumMod val="90000"/>
                  </a:schemeClr>
                </a:solidFill>
                <a:effectLst>
                  <a:glow rad="88900">
                    <a:srgbClr val="743200"/>
                  </a:glow>
                </a:effectLst>
                <a:latin typeface="Hacen Casablanca" panose="02000000000000000000" pitchFamily="2" charset="-78"/>
                <a:cs typeface="Hacen Casablanca" panose="02000000000000000000" pitchFamily="2" charset="-78"/>
              </a:defRPr>
            </a:lvl1pPr>
          </a:lstStyle>
          <a:p>
            <a:r>
              <a:rPr lang="ar-SA" dirty="0"/>
              <a:t>لفظ العبادة يتضمن كمال الذل له سبحانه مع كمال الحب، فعلى المسلم أن يلتزم أمر ربه بفعل الطاعات، والبعد عن المعاصي التي تحجب القلب، وتضعف المحبة لينال الأجر والثواب، كما قال تعالى:</a:t>
            </a:r>
          </a:p>
        </p:txBody>
      </p:sp>
      <p:sp>
        <p:nvSpPr>
          <p:cNvPr id="127" name="مربع نص 126">
            <a:extLst>
              <a:ext uri="{FF2B5EF4-FFF2-40B4-BE49-F238E27FC236}">
                <a16:creationId xmlns:a16="http://schemas.microsoft.com/office/drawing/2014/main" id="{C301AA7F-EF74-4806-9686-ED66E192751E}"/>
              </a:ext>
            </a:extLst>
          </p:cNvPr>
          <p:cNvSpPr txBox="1"/>
          <p:nvPr/>
        </p:nvSpPr>
        <p:spPr>
          <a:xfrm>
            <a:off x="3877177" y="2585409"/>
            <a:ext cx="4751042" cy="830997"/>
          </a:xfrm>
          <a:prstGeom prst="rect">
            <a:avLst/>
          </a:prstGeom>
          <a:noFill/>
        </p:spPr>
        <p:txBody>
          <a:bodyPr wrap="square" rtlCol="1">
            <a:spAutoFit/>
          </a:bodyPr>
          <a:lstStyle>
            <a:defPPr marR="0" lvl="0" algn="l" rtl="0">
              <a:lnSpc>
                <a:spcPct val="100000"/>
              </a:lnSpc>
              <a:spcBef>
                <a:spcPts val="0"/>
              </a:spcBef>
              <a:spcAft>
                <a:spcPts val="0"/>
              </a:spcAft>
              <a:defRPr/>
            </a:defPPr>
            <a:lvl1pPr algn="r" rtl="1">
              <a:defRPr sz="1600">
                <a:solidFill>
                  <a:schemeClr val="accent6">
                    <a:lumMod val="90000"/>
                  </a:schemeClr>
                </a:solidFill>
                <a:effectLst>
                  <a:glow rad="88900">
                    <a:srgbClr val="743200"/>
                  </a:glow>
                </a:effectLst>
                <a:latin typeface="Hacen Casablanca" panose="02000000000000000000" pitchFamily="2" charset="-78"/>
                <a:cs typeface="Hacen Casablanca" panose="02000000000000000000" pitchFamily="2" charset="-78"/>
              </a:defRPr>
            </a:lvl1pPr>
          </a:lstStyle>
          <a:p>
            <a:r>
              <a:rPr lang="ar-SA" dirty="0"/>
              <a:t>الدين المقبول عن الله هو الإسلام، وأما غيره من الأديان السماوية الأخرى فقد نسخت بعد بعثة محمد صلى الله عليه وسلم، كما قال تعالى:</a:t>
            </a:r>
          </a:p>
        </p:txBody>
      </p:sp>
      <p:sp>
        <p:nvSpPr>
          <p:cNvPr id="128" name="مربع نص 127">
            <a:extLst>
              <a:ext uri="{FF2B5EF4-FFF2-40B4-BE49-F238E27FC236}">
                <a16:creationId xmlns:a16="http://schemas.microsoft.com/office/drawing/2014/main" id="{C301AA7F-EF74-4806-9686-ED66E192751E}"/>
              </a:ext>
            </a:extLst>
          </p:cNvPr>
          <p:cNvSpPr txBox="1"/>
          <p:nvPr/>
        </p:nvSpPr>
        <p:spPr>
          <a:xfrm>
            <a:off x="3901701" y="3900076"/>
            <a:ext cx="4735414" cy="615553"/>
          </a:xfrm>
          <a:prstGeom prst="rect">
            <a:avLst/>
          </a:prstGeom>
          <a:noFill/>
        </p:spPr>
        <p:txBody>
          <a:bodyPr wrap="square" rtlCol="1">
            <a:spAutoFit/>
          </a:bodyPr>
          <a:lstStyle>
            <a:defPPr marR="0" lvl="0" algn="l" rtl="0">
              <a:lnSpc>
                <a:spcPct val="100000"/>
              </a:lnSpc>
              <a:spcBef>
                <a:spcPts val="0"/>
              </a:spcBef>
              <a:spcAft>
                <a:spcPts val="0"/>
              </a:spcAft>
              <a:defRPr/>
            </a:defPPr>
            <a:lvl1pPr algn="r" rtl="1">
              <a:defRPr sz="1600">
                <a:solidFill>
                  <a:schemeClr val="accent6">
                    <a:lumMod val="90000"/>
                  </a:schemeClr>
                </a:solidFill>
                <a:effectLst>
                  <a:glow rad="88900">
                    <a:srgbClr val="743200"/>
                  </a:glow>
                </a:effectLst>
                <a:latin typeface="Hacen Casablanca" panose="02000000000000000000" pitchFamily="2" charset="-78"/>
                <a:cs typeface="Hacen Casablanca" panose="02000000000000000000" pitchFamily="2" charset="-78"/>
              </a:defRPr>
            </a:lvl1pPr>
          </a:lstStyle>
          <a:p>
            <a:r>
              <a:rPr lang="ar-SA" sz="1700" dirty="0"/>
              <a:t>جمع الله بين العبادة والاستعانة، لأنه لا قيام بالعبادة على الوجه الأكمل إلا بمعونة الله.</a:t>
            </a:r>
          </a:p>
        </p:txBody>
      </p:sp>
      <p:grpSp>
        <p:nvGrpSpPr>
          <p:cNvPr id="124" name="مجموعة 123">
            <a:extLst>
              <a:ext uri="{FF2B5EF4-FFF2-40B4-BE49-F238E27FC236}">
                <a16:creationId xmlns:a16="http://schemas.microsoft.com/office/drawing/2014/main" id="{AEE707C8-CEA6-4EC7-B44B-E4409E9636C1}"/>
              </a:ext>
            </a:extLst>
          </p:cNvPr>
          <p:cNvGrpSpPr/>
          <p:nvPr/>
        </p:nvGrpSpPr>
        <p:grpSpPr>
          <a:xfrm>
            <a:off x="236857" y="1498151"/>
            <a:ext cx="3709636" cy="3097353"/>
            <a:chOff x="236857" y="1498151"/>
            <a:chExt cx="3709636" cy="3097353"/>
          </a:xfrm>
        </p:grpSpPr>
        <p:sp>
          <p:nvSpPr>
            <p:cNvPr id="125" name="Google Shape;1138;p29">
              <a:extLst>
                <a:ext uri="{FF2B5EF4-FFF2-40B4-BE49-F238E27FC236}">
                  <a16:creationId xmlns:a16="http://schemas.microsoft.com/office/drawing/2014/main" id="{84221A8B-F723-4879-9FB5-CE153BCF9007}"/>
                </a:ext>
              </a:extLst>
            </p:cNvPr>
            <p:cNvSpPr/>
            <p:nvPr/>
          </p:nvSpPr>
          <p:spPr>
            <a:xfrm>
              <a:off x="256265" y="1538600"/>
              <a:ext cx="3669971" cy="3037432"/>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adFill>
              <a:gsLst>
                <a:gs pos="0">
                  <a:schemeClr val="accent3"/>
                </a:gs>
                <a:gs pos="100000">
                  <a:schemeClr val="accent4"/>
                </a:gs>
              </a:gsLst>
              <a:lin ang="5400012" scaled="0"/>
            </a:gradFill>
            <a:ln>
              <a:noFill/>
            </a:ln>
            <a:effectLst>
              <a:outerShdw blurRad="271463" dist="171450" dir="5400000" algn="bl" rotWithShape="0">
                <a:srgbClr val="CEA37C">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139;p29">
              <a:extLst>
                <a:ext uri="{FF2B5EF4-FFF2-40B4-BE49-F238E27FC236}">
                  <a16:creationId xmlns:a16="http://schemas.microsoft.com/office/drawing/2014/main" id="{72A27C24-2795-4055-87B5-13DB33F333BF}"/>
                </a:ext>
              </a:extLst>
            </p:cNvPr>
            <p:cNvSpPr/>
            <p:nvPr/>
          </p:nvSpPr>
          <p:spPr>
            <a:xfrm>
              <a:off x="1489983" y="2531076"/>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140;p29">
              <a:extLst>
                <a:ext uri="{FF2B5EF4-FFF2-40B4-BE49-F238E27FC236}">
                  <a16:creationId xmlns:a16="http://schemas.microsoft.com/office/drawing/2014/main" id="{92DBA0EC-581F-4889-A8D8-4985FB9BEEBB}"/>
                </a:ext>
              </a:extLst>
            </p:cNvPr>
            <p:cNvSpPr/>
            <p:nvPr/>
          </p:nvSpPr>
          <p:spPr>
            <a:xfrm>
              <a:off x="1305133" y="2704601"/>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141;p29">
              <a:extLst>
                <a:ext uri="{FF2B5EF4-FFF2-40B4-BE49-F238E27FC236}">
                  <a16:creationId xmlns:a16="http://schemas.microsoft.com/office/drawing/2014/main" id="{A64ECB34-E74A-4109-92CC-0D213F364D58}"/>
                </a:ext>
              </a:extLst>
            </p:cNvPr>
            <p:cNvSpPr/>
            <p:nvPr/>
          </p:nvSpPr>
          <p:spPr>
            <a:xfrm>
              <a:off x="2931083" y="3003801"/>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142;p29">
              <a:extLst>
                <a:ext uri="{FF2B5EF4-FFF2-40B4-BE49-F238E27FC236}">
                  <a16:creationId xmlns:a16="http://schemas.microsoft.com/office/drawing/2014/main" id="{7C1AE6C4-468B-438F-AE38-44CEA676BD31}"/>
                </a:ext>
              </a:extLst>
            </p:cNvPr>
            <p:cNvSpPr/>
            <p:nvPr/>
          </p:nvSpPr>
          <p:spPr>
            <a:xfrm>
              <a:off x="3387908" y="3801076"/>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147;p29">
              <a:extLst>
                <a:ext uri="{FF2B5EF4-FFF2-40B4-BE49-F238E27FC236}">
                  <a16:creationId xmlns:a16="http://schemas.microsoft.com/office/drawing/2014/main" id="{A65472C5-52E3-455C-89E5-BFF48A26961B}"/>
                </a:ext>
              </a:extLst>
            </p:cNvPr>
            <p:cNvSpPr/>
            <p:nvPr/>
          </p:nvSpPr>
          <p:spPr>
            <a:xfrm>
              <a:off x="1065233" y="2334526"/>
              <a:ext cx="2052879" cy="2211603"/>
            </a:xfrm>
            <a:custGeom>
              <a:avLst/>
              <a:gdLst/>
              <a:ahLst/>
              <a:cxnLst/>
              <a:rect l="l" t="t" r="r" b="b"/>
              <a:pathLst>
                <a:path w="28040" h="30208" extrusionOk="0">
                  <a:moveTo>
                    <a:pt x="4477" y="18122"/>
                  </a:moveTo>
                  <a:lnTo>
                    <a:pt x="4477" y="18182"/>
                  </a:lnTo>
                  <a:cubicBezTo>
                    <a:pt x="4466" y="18146"/>
                    <a:pt x="4466" y="18134"/>
                    <a:pt x="4477" y="18122"/>
                  </a:cubicBezTo>
                  <a:close/>
                  <a:moveTo>
                    <a:pt x="24492" y="16753"/>
                  </a:moveTo>
                  <a:lnTo>
                    <a:pt x="24492" y="16753"/>
                  </a:lnTo>
                  <a:cubicBezTo>
                    <a:pt x="24480" y="16860"/>
                    <a:pt x="24468" y="17063"/>
                    <a:pt x="24468" y="17170"/>
                  </a:cubicBezTo>
                  <a:cubicBezTo>
                    <a:pt x="24373" y="17194"/>
                    <a:pt x="24313" y="17277"/>
                    <a:pt x="24313" y="17372"/>
                  </a:cubicBezTo>
                  <a:cubicBezTo>
                    <a:pt x="24313" y="17408"/>
                    <a:pt x="24313" y="17420"/>
                    <a:pt x="24337" y="17455"/>
                  </a:cubicBezTo>
                  <a:lnTo>
                    <a:pt x="24278" y="17455"/>
                  </a:lnTo>
                  <a:cubicBezTo>
                    <a:pt x="24289" y="17515"/>
                    <a:pt x="24349" y="17539"/>
                    <a:pt x="24385" y="17551"/>
                  </a:cubicBezTo>
                  <a:lnTo>
                    <a:pt x="24385" y="19158"/>
                  </a:lnTo>
                  <a:lnTo>
                    <a:pt x="24039" y="19158"/>
                  </a:lnTo>
                  <a:lnTo>
                    <a:pt x="24039" y="17039"/>
                  </a:lnTo>
                  <a:lnTo>
                    <a:pt x="24301" y="17074"/>
                  </a:lnTo>
                  <a:lnTo>
                    <a:pt x="24492" y="16753"/>
                  </a:lnTo>
                  <a:close/>
                  <a:moveTo>
                    <a:pt x="3513" y="16753"/>
                  </a:moveTo>
                  <a:lnTo>
                    <a:pt x="3692" y="17098"/>
                  </a:lnTo>
                  <a:lnTo>
                    <a:pt x="3954" y="17051"/>
                  </a:lnTo>
                  <a:lnTo>
                    <a:pt x="3954" y="19182"/>
                  </a:lnTo>
                  <a:lnTo>
                    <a:pt x="3620" y="19182"/>
                  </a:lnTo>
                  <a:lnTo>
                    <a:pt x="3620" y="17551"/>
                  </a:lnTo>
                  <a:cubicBezTo>
                    <a:pt x="3680" y="17539"/>
                    <a:pt x="3715" y="17515"/>
                    <a:pt x="3727" y="17455"/>
                  </a:cubicBezTo>
                  <a:lnTo>
                    <a:pt x="3680" y="17455"/>
                  </a:lnTo>
                  <a:cubicBezTo>
                    <a:pt x="3692" y="17420"/>
                    <a:pt x="3692" y="17408"/>
                    <a:pt x="3692" y="17372"/>
                  </a:cubicBezTo>
                  <a:cubicBezTo>
                    <a:pt x="3692" y="17289"/>
                    <a:pt x="3632" y="17194"/>
                    <a:pt x="3537" y="17170"/>
                  </a:cubicBezTo>
                  <a:cubicBezTo>
                    <a:pt x="3537" y="17063"/>
                    <a:pt x="3525" y="16860"/>
                    <a:pt x="3513" y="16753"/>
                  </a:cubicBezTo>
                  <a:close/>
                  <a:moveTo>
                    <a:pt x="477" y="17670"/>
                  </a:moveTo>
                  <a:lnTo>
                    <a:pt x="477" y="19563"/>
                  </a:lnTo>
                  <a:lnTo>
                    <a:pt x="429" y="19563"/>
                  </a:lnTo>
                  <a:lnTo>
                    <a:pt x="429" y="17694"/>
                  </a:lnTo>
                  <a:cubicBezTo>
                    <a:pt x="441" y="17694"/>
                    <a:pt x="465" y="17670"/>
                    <a:pt x="477" y="17670"/>
                  </a:cubicBezTo>
                  <a:close/>
                  <a:moveTo>
                    <a:pt x="27528" y="17670"/>
                  </a:moveTo>
                  <a:cubicBezTo>
                    <a:pt x="27552" y="17694"/>
                    <a:pt x="27564" y="17694"/>
                    <a:pt x="27576" y="17694"/>
                  </a:cubicBezTo>
                  <a:lnTo>
                    <a:pt x="27576" y="19575"/>
                  </a:lnTo>
                  <a:lnTo>
                    <a:pt x="27528" y="19575"/>
                  </a:lnTo>
                  <a:lnTo>
                    <a:pt x="27528" y="17670"/>
                  </a:lnTo>
                  <a:close/>
                  <a:moveTo>
                    <a:pt x="14002" y="1"/>
                  </a:moveTo>
                  <a:lnTo>
                    <a:pt x="13860" y="334"/>
                  </a:lnTo>
                  <a:cubicBezTo>
                    <a:pt x="13860" y="334"/>
                    <a:pt x="13871" y="370"/>
                    <a:pt x="13955" y="382"/>
                  </a:cubicBezTo>
                  <a:lnTo>
                    <a:pt x="13955" y="406"/>
                  </a:lnTo>
                  <a:cubicBezTo>
                    <a:pt x="13895" y="430"/>
                    <a:pt x="13871" y="489"/>
                    <a:pt x="13871" y="549"/>
                  </a:cubicBezTo>
                  <a:cubicBezTo>
                    <a:pt x="13871" y="608"/>
                    <a:pt x="13919" y="656"/>
                    <a:pt x="13955" y="680"/>
                  </a:cubicBezTo>
                  <a:lnTo>
                    <a:pt x="13955" y="846"/>
                  </a:lnTo>
                  <a:cubicBezTo>
                    <a:pt x="13776" y="822"/>
                    <a:pt x="13633" y="692"/>
                    <a:pt x="13598" y="513"/>
                  </a:cubicBezTo>
                  <a:cubicBezTo>
                    <a:pt x="13598" y="549"/>
                    <a:pt x="13586" y="561"/>
                    <a:pt x="13586" y="584"/>
                  </a:cubicBezTo>
                  <a:cubicBezTo>
                    <a:pt x="13586" y="799"/>
                    <a:pt x="13752" y="977"/>
                    <a:pt x="13943" y="989"/>
                  </a:cubicBezTo>
                  <a:lnTo>
                    <a:pt x="13943" y="1203"/>
                  </a:lnTo>
                  <a:cubicBezTo>
                    <a:pt x="13824" y="1227"/>
                    <a:pt x="13752" y="1323"/>
                    <a:pt x="13752" y="1442"/>
                  </a:cubicBezTo>
                  <a:cubicBezTo>
                    <a:pt x="13752" y="1561"/>
                    <a:pt x="13836" y="1644"/>
                    <a:pt x="13943" y="1680"/>
                  </a:cubicBezTo>
                  <a:lnTo>
                    <a:pt x="13943" y="1799"/>
                  </a:lnTo>
                  <a:cubicBezTo>
                    <a:pt x="13871" y="1811"/>
                    <a:pt x="13824" y="1823"/>
                    <a:pt x="13824" y="1858"/>
                  </a:cubicBezTo>
                  <a:cubicBezTo>
                    <a:pt x="13824" y="1882"/>
                    <a:pt x="13871" y="1894"/>
                    <a:pt x="13943" y="1918"/>
                  </a:cubicBezTo>
                  <a:lnTo>
                    <a:pt x="13943" y="2168"/>
                  </a:lnTo>
                  <a:cubicBezTo>
                    <a:pt x="13883" y="2180"/>
                    <a:pt x="13824" y="2192"/>
                    <a:pt x="13824" y="2227"/>
                  </a:cubicBezTo>
                  <a:cubicBezTo>
                    <a:pt x="13824" y="2227"/>
                    <a:pt x="13824" y="2239"/>
                    <a:pt x="13836" y="2239"/>
                  </a:cubicBezTo>
                  <a:cubicBezTo>
                    <a:pt x="13705" y="2299"/>
                    <a:pt x="13598" y="2430"/>
                    <a:pt x="13598" y="2597"/>
                  </a:cubicBezTo>
                  <a:cubicBezTo>
                    <a:pt x="13598" y="2787"/>
                    <a:pt x="13752" y="2954"/>
                    <a:pt x="13931" y="2989"/>
                  </a:cubicBezTo>
                  <a:lnTo>
                    <a:pt x="13931" y="3085"/>
                  </a:lnTo>
                  <a:cubicBezTo>
                    <a:pt x="13812" y="3120"/>
                    <a:pt x="13717" y="3228"/>
                    <a:pt x="13717" y="3359"/>
                  </a:cubicBezTo>
                  <a:cubicBezTo>
                    <a:pt x="13717" y="3489"/>
                    <a:pt x="13812" y="3597"/>
                    <a:pt x="13931" y="3620"/>
                  </a:cubicBezTo>
                  <a:lnTo>
                    <a:pt x="13931" y="3668"/>
                  </a:lnTo>
                  <a:cubicBezTo>
                    <a:pt x="13800" y="3704"/>
                    <a:pt x="13693" y="3823"/>
                    <a:pt x="13681" y="3954"/>
                  </a:cubicBezTo>
                  <a:lnTo>
                    <a:pt x="13645" y="3954"/>
                  </a:lnTo>
                  <a:cubicBezTo>
                    <a:pt x="13621" y="3954"/>
                    <a:pt x="13586" y="3978"/>
                    <a:pt x="13586" y="4013"/>
                  </a:cubicBezTo>
                  <a:cubicBezTo>
                    <a:pt x="13586" y="4037"/>
                    <a:pt x="13621" y="4073"/>
                    <a:pt x="13645" y="4073"/>
                  </a:cubicBezTo>
                  <a:cubicBezTo>
                    <a:pt x="13645" y="4073"/>
                    <a:pt x="13467" y="4097"/>
                    <a:pt x="13479" y="4192"/>
                  </a:cubicBezTo>
                  <a:cubicBezTo>
                    <a:pt x="13479" y="4192"/>
                    <a:pt x="13109" y="4323"/>
                    <a:pt x="13264" y="4371"/>
                  </a:cubicBezTo>
                  <a:lnTo>
                    <a:pt x="13348" y="4371"/>
                  </a:lnTo>
                  <a:lnTo>
                    <a:pt x="11990" y="5633"/>
                  </a:lnTo>
                  <a:cubicBezTo>
                    <a:pt x="11919" y="5645"/>
                    <a:pt x="11847" y="5680"/>
                    <a:pt x="11776" y="5704"/>
                  </a:cubicBezTo>
                  <a:cubicBezTo>
                    <a:pt x="11240" y="5942"/>
                    <a:pt x="11312" y="6264"/>
                    <a:pt x="11312" y="6264"/>
                  </a:cubicBezTo>
                  <a:cubicBezTo>
                    <a:pt x="11312" y="6264"/>
                    <a:pt x="5704" y="9121"/>
                    <a:pt x="8216" y="15134"/>
                  </a:cubicBezTo>
                  <a:lnTo>
                    <a:pt x="8216" y="15289"/>
                  </a:lnTo>
                  <a:cubicBezTo>
                    <a:pt x="7823" y="14634"/>
                    <a:pt x="7204" y="14324"/>
                    <a:pt x="7204" y="14324"/>
                  </a:cubicBezTo>
                  <a:cubicBezTo>
                    <a:pt x="7204" y="14324"/>
                    <a:pt x="7228" y="14217"/>
                    <a:pt x="7037" y="14134"/>
                  </a:cubicBezTo>
                  <a:cubicBezTo>
                    <a:pt x="7013" y="14122"/>
                    <a:pt x="6990" y="14122"/>
                    <a:pt x="6966" y="14098"/>
                  </a:cubicBezTo>
                  <a:lnTo>
                    <a:pt x="6490" y="13657"/>
                  </a:lnTo>
                  <a:lnTo>
                    <a:pt x="6513" y="13657"/>
                  </a:lnTo>
                  <a:cubicBezTo>
                    <a:pt x="6561" y="13646"/>
                    <a:pt x="6442" y="13598"/>
                    <a:pt x="6442" y="13598"/>
                  </a:cubicBezTo>
                  <a:cubicBezTo>
                    <a:pt x="6442" y="13562"/>
                    <a:pt x="6382" y="13550"/>
                    <a:pt x="6382" y="13550"/>
                  </a:cubicBezTo>
                  <a:cubicBezTo>
                    <a:pt x="6394" y="13550"/>
                    <a:pt x="6394" y="13538"/>
                    <a:pt x="6394" y="13538"/>
                  </a:cubicBezTo>
                  <a:cubicBezTo>
                    <a:pt x="6394" y="13526"/>
                    <a:pt x="6382" y="13526"/>
                    <a:pt x="6382" y="13526"/>
                  </a:cubicBezTo>
                  <a:lnTo>
                    <a:pt x="6371" y="13526"/>
                  </a:lnTo>
                  <a:cubicBezTo>
                    <a:pt x="6371" y="13479"/>
                    <a:pt x="6323" y="13431"/>
                    <a:pt x="6275" y="13419"/>
                  </a:cubicBezTo>
                  <a:lnTo>
                    <a:pt x="6275" y="13407"/>
                  </a:lnTo>
                  <a:cubicBezTo>
                    <a:pt x="6323" y="13384"/>
                    <a:pt x="6359" y="13360"/>
                    <a:pt x="6359" y="13312"/>
                  </a:cubicBezTo>
                  <a:cubicBezTo>
                    <a:pt x="6359" y="13265"/>
                    <a:pt x="6323" y="13229"/>
                    <a:pt x="6275" y="13229"/>
                  </a:cubicBezTo>
                  <a:lnTo>
                    <a:pt x="6275" y="13181"/>
                  </a:lnTo>
                  <a:cubicBezTo>
                    <a:pt x="6335" y="13169"/>
                    <a:pt x="6394" y="13122"/>
                    <a:pt x="6394" y="13050"/>
                  </a:cubicBezTo>
                  <a:cubicBezTo>
                    <a:pt x="6394" y="12991"/>
                    <a:pt x="6371" y="12943"/>
                    <a:pt x="6311" y="12907"/>
                  </a:cubicBezTo>
                  <a:cubicBezTo>
                    <a:pt x="6311" y="12895"/>
                    <a:pt x="6299" y="12895"/>
                    <a:pt x="6275" y="12895"/>
                  </a:cubicBezTo>
                  <a:lnTo>
                    <a:pt x="6275" y="12812"/>
                  </a:lnTo>
                  <a:cubicBezTo>
                    <a:pt x="6299" y="12812"/>
                    <a:pt x="6311" y="12788"/>
                    <a:pt x="6311" y="12788"/>
                  </a:cubicBezTo>
                  <a:cubicBezTo>
                    <a:pt x="6311" y="12776"/>
                    <a:pt x="6299" y="12776"/>
                    <a:pt x="6275" y="12776"/>
                  </a:cubicBezTo>
                  <a:lnTo>
                    <a:pt x="6275" y="12729"/>
                  </a:lnTo>
                  <a:cubicBezTo>
                    <a:pt x="6311" y="12717"/>
                    <a:pt x="6335" y="12693"/>
                    <a:pt x="6335" y="12657"/>
                  </a:cubicBezTo>
                  <a:cubicBezTo>
                    <a:pt x="6335" y="12610"/>
                    <a:pt x="6311" y="12586"/>
                    <a:pt x="6275" y="12586"/>
                  </a:cubicBezTo>
                  <a:lnTo>
                    <a:pt x="6275" y="12514"/>
                  </a:lnTo>
                  <a:cubicBezTo>
                    <a:pt x="6359" y="12491"/>
                    <a:pt x="6394" y="12431"/>
                    <a:pt x="6394" y="12372"/>
                  </a:cubicBezTo>
                  <a:lnTo>
                    <a:pt x="6394" y="12348"/>
                  </a:lnTo>
                  <a:cubicBezTo>
                    <a:pt x="6382" y="12407"/>
                    <a:pt x="6335" y="12455"/>
                    <a:pt x="6275" y="12467"/>
                  </a:cubicBezTo>
                  <a:lnTo>
                    <a:pt x="6275" y="12407"/>
                  </a:lnTo>
                  <a:cubicBezTo>
                    <a:pt x="6299" y="12395"/>
                    <a:pt x="6311" y="12395"/>
                    <a:pt x="6311" y="12360"/>
                  </a:cubicBezTo>
                  <a:cubicBezTo>
                    <a:pt x="6311" y="12336"/>
                    <a:pt x="6299" y="12336"/>
                    <a:pt x="6275" y="12312"/>
                  </a:cubicBezTo>
                  <a:lnTo>
                    <a:pt x="6275" y="12300"/>
                  </a:lnTo>
                  <a:cubicBezTo>
                    <a:pt x="6311" y="12300"/>
                    <a:pt x="6311" y="12288"/>
                    <a:pt x="6311" y="12288"/>
                  </a:cubicBezTo>
                  <a:lnTo>
                    <a:pt x="6251" y="12193"/>
                  </a:lnTo>
                  <a:lnTo>
                    <a:pt x="6192" y="12288"/>
                  </a:lnTo>
                  <a:cubicBezTo>
                    <a:pt x="6192" y="12288"/>
                    <a:pt x="6192" y="12300"/>
                    <a:pt x="6216" y="12300"/>
                  </a:cubicBezTo>
                  <a:lnTo>
                    <a:pt x="6216" y="12312"/>
                  </a:lnTo>
                  <a:cubicBezTo>
                    <a:pt x="6204" y="12336"/>
                    <a:pt x="6192" y="12336"/>
                    <a:pt x="6192" y="12360"/>
                  </a:cubicBezTo>
                  <a:cubicBezTo>
                    <a:pt x="6192" y="12372"/>
                    <a:pt x="6204" y="12395"/>
                    <a:pt x="6216" y="12407"/>
                  </a:cubicBezTo>
                  <a:lnTo>
                    <a:pt x="6216" y="12467"/>
                  </a:lnTo>
                  <a:cubicBezTo>
                    <a:pt x="6156" y="12455"/>
                    <a:pt x="6121" y="12407"/>
                    <a:pt x="6097" y="12348"/>
                  </a:cubicBezTo>
                  <a:lnTo>
                    <a:pt x="6097" y="12372"/>
                  </a:lnTo>
                  <a:cubicBezTo>
                    <a:pt x="6097" y="12455"/>
                    <a:pt x="6156" y="12514"/>
                    <a:pt x="6216" y="12514"/>
                  </a:cubicBezTo>
                  <a:lnTo>
                    <a:pt x="6216" y="12586"/>
                  </a:lnTo>
                  <a:cubicBezTo>
                    <a:pt x="6192" y="12598"/>
                    <a:pt x="6156" y="12633"/>
                    <a:pt x="6156" y="12657"/>
                  </a:cubicBezTo>
                  <a:cubicBezTo>
                    <a:pt x="6156" y="12705"/>
                    <a:pt x="6192" y="12729"/>
                    <a:pt x="6216" y="12729"/>
                  </a:cubicBezTo>
                  <a:lnTo>
                    <a:pt x="6216" y="12776"/>
                  </a:lnTo>
                  <a:cubicBezTo>
                    <a:pt x="6204" y="12776"/>
                    <a:pt x="6192" y="12788"/>
                    <a:pt x="6192" y="12788"/>
                  </a:cubicBezTo>
                  <a:cubicBezTo>
                    <a:pt x="6192" y="12812"/>
                    <a:pt x="6204" y="12812"/>
                    <a:pt x="6216" y="12812"/>
                  </a:cubicBezTo>
                  <a:lnTo>
                    <a:pt x="6216" y="12895"/>
                  </a:lnTo>
                  <a:cubicBezTo>
                    <a:pt x="6204" y="12895"/>
                    <a:pt x="6192" y="12907"/>
                    <a:pt x="6192" y="12907"/>
                  </a:cubicBezTo>
                  <a:cubicBezTo>
                    <a:pt x="6144" y="12931"/>
                    <a:pt x="6097" y="12991"/>
                    <a:pt x="6097" y="13050"/>
                  </a:cubicBezTo>
                  <a:cubicBezTo>
                    <a:pt x="6097" y="13122"/>
                    <a:pt x="6144" y="13169"/>
                    <a:pt x="6216" y="13181"/>
                  </a:cubicBezTo>
                  <a:lnTo>
                    <a:pt x="6216" y="13229"/>
                  </a:lnTo>
                  <a:cubicBezTo>
                    <a:pt x="6180" y="13241"/>
                    <a:pt x="6144" y="13265"/>
                    <a:pt x="6144" y="13312"/>
                  </a:cubicBezTo>
                  <a:cubicBezTo>
                    <a:pt x="6144" y="13360"/>
                    <a:pt x="6180" y="13407"/>
                    <a:pt x="6216" y="13407"/>
                  </a:cubicBezTo>
                  <a:lnTo>
                    <a:pt x="6216" y="13419"/>
                  </a:lnTo>
                  <a:cubicBezTo>
                    <a:pt x="6180" y="13431"/>
                    <a:pt x="6132" y="13467"/>
                    <a:pt x="6132" y="13526"/>
                  </a:cubicBezTo>
                  <a:lnTo>
                    <a:pt x="6109" y="13526"/>
                  </a:lnTo>
                  <a:cubicBezTo>
                    <a:pt x="6097" y="13526"/>
                    <a:pt x="6097" y="13538"/>
                    <a:pt x="6097" y="13538"/>
                  </a:cubicBezTo>
                  <a:cubicBezTo>
                    <a:pt x="6097" y="13550"/>
                    <a:pt x="6109" y="13550"/>
                    <a:pt x="6109" y="13550"/>
                  </a:cubicBezTo>
                  <a:cubicBezTo>
                    <a:pt x="6109" y="13550"/>
                    <a:pt x="6061" y="13562"/>
                    <a:pt x="6061" y="13598"/>
                  </a:cubicBezTo>
                  <a:cubicBezTo>
                    <a:pt x="6061" y="13598"/>
                    <a:pt x="5918" y="13646"/>
                    <a:pt x="5978" y="13657"/>
                  </a:cubicBezTo>
                  <a:lnTo>
                    <a:pt x="6013" y="13657"/>
                  </a:lnTo>
                  <a:lnTo>
                    <a:pt x="5537" y="14098"/>
                  </a:lnTo>
                  <a:cubicBezTo>
                    <a:pt x="5501" y="14098"/>
                    <a:pt x="5489" y="14122"/>
                    <a:pt x="5466" y="14134"/>
                  </a:cubicBezTo>
                  <a:cubicBezTo>
                    <a:pt x="5263" y="14217"/>
                    <a:pt x="5299" y="14324"/>
                    <a:pt x="5299" y="14324"/>
                  </a:cubicBezTo>
                  <a:cubicBezTo>
                    <a:pt x="5299" y="14324"/>
                    <a:pt x="3823" y="15086"/>
                    <a:pt x="3989" y="16634"/>
                  </a:cubicBezTo>
                  <a:lnTo>
                    <a:pt x="3501" y="16717"/>
                  </a:lnTo>
                  <a:cubicBezTo>
                    <a:pt x="3501" y="16693"/>
                    <a:pt x="3477" y="16682"/>
                    <a:pt x="3477" y="16682"/>
                  </a:cubicBezTo>
                  <a:cubicBezTo>
                    <a:pt x="3442" y="16682"/>
                    <a:pt x="3418" y="17015"/>
                    <a:pt x="3406" y="17170"/>
                  </a:cubicBezTo>
                  <a:cubicBezTo>
                    <a:pt x="3323" y="17194"/>
                    <a:pt x="3263" y="17277"/>
                    <a:pt x="3263" y="17372"/>
                  </a:cubicBezTo>
                  <a:cubicBezTo>
                    <a:pt x="3263" y="17408"/>
                    <a:pt x="3263" y="17420"/>
                    <a:pt x="3275" y="17455"/>
                  </a:cubicBezTo>
                  <a:lnTo>
                    <a:pt x="3215" y="17455"/>
                  </a:lnTo>
                  <a:cubicBezTo>
                    <a:pt x="3227" y="17515"/>
                    <a:pt x="3287" y="17539"/>
                    <a:pt x="3334" y="17551"/>
                  </a:cubicBezTo>
                  <a:lnTo>
                    <a:pt x="3334" y="19158"/>
                  </a:lnTo>
                  <a:lnTo>
                    <a:pt x="2263" y="19313"/>
                  </a:lnTo>
                  <a:lnTo>
                    <a:pt x="2263" y="19146"/>
                  </a:lnTo>
                  <a:lnTo>
                    <a:pt x="2501" y="18920"/>
                  </a:lnTo>
                  <a:lnTo>
                    <a:pt x="2275" y="18741"/>
                  </a:lnTo>
                  <a:lnTo>
                    <a:pt x="2275" y="18468"/>
                  </a:lnTo>
                  <a:lnTo>
                    <a:pt x="1632" y="17646"/>
                  </a:lnTo>
                  <a:lnTo>
                    <a:pt x="1632" y="16824"/>
                  </a:lnTo>
                  <a:cubicBezTo>
                    <a:pt x="1691" y="16813"/>
                    <a:pt x="1739" y="16777"/>
                    <a:pt x="1751" y="16717"/>
                  </a:cubicBezTo>
                  <a:lnTo>
                    <a:pt x="1679" y="16717"/>
                  </a:lnTo>
                  <a:cubicBezTo>
                    <a:pt x="1691" y="16693"/>
                    <a:pt x="1691" y="16682"/>
                    <a:pt x="1691" y="16646"/>
                  </a:cubicBezTo>
                  <a:cubicBezTo>
                    <a:pt x="1691" y="16563"/>
                    <a:pt x="1632" y="16467"/>
                    <a:pt x="1549" y="16443"/>
                  </a:cubicBezTo>
                  <a:cubicBezTo>
                    <a:pt x="1549" y="16289"/>
                    <a:pt x="1513" y="15943"/>
                    <a:pt x="1489" y="15943"/>
                  </a:cubicBezTo>
                  <a:cubicBezTo>
                    <a:pt x="1441" y="15943"/>
                    <a:pt x="1429" y="16289"/>
                    <a:pt x="1418" y="16443"/>
                  </a:cubicBezTo>
                  <a:cubicBezTo>
                    <a:pt x="1322" y="16467"/>
                    <a:pt x="1263" y="16539"/>
                    <a:pt x="1263" y="16646"/>
                  </a:cubicBezTo>
                  <a:cubicBezTo>
                    <a:pt x="1263" y="16682"/>
                    <a:pt x="1263" y="16693"/>
                    <a:pt x="1275" y="16717"/>
                  </a:cubicBezTo>
                  <a:lnTo>
                    <a:pt x="1215" y="16717"/>
                  </a:lnTo>
                  <a:cubicBezTo>
                    <a:pt x="1239" y="16777"/>
                    <a:pt x="1298" y="16813"/>
                    <a:pt x="1334" y="16824"/>
                  </a:cubicBezTo>
                  <a:lnTo>
                    <a:pt x="1334" y="17479"/>
                  </a:lnTo>
                  <a:lnTo>
                    <a:pt x="775" y="17479"/>
                  </a:lnTo>
                  <a:lnTo>
                    <a:pt x="775" y="15753"/>
                  </a:lnTo>
                  <a:cubicBezTo>
                    <a:pt x="834" y="15741"/>
                    <a:pt x="882" y="15705"/>
                    <a:pt x="894" y="15646"/>
                  </a:cubicBezTo>
                  <a:lnTo>
                    <a:pt x="834" y="15646"/>
                  </a:lnTo>
                  <a:cubicBezTo>
                    <a:pt x="846" y="15622"/>
                    <a:pt x="846" y="15610"/>
                    <a:pt x="846" y="15574"/>
                  </a:cubicBezTo>
                  <a:cubicBezTo>
                    <a:pt x="846" y="15491"/>
                    <a:pt x="787" y="15396"/>
                    <a:pt x="703" y="15372"/>
                  </a:cubicBezTo>
                  <a:cubicBezTo>
                    <a:pt x="703" y="15217"/>
                    <a:pt x="667" y="14872"/>
                    <a:pt x="644" y="14872"/>
                  </a:cubicBezTo>
                  <a:cubicBezTo>
                    <a:pt x="596" y="14872"/>
                    <a:pt x="584" y="15217"/>
                    <a:pt x="560" y="15372"/>
                  </a:cubicBezTo>
                  <a:cubicBezTo>
                    <a:pt x="477" y="15396"/>
                    <a:pt x="417" y="15467"/>
                    <a:pt x="417" y="15574"/>
                  </a:cubicBezTo>
                  <a:cubicBezTo>
                    <a:pt x="417" y="15610"/>
                    <a:pt x="417" y="15622"/>
                    <a:pt x="429" y="15646"/>
                  </a:cubicBezTo>
                  <a:lnTo>
                    <a:pt x="370" y="15646"/>
                  </a:lnTo>
                  <a:cubicBezTo>
                    <a:pt x="382" y="15705"/>
                    <a:pt x="441" y="15741"/>
                    <a:pt x="489" y="15753"/>
                  </a:cubicBezTo>
                  <a:lnTo>
                    <a:pt x="489" y="17396"/>
                  </a:lnTo>
                  <a:cubicBezTo>
                    <a:pt x="465" y="17348"/>
                    <a:pt x="417" y="17301"/>
                    <a:pt x="370" y="17289"/>
                  </a:cubicBezTo>
                  <a:cubicBezTo>
                    <a:pt x="370" y="17134"/>
                    <a:pt x="346" y="16801"/>
                    <a:pt x="310" y="16801"/>
                  </a:cubicBezTo>
                  <a:cubicBezTo>
                    <a:pt x="263" y="16801"/>
                    <a:pt x="251" y="17134"/>
                    <a:pt x="239" y="17289"/>
                  </a:cubicBezTo>
                  <a:cubicBezTo>
                    <a:pt x="144" y="17313"/>
                    <a:pt x="84" y="17396"/>
                    <a:pt x="84" y="17491"/>
                  </a:cubicBezTo>
                  <a:cubicBezTo>
                    <a:pt x="84" y="17527"/>
                    <a:pt x="84" y="17539"/>
                    <a:pt x="108" y="17575"/>
                  </a:cubicBezTo>
                  <a:lnTo>
                    <a:pt x="48" y="17575"/>
                  </a:lnTo>
                  <a:cubicBezTo>
                    <a:pt x="60" y="17634"/>
                    <a:pt x="120" y="17658"/>
                    <a:pt x="167" y="17670"/>
                  </a:cubicBezTo>
                  <a:lnTo>
                    <a:pt x="167" y="20170"/>
                  </a:lnTo>
                  <a:lnTo>
                    <a:pt x="84" y="20194"/>
                  </a:lnTo>
                  <a:cubicBezTo>
                    <a:pt x="25" y="20194"/>
                    <a:pt x="1" y="20253"/>
                    <a:pt x="1" y="20289"/>
                  </a:cubicBezTo>
                  <a:cubicBezTo>
                    <a:pt x="1" y="20344"/>
                    <a:pt x="50" y="20398"/>
                    <a:pt x="104" y="20398"/>
                  </a:cubicBezTo>
                  <a:cubicBezTo>
                    <a:pt x="109" y="20398"/>
                    <a:pt x="115" y="20397"/>
                    <a:pt x="120" y="20396"/>
                  </a:cubicBezTo>
                  <a:lnTo>
                    <a:pt x="167" y="20396"/>
                  </a:lnTo>
                  <a:lnTo>
                    <a:pt x="167" y="30207"/>
                  </a:lnTo>
                  <a:lnTo>
                    <a:pt x="27802" y="30207"/>
                  </a:lnTo>
                  <a:lnTo>
                    <a:pt x="27802" y="20396"/>
                  </a:lnTo>
                  <a:lnTo>
                    <a:pt x="27838" y="20396"/>
                  </a:lnTo>
                  <a:cubicBezTo>
                    <a:pt x="27843" y="20397"/>
                    <a:pt x="27848" y="20398"/>
                    <a:pt x="27853" y="20398"/>
                  </a:cubicBezTo>
                  <a:cubicBezTo>
                    <a:pt x="27907" y="20398"/>
                    <a:pt x="27957" y="20344"/>
                    <a:pt x="27957" y="20289"/>
                  </a:cubicBezTo>
                  <a:cubicBezTo>
                    <a:pt x="28040" y="20253"/>
                    <a:pt x="27992" y="20206"/>
                    <a:pt x="27933" y="20194"/>
                  </a:cubicBezTo>
                  <a:lnTo>
                    <a:pt x="27861" y="20170"/>
                  </a:lnTo>
                  <a:lnTo>
                    <a:pt x="27861" y="17670"/>
                  </a:lnTo>
                  <a:cubicBezTo>
                    <a:pt x="27921" y="17658"/>
                    <a:pt x="27968" y="17634"/>
                    <a:pt x="27980" y="17575"/>
                  </a:cubicBezTo>
                  <a:lnTo>
                    <a:pt x="27921" y="17575"/>
                  </a:lnTo>
                  <a:cubicBezTo>
                    <a:pt x="27933" y="17539"/>
                    <a:pt x="27933" y="17527"/>
                    <a:pt x="27933" y="17491"/>
                  </a:cubicBezTo>
                  <a:cubicBezTo>
                    <a:pt x="27933" y="17408"/>
                    <a:pt x="27873" y="17313"/>
                    <a:pt x="27790" y="17289"/>
                  </a:cubicBezTo>
                  <a:cubicBezTo>
                    <a:pt x="27790" y="17134"/>
                    <a:pt x="27766" y="16801"/>
                    <a:pt x="27707" y="16801"/>
                  </a:cubicBezTo>
                  <a:cubicBezTo>
                    <a:pt x="27671" y="16801"/>
                    <a:pt x="27647" y="17134"/>
                    <a:pt x="27647" y="17289"/>
                  </a:cubicBezTo>
                  <a:cubicBezTo>
                    <a:pt x="27587" y="17301"/>
                    <a:pt x="27552" y="17348"/>
                    <a:pt x="27528" y="17396"/>
                  </a:cubicBezTo>
                  <a:lnTo>
                    <a:pt x="27528" y="15753"/>
                  </a:lnTo>
                  <a:cubicBezTo>
                    <a:pt x="27587" y="15741"/>
                    <a:pt x="27635" y="15717"/>
                    <a:pt x="27647" y="15646"/>
                  </a:cubicBezTo>
                  <a:lnTo>
                    <a:pt x="27576" y="15646"/>
                  </a:lnTo>
                  <a:cubicBezTo>
                    <a:pt x="27587" y="15622"/>
                    <a:pt x="27587" y="15610"/>
                    <a:pt x="27587" y="15574"/>
                  </a:cubicBezTo>
                  <a:cubicBezTo>
                    <a:pt x="27587" y="15491"/>
                    <a:pt x="27528" y="15396"/>
                    <a:pt x="27445" y="15372"/>
                  </a:cubicBezTo>
                  <a:cubicBezTo>
                    <a:pt x="27445" y="15217"/>
                    <a:pt x="27433" y="14884"/>
                    <a:pt x="27373" y="14884"/>
                  </a:cubicBezTo>
                  <a:cubicBezTo>
                    <a:pt x="27326" y="14884"/>
                    <a:pt x="27314" y="15217"/>
                    <a:pt x="27314" y="15372"/>
                  </a:cubicBezTo>
                  <a:cubicBezTo>
                    <a:pt x="27218" y="15396"/>
                    <a:pt x="27159" y="15479"/>
                    <a:pt x="27159" y="15574"/>
                  </a:cubicBezTo>
                  <a:cubicBezTo>
                    <a:pt x="27159" y="15610"/>
                    <a:pt x="27159" y="15622"/>
                    <a:pt x="27171" y="15646"/>
                  </a:cubicBezTo>
                  <a:lnTo>
                    <a:pt x="27111" y="15646"/>
                  </a:lnTo>
                  <a:cubicBezTo>
                    <a:pt x="27135" y="15705"/>
                    <a:pt x="27195" y="15741"/>
                    <a:pt x="27230" y="15753"/>
                  </a:cubicBezTo>
                  <a:lnTo>
                    <a:pt x="27230" y="17479"/>
                  </a:lnTo>
                  <a:lnTo>
                    <a:pt x="26671" y="17479"/>
                  </a:lnTo>
                  <a:lnTo>
                    <a:pt x="26671" y="16824"/>
                  </a:lnTo>
                  <a:cubicBezTo>
                    <a:pt x="26730" y="16813"/>
                    <a:pt x="26778" y="16789"/>
                    <a:pt x="26790" y="16729"/>
                  </a:cubicBezTo>
                  <a:lnTo>
                    <a:pt x="26730" y="16729"/>
                  </a:lnTo>
                  <a:cubicBezTo>
                    <a:pt x="26742" y="16693"/>
                    <a:pt x="26742" y="16682"/>
                    <a:pt x="26742" y="16646"/>
                  </a:cubicBezTo>
                  <a:cubicBezTo>
                    <a:pt x="26742" y="16563"/>
                    <a:pt x="26683" y="16467"/>
                    <a:pt x="26599" y="16443"/>
                  </a:cubicBezTo>
                  <a:cubicBezTo>
                    <a:pt x="26599" y="16289"/>
                    <a:pt x="26575" y="15955"/>
                    <a:pt x="26516" y="15955"/>
                  </a:cubicBezTo>
                  <a:cubicBezTo>
                    <a:pt x="26480" y="15955"/>
                    <a:pt x="26456" y="16289"/>
                    <a:pt x="26456" y="16443"/>
                  </a:cubicBezTo>
                  <a:cubicBezTo>
                    <a:pt x="26373" y="16467"/>
                    <a:pt x="26314" y="16551"/>
                    <a:pt x="26314" y="16646"/>
                  </a:cubicBezTo>
                  <a:cubicBezTo>
                    <a:pt x="26314" y="16682"/>
                    <a:pt x="26314" y="16693"/>
                    <a:pt x="26325" y="16729"/>
                  </a:cubicBezTo>
                  <a:lnTo>
                    <a:pt x="26266" y="16729"/>
                  </a:lnTo>
                  <a:cubicBezTo>
                    <a:pt x="26278" y="16777"/>
                    <a:pt x="26337" y="16813"/>
                    <a:pt x="26385" y="16824"/>
                  </a:cubicBezTo>
                  <a:lnTo>
                    <a:pt x="26385" y="17646"/>
                  </a:lnTo>
                  <a:lnTo>
                    <a:pt x="25742" y="18468"/>
                  </a:lnTo>
                  <a:lnTo>
                    <a:pt x="25742" y="18753"/>
                  </a:lnTo>
                  <a:lnTo>
                    <a:pt x="25528" y="18932"/>
                  </a:lnTo>
                  <a:lnTo>
                    <a:pt x="25766" y="19146"/>
                  </a:lnTo>
                  <a:lnTo>
                    <a:pt x="25766" y="19313"/>
                  </a:lnTo>
                  <a:lnTo>
                    <a:pt x="24694" y="19170"/>
                  </a:lnTo>
                  <a:lnTo>
                    <a:pt x="24694" y="17551"/>
                  </a:lnTo>
                  <a:cubicBezTo>
                    <a:pt x="24754" y="17539"/>
                    <a:pt x="24790" y="17515"/>
                    <a:pt x="24813" y="17455"/>
                  </a:cubicBezTo>
                  <a:lnTo>
                    <a:pt x="24754" y="17455"/>
                  </a:lnTo>
                  <a:cubicBezTo>
                    <a:pt x="24766" y="17420"/>
                    <a:pt x="24766" y="17408"/>
                    <a:pt x="24766" y="17372"/>
                  </a:cubicBezTo>
                  <a:cubicBezTo>
                    <a:pt x="24766" y="17289"/>
                    <a:pt x="24706" y="17194"/>
                    <a:pt x="24611" y="17170"/>
                  </a:cubicBezTo>
                  <a:cubicBezTo>
                    <a:pt x="24611" y="17015"/>
                    <a:pt x="24599" y="16682"/>
                    <a:pt x="24539" y="16682"/>
                  </a:cubicBezTo>
                  <a:cubicBezTo>
                    <a:pt x="24528" y="16682"/>
                    <a:pt x="24528" y="16693"/>
                    <a:pt x="24528" y="16717"/>
                  </a:cubicBezTo>
                  <a:lnTo>
                    <a:pt x="24039" y="16634"/>
                  </a:lnTo>
                  <a:cubicBezTo>
                    <a:pt x="24194" y="15074"/>
                    <a:pt x="22730" y="14324"/>
                    <a:pt x="22730" y="14324"/>
                  </a:cubicBezTo>
                  <a:cubicBezTo>
                    <a:pt x="22730" y="14324"/>
                    <a:pt x="22754" y="14217"/>
                    <a:pt x="22563" y="14134"/>
                  </a:cubicBezTo>
                  <a:cubicBezTo>
                    <a:pt x="22527" y="14122"/>
                    <a:pt x="22515" y="14122"/>
                    <a:pt x="22492" y="14098"/>
                  </a:cubicBezTo>
                  <a:lnTo>
                    <a:pt x="22015" y="13657"/>
                  </a:lnTo>
                  <a:lnTo>
                    <a:pt x="22039" y="13657"/>
                  </a:lnTo>
                  <a:cubicBezTo>
                    <a:pt x="22087" y="13646"/>
                    <a:pt x="21968" y="13598"/>
                    <a:pt x="21968" y="13598"/>
                  </a:cubicBezTo>
                  <a:cubicBezTo>
                    <a:pt x="21968" y="13562"/>
                    <a:pt x="21908" y="13550"/>
                    <a:pt x="21908" y="13550"/>
                  </a:cubicBezTo>
                  <a:cubicBezTo>
                    <a:pt x="21920" y="13550"/>
                    <a:pt x="21920" y="13538"/>
                    <a:pt x="21920" y="13538"/>
                  </a:cubicBezTo>
                  <a:cubicBezTo>
                    <a:pt x="21920" y="13526"/>
                    <a:pt x="21908" y="13526"/>
                    <a:pt x="21908" y="13526"/>
                  </a:cubicBezTo>
                  <a:lnTo>
                    <a:pt x="21896" y="13526"/>
                  </a:lnTo>
                  <a:cubicBezTo>
                    <a:pt x="21896" y="13479"/>
                    <a:pt x="21849" y="13431"/>
                    <a:pt x="21801" y="13419"/>
                  </a:cubicBezTo>
                  <a:lnTo>
                    <a:pt x="21801" y="13407"/>
                  </a:lnTo>
                  <a:cubicBezTo>
                    <a:pt x="21849" y="13384"/>
                    <a:pt x="21872" y="13360"/>
                    <a:pt x="21872" y="13312"/>
                  </a:cubicBezTo>
                  <a:cubicBezTo>
                    <a:pt x="21872" y="13265"/>
                    <a:pt x="21849" y="13229"/>
                    <a:pt x="21801" y="13229"/>
                  </a:cubicBezTo>
                  <a:lnTo>
                    <a:pt x="21801" y="13181"/>
                  </a:lnTo>
                  <a:cubicBezTo>
                    <a:pt x="21861" y="13169"/>
                    <a:pt x="21920" y="13122"/>
                    <a:pt x="21920" y="13050"/>
                  </a:cubicBezTo>
                  <a:cubicBezTo>
                    <a:pt x="21920" y="12991"/>
                    <a:pt x="21896" y="12943"/>
                    <a:pt x="21837" y="12907"/>
                  </a:cubicBezTo>
                  <a:cubicBezTo>
                    <a:pt x="21837" y="12895"/>
                    <a:pt x="21813" y="12895"/>
                    <a:pt x="21801" y="12895"/>
                  </a:cubicBezTo>
                  <a:lnTo>
                    <a:pt x="21801" y="12812"/>
                  </a:lnTo>
                  <a:cubicBezTo>
                    <a:pt x="21813" y="12812"/>
                    <a:pt x="21837" y="12788"/>
                    <a:pt x="21837" y="12788"/>
                  </a:cubicBezTo>
                  <a:cubicBezTo>
                    <a:pt x="21837" y="12776"/>
                    <a:pt x="21813" y="12776"/>
                    <a:pt x="21801" y="12776"/>
                  </a:cubicBezTo>
                  <a:lnTo>
                    <a:pt x="21801" y="12729"/>
                  </a:lnTo>
                  <a:cubicBezTo>
                    <a:pt x="21837" y="12717"/>
                    <a:pt x="21861" y="12693"/>
                    <a:pt x="21861" y="12657"/>
                  </a:cubicBezTo>
                  <a:cubicBezTo>
                    <a:pt x="21861" y="12610"/>
                    <a:pt x="21837" y="12586"/>
                    <a:pt x="21801" y="12586"/>
                  </a:cubicBezTo>
                  <a:lnTo>
                    <a:pt x="21801" y="12514"/>
                  </a:lnTo>
                  <a:cubicBezTo>
                    <a:pt x="21872" y="12491"/>
                    <a:pt x="21920" y="12431"/>
                    <a:pt x="21920" y="12372"/>
                  </a:cubicBezTo>
                  <a:lnTo>
                    <a:pt x="21920" y="12348"/>
                  </a:lnTo>
                  <a:cubicBezTo>
                    <a:pt x="21908" y="12407"/>
                    <a:pt x="21861" y="12455"/>
                    <a:pt x="21801" y="12467"/>
                  </a:cubicBezTo>
                  <a:lnTo>
                    <a:pt x="21801" y="12407"/>
                  </a:lnTo>
                  <a:cubicBezTo>
                    <a:pt x="21813" y="12395"/>
                    <a:pt x="21837" y="12395"/>
                    <a:pt x="21837" y="12360"/>
                  </a:cubicBezTo>
                  <a:cubicBezTo>
                    <a:pt x="21837" y="12348"/>
                    <a:pt x="21813" y="12336"/>
                    <a:pt x="21801" y="12312"/>
                  </a:cubicBezTo>
                  <a:lnTo>
                    <a:pt x="21801" y="12300"/>
                  </a:lnTo>
                  <a:cubicBezTo>
                    <a:pt x="21837" y="12300"/>
                    <a:pt x="21837" y="12288"/>
                    <a:pt x="21837" y="12288"/>
                  </a:cubicBezTo>
                  <a:lnTo>
                    <a:pt x="21777" y="12193"/>
                  </a:lnTo>
                  <a:lnTo>
                    <a:pt x="21718" y="12288"/>
                  </a:lnTo>
                  <a:cubicBezTo>
                    <a:pt x="21718" y="12288"/>
                    <a:pt x="21718" y="12300"/>
                    <a:pt x="21742" y="12300"/>
                  </a:cubicBezTo>
                  <a:lnTo>
                    <a:pt x="21742" y="12312"/>
                  </a:lnTo>
                  <a:cubicBezTo>
                    <a:pt x="21730" y="12336"/>
                    <a:pt x="21718" y="12336"/>
                    <a:pt x="21718" y="12360"/>
                  </a:cubicBezTo>
                  <a:cubicBezTo>
                    <a:pt x="21718" y="12372"/>
                    <a:pt x="21730" y="12395"/>
                    <a:pt x="21742" y="12407"/>
                  </a:cubicBezTo>
                  <a:lnTo>
                    <a:pt x="21742" y="12467"/>
                  </a:lnTo>
                  <a:cubicBezTo>
                    <a:pt x="21682" y="12455"/>
                    <a:pt x="21634" y="12407"/>
                    <a:pt x="21622" y="12348"/>
                  </a:cubicBezTo>
                  <a:lnTo>
                    <a:pt x="21622" y="12372"/>
                  </a:lnTo>
                  <a:cubicBezTo>
                    <a:pt x="21622" y="12455"/>
                    <a:pt x="21670" y="12514"/>
                    <a:pt x="21742" y="12514"/>
                  </a:cubicBezTo>
                  <a:lnTo>
                    <a:pt x="21742" y="12586"/>
                  </a:lnTo>
                  <a:cubicBezTo>
                    <a:pt x="21718" y="12598"/>
                    <a:pt x="21682" y="12633"/>
                    <a:pt x="21682" y="12657"/>
                  </a:cubicBezTo>
                  <a:cubicBezTo>
                    <a:pt x="21682" y="12705"/>
                    <a:pt x="21718" y="12729"/>
                    <a:pt x="21742" y="12729"/>
                  </a:cubicBezTo>
                  <a:lnTo>
                    <a:pt x="21742" y="12776"/>
                  </a:lnTo>
                  <a:cubicBezTo>
                    <a:pt x="21730" y="12776"/>
                    <a:pt x="21718" y="12788"/>
                    <a:pt x="21718" y="12788"/>
                  </a:cubicBezTo>
                  <a:cubicBezTo>
                    <a:pt x="21718" y="12812"/>
                    <a:pt x="21730" y="12812"/>
                    <a:pt x="21742" y="12812"/>
                  </a:cubicBezTo>
                  <a:lnTo>
                    <a:pt x="21742" y="12895"/>
                  </a:lnTo>
                  <a:cubicBezTo>
                    <a:pt x="21730" y="12895"/>
                    <a:pt x="21718" y="12907"/>
                    <a:pt x="21718" y="12907"/>
                  </a:cubicBezTo>
                  <a:cubicBezTo>
                    <a:pt x="21670" y="12931"/>
                    <a:pt x="21622" y="12991"/>
                    <a:pt x="21622" y="13050"/>
                  </a:cubicBezTo>
                  <a:cubicBezTo>
                    <a:pt x="21622" y="13122"/>
                    <a:pt x="21670" y="13169"/>
                    <a:pt x="21742" y="13181"/>
                  </a:cubicBezTo>
                  <a:lnTo>
                    <a:pt x="21742" y="13229"/>
                  </a:lnTo>
                  <a:cubicBezTo>
                    <a:pt x="21694" y="13241"/>
                    <a:pt x="21670" y="13265"/>
                    <a:pt x="21670" y="13312"/>
                  </a:cubicBezTo>
                  <a:cubicBezTo>
                    <a:pt x="21670" y="13360"/>
                    <a:pt x="21694" y="13407"/>
                    <a:pt x="21742" y="13407"/>
                  </a:cubicBezTo>
                  <a:lnTo>
                    <a:pt x="21742" y="13419"/>
                  </a:lnTo>
                  <a:cubicBezTo>
                    <a:pt x="21694" y="13431"/>
                    <a:pt x="21658" y="13467"/>
                    <a:pt x="21658" y="13526"/>
                  </a:cubicBezTo>
                  <a:lnTo>
                    <a:pt x="21634" y="13526"/>
                  </a:lnTo>
                  <a:cubicBezTo>
                    <a:pt x="21622" y="13526"/>
                    <a:pt x="21622" y="13538"/>
                    <a:pt x="21622" y="13538"/>
                  </a:cubicBezTo>
                  <a:cubicBezTo>
                    <a:pt x="21622" y="13550"/>
                    <a:pt x="21634" y="13550"/>
                    <a:pt x="21634" y="13550"/>
                  </a:cubicBezTo>
                  <a:cubicBezTo>
                    <a:pt x="21634" y="13550"/>
                    <a:pt x="21575" y="13562"/>
                    <a:pt x="21575" y="13598"/>
                  </a:cubicBezTo>
                  <a:cubicBezTo>
                    <a:pt x="21575" y="13598"/>
                    <a:pt x="21444" y="13646"/>
                    <a:pt x="21503" y="13657"/>
                  </a:cubicBezTo>
                  <a:lnTo>
                    <a:pt x="21539" y="13657"/>
                  </a:lnTo>
                  <a:lnTo>
                    <a:pt x="21063" y="14098"/>
                  </a:lnTo>
                  <a:cubicBezTo>
                    <a:pt x="21027" y="14098"/>
                    <a:pt x="21015" y="14122"/>
                    <a:pt x="20980" y="14134"/>
                  </a:cubicBezTo>
                  <a:cubicBezTo>
                    <a:pt x="20789" y="14217"/>
                    <a:pt x="20825" y="14324"/>
                    <a:pt x="20825" y="14324"/>
                  </a:cubicBezTo>
                  <a:cubicBezTo>
                    <a:pt x="20825" y="14324"/>
                    <a:pt x="20206" y="14634"/>
                    <a:pt x="19813" y="15289"/>
                  </a:cubicBezTo>
                  <a:lnTo>
                    <a:pt x="19813" y="15134"/>
                  </a:lnTo>
                  <a:cubicBezTo>
                    <a:pt x="22325" y="9121"/>
                    <a:pt x="16717" y="6264"/>
                    <a:pt x="16717" y="6264"/>
                  </a:cubicBezTo>
                  <a:cubicBezTo>
                    <a:pt x="16717" y="6264"/>
                    <a:pt x="16800" y="5942"/>
                    <a:pt x="16253" y="5704"/>
                  </a:cubicBezTo>
                  <a:cubicBezTo>
                    <a:pt x="16181" y="5680"/>
                    <a:pt x="16098" y="5645"/>
                    <a:pt x="16027" y="5633"/>
                  </a:cubicBezTo>
                  <a:lnTo>
                    <a:pt x="14669" y="4371"/>
                  </a:lnTo>
                  <a:lnTo>
                    <a:pt x="14764" y="4371"/>
                  </a:lnTo>
                  <a:cubicBezTo>
                    <a:pt x="14895" y="4311"/>
                    <a:pt x="14538" y="4192"/>
                    <a:pt x="14538" y="4192"/>
                  </a:cubicBezTo>
                  <a:cubicBezTo>
                    <a:pt x="14550" y="4121"/>
                    <a:pt x="14372" y="4073"/>
                    <a:pt x="14372" y="4073"/>
                  </a:cubicBezTo>
                  <a:cubicBezTo>
                    <a:pt x="14407" y="4073"/>
                    <a:pt x="14431" y="4037"/>
                    <a:pt x="14431" y="4013"/>
                  </a:cubicBezTo>
                  <a:cubicBezTo>
                    <a:pt x="14431" y="3978"/>
                    <a:pt x="14407" y="3954"/>
                    <a:pt x="14372" y="3954"/>
                  </a:cubicBezTo>
                  <a:lnTo>
                    <a:pt x="14336" y="3954"/>
                  </a:lnTo>
                  <a:cubicBezTo>
                    <a:pt x="14312" y="3823"/>
                    <a:pt x="14217" y="3704"/>
                    <a:pt x="14074" y="3668"/>
                  </a:cubicBezTo>
                  <a:lnTo>
                    <a:pt x="14074" y="3620"/>
                  </a:lnTo>
                  <a:cubicBezTo>
                    <a:pt x="14193" y="3597"/>
                    <a:pt x="14288" y="3489"/>
                    <a:pt x="14288" y="3359"/>
                  </a:cubicBezTo>
                  <a:cubicBezTo>
                    <a:pt x="14288" y="3228"/>
                    <a:pt x="14193" y="3120"/>
                    <a:pt x="14074" y="3085"/>
                  </a:cubicBezTo>
                  <a:lnTo>
                    <a:pt x="14074" y="2989"/>
                  </a:lnTo>
                  <a:cubicBezTo>
                    <a:pt x="14264" y="2954"/>
                    <a:pt x="14407" y="2787"/>
                    <a:pt x="14407" y="2597"/>
                  </a:cubicBezTo>
                  <a:cubicBezTo>
                    <a:pt x="14407" y="2430"/>
                    <a:pt x="14300" y="2299"/>
                    <a:pt x="14169" y="2239"/>
                  </a:cubicBezTo>
                  <a:lnTo>
                    <a:pt x="14181" y="2227"/>
                  </a:lnTo>
                  <a:cubicBezTo>
                    <a:pt x="14181" y="2192"/>
                    <a:pt x="14133" y="2180"/>
                    <a:pt x="14062" y="2168"/>
                  </a:cubicBezTo>
                  <a:lnTo>
                    <a:pt x="14062" y="1918"/>
                  </a:lnTo>
                  <a:cubicBezTo>
                    <a:pt x="14122" y="1894"/>
                    <a:pt x="14181" y="1882"/>
                    <a:pt x="14181" y="1858"/>
                  </a:cubicBezTo>
                  <a:cubicBezTo>
                    <a:pt x="14181" y="1823"/>
                    <a:pt x="14133" y="1811"/>
                    <a:pt x="14062" y="1799"/>
                  </a:cubicBezTo>
                  <a:lnTo>
                    <a:pt x="14062" y="1680"/>
                  </a:lnTo>
                  <a:cubicBezTo>
                    <a:pt x="14169" y="1644"/>
                    <a:pt x="14252" y="1561"/>
                    <a:pt x="14252" y="1442"/>
                  </a:cubicBezTo>
                  <a:cubicBezTo>
                    <a:pt x="14252" y="1323"/>
                    <a:pt x="14169" y="1215"/>
                    <a:pt x="14062" y="1203"/>
                  </a:cubicBezTo>
                  <a:lnTo>
                    <a:pt x="14062" y="989"/>
                  </a:lnTo>
                  <a:cubicBezTo>
                    <a:pt x="14276" y="965"/>
                    <a:pt x="14419" y="799"/>
                    <a:pt x="14419" y="584"/>
                  </a:cubicBezTo>
                  <a:cubicBezTo>
                    <a:pt x="14419" y="561"/>
                    <a:pt x="14419" y="525"/>
                    <a:pt x="14407" y="513"/>
                  </a:cubicBezTo>
                  <a:cubicBezTo>
                    <a:pt x="14372" y="692"/>
                    <a:pt x="14229" y="822"/>
                    <a:pt x="14050" y="846"/>
                  </a:cubicBezTo>
                  <a:lnTo>
                    <a:pt x="14050" y="680"/>
                  </a:lnTo>
                  <a:cubicBezTo>
                    <a:pt x="14110" y="668"/>
                    <a:pt x="14133" y="608"/>
                    <a:pt x="14133" y="549"/>
                  </a:cubicBezTo>
                  <a:cubicBezTo>
                    <a:pt x="14133" y="489"/>
                    <a:pt x="14098" y="430"/>
                    <a:pt x="14050" y="406"/>
                  </a:cubicBezTo>
                  <a:lnTo>
                    <a:pt x="14050" y="382"/>
                  </a:lnTo>
                  <a:cubicBezTo>
                    <a:pt x="14133" y="370"/>
                    <a:pt x="14157" y="334"/>
                    <a:pt x="14157" y="334"/>
                  </a:cubicBezTo>
                  <a:lnTo>
                    <a:pt x="14002" y="1"/>
                  </a:lnTo>
                  <a:close/>
                </a:path>
              </a:pathLst>
            </a:custGeom>
            <a:gradFill>
              <a:gsLst>
                <a:gs pos="0">
                  <a:schemeClr val="accent3"/>
                </a:gs>
                <a:gs pos="74000">
                  <a:srgbClr val="7D386F"/>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148;p29">
              <a:extLst>
                <a:ext uri="{FF2B5EF4-FFF2-40B4-BE49-F238E27FC236}">
                  <a16:creationId xmlns:a16="http://schemas.microsoft.com/office/drawing/2014/main" id="{E448ED7F-6FD8-40B2-A26F-C3CC19FEE5F0}"/>
                </a:ext>
              </a:extLst>
            </p:cNvPr>
            <p:cNvSpPr/>
            <p:nvPr/>
          </p:nvSpPr>
          <p:spPr>
            <a:xfrm>
              <a:off x="1489983" y="2820351"/>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149;p29">
              <a:extLst>
                <a:ext uri="{FF2B5EF4-FFF2-40B4-BE49-F238E27FC236}">
                  <a16:creationId xmlns:a16="http://schemas.microsoft.com/office/drawing/2014/main" id="{15A5B19A-DB1A-48B4-95B8-24ECBDB7A4FC}"/>
                </a:ext>
              </a:extLst>
            </p:cNvPr>
            <p:cNvSpPr/>
            <p:nvPr/>
          </p:nvSpPr>
          <p:spPr>
            <a:xfrm>
              <a:off x="3564283" y="3645851"/>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150;p29">
              <a:extLst>
                <a:ext uri="{FF2B5EF4-FFF2-40B4-BE49-F238E27FC236}">
                  <a16:creationId xmlns:a16="http://schemas.microsoft.com/office/drawing/2014/main" id="{87AEB499-C3F5-40FA-967D-56BD3CD875FF}"/>
                </a:ext>
              </a:extLst>
            </p:cNvPr>
            <p:cNvSpPr/>
            <p:nvPr/>
          </p:nvSpPr>
          <p:spPr>
            <a:xfrm>
              <a:off x="236857" y="1498151"/>
              <a:ext cx="3709636" cy="3097353"/>
            </a:xfrm>
            <a:custGeom>
              <a:avLst/>
              <a:gdLst/>
              <a:ahLst/>
              <a:cxnLst/>
              <a:rect l="l" t="t" r="r" b="b"/>
              <a:pathLst>
                <a:path w="56770" h="47400" extrusionOk="0">
                  <a:moveTo>
                    <a:pt x="28373" y="2453"/>
                  </a:moveTo>
                  <a:cubicBezTo>
                    <a:pt x="29016" y="3037"/>
                    <a:pt x="29921" y="3644"/>
                    <a:pt x="31183" y="4108"/>
                  </a:cubicBezTo>
                  <a:cubicBezTo>
                    <a:pt x="34207" y="5204"/>
                    <a:pt x="37255" y="7228"/>
                    <a:pt x="37255" y="9287"/>
                  </a:cubicBezTo>
                  <a:lnTo>
                    <a:pt x="37255" y="10931"/>
                  </a:lnTo>
                  <a:lnTo>
                    <a:pt x="38898" y="10752"/>
                  </a:lnTo>
                  <a:cubicBezTo>
                    <a:pt x="38898" y="10752"/>
                    <a:pt x="39065" y="10740"/>
                    <a:pt x="39315" y="10740"/>
                  </a:cubicBezTo>
                  <a:cubicBezTo>
                    <a:pt x="40053" y="10740"/>
                    <a:pt x="41505" y="10859"/>
                    <a:pt x="42720" y="11633"/>
                  </a:cubicBezTo>
                  <a:cubicBezTo>
                    <a:pt x="44196" y="12562"/>
                    <a:pt x="44911" y="14169"/>
                    <a:pt x="44911" y="16526"/>
                  </a:cubicBezTo>
                  <a:lnTo>
                    <a:pt x="44911" y="18098"/>
                  </a:lnTo>
                  <a:lnTo>
                    <a:pt x="46447" y="18015"/>
                  </a:lnTo>
                  <a:cubicBezTo>
                    <a:pt x="46470" y="18015"/>
                    <a:pt x="47375" y="18015"/>
                    <a:pt x="48209" y="18539"/>
                  </a:cubicBezTo>
                  <a:cubicBezTo>
                    <a:pt x="49221" y="19170"/>
                    <a:pt x="49745" y="20360"/>
                    <a:pt x="49745" y="22063"/>
                  </a:cubicBezTo>
                  <a:lnTo>
                    <a:pt x="49745" y="23313"/>
                  </a:lnTo>
                  <a:lnTo>
                    <a:pt x="50971" y="23539"/>
                  </a:lnTo>
                  <a:cubicBezTo>
                    <a:pt x="50971" y="23539"/>
                    <a:pt x="52126" y="23765"/>
                    <a:pt x="53233" y="24539"/>
                  </a:cubicBezTo>
                  <a:cubicBezTo>
                    <a:pt x="54602" y="25480"/>
                    <a:pt x="55257" y="26766"/>
                    <a:pt x="55257" y="28480"/>
                  </a:cubicBezTo>
                  <a:lnTo>
                    <a:pt x="55257" y="45911"/>
                  </a:lnTo>
                  <a:lnTo>
                    <a:pt x="1489" y="45911"/>
                  </a:lnTo>
                  <a:lnTo>
                    <a:pt x="1489" y="28492"/>
                  </a:lnTo>
                  <a:cubicBezTo>
                    <a:pt x="1489" y="26778"/>
                    <a:pt x="2167" y="25492"/>
                    <a:pt x="3513" y="24551"/>
                  </a:cubicBezTo>
                  <a:cubicBezTo>
                    <a:pt x="4620" y="23789"/>
                    <a:pt x="5775" y="23551"/>
                    <a:pt x="5799" y="23551"/>
                  </a:cubicBezTo>
                  <a:lnTo>
                    <a:pt x="7013" y="23325"/>
                  </a:lnTo>
                  <a:lnTo>
                    <a:pt x="7001" y="22087"/>
                  </a:lnTo>
                  <a:cubicBezTo>
                    <a:pt x="7001" y="20372"/>
                    <a:pt x="7525" y="19182"/>
                    <a:pt x="8537" y="18551"/>
                  </a:cubicBezTo>
                  <a:cubicBezTo>
                    <a:pt x="9370" y="18039"/>
                    <a:pt x="10275" y="18039"/>
                    <a:pt x="10323" y="18039"/>
                  </a:cubicBezTo>
                  <a:lnTo>
                    <a:pt x="11883" y="18110"/>
                  </a:lnTo>
                  <a:lnTo>
                    <a:pt x="11835" y="16550"/>
                  </a:lnTo>
                  <a:cubicBezTo>
                    <a:pt x="11835" y="14181"/>
                    <a:pt x="12549" y="12574"/>
                    <a:pt x="14026" y="11645"/>
                  </a:cubicBezTo>
                  <a:cubicBezTo>
                    <a:pt x="15252" y="10871"/>
                    <a:pt x="16693" y="10752"/>
                    <a:pt x="17431" y="10752"/>
                  </a:cubicBezTo>
                  <a:cubicBezTo>
                    <a:pt x="17693" y="10752"/>
                    <a:pt x="17848" y="10776"/>
                    <a:pt x="17848" y="10776"/>
                  </a:cubicBezTo>
                  <a:lnTo>
                    <a:pt x="19491" y="10919"/>
                  </a:lnTo>
                  <a:lnTo>
                    <a:pt x="19491" y="9287"/>
                  </a:lnTo>
                  <a:cubicBezTo>
                    <a:pt x="19491" y="7228"/>
                    <a:pt x="22539" y="5204"/>
                    <a:pt x="25563" y="4108"/>
                  </a:cubicBezTo>
                  <a:cubicBezTo>
                    <a:pt x="26837" y="3644"/>
                    <a:pt x="27730" y="3037"/>
                    <a:pt x="28373" y="2453"/>
                  </a:cubicBezTo>
                  <a:close/>
                  <a:moveTo>
                    <a:pt x="28385" y="1"/>
                  </a:moveTo>
                  <a:cubicBezTo>
                    <a:pt x="28385" y="1"/>
                    <a:pt x="27837" y="1727"/>
                    <a:pt x="25075" y="2739"/>
                  </a:cubicBezTo>
                  <a:cubicBezTo>
                    <a:pt x="22301" y="3739"/>
                    <a:pt x="18014" y="6037"/>
                    <a:pt x="18014" y="9311"/>
                  </a:cubicBezTo>
                  <a:cubicBezTo>
                    <a:pt x="18014" y="9311"/>
                    <a:pt x="17805" y="9289"/>
                    <a:pt x="17455" y="9289"/>
                  </a:cubicBezTo>
                  <a:cubicBezTo>
                    <a:pt x="15691" y="9289"/>
                    <a:pt x="10359" y="9845"/>
                    <a:pt x="10359" y="16562"/>
                  </a:cubicBezTo>
                  <a:cubicBezTo>
                    <a:pt x="10359" y="16562"/>
                    <a:pt x="10346" y="16562"/>
                    <a:pt x="10321" y="16562"/>
                  </a:cubicBezTo>
                  <a:cubicBezTo>
                    <a:pt x="9873" y="16562"/>
                    <a:pt x="5525" y="16701"/>
                    <a:pt x="5525" y="22099"/>
                  </a:cubicBezTo>
                  <a:cubicBezTo>
                    <a:pt x="5525" y="22099"/>
                    <a:pt x="0" y="23075"/>
                    <a:pt x="0" y="28492"/>
                  </a:cubicBezTo>
                  <a:lnTo>
                    <a:pt x="0" y="47233"/>
                  </a:lnTo>
                  <a:lnTo>
                    <a:pt x="0" y="47399"/>
                  </a:lnTo>
                  <a:lnTo>
                    <a:pt x="56769" y="47399"/>
                  </a:lnTo>
                  <a:lnTo>
                    <a:pt x="56769" y="47233"/>
                  </a:lnTo>
                  <a:lnTo>
                    <a:pt x="56769" y="28492"/>
                  </a:lnTo>
                  <a:cubicBezTo>
                    <a:pt x="56769" y="23087"/>
                    <a:pt x="51245" y="22099"/>
                    <a:pt x="51245" y="22099"/>
                  </a:cubicBezTo>
                  <a:cubicBezTo>
                    <a:pt x="51245" y="16701"/>
                    <a:pt x="46897" y="16562"/>
                    <a:pt x="46448" y="16562"/>
                  </a:cubicBezTo>
                  <a:cubicBezTo>
                    <a:pt x="46424" y="16562"/>
                    <a:pt x="46411" y="16562"/>
                    <a:pt x="46411" y="16562"/>
                  </a:cubicBezTo>
                  <a:cubicBezTo>
                    <a:pt x="46411" y="9850"/>
                    <a:pt x="41110" y="9289"/>
                    <a:pt x="39337" y="9289"/>
                  </a:cubicBezTo>
                  <a:cubicBezTo>
                    <a:pt x="38981" y="9289"/>
                    <a:pt x="38767" y="9311"/>
                    <a:pt x="38767" y="9311"/>
                  </a:cubicBezTo>
                  <a:cubicBezTo>
                    <a:pt x="38767" y="6037"/>
                    <a:pt x="34493" y="3739"/>
                    <a:pt x="31707" y="2739"/>
                  </a:cubicBezTo>
                  <a:cubicBezTo>
                    <a:pt x="28944" y="1727"/>
                    <a:pt x="28385" y="1"/>
                    <a:pt x="28385"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6" name="صورة 135" descr="صورة تحتوي على نص&#10;&#10;تم إنشاء الوصف تلقائياً">
              <a:extLst>
                <a:ext uri="{FF2B5EF4-FFF2-40B4-BE49-F238E27FC236}">
                  <a16:creationId xmlns:a16="http://schemas.microsoft.com/office/drawing/2014/main" id="{CA4C0B4F-38DD-4885-B522-BB651BB21968}"/>
                </a:ext>
              </a:extLst>
            </p:cNvPr>
            <p:cNvPicPr>
              <a:picLocks noChangeAspect="1"/>
            </p:cNvPicPr>
            <p:nvPr/>
          </p:nvPicPr>
          <p:blipFill>
            <a:blip r:embed="rId6"/>
            <a:stretch>
              <a:fillRect/>
            </a:stretch>
          </p:blipFill>
          <p:spPr>
            <a:xfrm>
              <a:off x="1333025" y="3465928"/>
              <a:ext cx="1572017" cy="928918"/>
            </a:xfrm>
            <a:prstGeom prst="rect">
              <a:avLst/>
            </a:prstGeom>
            <a:effectLst/>
          </p:spPr>
        </p:pic>
        <p:grpSp>
          <p:nvGrpSpPr>
            <p:cNvPr id="137" name="Google Shape;1143;p29">
              <a:extLst>
                <a:ext uri="{FF2B5EF4-FFF2-40B4-BE49-F238E27FC236}">
                  <a16:creationId xmlns:a16="http://schemas.microsoft.com/office/drawing/2014/main" id="{446183D1-0EE9-4DF2-B9EE-36CBF756C9C2}"/>
                </a:ext>
              </a:extLst>
            </p:cNvPr>
            <p:cNvGrpSpPr/>
            <p:nvPr/>
          </p:nvGrpSpPr>
          <p:grpSpPr>
            <a:xfrm>
              <a:off x="1828953" y="1771906"/>
              <a:ext cx="558125" cy="536100"/>
              <a:chOff x="6535925" y="-2669850"/>
              <a:chExt cx="558125" cy="536100"/>
            </a:xfrm>
          </p:grpSpPr>
          <p:sp>
            <p:nvSpPr>
              <p:cNvPr id="138" name="Google Shape;1144;p29">
                <a:extLst>
                  <a:ext uri="{FF2B5EF4-FFF2-40B4-BE49-F238E27FC236}">
                    <a16:creationId xmlns:a16="http://schemas.microsoft.com/office/drawing/2014/main" id="{0FBCDE60-38E5-4C62-AAD9-8D8558C373EB}"/>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145;p29">
                <a:extLst>
                  <a:ext uri="{FF2B5EF4-FFF2-40B4-BE49-F238E27FC236}">
                    <a16:creationId xmlns:a16="http://schemas.microsoft.com/office/drawing/2014/main" id="{7AB5D4BB-4239-4567-B3D5-0FE39DEA1690}"/>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146;p29">
                <a:extLst>
                  <a:ext uri="{FF2B5EF4-FFF2-40B4-BE49-F238E27FC236}">
                    <a16:creationId xmlns:a16="http://schemas.microsoft.com/office/drawing/2014/main" id="{DCCB7E84-5C15-44D0-A4CD-4CD18F13CB22}"/>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1" name="مجموعة 140">
            <a:extLst>
              <a:ext uri="{FF2B5EF4-FFF2-40B4-BE49-F238E27FC236}">
                <a16:creationId xmlns:a16="http://schemas.microsoft.com/office/drawing/2014/main" id="{07AF3889-7593-406A-AF3C-38190CAFEA22}"/>
              </a:ext>
            </a:extLst>
          </p:cNvPr>
          <p:cNvGrpSpPr/>
          <p:nvPr/>
        </p:nvGrpSpPr>
        <p:grpSpPr>
          <a:xfrm>
            <a:off x="4452529" y="186933"/>
            <a:ext cx="4624094" cy="767667"/>
            <a:chOff x="6478215" y="1907849"/>
            <a:chExt cx="1594361" cy="931299"/>
          </a:xfrm>
        </p:grpSpPr>
        <p:sp>
          <p:nvSpPr>
            <p:cNvPr id="142" name="Google Shape;1261;p32">
              <a:extLst>
                <a:ext uri="{FF2B5EF4-FFF2-40B4-BE49-F238E27FC236}">
                  <a16:creationId xmlns:a16="http://schemas.microsoft.com/office/drawing/2014/main" id="{2026DCA7-9C1A-463E-99DD-3452A1D996D9}"/>
                </a:ext>
              </a:extLst>
            </p:cNvPr>
            <p:cNvSpPr/>
            <p:nvPr/>
          </p:nvSpPr>
          <p:spPr>
            <a:xfrm rot="5400000">
              <a:off x="681382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275;p32">
              <a:extLst>
                <a:ext uri="{FF2B5EF4-FFF2-40B4-BE49-F238E27FC236}">
                  <a16:creationId xmlns:a16="http://schemas.microsoft.com/office/drawing/2014/main" id="{FEF29F42-4D85-4F0E-B5FB-BFC1FB955303}"/>
                </a:ext>
              </a:extLst>
            </p:cNvPr>
            <p:cNvSpPr/>
            <p:nvPr/>
          </p:nvSpPr>
          <p:spPr>
            <a:xfrm rot="5400000">
              <a:off x="680974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مربع نص 143">
            <a:extLst>
              <a:ext uri="{FF2B5EF4-FFF2-40B4-BE49-F238E27FC236}">
                <a16:creationId xmlns:a16="http://schemas.microsoft.com/office/drawing/2014/main" id="{78EEB9CD-576F-40C7-9103-1A84ABF9B6AE}"/>
              </a:ext>
            </a:extLst>
          </p:cNvPr>
          <p:cNvSpPr txBox="1"/>
          <p:nvPr/>
        </p:nvSpPr>
        <p:spPr>
          <a:xfrm>
            <a:off x="5584996" y="293323"/>
            <a:ext cx="2358190" cy="523220"/>
          </a:xfrm>
          <a:prstGeom prst="rect">
            <a:avLst/>
          </a:prstGeom>
          <a:noFill/>
        </p:spPr>
        <p:txBody>
          <a:bodyPr wrap="square" rtlCol="1">
            <a:spAutoFit/>
          </a:bodyPr>
          <a:lstStyle/>
          <a:p>
            <a:pPr algn="ctr" rtl="1"/>
            <a:r>
              <a:rPr lang="ar-SA" sz="2800" dirty="0">
                <a:solidFill>
                  <a:schemeClr val="bg1"/>
                </a:solidFill>
                <a:effectLst>
                  <a:glow rad="76200">
                    <a:srgbClr val="A2540E"/>
                  </a:glow>
                </a:effectLst>
                <a:latin typeface="AbdoMaster-Bold" panose="02000500030000020004" pitchFamily="50" charset="-78"/>
                <a:cs typeface="AbdoMaster-Bold" panose="02000500030000020004" pitchFamily="50" charset="-78"/>
              </a:rPr>
              <a:t>فوائد وأحكام</a:t>
            </a:r>
          </a:p>
        </p:txBody>
      </p:sp>
      <p:sp>
        <p:nvSpPr>
          <p:cNvPr id="145" name="مربع نص 144">
            <a:extLst>
              <a:ext uri="{FF2B5EF4-FFF2-40B4-BE49-F238E27FC236}">
                <a16:creationId xmlns:a16="http://schemas.microsoft.com/office/drawing/2014/main" id="{9889E258-2F6A-4F3F-9D5D-A682C0680BC1}"/>
              </a:ext>
            </a:extLst>
          </p:cNvPr>
          <p:cNvSpPr txBox="1"/>
          <p:nvPr/>
        </p:nvSpPr>
        <p:spPr>
          <a:xfrm>
            <a:off x="3877177" y="3362352"/>
            <a:ext cx="4751042" cy="369332"/>
          </a:xfrm>
          <a:prstGeom prst="rect">
            <a:avLst/>
          </a:prstGeom>
          <a:noFill/>
        </p:spPr>
        <p:txBody>
          <a:bodyPr wrap="square">
            <a:spAutoFit/>
          </a:bodyPr>
          <a:lstStyle/>
          <a:p>
            <a:pPr algn="r"/>
            <a:r>
              <a:rPr lang="ar-SA" sz="1800" b="1" dirty="0">
                <a:solidFill>
                  <a:srgbClr val="C3F2B8"/>
                </a:solidFill>
                <a:effectLst>
                  <a:glow rad="88900">
                    <a:srgbClr val="246A14"/>
                  </a:glow>
                </a:effectLst>
                <a:latin typeface="Rakkas" panose="00000500000000000000" pitchFamily="2" charset="-78"/>
                <a:cs typeface="Rakkas" panose="00000500000000000000" pitchFamily="2" charset="-78"/>
              </a:rPr>
              <a:t>﴿ </a:t>
            </a:r>
            <a:r>
              <a:rPr lang="ar-SA" sz="1800" b="1" dirty="0">
                <a:solidFill>
                  <a:srgbClr val="C3F2B8"/>
                </a:solidFill>
                <a:effectLst>
                  <a:glow rad="88900">
                    <a:srgbClr val="246A14"/>
                  </a:glow>
                </a:effectLst>
                <a:latin typeface="BoutrosNewsH1" pitchFamily="2" charset="-78"/>
                <a:cs typeface="AlWatanHeadlines-Bold" panose="00000700000000000000" pitchFamily="2" charset="-78"/>
              </a:rPr>
              <a:t>وَمَن يَبْتَغِ غَيْرَ الْإِسْلَامِ دِينًا فَلَن يُقْبَلَ مِنْهُ وَهُوَ فِي الْآخِرَةِ مِنَ الْخَاسِرِينَ</a:t>
            </a:r>
            <a:r>
              <a:rPr lang="ar-SA" sz="1800" b="1" dirty="0">
                <a:solidFill>
                  <a:srgbClr val="C3F2B8"/>
                </a:solidFill>
                <a:effectLst>
                  <a:glow rad="88900">
                    <a:srgbClr val="246A14"/>
                  </a:glow>
                </a:effectLst>
                <a:latin typeface="Rakkas" panose="00000500000000000000" pitchFamily="2" charset="-78"/>
                <a:cs typeface="Rakkas" panose="00000500000000000000" pitchFamily="2" charset="-78"/>
              </a:rPr>
              <a:t> ﴾</a:t>
            </a:r>
            <a:endParaRPr lang="ar-SA" sz="1800" b="1" dirty="0">
              <a:solidFill>
                <a:srgbClr val="C3F2B8"/>
              </a:solidFill>
              <a:effectLst>
                <a:glow rad="88900">
                  <a:srgbClr val="246A14"/>
                </a:glow>
              </a:effectLst>
              <a:latin typeface="BoutrosNewsH1" pitchFamily="2" charset="-78"/>
              <a:cs typeface="AlWatanHeadlines-Bold" panose="00000700000000000000" pitchFamily="2" charset="-78"/>
            </a:endParaRPr>
          </a:p>
        </p:txBody>
      </p:sp>
      <p:sp>
        <p:nvSpPr>
          <p:cNvPr id="146" name="مربع نص 145">
            <a:extLst>
              <a:ext uri="{FF2B5EF4-FFF2-40B4-BE49-F238E27FC236}">
                <a16:creationId xmlns:a16="http://schemas.microsoft.com/office/drawing/2014/main" id="{EE397A0E-A55B-4076-9384-978234466809}"/>
              </a:ext>
            </a:extLst>
          </p:cNvPr>
          <p:cNvSpPr txBox="1"/>
          <p:nvPr/>
        </p:nvSpPr>
        <p:spPr>
          <a:xfrm>
            <a:off x="4012787" y="2086386"/>
            <a:ext cx="4600574" cy="369332"/>
          </a:xfrm>
          <a:prstGeom prst="rect">
            <a:avLst/>
          </a:prstGeom>
          <a:noFill/>
        </p:spPr>
        <p:txBody>
          <a:bodyPr wrap="square">
            <a:spAutoFit/>
          </a:bodyPr>
          <a:lstStyle/>
          <a:p>
            <a:pPr algn="r"/>
            <a:r>
              <a:rPr lang="ar-SA" sz="1800" b="1" dirty="0">
                <a:solidFill>
                  <a:srgbClr val="C3F2B8"/>
                </a:solidFill>
                <a:effectLst>
                  <a:glow rad="88900">
                    <a:srgbClr val="246A14"/>
                  </a:glow>
                </a:effectLst>
                <a:latin typeface="Rakkas" panose="00000500000000000000" pitchFamily="2" charset="-78"/>
                <a:cs typeface="Rakkas" panose="00000500000000000000" pitchFamily="2" charset="-78"/>
              </a:rPr>
              <a:t>﴿ </a:t>
            </a:r>
            <a:r>
              <a:rPr lang="ar-SA" sz="1800" b="1" dirty="0">
                <a:solidFill>
                  <a:srgbClr val="C3F2B8"/>
                </a:solidFill>
                <a:effectLst>
                  <a:glow rad="88900">
                    <a:srgbClr val="246A14"/>
                  </a:glow>
                </a:effectLst>
                <a:latin typeface="BoutrosNewsH1" pitchFamily="2" charset="-78"/>
                <a:cs typeface="AlWatanHeadlines-Bold" panose="00000700000000000000" pitchFamily="2" charset="-78"/>
              </a:rPr>
              <a:t>وَمَن يَتَّقِ اللَّهَ يُكَفِّرْ عَنْهُ سَيِّئَاتِهِ وَيُعْظِمْ لَهُ أَجْرًا </a:t>
            </a:r>
            <a:r>
              <a:rPr lang="ar-SA" sz="1800" b="1" dirty="0">
                <a:solidFill>
                  <a:srgbClr val="C3F2B8"/>
                </a:solidFill>
                <a:effectLst>
                  <a:glow rad="88900">
                    <a:srgbClr val="246A14"/>
                  </a:glow>
                </a:effectLst>
                <a:latin typeface="Rakkas" panose="00000500000000000000" pitchFamily="2" charset="-78"/>
                <a:cs typeface="Rakkas" panose="00000500000000000000" pitchFamily="2" charset="-78"/>
              </a:rPr>
              <a:t>﴾</a:t>
            </a:r>
            <a:r>
              <a:rPr lang="ar-SA" sz="1800" b="1" dirty="0">
                <a:solidFill>
                  <a:srgbClr val="C3F2B8"/>
                </a:solidFill>
                <a:effectLst>
                  <a:glow rad="88900">
                    <a:srgbClr val="246A14"/>
                  </a:glow>
                </a:effectLst>
                <a:latin typeface="BoutrosNewsH1" pitchFamily="2" charset="-78"/>
                <a:cs typeface="AlWatanHeadlines-Bold" panose="00000700000000000000" pitchFamily="2" charset="-78"/>
              </a:rPr>
              <a:t> </a:t>
            </a:r>
          </a:p>
        </p:txBody>
      </p:sp>
      <p:pic>
        <p:nvPicPr>
          <p:cNvPr id="7" name="1">
            <a:hlinkClick r:id="" action="ppaction://media"/>
            <a:extLst>
              <a:ext uri="{FF2B5EF4-FFF2-40B4-BE49-F238E27FC236}">
                <a16:creationId xmlns:a16="http://schemas.microsoft.com/office/drawing/2014/main" id="{233B3C4A-44EB-4E75-B5A3-49FF59657B46}"/>
              </a:ext>
            </a:extLst>
          </p:cNvPr>
          <p:cNvPicPr>
            <a:picLocks noChangeAspect="1"/>
          </p:cNvPicPr>
          <p:nvPr>
            <a:audioFile r:link="rId1"/>
            <p:extLst>
              <p:ext uri="{DAA4B4D4-6D71-4841-9C94-3DE7FCFB9230}">
                <p14:media xmlns:p14="http://schemas.microsoft.com/office/powerpoint/2010/main" r:embed="rId2">
                  <p14:trim end="496.8775"/>
                </p14:media>
              </p:ext>
            </p:extLst>
          </p:nvPr>
        </p:nvPicPr>
        <p:blipFill>
          <a:blip r:embed="rId7"/>
          <a:stretch>
            <a:fillRect/>
          </a:stretch>
        </p:blipFill>
        <p:spPr>
          <a:xfrm>
            <a:off x="-790320" y="2585409"/>
            <a:ext cx="609600" cy="609600"/>
          </a:xfrm>
          <a:prstGeom prst="rect">
            <a:avLst/>
          </a:prstGeom>
        </p:spPr>
      </p:pic>
      <p:pic>
        <p:nvPicPr>
          <p:cNvPr id="8" name="2">
            <a:hlinkClick r:id="" action="ppaction://media"/>
            <a:extLst>
              <a:ext uri="{FF2B5EF4-FFF2-40B4-BE49-F238E27FC236}">
                <a16:creationId xmlns:a16="http://schemas.microsoft.com/office/drawing/2014/main" id="{C7438EED-458D-4B66-B09B-FDFB2936CD8C}"/>
              </a:ext>
            </a:extLst>
          </p:cNvPr>
          <p:cNvPicPr>
            <a:picLocks noChangeAspect="1"/>
          </p:cNvPicPr>
          <p:nvPr>
            <a:audioFile r:link="rId1"/>
            <p:extLst>
              <p:ext uri="{DAA4B4D4-6D71-4841-9C94-3DE7FCFB9230}">
                <p14:media xmlns:p14="http://schemas.microsoft.com/office/powerpoint/2010/main" r:embed="rId3">
                  <p14:trim st="54500"/>
                </p14:media>
              </p:ext>
            </p:extLst>
          </p:nvPr>
        </p:nvPicPr>
        <p:blipFill>
          <a:blip r:embed="rId7"/>
          <a:stretch>
            <a:fillRect/>
          </a:stretch>
        </p:blipFill>
        <p:spPr>
          <a:xfrm>
            <a:off x="-825257" y="3426884"/>
            <a:ext cx="609600" cy="609600"/>
          </a:xfrm>
          <a:prstGeom prst="rect">
            <a:avLst/>
          </a:prstGeom>
        </p:spPr>
      </p:pic>
    </p:spTree>
    <p:extLst>
      <p:ext uri="{BB962C8B-B14F-4D97-AF65-F5344CB8AC3E}">
        <p14:creationId xmlns:p14="http://schemas.microsoft.com/office/powerpoint/2010/main" val="1569628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wd">
                                    <p:tmPct val="10000"/>
                                  </p:iterate>
                                  <p:childTnLst>
                                    <p:set>
                                      <p:cBhvr>
                                        <p:cTn id="11" dur="1" fill="hold">
                                          <p:stCondLst>
                                            <p:cond delay="0"/>
                                          </p:stCondLst>
                                        </p:cTn>
                                        <p:tgtEl>
                                          <p:spTgt spid="122"/>
                                        </p:tgtEl>
                                        <p:attrNameLst>
                                          <p:attrName>style.visibility</p:attrName>
                                        </p:attrNameLst>
                                      </p:cBhvr>
                                      <p:to>
                                        <p:strVal val="visible"/>
                                      </p:to>
                                    </p:set>
                                    <p:anim calcmode="lin" valueType="num">
                                      <p:cBhvr>
                                        <p:cTn id="12" dur="750" fill="hold"/>
                                        <p:tgtEl>
                                          <p:spTgt spid="122"/>
                                        </p:tgtEl>
                                        <p:attrNameLst>
                                          <p:attrName>ppt_x</p:attrName>
                                        </p:attrNameLst>
                                      </p:cBhvr>
                                      <p:tavLst>
                                        <p:tav tm="0">
                                          <p:val>
                                            <p:strVal val="#ppt_x"/>
                                          </p:val>
                                        </p:tav>
                                        <p:tav tm="50000">
                                          <p:val>
                                            <p:strVal val="#ppt_x+.1"/>
                                          </p:val>
                                        </p:tav>
                                        <p:tav tm="100000">
                                          <p:val>
                                            <p:strVal val="#ppt_x"/>
                                          </p:val>
                                        </p:tav>
                                      </p:tavLst>
                                    </p:anim>
                                    <p:anim calcmode="lin" valueType="num">
                                      <p:cBhvr>
                                        <p:cTn id="13" dur="750" fill="hold"/>
                                        <p:tgtEl>
                                          <p:spTgt spid="122"/>
                                        </p:tgtEl>
                                        <p:attrNameLst>
                                          <p:attrName>ppt_y</p:attrName>
                                        </p:attrNameLst>
                                      </p:cBhvr>
                                      <p:tavLst>
                                        <p:tav tm="0">
                                          <p:val>
                                            <p:strVal val="#ppt_y"/>
                                          </p:val>
                                        </p:tav>
                                        <p:tav tm="100000">
                                          <p:val>
                                            <p:strVal val="#ppt_y"/>
                                          </p:val>
                                        </p:tav>
                                      </p:tavLst>
                                    </p:anim>
                                    <p:anim calcmode="lin" valueType="num">
                                      <p:cBhvr>
                                        <p:cTn id="14" dur="750" fill="hold"/>
                                        <p:tgtEl>
                                          <p:spTgt spid="122"/>
                                        </p:tgtEl>
                                        <p:attrNameLst>
                                          <p:attrName>ppt_h</p:attrName>
                                        </p:attrNameLst>
                                      </p:cBhvr>
                                      <p:tavLst>
                                        <p:tav tm="0">
                                          <p:val>
                                            <p:strVal val="#ppt_h/10"/>
                                          </p:val>
                                        </p:tav>
                                        <p:tav tm="50000">
                                          <p:val>
                                            <p:strVal val="#ppt_h+.01"/>
                                          </p:val>
                                        </p:tav>
                                        <p:tav tm="100000">
                                          <p:val>
                                            <p:strVal val="#ppt_h"/>
                                          </p:val>
                                        </p:tav>
                                      </p:tavLst>
                                    </p:anim>
                                    <p:anim calcmode="lin" valueType="num">
                                      <p:cBhvr>
                                        <p:cTn id="15" dur="750" fill="hold"/>
                                        <p:tgtEl>
                                          <p:spTgt spid="122"/>
                                        </p:tgtEl>
                                        <p:attrNameLst>
                                          <p:attrName>ppt_w</p:attrName>
                                        </p:attrNameLst>
                                      </p:cBhvr>
                                      <p:tavLst>
                                        <p:tav tm="0">
                                          <p:val>
                                            <p:strVal val="#ppt_w/10"/>
                                          </p:val>
                                        </p:tav>
                                        <p:tav tm="50000">
                                          <p:val>
                                            <p:strVal val="#ppt_w+.01"/>
                                          </p:val>
                                        </p:tav>
                                        <p:tav tm="100000">
                                          <p:val>
                                            <p:strVal val="#ppt_w"/>
                                          </p:val>
                                        </p:tav>
                                      </p:tavLst>
                                    </p:anim>
                                    <p:animEffect transition="in" filter="fade">
                                      <p:cBhvr>
                                        <p:cTn id="16" dur="750" tmFilter="0,0; .5, 1; 1, 1"/>
                                        <p:tgtEl>
                                          <p:spTgt spid="1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iterate type="lt">
                                    <p:tmPct val="25294"/>
                                  </p:iterate>
                                  <p:childTnLst>
                                    <p:set>
                                      <p:cBhvr>
                                        <p:cTn id="20" dur="1" fill="hold">
                                          <p:stCondLst>
                                            <p:cond delay="0"/>
                                          </p:stCondLst>
                                        </p:cTn>
                                        <p:tgtEl>
                                          <p:spTgt spid="146">
                                            <p:txEl>
                                              <p:pRg st="0" end="0"/>
                                            </p:txEl>
                                          </p:spTgt>
                                        </p:tgtEl>
                                        <p:attrNameLst>
                                          <p:attrName>style.visibility</p:attrName>
                                        </p:attrNameLst>
                                      </p:cBhvr>
                                      <p:to>
                                        <p:strVal val="visible"/>
                                      </p:to>
                                    </p:set>
                                    <p:animEffect transition="in" filter="wipe(right)">
                                      <p:cBhvr>
                                        <p:cTn id="21" dur="500"/>
                                        <p:tgtEl>
                                          <p:spTgt spid="146">
                                            <p:txEl>
                                              <p:pRg st="0" end="0"/>
                                            </p:txEl>
                                          </p:spTgt>
                                        </p:tgtEl>
                                      </p:cBhvr>
                                    </p:animEffect>
                                  </p:childTnLst>
                                </p:cTn>
                              </p:par>
                              <p:par>
                                <p:cTn id="22" presetID="1" presetClass="mediacall" presetSubtype="0" fill="hold" nodeType="withEffect">
                                  <p:stCondLst>
                                    <p:cond delay="0"/>
                                  </p:stCondLst>
                                  <p:childTnLst>
                                    <p:cmd type="call" cmd="playFrom(0.0)">
                                      <p:cBhvr>
                                        <p:cTn id="23" dur="9502" fill="hold"/>
                                        <p:tgtEl>
                                          <p:spTgt spid="8"/>
                                        </p:tgtEl>
                                      </p:cBhvr>
                                    </p:cmd>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p:cTn id="28" dur="500" fill="hold"/>
                                        <p:tgtEl>
                                          <p:spTgt spid="44"/>
                                        </p:tgtEl>
                                        <p:attrNameLst>
                                          <p:attrName>ppt_w</p:attrName>
                                        </p:attrNameLst>
                                      </p:cBhvr>
                                      <p:tavLst>
                                        <p:tav tm="0">
                                          <p:val>
                                            <p:fltVal val="0"/>
                                          </p:val>
                                        </p:tav>
                                        <p:tav tm="100000">
                                          <p:val>
                                            <p:strVal val="#ppt_w"/>
                                          </p:val>
                                        </p:tav>
                                      </p:tavLst>
                                    </p:anim>
                                    <p:anim calcmode="lin" valueType="num">
                                      <p:cBhvr>
                                        <p:cTn id="29" dur="500" fill="hold"/>
                                        <p:tgtEl>
                                          <p:spTgt spid="44"/>
                                        </p:tgtEl>
                                        <p:attrNameLst>
                                          <p:attrName>ppt_h</p:attrName>
                                        </p:attrNameLst>
                                      </p:cBhvr>
                                      <p:tavLst>
                                        <p:tav tm="0">
                                          <p:val>
                                            <p:fltVal val="0"/>
                                          </p:val>
                                        </p:tav>
                                        <p:tav tm="100000">
                                          <p:val>
                                            <p:strVal val="#ppt_h"/>
                                          </p:val>
                                        </p:tav>
                                      </p:tavLst>
                                    </p:anim>
                                  </p:childTnLst>
                                </p:cTn>
                              </p:par>
                            </p:childTnLst>
                          </p:cTn>
                        </p:par>
                        <p:par>
                          <p:cTn id="30" fill="hold">
                            <p:stCondLst>
                              <p:cond delay="500"/>
                            </p:stCondLst>
                            <p:childTnLst>
                              <p:par>
                                <p:cTn id="31" presetID="41" presetClass="entr" presetSubtype="0" fill="hold" grpId="0" nodeType="afterEffect">
                                  <p:stCondLst>
                                    <p:cond delay="0"/>
                                  </p:stCondLst>
                                  <p:iterate type="wd">
                                    <p:tmPct val="10000"/>
                                  </p:iterate>
                                  <p:childTnLst>
                                    <p:set>
                                      <p:cBhvr>
                                        <p:cTn id="32" dur="1" fill="hold">
                                          <p:stCondLst>
                                            <p:cond delay="0"/>
                                          </p:stCondLst>
                                        </p:cTn>
                                        <p:tgtEl>
                                          <p:spTgt spid="127"/>
                                        </p:tgtEl>
                                        <p:attrNameLst>
                                          <p:attrName>style.visibility</p:attrName>
                                        </p:attrNameLst>
                                      </p:cBhvr>
                                      <p:to>
                                        <p:strVal val="visible"/>
                                      </p:to>
                                    </p:set>
                                    <p:anim calcmode="lin" valueType="num">
                                      <p:cBhvr>
                                        <p:cTn id="33" dur="750" fill="hold"/>
                                        <p:tgtEl>
                                          <p:spTgt spid="127"/>
                                        </p:tgtEl>
                                        <p:attrNameLst>
                                          <p:attrName>ppt_x</p:attrName>
                                        </p:attrNameLst>
                                      </p:cBhvr>
                                      <p:tavLst>
                                        <p:tav tm="0">
                                          <p:val>
                                            <p:strVal val="#ppt_x"/>
                                          </p:val>
                                        </p:tav>
                                        <p:tav tm="50000">
                                          <p:val>
                                            <p:strVal val="#ppt_x+.1"/>
                                          </p:val>
                                        </p:tav>
                                        <p:tav tm="100000">
                                          <p:val>
                                            <p:strVal val="#ppt_x"/>
                                          </p:val>
                                        </p:tav>
                                      </p:tavLst>
                                    </p:anim>
                                    <p:anim calcmode="lin" valueType="num">
                                      <p:cBhvr>
                                        <p:cTn id="34" dur="750" fill="hold"/>
                                        <p:tgtEl>
                                          <p:spTgt spid="127"/>
                                        </p:tgtEl>
                                        <p:attrNameLst>
                                          <p:attrName>ppt_y</p:attrName>
                                        </p:attrNameLst>
                                      </p:cBhvr>
                                      <p:tavLst>
                                        <p:tav tm="0">
                                          <p:val>
                                            <p:strVal val="#ppt_y"/>
                                          </p:val>
                                        </p:tav>
                                        <p:tav tm="100000">
                                          <p:val>
                                            <p:strVal val="#ppt_y"/>
                                          </p:val>
                                        </p:tav>
                                      </p:tavLst>
                                    </p:anim>
                                    <p:anim calcmode="lin" valueType="num">
                                      <p:cBhvr>
                                        <p:cTn id="35" dur="750" fill="hold"/>
                                        <p:tgtEl>
                                          <p:spTgt spid="127"/>
                                        </p:tgtEl>
                                        <p:attrNameLst>
                                          <p:attrName>ppt_h</p:attrName>
                                        </p:attrNameLst>
                                      </p:cBhvr>
                                      <p:tavLst>
                                        <p:tav tm="0">
                                          <p:val>
                                            <p:strVal val="#ppt_h/10"/>
                                          </p:val>
                                        </p:tav>
                                        <p:tav tm="50000">
                                          <p:val>
                                            <p:strVal val="#ppt_h+.01"/>
                                          </p:val>
                                        </p:tav>
                                        <p:tav tm="100000">
                                          <p:val>
                                            <p:strVal val="#ppt_h"/>
                                          </p:val>
                                        </p:tav>
                                      </p:tavLst>
                                    </p:anim>
                                    <p:anim calcmode="lin" valueType="num">
                                      <p:cBhvr>
                                        <p:cTn id="36" dur="750" fill="hold"/>
                                        <p:tgtEl>
                                          <p:spTgt spid="127"/>
                                        </p:tgtEl>
                                        <p:attrNameLst>
                                          <p:attrName>ppt_w</p:attrName>
                                        </p:attrNameLst>
                                      </p:cBhvr>
                                      <p:tavLst>
                                        <p:tav tm="0">
                                          <p:val>
                                            <p:strVal val="#ppt_w/10"/>
                                          </p:val>
                                        </p:tav>
                                        <p:tav tm="50000">
                                          <p:val>
                                            <p:strVal val="#ppt_w+.01"/>
                                          </p:val>
                                        </p:tav>
                                        <p:tav tm="100000">
                                          <p:val>
                                            <p:strVal val="#ppt_w"/>
                                          </p:val>
                                        </p:tav>
                                      </p:tavLst>
                                    </p:anim>
                                    <p:animEffect transition="in" filter="fade">
                                      <p:cBhvr>
                                        <p:cTn id="37" dur="750" tmFilter="0,0; .5, 1; 1, 1"/>
                                        <p:tgtEl>
                                          <p:spTgt spid="1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iterate type="lt">
                                    <p:tmPct val="18280"/>
                                  </p:iterate>
                                  <p:childTnLst>
                                    <p:set>
                                      <p:cBhvr>
                                        <p:cTn id="41" dur="1" fill="hold">
                                          <p:stCondLst>
                                            <p:cond delay="0"/>
                                          </p:stCondLst>
                                        </p:cTn>
                                        <p:tgtEl>
                                          <p:spTgt spid="145"/>
                                        </p:tgtEl>
                                        <p:attrNameLst>
                                          <p:attrName>style.visibility</p:attrName>
                                        </p:attrNameLst>
                                      </p:cBhvr>
                                      <p:to>
                                        <p:strVal val="visible"/>
                                      </p:to>
                                    </p:set>
                                    <p:animEffect transition="in" filter="wipe(right)">
                                      <p:cBhvr>
                                        <p:cTn id="42" dur="500"/>
                                        <p:tgtEl>
                                          <p:spTgt spid="145"/>
                                        </p:tgtEl>
                                      </p:cBhvr>
                                    </p:animEffect>
                                  </p:childTnLst>
                                </p:cTn>
                              </p:par>
                              <p:par>
                                <p:cTn id="43" presetID="1" presetClass="mediacall" presetSubtype="0" fill="hold" nodeType="withEffect">
                                  <p:stCondLst>
                                    <p:cond delay="0"/>
                                  </p:stCondLst>
                                  <p:childTnLst>
                                    <p:cmd type="call" cmd="playFrom(0.0)">
                                      <p:cBhvr>
                                        <p:cTn id="44" dur="9357" fill="hold"/>
                                        <p:tgtEl>
                                          <p:spTgt spid="7"/>
                                        </p:tgtEl>
                                      </p:cBhvr>
                                    </p:cmd>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nodeType="clickEffect">
                                  <p:stCondLst>
                                    <p:cond delay="0"/>
                                  </p:stCondLst>
                                  <p:childTnLst>
                                    <p:set>
                                      <p:cBhvr>
                                        <p:cTn id="48" dur="1" fill="hold">
                                          <p:stCondLst>
                                            <p:cond delay="0"/>
                                          </p:stCondLst>
                                        </p:cTn>
                                        <p:tgtEl>
                                          <p:spTgt spid="49"/>
                                        </p:tgtEl>
                                        <p:attrNameLst>
                                          <p:attrName>style.visibility</p:attrName>
                                        </p:attrNameLst>
                                      </p:cBhvr>
                                      <p:to>
                                        <p:strVal val="visible"/>
                                      </p:to>
                                    </p:set>
                                    <p:anim calcmode="lin" valueType="num">
                                      <p:cBhvr>
                                        <p:cTn id="49" dur="500" fill="hold"/>
                                        <p:tgtEl>
                                          <p:spTgt spid="49"/>
                                        </p:tgtEl>
                                        <p:attrNameLst>
                                          <p:attrName>ppt_w</p:attrName>
                                        </p:attrNameLst>
                                      </p:cBhvr>
                                      <p:tavLst>
                                        <p:tav tm="0">
                                          <p:val>
                                            <p:fltVal val="0"/>
                                          </p:val>
                                        </p:tav>
                                        <p:tav tm="100000">
                                          <p:val>
                                            <p:strVal val="#ppt_w"/>
                                          </p:val>
                                        </p:tav>
                                      </p:tavLst>
                                    </p:anim>
                                    <p:anim calcmode="lin" valueType="num">
                                      <p:cBhvr>
                                        <p:cTn id="50" dur="500" fill="hold"/>
                                        <p:tgtEl>
                                          <p:spTgt spid="49"/>
                                        </p:tgtEl>
                                        <p:attrNameLst>
                                          <p:attrName>ppt_h</p:attrName>
                                        </p:attrNameLst>
                                      </p:cBhvr>
                                      <p:tavLst>
                                        <p:tav tm="0">
                                          <p:val>
                                            <p:fltVal val="0"/>
                                          </p:val>
                                        </p:tav>
                                        <p:tav tm="100000">
                                          <p:val>
                                            <p:strVal val="#ppt_h"/>
                                          </p:val>
                                        </p:tav>
                                      </p:tavLst>
                                    </p:anim>
                                  </p:childTnLst>
                                </p:cTn>
                              </p:par>
                            </p:childTnLst>
                          </p:cTn>
                        </p:par>
                        <p:par>
                          <p:cTn id="51" fill="hold">
                            <p:stCondLst>
                              <p:cond delay="500"/>
                            </p:stCondLst>
                            <p:childTnLst>
                              <p:par>
                                <p:cTn id="52" presetID="41" presetClass="entr" presetSubtype="0" fill="hold" grpId="0" nodeType="afterEffect">
                                  <p:stCondLst>
                                    <p:cond delay="0"/>
                                  </p:stCondLst>
                                  <p:iterate type="wd">
                                    <p:tmPct val="10000"/>
                                  </p:iterate>
                                  <p:childTnLst>
                                    <p:set>
                                      <p:cBhvr>
                                        <p:cTn id="53" dur="1" fill="hold">
                                          <p:stCondLst>
                                            <p:cond delay="0"/>
                                          </p:stCondLst>
                                        </p:cTn>
                                        <p:tgtEl>
                                          <p:spTgt spid="128"/>
                                        </p:tgtEl>
                                        <p:attrNameLst>
                                          <p:attrName>style.visibility</p:attrName>
                                        </p:attrNameLst>
                                      </p:cBhvr>
                                      <p:to>
                                        <p:strVal val="visible"/>
                                      </p:to>
                                    </p:set>
                                    <p:anim calcmode="lin" valueType="num">
                                      <p:cBhvr>
                                        <p:cTn id="54" dur="750" fill="hold"/>
                                        <p:tgtEl>
                                          <p:spTgt spid="128"/>
                                        </p:tgtEl>
                                        <p:attrNameLst>
                                          <p:attrName>ppt_x</p:attrName>
                                        </p:attrNameLst>
                                      </p:cBhvr>
                                      <p:tavLst>
                                        <p:tav tm="0">
                                          <p:val>
                                            <p:strVal val="#ppt_x"/>
                                          </p:val>
                                        </p:tav>
                                        <p:tav tm="50000">
                                          <p:val>
                                            <p:strVal val="#ppt_x+.1"/>
                                          </p:val>
                                        </p:tav>
                                        <p:tav tm="100000">
                                          <p:val>
                                            <p:strVal val="#ppt_x"/>
                                          </p:val>
                                        </p:tav>
                                      </p:tavLst>
                                    </p:anim>
                                    <p:anim calcmode="lin" valueType="num">
                                      <p:cBhvr>
                                        <p:cTn id="55" dur="750" fill="hold"/>
                                        <p:tgtEl>
                                          <p:spTgt spid="128"/>
                                        </p:tgtEl>
                                        <p:attrNameLst>
                                          <p:attrName>ppt_y</p:attrName>
                                        </p:attrNameLst>
                                      </p:cBhvr>
                                      <p:tavLst>
                                        <p:tav tm="0">
                                          <p:val>
                                            <p:strVal val="#ppt_y"/>
                                          </p:val>
                                        </p:tav>
                                        <p:tav tm="100000">
                                          <p:val>
                                            <p:strVal val="#ppt_y"/>
                                          </p:val>
                                        </p:tav>
                                      </p:tavLst>
                                    </p:anim>
                                    <p:anim calcmode="lin" valueType="num">
                                      <p:cBhvr>
                                        <p:cTn id="56" dur="750" fill="hold"/>
                                        <p:tgtEl>
                                          <p:spTgt spid="128"/>
                                        </p:tgtEl>
                                        <p:attrNameLst>
                                          <p:attrName>ppt_h</p:attrName>
                                        </p:attrNameLst>
                                      </p:cBhvr>
                                      <p:tavLst>
                                        <p:tav tm="0">
                                          <p:val>
                                            <p:strVal val="#ppt_h/10"/>
                                          </p:val>
                                        </p:tav>
                                        <p:tav tm="50000">
                                          <p:val>
                                            <p:strVal val="#ppt_h+.01"/>
                                          </p:val>
                                        </p:tav>
                                        <p:tav tm="100000">
                                          <p:val>
                                            <p:strVal val="#ppt_h"/>
                                          </p:val>
                                        </p:tav>
                                      </p:tavLst>
                                    </p:anim>
                                    <p:anim calcmode="lin" valueType="num">
                                      <p:cBhvr>
                                        <p:cTn id="57" dur="750" fill="hold"/>
                                        <p:tgtEl>
                                          <p:spTgt spid="128"/>
                                        </p:tgtEl>
                                        <p:attrNameLst>
                                          <p:attrName>ppt_w</p:attrName>
                                        </p:attrNameLst>
                                      </p:cBhvr>
                                      <p:tavLst>
                                        <p:tav tm="0">
                                          <p:val>
                                            <p:strVal val="#ppt_w/10"/>
                                          </p:val>
                                        </p:tav>
                                        <p:tav tm="50000">
                                          <p:val>
                                            <p:strVal val="#ppt_w+.01"/>
                                          </p:val>
                                        </p:tav>
                                        <p:tav tm="100000">
                                          <p:val>
                                            <p:strVal val="#ppt_w"/>
                                          </p:val>
                                        </p:tav>
                                      </p:tavLst>
                                    </p:anim>
                                    <p:animEffect transition="in" filter="fade">
                                      <p:cBhvr>
                                        <p:cTn id="58" dur="750" tmFilter="0,0; .5, 1; 1, 1"/>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7"/>
                </p:tgtEl>
              </p:cMediaNode>
            </p:audio>
            <p:audio>
              <p:cMediaNode vol="80000">
                <p:cTn id="60" fill="hold" display="0">
                  <p:stCondLst>
                    <p:cond delay="indefinite"/>
                  </p:stCondLst>
                  <p:endCondLst>
                    <p:cond evt="onStopAudio" delay="0">
                      <p:tgtEl>
                        <p:sldTgt/>
                      </p:tgtEl>
                    </p:cond>
                  </p:endCondLst>
                </p:cTn>
                <p:tgtEl>
                  <p:spTgt spid="8"/>
                </p:tgtEl>
              </p:cMediaNode>
            </p:audio>
          </p:childTnLst>
        </p:cTn>
      </p:par>
    </p:tnLst>
    <p:bldLst>
      <p:bldP spid="122" grpId="0"/>
      <p:bldP spid="127" grpId="0"/>
      <p:bldP spid="128" grpId="0"/>
      <p:bldP spid="145" grpId="0"/>
    </p:bldLst>
  </p:timing>
</p:sld>
</file>

<file path=ppt/theme/theme1.xml><?xml version="1.0" encoding="utf-8"?>
<a:theme xmlns:a="http://schemas.openxmlformats.org/drawingml/2006/main" name="Teaching Islamic Traditions by Slidesgo">
  <a:themeElements>
    <a:clrScheme name="Simple Light">
      <a:dk1>
        <a:srgbClr val="000000"/>
      </a:dk1>
      <a:lt1>
        <a:srgbClr val="FFFFFF"/>
      </a:lt1>
      <a:dk2>
        <a:srgbClr val="595959"/>
      </a:dk2>
      <a:lt2>
        <a:srgbClr val="EEEEEE"/>
      </a:lt2>
      <a:accent1>
        <a:srgbClr val="5F5681"/>
      </a:accent1>
      <a:accent2>
        <a:srgbClr val="60489D"/>
      </a:accent2>
      <a:accent3>
        <a:srgbClr val="35224F"/>
      </a:accent3>
      <a:accent4>
        <a:srgbClr val="C44E8F"/>
      </a:accent4>
      <a:accent5>
        <a:srgbClr val="F8D1AE"/>
      </a:accent5>
      <a:accent6>
        <a:srgbClr val="FFF7F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aching Islamic Traditions by Slidesgo">
  <a:themeElements>
    <a:clrScheme name="Simple Light">
      <a:dk1>
        <a:srgbClr val="000000"/>
      </a:dk1>
      <a:lt1>
        <a:srgbClr val="FFFFFF"/>
      </a:lt1>
      <a:dk2>
        <a:srgbClr val="595959"/>
      </a:dk2>
      <a:lt2>
        <a:srgbClr val="EEEEEE"/>
      </a:lt2>
      <a:accent1>
        <a:srgbClr val="5F5681"/>
      </a:accent1>
      <a:accent2>
        <a:srgbClr val="60489D"/>
      </a:accent2>
      <a:accent3>
        <a:srgbClr val="35224F"/>
      </a:accent3>
      <a:accent4>
        <a:srgbClr val="C44E8F"/>
      </a:accent4>
      <a:accent5>
        <a:srgbClr val="F8D1AE"/>
      </a:accent5>
      <a:accent6>
        <a:srgbClr val="FFF7F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تفسير سورة الفاتحة</Template>
  <TotalTime>0</TotalTime>
  <Words>885</Words>
  <Application>Microsoft Office PowerPoint</Application>
  <PresentationFormat>عرض على الشاشة (16:9)</PresentationFormat>
  <Paragraphs>134</Paragraphs>
  <Slides>19</Slides>
  <Notes>19</Notes>
  <HiddenSlides>0</HiddenSlides>
  <MMClips>4</MMClips>
  <ScaleCrop>false</ScaleCrop>
  <HeadingPairs>
    <vt:vector size="6" baseType="variant">
      <vt:variant>
        <vt:lpstr>الخطوط المستخدمة</vt:lpstr>
      </vt:variant>
      <vt:variant>
        <vt:i4>22</vt:i4>
      </vt:variant>
      <vt:variant>
        <vt:lpstr>نسق</vt:lpstr>
      </vt:variant>
      <vt:variant>
        <vt:i4>2</vt:i4>
      </vt:variant>
      <vt:variant>
        <vt:lpstr>عناوين الشرائح</vt:lpstr>
      </vt:variant>
      <vt:variant>
        <vt:i4>19</vt:i4>
      </vt:variant>
    </vt:vector>
  </HeadingPairs>
  <TitlesOfParts>
    <vt:vector size="43" baseType="lpstr">
      <vt:lpstr>Fira Sans Extra Condensed Medium</vt:lpstr>
      <vt:lpstr>Berkshire Swash</vt:lpstr>
      <vt:lpstr>Mikhak Bold</vt:lpstr>
      <vt:lpstr>AbdoMaster-Bold</vt:lpstr>
      <vt:lpstr>Segoe UI Semibold</vt:lpstr>
      <vt:lpstr>Sanchez</vt:lpstr>
      <vt:lpstr>Taviraj</vt:lpstr>
      <vt:lpstr>Rakkas</vt:lpstr>
      <vt:lpstr>Questv1</vt:lpstr>
      <vt:lpstr>Hacen Casablanca Light</vt:lpstr>
      <vt:lpstr>Hacen Tunisia Bold</vt:lpstr>
      <vt:lpstr>Hacen Casablanca</vt:lpstr>
      <vt:lpstr>Kodchasan</vt:lpstr>
      <vt:lpstr>Dubai</vt:lpstr>
      <vt:lpstr>Hacen Algeria Hd</vt:lpstr>
      <vt:lpstr>Arial</vt:lpstr>
      <vt:lpstr>Hacen Liner XL</vt:lpstr>
      <vt:lpstr>STC Bold</vt:lpstr>
      <vt:lpstr>Passion One</vt:lpstr>
      <vt:lpstr>AlWatanHeadlines-Bold</vt:lpstr>
      <vt:lpstr>BoutrosNewsH1</vt:lpstr>
      <vt:lpstr>Roboto</vt:lpstr>
      <vt:lpstr>Teaching Islamic Traditions by Slidesgo</vt:lpstr>
      <vt:lpstr>1_Teaching Islamic Traditions by Slidesgo</vt:lpstr>
      <vt:lpstr>عرض تقديمي في PowerPoint</vt:lpstr>
      <vt:lpstr>عرض تقديمي في PowerPoint</vt:lpstr>
      <vt:lpstr>تفسير الآيات</vt:lpstr>
      <vt:lpstr>تفسير سورة الفاتحة</vt:lpstr>
      <vt:lpstr>معاني الكلمات</vt:lpstr>
      <vt:lpstr>الكلمات</vt:lpstr>
      <vt:lpstr>فوائد وأحكام </vt:lpstr>
      <vt:lpstr>عرض تقديمي في PowerPoint</vt:lpstr>
      <vt:lpstr>عرض تقديمي في PowerPoint</vt:lpstr>
      <vt:lpstr>الأنشطة</vt:lpstr>
      <vt:lpstr>عرض تقديمي في PowerPoint</vt:lpstr>
      <vt:lpstr>عرض تقديمي في PowerPoint</vt:lpstr>
      <vt:lpstr>عرض تقديمي في PowerPoint</vt:lpstr>
      <vt:lpstr>التقويم</vt:lpstr>
      <vt:lpstr>عرض تقديمي في PowerPoint</vt:lpstr>
      <vt:lpstr>أسئلة</vt:lpstr>
      <vt:lpstr>اسئلة</vt:lpstr>
      <vt:lpstr>اسئلة</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User</dc:creator>
  <cp:lastModifiedBy>User</cp:lastModifiedBy>
  <cp:revision>1</cp:revision>
  <dcterms:created xsi:type="dcterms:W3CDTF">2021-02-09T08:45:00Z</dcterms:created>
  <dcterms:modified xsi:type="dcterms:W3CDTF">2021-02-09T08:45:38Z</dcterms:modified>
</cp:coreProperties>
</file>