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1"/>
  </p:notesMasterIdLst>
  <p:sldIdLst>
    <p:sldId id="271" r:id="rId2"/>
    <p:sldId id="292" r:id="rId3"/>
    <p:sldId id="280" r:id="rId4"/>
    <p:sldId id="293" r:id="rId5"/>
    <p:sldId id="294" r:id="rId6"/>
    <p:sldId id="295" r:id="rId7"/>
    <p:sldId id="256" r:id="rId8"/>
    <p:sldId id="296" r:id="rId9"/>
    <p:sldId id="297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C493"/>
    <a:srgbClr val="FA8B78"/>
    <a:srgbClr val="FA9478"/>
    <a:srgbClr val="F98E79"/>
    <a:srgbClr val="FE9F74"/>
    <a:srgbClr val="F796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نمط فاتح 3 - تميي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128" autoAdjust="0"/>
  </p:normalViewPr>
  <p:slideViewPr>
    <p:cSldViewPr>
      <p:cViewPr varScale="1">
        <p:scale>
          <a:sx n="69" d="100"/>
          <a:sy n="69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AF8EAA8-EAD2-4814-A920-761BD6ADC7E4}" type="datetimeFigureOut">
              <a:rPr lang="ar-SA" smtClean="0"/>
              <a:t>01/05/37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E44E951-0051-4F63-9226-F3BEA2BD89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66421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4E951-0051-4F63-9226-F3BEA2BD8939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00815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4E951-0051-4F63-9226-F3BEA2BD8939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008158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4E951-0051-4F63-9226-F3BEA2BD8939}" type="slidenum">
              <a:rPr lang="ar-SA" smtClean="0"/>
              <a:t>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008158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4E951-0051-4F63-9226-F3BEA2BD8939}" type="slidenum">
              <a:rPr lang="ar-SA" smtClean="0"/>
              <a:t>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008158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4E951-0051-4F63-9226-F3BEA2BD8939}" type="slidenum">
              <a:rPr lang="ar-SA" smtClean="0"/>
              <a:t>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00815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01/05/37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29571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01/05/37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56727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01/05/37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09907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01/05/37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3490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01/05/37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25107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01/05/37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93180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01/05/37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30513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01/05/37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23057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01/05/37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51210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01/05/37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31415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01/05/37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34366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C9305-B9F7-4ED4-B76F-3D5A5F3AC1C0}" type="datetimeFigureOut">
              <a:rPr lang="ar-SA" smtClean="0"/>
              <a:t>01/05/37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22116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openxmlformats.org/officeDocument/2006/relationships/image" Target="../media/image1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2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25.png"/><Relationship Id="rId4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5" Type="http://schemas.openxmlformats.org/officeDocument/2006/relationships/image" Target="../media/image27.png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60648"/>
            <a:ext cx="250904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180" y="876300"/>
            <a:ext cx="62103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مربع نص 14"/>
          <p:cNvSpPr txBox="1"/>
          <p:nvPr/>
        </p:nvSpPr>
        <p:spPr>
          <a:xfrm>
            <a:off x="2195736" y="2434743"/>
            <a:ext cx="73012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FF0000"/>
                </a:solidFill>
              </a:rPr>
              <a:t>قائمة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4355976" y="3761330"/>
            <a:ext cx="143135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baseline="30000" dirty="0" smtClean="0">
                <a:solidFill>
                  <a:srgbClr val="FF0000"/>
                </a:solidFill>
              </a:rPr>
              <a:t>5</a:t>
            </a:r>
            <a:r>
              <a:rPr lang="ar-SA" sz="2000" b="1" dirty="0" smtClean="0">
                <a:solidFill>
                  <a:srgbClr val="FF0000"/>
                </a:solidFill>
              </a:rPr>
              <a:t>45  ،  </a:t>
            </a:r>
            <a:r>
              <a:rPr lang="ar-SA" sz="2000" b="1" baseline="30000" dirty="0" smtClean="0">
                <a:solidFill>
                  <a:srgbClr val="FF0000"/>
                </a:solidFill>
              </a:rPr>
              <a:t>5</a:t>
            </a:r>
            <a:r>
              <a:rPr lang="ar-SA" sz="2000" b="1" dirty="0" smtClean="0">
                <a:solidFill>
                  <a:srgbClr val="FF0000"/>
                </a:solidFill>
              </a:rPr>
              <a:t>45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17" name="مربع نص 16"/>
          <p:cNvSpPr txBox="1"/>
          <p:nvPr/>
        </p:nvSpPr>
        <p:spPr>
          <a:xfrm>
            <a:off x="5057206" y="4221088"/>
            <a:ext cx="73012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baseline="30000" dirty="0" smtClean="0">
                <a:solidFill>
                  <a:srgbClr val="FF0000"/>
                </a:solidFill>
              </a:rPr>
              <a:t>5</a:t>
            </a:r>
            <a:r>
              <a:rPr lang="ar-SA" sz="2000" b="1" dirty="0" smtClean="0">
                <a:solidFill>
                  <a:srgbClr val="FF0000"/>
                </a:solidFill>
              </a:rPr>
              <a:t>90</a:t>
            </a:r>
            <a:endParaRPr lang="ar-SA" sz="2000" b="1" dirty="0">
              <a:solidFill>
                <a:srgbClr val="FF0000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1" y="4201987"/>
            <a:ext cx="1438275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رابط مستقيم 7"/>
          <p:cNvCxnSpPr/>
          <p:nvPr/>
        </p:nvCxnSpPr>
        <p:spPr>
          <a:xfrm flipH="1" flipV="1">
            <a:off x="2682180" y="876300"/>
            <a:ext cx="1241748" cy="1112540"/>
          </a:xfrm>
          <a:prstGeom prst="line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مربع نص 22"/>
          <p:cNvSpPr txBox="1"/>
          <p:nvPr/>
        </p:nvSpPr>
        <p:spPr>
          <a:xfrm>
            <a:off x="3275856" y="1268760"/>
            <a:ext cx="71221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baseline="30000" dirty="0" smtClean="0">
                <a:solidFill>
                  <a:srgbClr val="FF0000"/>
                </a:solidFill>
              </a:rPr>
              <a:t>5</a:t>
            </a:r>
            <a:r>
              <a:rPr lang="ar-SA" sz="2000" b="1" dirty="0" smtClean="0">
                <a:solidFill>
                  <a:srgbClr val="FF0000"/>
                </a:solidFill>
              </a:rPr>
              <a:t>45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24" name="مربع نص 23"/>
          <p:cNvSpPr txBox="1"/>
          <p:nvPr/>
        </p:nvSpPr>
        <p:spPr>
          <a:xfrm>
            <a:off x="2843808" y="1628800"/>
            <a:ext cx="71221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baseline="30000" dirty="0" smtClean="0">
                <a:solidFill>
                  <a:srgbClr val="FF0000"/>
                </a:solidFill>
              </a:rPr>
              <a:t>5</a:t>
            </a:r>
            <a:r>
              <a:rPr lang="ar-SA" sz="2000" b="1" dirty="0" smtClean="0">
                <a:solidFill>
                  <a:srgbClr val="FF0000"/>
                </a:solidFill>
              </a:rPr>
              <a:t>45</a:t>
            </a:r>
            <a:endParaRPr lang="ar-SA" sz="2000" b="1" dirty="0">
              <a:solidFill>
                <a:srgbClr val="FF0000"/>
              </a:solidFill>
            </a:endParaRPr>
          </a:p>
        </p:txBody>
      </p:sp>
      <p:cxnSp>
        <p:nvCxnSpPr>
          <p:cNvPr id="25" name="رابط مستقيم 24"/>
          <p:cNvCxnSpPr/>
          <p:nvPr/>
        </p:nvCxnSpPr>
        <p:spPr>
          <a:xfrm flipH="1" flipV="1">
            <a:off x="757461" y="4607343"/>
            <a:ext cx="1269458" cy="692717"/>
          </a:xfrm>
          <a:prstGeom prst="line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مربع نص 26"/>
          <p:cNvSpPr txBox="1"/>
          <p:nvPr/>
        </p:nvSpPr>
        <p:spPr>
          <a:xfrm>
            <a:off x="1328383" y="4653136"/>
            <a:ext cx="71221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baseline="30000" dirty="0" smtClean="0">
                <a:solidFill>
                  <a:srgbClr val="FF0000"/>
                </a:solidFill>
              </a:rPr>
              <a:t>5</a:t>
            </a:r>
            <a:r>
              <a:rPr lang="ar-SA" sz="2000" b="1" dirty="0" smtClean="0">
                <a:solidFill>
                  <a:srgbClr val="FF0000"/>
                </a:solidFill>
              </a:rPr>
              <a:t>60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28" name="مربع نص 27"/>
          <p:cNvSpPr txBox="1"/>
          <p:nvPr/>
        </p:nvSpPr>
        <p:spPr>
          <a:xfrm>
            <a:off x="1689567" y="4927660"/>
            <a:ext cx="36506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3</a:t>
            </a:r>
            <a:endParaRPr lang="ar-SA" sz="2000" b="1" dirty="0"/>
          </a:p>
        </p:txBody>
      </p:sp>
      <p:sp>
        <p:nvSpPr>
          <p:cNvPr id="29" name="مربع نص 28"/>
          <p:cNvSpPr txBox="1"/>
          <p:nvPr/>
        </p:nvSpPr>
        <p:spPr>
          <a:xfrm>
            <a:off x="1486198" y="5040661"/>
            <a:ext cx="36506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4</a:t>
            </a:r>
            <a:endParaRPr lang="ar-SA" sz="2000" b="1" dirty="0"/>
          </a:p>
        </p:txBody>
      </p:sp>
      <p:sp>
        <p:nvSpPr>
          <p:cNvPr id="30" name="مربع نص 29"/>
          <p:cNvSpPr txBox="1"/>
          <p:nvPr/>
        </p:nvSpPr>
        <p:spPr>
          <a:xfrm>
            <a:off x="3638946" y="1572761"/>
            <a:ext cx="36506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1</a:t>
            </a:r>
            <a:endParaRPr lang="ar-SA" sz="2000" b="1" dirty="0"/>
          </a:p>
        </p:txBody>
      </p:sp>
      <p:sp>
        <p:nvSpPr>
          <p:cNvPr id="31" name="مربع نص 30"/>
          <p:cNvSpPr txBox="1"/>
          <p:nvPr/>
        </p:nvSpPr>
        <p:spPr>
          <a:xfrm>
            <a:off x="3463287" y="1741182"/>
            <a:ext cx="36506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2</a:t>
            </a:r>
            <a:endParaRPr lang="ar-SA" sz="2000" b="1" dirty="0"/>
          </a:p>
        </p:txBody>
      </p:sp>
      <p:sp>
        <p:nvSpPr>
          <p:cNvPr id="32" name="مربع نص 31"/>
          <p:cNvSpPr txBox="1"/>
          <p:nvPr/>
        </p:nvSpPr>
        <p:spPr>
          <a:xfrm>
            <a:off x="956514" y="4968955"/>
            <a:ext cx="71221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baseline="30000" dirty="0" smtClean="0">
                <a:solidFill>
                  <a:srgbClr val="FF0000"/>
                </a:solidFill>
              </a:rPr>
              <a:t>5</a:t>
            </a:r>
            <a:r>
              <a:rPr lang="ar-SA" sz="2000" b="1" dirty="0" smtClean="0">
                <a:solidFill>
                  <a:srgbClr val="FF0000"/>
                </a:solidFill>
              </a:rPr>
              <a:t>30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33" name="مربع نص 32"/>
          <p:cNvSpPr txBox="1"/>
          <p:nvPr/>
        </p:nvSpPr>
        <p:spPr>
          <a:xfrm>
            <a:off x="3049788" y="5581590"/>
            <a:ext cx="73012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baseline="30000" dirty="0" smtClean="0">
                <a:solidFill>
                  <a:srgbClr val="FF0000"/>
                </a:solidFill>
              </a:rPr>
              <a:t>5</a:t>
            </a:r>
            <a:r>
              <a:rPr lang="ar-SA" sz="2000" b="1" dirty="0" smtClean="0">
                <a:solidFill>
                  <a:srgbClr val="FF0000"/>
                </a:solidFill>
              </a:rPr>
              <a:t>90</a:t>
            </a:r>
            <a:endParaRPr lang="ar-SA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508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23" grpId="0"/>
      <p:bldP spid="24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60648"/>
            <a:ext cx="250904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مربع نص 26"/>
          <p:cNvSpPr txBox="1"/>
          <p:nvPr/>
        </p:nvSpPr>
        <p:spPr>
          <a:xfrm>
            <a:off x="1121596" y="4757082"/>
            <a:ext cx="71221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baseline="30000" dirty="0" smtClean="0">
                <a:solidFill>
                  <a:srgbClr val="FF0000"/>
                </a:solidFill>
              </a:rPr>
              <a:t>5</a:t>
            </a:r>
            <a:r>
              <a:rPr lang="ar-SA" sz="2000" b="1" dirty="0" smtClean="0">
                <a:solidFill>
                  <a:srgbClr val="FF0000"/>
                </a:solidFill>
              </a:rPr>
              <a:t>120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32" name="مربع نص 31"/>
          <p:cNvSpPr txBox="1"/>
          <p:nvPr/>
        </p:nvSpPr>
        <p:spPr>
          <a:xfrm>
            <a:off x="378565" y="4968955"/>
            <a:ext cx="71221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baseline="30000" dirty="0" smtClean="0">
                <a:solidFill>
                  <a:srgbClr val="FF0000"/>
                </a:solidFill>
              </a:rPr>
              <a:t>5</a:t>
            </a:r>
            <a:r>
              <a:rPr lang="ar-SA" sz="2000" b="1" dirty="0" smtClean="0">
                <a:solidFill>
                  <a:srgbClr val="FF0000"/>
                </a:solidFill>
              </a:rPr>
              <a:t>60</a:t>
            </a:r>
            <a:endParaRPr lang="ar-SA" sz="2000" b="1" dirty="0">
              <a:solidFill>
                <a:srgbClr val="FF0000"/>
              </a:solidFill>
            </a:endParaRPr>
          </a:p>
        </p:txBody>
      </p:sp>
      <p:pic>
        <p:nvPicPr>
          <p:cNvPr id="2052" name="Picture 4" descr="C:\Users\4D11~1\AppData\Local\Temp\SNAGHTML30ba15f7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180" y="933450"/>
            <a:ext cx="6210300" cy="504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مربع نص 23"/>
          <p:cNvSpPr txBox="1"/>
          <p:nvPr/>
        </p:nvSpPr>
        <p:spPr>
          <a:xfrm>
            <a:off x="2329814" y="1268760"/>
            <a:ext cx="71221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baseline="30000" dirty="0" smtClean="0">
                <a:solidFill>
                  <a:srgbClr val="FF0000"/>
                </a:solidFill>
              </a:rPr>
              <a:t>5</a:t>
            </a:r>
            <a:r>
              <a:rPr lang="ar-SA" sz="2000" b="1" dirty="0" smtClean="0">
                <a:solidFill>
                  <a:srgbClr val="FF0000"/>
                </a:solidFill>
              </a:rPr>
              <a:t>90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23" name="مربع نص 22"/>
          <p:cNvSpPr txBox="1"/>
          <p:nvPr/>
        </p:nvSpPr>
        <p:spPr>
          <a:xfrm>
            <a:off x="2920948" y="1276757"/>
            <a:ext cx="71221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baseline="30000" dirty="0" smtClean="0">
                <a:solidFill>
                  <a:srgbClr val="FF0000"/>
                </a:solidFill>
              </a:rPr>
              <a:t>5</a:t>
            </a:r>
            <a:r>
              <a:rPr lang="ar-SA" sz="2000" b="1" dirty="0" smtClean="0">
                <a:solidFill>
                  <a:srgbClr val="FF0000"/>
                </a:solidFill>
              </a:rPr>
              <a:t>90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31" name="مربع نص 30"/>
          <p:cNvSpPr txBox="1"/>
          <p:nvPr/>
        </p:nvSpPr>
        <p:spPr>
          <a:xfrm>
            <a:off x="2664327" y="1506122"/>
            <a:ext cx="36506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2</a:t>
            </a:r>
            <a:endParaRPr lang="ar-SA" sz="2000" b="1" dirty="0"/>
          </a:p>
        </p:txBody>
      </p:sp>
      <p:sp>
        <p:nvSpPr>
          <p:cNvPr id="30" name="مربع نص 29"/>
          <p:cNvSpPr txBox="1"/>
          <p:nvPr/>
        </p:nvSpPr>
        <p:spPr>
          <a:xfrm>
            <a:off x="2960114" y="1506122"/>
            <a:ext cx="36506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1</a:t>
            </a:r>
            <a:endParaRPr lang="ar-SA" sz="2000" b="1" dirty="0"/>
          </a:p>
        </p:txBody>
      </p:sp>
      <p:sp>
        <p:nvSpPr>
          <p:cNvPr id="15" name="مربع نص 14"/>
          <p:cNvSpPr txBox="1"/>
          <p:nvPr/>
        </p:nvSpPr>
        <p:spPr>
          <a:xfrm>
            <a:off x="1872098" y="2434743"/>
            <a:ext cx="105376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FF0000"/>
                </a:solidFill>
              </a:rPr>
              <a:t>مستقيمة</a:t>
            </a:r>
            <a:endParaRPr lang="ar-SA" sz="2000" b="1" dirty="0">
              <a:solidFill>
                <a:srgbClr val="FF0000"/>
              </a:solidFill>
            </a:endParaRPr>
          </a:p>
        </p:txBody>
      </p:sp>
      <p:grpSp>
        <p:nvGrpSpPr>
          <p:cNvPr id="3" name="مجموعة 2"/>
          <p:cNvGrpSpPr/>
          <p:nvPr/>
        </p:nvGrpSpPr>
        <p:grpSpPr>
          <a:xfrm>
            <a:off x="1872098" y="1771705"/>
            <a:ext cx="2339862" cy="343710"/>
            <a:chOff x="1872098" y="1771705"/>
            <a:chExt cx="2339862" cy="343710"/>
          </a:xfrm>
        </p:grpSpPr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098" y="1771705"/>
              <a:ext cx="2339862" cy="1722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53570" y="1943965"/>
              <a:ext cx="104775" cy="171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26" name="مجموعة 25"/>
          <p:cNvGrpSpPr/>
          <p:nvPr/>
        </p:nvGrpSpPr>
        <p:grpSpPr>
          <a:xfrm>
            <a:off x="292718" y="5268916"/>
            <a:ext cx="2339862" cy="343710"/>
            <a:chOff x="1872098" y="1771705"/>
            <a:chExt cx="2339862" cy="343710"/>
          </a:xfrm>
        </p:grpSpPr>
        <p:pic>
          <p:nvPicPr>
            <p:cNvPr id="34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098" y="1771705"/>
              <a:ext cx="2339862" cy="1722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5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53570" y="1943965"/>
              <a:ext cx="104775" cy="171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cxnSp>
        <p:nvCxnSpPr>
          <p:cNvPr id="25" name="رابط مستقيم 24"/>
          <p:cNvCxnSpPr/>
          <p:nvPr/>
        </p:nvCxnSpPr>
        <p:spPr>
          <a:xfrm flipH="1" flipV="1">
            <a:off x="179512" y="4635053"/>
            <a:ext cx="1269458" cy="692717"/>
          </a:xfrm>
          <a:prstGeom prst="line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مربع نص 27"/>
          <p:cNvSpPr txBox="1"/>
          <p:nvPr/>
        </p:nvSpPr>
        <p:spPr>
          <a:xfrm>
            <a:off x="1308145" y="5031259"/>
            <a:ext cx="36506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3</a:t>
            </a:r>
            <a:endParaRPr lang="ar-SA" sz="2000" b="1" dirty="0"/>
          </a:p>
        </p:txBody>
      </p:sp>
      <p:sp>
        <p:nvSpPr>
          <p:cNvPr id="29" name="مربع نص 28"/>
          <p:cNvSpPr txBox="1"/>
          <p:nvPr/>
        </p:nvSpPr>
        <p:spPr>
          <a:xfrm>
            <a:off x="852829" y="5054516"/>
            <a:ext cx="36506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4</a:t>
            </a:r>
            <a:endParaRPr lang="ar-SA" sz="2000" b="1" dirty="0"/>
          </a:p>
        </p:txBody>
      </p:sp>
      <p:sp>
        <p:nvSpPr>
          <p:cNvPr id="16" name="مربع نص 15"/>
          <p:cNvSpPr txBox="1"/>
          <p:nvPr/>
        </p:nvSpPr>
        <p:spPr>
          <a:xfrm>
            <a:off x="4355976" y="3780261"/>
            <a:ext cx="143135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baseline="30000" dirty="0" smtClean="0">
                <a:solidFill>
                  <a:srgbClr val="FF0000"/>
                </a:solidFill>
              </a:rPr>
              <a:t>5</a:t>
            </a:r>
            <a:r>
              <a:rPr lang="ar-SA" sz="2000" b="1" dirty="0" smtClean="0">
                <a:solidFill>
                  <a:srgbClr val="FF0000"/>
                </a:solidFill>
              </a:rPr>
              <a:t>90  ،  </a:t>
            </a:r>
            <a:r>
              <a:rPr lang="ar-SA" sz="2000" b="1" baseline="30000" dirty="0" smtClean="0">
                <a:solidFill>
                  <a:srgbClr val="FF0000"/>
                </a:solidFill>
              </a:rPr>
              <a:t>5</a:t>
            </a:r>
            <a:r>
              <a:rPr lang="ar-SA" sz="2000" b="1" dirty="0" smtClean="0">
                <a:solidFill>
                  <a:srgbClr val="FF0000"/>
                </a:solidFill>
              </a:rPr>
              <a:t>90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17" name="مربع نص 16"/>
          <p:cNvSpPr txBox="1"/>
          <p:nvPr/>
        </p:nvSpPr>
        <p:spPr>
          <a:xfrm>
            <a:off x="5071653" y="4221088"/>
            <a:ext cx="73012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baseline="30000" dirty="0" smtClean="0">
                <a:solidFill>
                  <a:srgbClr val="FF0000"/>
                </a:solidFill>
              </a:rPr>
              <a:t>5</a:t>
            </a:r>
            <a:r>
              <a:rPr lang="ar-SA" sz="2000" b="1" dirty="0" smtClean="0">
                <a:solidFill>
                  <a:srgbClr val="FF0000"/>
                </a:solidFill>
              </a:rPr>
              <a:t>180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33" name="مربع نص 32"/>
          <p:cNvSpPr txBox="1"/>
          <p:nvPr/>
        </p:nvSpPr>
        <p:spPr>
          <a:xfrm>
            <a:off x="2977780" y="5612626"/>
            <a:ext cx="73012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baseline="30000" dirty="0" smtClean="0">
                <a:solidFill>
                  <a:srgbClr val="FF0000"/>
                </a:solidFill>
              </a:rPr>
              <a:t>5</a:t>
            </a:r>
            <a:r>
              <a:rPr lang="ar-SA" sz="2000" b="1" dirty="0" smtClean="0">
                <a:solidFill>
                  <a:srgbClr val="FF0000"/>
                </a:solidFill>
              </a:rPr>
              <a:t>180</a:t>
            </a:r>
            <a:endParaRPr lang="ar-SA" sz="2000" b="1" dirty="0">
              <a:solidFill>
                <a:srgbClr val="FF0000"/>
              </a:solidFill>
            </a:endParaRPr>
          </a:p>
        </p:txBody>
      </p:sp>
      <p:cxnSp>
        <p:nvCxnSpPr>
          <p:cNvPr id="8" name="رابط مستقيم 7"/>
          <p:cNvCxnSpPr/>
          <p:nvPr/>
        </p:nvCxnSpPr>
        <p:spPr>
          <a:xfrm flipV="1">
            <a:off x="3016862" y="751400"/>
            <a:ext cx="0" cy="1112540"/>
          </a:xfrm>
          <a:prstGeom prst="line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1309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2" grpId="0"/>
      <p:bldP spid="24" grpId="0"/>
      <p:bldP spid="23" grpId="0"/>
      <p:bldP spid="31" grpId="0"/>
      <p:bldP spid="30" grpId="0"/>
      <p:bldP spid="15" grpId="0"/>
      <p:bldP spid="28" grpId="0"/>
      <p:bldP spid="29" grpId="0"/>
      <p:bldP spid="16" grpId="0"/>
      <p:bldP spid="17" grpId="0"/>
      <p:bldP spid="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548680"/>
            <a:ext cx="6867525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813" y="1052736"/>
            <a:ext cx="6810375" cy="278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2050" y="3998168"/>
            <a:ext cx="68199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88640"/>
            <a:ext cx="250904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1823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6893" y="1196752"/>
            <a:ext cx="1550446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7373" y="3933056"/>
            <a:ext cx="326707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96752"/>
            <a:ext cx="6096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204864"/>
            <a:ext cx="2555605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060848"/>
            <a:ext cx="2592288" cy="1346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5623" y="4581128"/>
            <a:ext cx="202882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933056"/>
            <a:ext cx="14859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778" y="4590791"/>
            <a:ext cx="1876425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60648"/>
            <a:ext cx="250904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0484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524" y="1016792"/>
            <a:ext cx="1900674" cy="540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مربع نص 10"/>
          <p:cNvSpPr txBox="1"/>
          <p:nvPr/>
        </p:nvSpPr>
        <p:spPr>
          <a:xfrm>
            <a:off x="5967861" y="4293096"/>
            <a:ext cx="167128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baseline="46000" dirty="0" smtClean="0"/>
              <a:t>5</a:t>
            </a:r>
            <a:r>
              <a:rPr lang="ar-SA" sz="2000" b="1" dirty="0" smtClean="0"/>
              <a:t>85 + </a:t>
            </a:r>
            <a:r>
              <a:rPr lang="ar-SA" sz="2400" b="1" baseline="46000" dirty="0" smtClean="0"/>
              <a:t>5</a:t>
            </a:r>
            <a:r>
              <a:rPr lang="ar-SA" sz="2000" b="1" dirty="0" smtClean="0"/>
              <a:t>90  =</a:t>
            </a:r>
            <a:endParaRPr lang="ar-SA" sz="20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132856"/>
            <a:ext cx="7632848" cy="1623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مربع نص 22"/>
          <p:cNvSpPr txBox="1"/>
          <p:nvPr/>
        </p:nvSpPr>
        <p:spPr>
          <a:xfrm>
            <a:off x="5364088" y="4293096"/>
            <a:ext cx="765831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baseline="46000" dirty="0" smtClean="0"/>
              <a:t>5</a:t>
            </a:r>
            <a:r>
              <a:rPr lang="ar-SA" sz="2000" b="1" dirty="0" smtClean="0"/>
              <a:t>175</a:t>
            </a:r>
            <a:endParaRPr lang="ar-SA" sz="2000" b="1" dirty="0"/>
          </a:p>
        </p:txBody>
      </p:sp>
      <p:sp>
        <p:nvSpPr>
          <p:cNvPr id="24" name="مربع نص 23"/>
          <p:cNvSpPr txBox="1"/>
          <p:nvPr/>
        </p:nvSpPr>
        <p:spPr>
          <a:xfrm>
            <a:off x="6342146" y="5013176"/>
            <a:ext cx="12819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غير ذلك</a:t>
            </a:r>
            <a:endParaRPr lang="ar-SA" sz="2000" b="1" dirty="0"/>
          </a:p>
        </p:txBody>
      </p:sp>
      <p:sp>
        <p:nvSpPr>
          <p:cNvPr id="25" name="مربع نص 24"/>
          <p:cNvSpPr txBox="1"/>
          <p:nvPr/>
        </p:nvSpPr>
        <p:spPr>
          <a:xfrm>
            <a:off x="1503365" y="4293096"/>
            <a:ext cx="167128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baseline="46000" dirty="0" smtClean="0"/>
              <a:t>5</a:t>
            </a:r>
            <a:r>
              <a:rPr lang="ar-SA" sz="2000" b="1" dirty="0" smtClean="0"/>
              <a:t>75 + </a:t>
            </a:r>
            <a:r>
              <a:rPr lang="ar-SA" sz="2400" b="1" baseline="46000" dirty="0" smtClean="0"/>
              <a:t>5</a:t>
            </a:r>
            <a:r>
              <a:rPr lang="ar-SA" sz="2000" b="1" dirty="0" smtClean="0"/>
              <a:t>15  =</a:t>
            </a:r>
            <a:endParaRPr lang="ar-SA" sz="2000" b="1" dirty="0"/>
          </a:p>
        </p:txBody>
      </p:sp>
      <p:sp>
        <p:nvSpPr>
          <p:cNvPr id="27" name="مربع نص 26"/>
          <p:cNvSpPr txBox="1"/>
          <p:nvPr/>
        </p:nvSpPr>
        <p:spPr>
          <a:xfrm>
            <a:off x="899592" y="4293096"/>
            <a:ext cx="765831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baseline="46000" dirty="0" smtClean="0"/>
              <a:t>5</a:t>
            </a:r>
            <a:r>
              <a:rPr lang="ar-SA" sz="2000" b="1" dirty="0" smtClean="0"/>
              <a:t>90</a:t>
            </a:r>
            <a:endParaRPr lang="ar-SA" sz="2000" b="1" dirty="0"/>
          </a:p>
        </p:txBody>
      </p:sp>
      <p:sp>
        <p:nvSpPr>
          <p:cNvPr id="28" name="مربع نص 27"/>
          <p:cNvSpPr txBox="1"/>
          <p:nvPr/>
        </p:nvSpPr>
        <p:spPr>
          <a:xfrm>
            <a:off x="1159914" y="5013176"/>
            <a:ext cx="204393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الزاويتان متتامتان</a:t>
            </a:r>
            <a:endParaRPr lang="ar-SA" sz="2000" b="1" dirty="0"/>
          </a:p>
        </p:txBody>
      </p:sp>
      <p:pic>
        <p:nvPicPr>
          <p:cNvPr id="2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124744"/>
            <a:ext cx="6096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60648"/>
            <a:ext cx="250904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3928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3" grpId="0"/>
      <p:bldP spid="24" grpId="0"/>
      <p:bldP spid="25" grpId="0"/>
      <p:bldP spid="27" grpId="0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ربع نص 10"/>
          <p:cNvSpPr txBox="1"/>
          <p:nvPr/>
        </p:nvSpPr>
        <p:spPr>
          <a:xfrm>
            <a:off x="5967861" y="4293096"/>
            <a:ext cx="191650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baseline="46000" dirty="0" smtClean="0"/>
              <a:t>5</a:t>
            </a:r>
            <a:r>
              <a:rPr lang="ar-SA" sz="2000" b="1" dirty="0" smtClean="0"/>
              <a:t>135 +  </a:t>
            </a:r>
            <a:r>
              <a:rPr lang="ar-SA" sz="2400" b="1" baseline="46000" dirty="0" smtClean="0"/>
              <a:t>5</a:t>
            </a:r>
            <a:r>
              <a:rPr lang="ar-SA" sz="2000" b="1" dirty="0" smtClean="0"/>
              <a:t>45  =</a:t>
            </a:r>
            <a:endParaRPr lang="ar-SA" sz="2000" b="1" dirty="0"/>
          </a:p>
        </p:txBody>
      </p:sp>
      <p:sp>
        <p:nvSpPr>
          <p:cNvPr id="23" name="مربع نص 22"/>
          <p:cNvSpPr txBox="1"/>
          <p:nvPr/>
        </p:nvSpPr>
        <p:spPr>
          <a:xfrm>
            <a:off x="5364088" y="4293096"/>
            <a:ext cx="765831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baseline="46000" dirty="0" smtClean="0"/>
              <a:t>5</a:t>
            </a:r>
            <a:r>
              <a:rPr lang="ar-SA" sz="2000" b="1" dirty="0" smtClean="0"/>
              <a:t>180</a:t>
            </a:r>
            <a:endParaRPr lang="ar-SA" sz="2000" b="1" dirty="0"/>
          </a:p>
        </p:txBody>
      </p:sp>
      <p:sp>
        <p:nvSpPr>
          <p:cNvPr id="24" name="مربع نص 23"/>
          <p:cNvSpPr txBox="1"/>
          <p:nvPr/>
        </p:nvSpPr>
        <p:spPr>
          <a:xfrm>
            <a:off x="5747003" y="5013176"/>
            <a:ext cx="187704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الزاويتان متكاملتان</a:t>
            </a:r>
            <a:endParaRPr lang="ar-SA" sz="2000" b="1" dirty="0"/>
          </a:p>
        </p:txBody>
      </p:sp>
      <p:sp>
        <p:nvSpPr>
          <p:cNvPr id="25" name="مربع نص 24"/>
          <p:cNvSpPr txBox="1"/>
          <p:nvPr/>
        </p:nvSpPr>
        <p:spPr>
          <a:xfrm>
            <a:off x="1503365" y="4293096"/>
            <a:ext cx="167128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baseline="46000" dirty="0" smtClean="0"/>
              <a:t>5</a:t>
            </a:r>
            <a:r>
              <a:rPr lang="ar-SA" sz="2000" b="1" dirty="0" smtClean="0"/>
              <a:t>23 +  </a:t>
            </a:r>
            <a:r>
              <a:rPr lang="ar-SA" sz="2400" b="1" baseline="46000" dirty="0" smtClean="0"/>
              <a:t>5</a:t>
            </a:r>
            <a:r>
              <a:rPr lang="ar-SA" sz="2000" b="1" dirty="0" smtClean="0"/>
              <a:t>67  =</a:t>
            </a:r>
            <a:endParaRPr lang="ar-SA" sz="2000" b="1" dirty="0"/>
          </a:p>
        </p:txBody>
      </p:sp>
      <p:sp>
        <p:nvSpPr>
          <p:cNvPr id="27" name="مربع نص 26"/>
          <p:cNvSpPr txBox="1"/>
          <p:nvPr/>
        </p:nvSpPr>
        <p:spPr>
          <a:xfrm>
            <a:off x="827584" y="4293096"/>
            <a:ext cx="765831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baseline="46000" dirty="0" smtClean="0"/>
              <a:t>5</a:t>
            </a:r>
            <a:r>
              <a:rPr lang="ar-SA" sz="2000" b="1" dirty="0" smtClean="0"/>
              <a:t>90</a:t>
            </a:r>
            <a:endParaRPr lang="ar-SA" sz="2000" b="1" dirty="0"/>
          </a:p>
        </p:txBody>
      </p:sp>
      <p:sp>
        <p:nvSpPr>
          <p:cNvPr id="28" name="مربع نص 27"/>
          <p:cNvSpPr txBox="1"/>
          <p:nvPr/>
        </p:nvSpPr>
        <p:spPr>
          <a:xfrm>
            <a:off x="1159914" y="5013176"/>
            <a:ext cx="204393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الزاويتان متتامتان</a:t>
            </a:r>
            <a:endParaRPr lang="ar-SA" sz="2000" b="1" dirty="0"/>
          </a:p>
        </p:txBody>
      </p:sp>
      <p:pic>
        <p:nvPicPr>
          <p:cNvPr id="2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288" y="1124744"/>
            <a:ext cx="6096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019200"/>
            <a:ext cx="1534157" cy="609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204864"/>
            <a:ext cx="7704856" cy="16468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60648"/>
            <a:ext cx="250904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5236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3" grpId="0"/>
      <p:bldP spid="24" grpId="0"/>
      <p:bldP spid="25" grpId="0"/>
      <p:bldP spid="27" grpId="0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6230" y="1772816"/>
            <a:ext cx="1550446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60648"/>
            <a:ext cx="250904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908720"/>
            <a:ext cx="5248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9993" y="1806153"/>
            <a:ext cx="12477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740" y="1484784"/>
            <a:ext cx="2088232" cy="1968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مربع نص 16"/>
          <p:cNvSpPr txBox="1"/>
          <p:nvPr/>
        </p:nvSpPr>
        <p:spPr>
          <a:xfrm>
            <a:off x="5034434" y="2708920"/>
            <a:ext cx="371886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بما أن س</a:t>
            </a:r>
            <a:r>
              <a:rPr lang="ar-SA" sz="2400" b="1" baseline="46000" dirty="0" smtClean="0"/>
              <a:t>5</a:t>
            </a:r>
            <a:r>
              <a:rPr lang="ar-SA" sz="2000" b="1" dirty="0" smtClean="0"/>
              <a:t> ، </a:t>
            </a:r>
            <a:r>
              <a:rPr lang="ar-SA" sz="2400" b="1" baseline="46000" dirty="0" smtClean="0"/>
              <a:t>5</a:t>
            </a:r>
            <a:r>
              <a:rPr lang="ar-SA" sz="2000" b="1" dirty="0" smtClean="0"/>
              <a:t>28 تشكلان زاوية قائمة</a:t>
            </a:r>
            <a:endParaRPr lang="ar-SA" sz="2000" b="1" dirty="0"/>
          </a:p>
        </p:txBody>
      </p:sp>
      <p:sp>
        <p:nvSpPr>
          <p:cNvPr id="18" name="مربع نص 17"/>
          <p:cNvSpPr txBox="1"/>
          <p:nvPr/>
        </p:nvSpPr>
        <p:spPr>
          <a:xfrm>
            <a:off x="6523879" y="3453408"/>
            <a:ext cx="2229419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فهما زاويتان متتامتان</a:t>
            </a:r>
            <a:endParaRPr lang="ar-SA" sz="2000" b="1" dirty="0"/>
          </a:p>
        </p:txBody>
      </p:sp>
      <p:sp>
        <p:nvSpPr>
          <p:cNvPr id="19" name="مربع نص 18"/>
          <p:cNvSpPr txBox="1"/>
          <p:nvPr/>
        </p:nvSpPr>
        <p:spPr>
          <a:xfrm>
            <a:off x="6508847" y="4077072"/>
            <a:ext cx="2229419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س</a:t>
            </a:r>
            <a:r>
              <a:rPr lang="ar-SA" sz="2400" b="1" baseline="46000" dirty="0" smtClean="0"/>
              <a:t>5</a:t>
            </a:r>
            <a:r>
              <a:rPr lang="ar-SA" sz="2000" b="1" dirty="0" smtClean="0"/>
              <a:t>  +  </a:t>
            </a:r>
            <a:r>
              <a:rPr lang="ar-SA" sz="2400" b="1" baseline="46000" dirty="0" smtClean="0"/>
              <a:t>5</a:t>
            </a:r>
            <a:r>
              <a:rPr lang="ar-SA" sz="2000" b="1" dirty="0" smtClean="0"/>
              <a:t>28 =  </a:t>
            </a:r>
            <a:r>
              <a:rPr lang="ar-SA" sz="2400" b="1" baseline="46000" dirty="0" smtClean="0"/>
              <a:t>5</a:t>
            </a:r>
            <a:r>
              <a:rPr lang="ar-SA" sz="2000" b="1" dirty="0" smtClean="0"/>
              <a:t>90</a:t>
            </a:r>
            <a:endParaRPr lang="ar-SA" sz="2000" b="1" dirty="0"/>
          </a:p>
        </p:txBody>
      </p:sp>
      <p:sp>
        <p:nvSpPr>
          <p:cNvPr id="21" name="مربع نص 20"/>
          <p:cNvSpPr txBox="1"/>
          <p:nvPr/>
        </p:nvSpPr>
        <p:spPr>
          <a:xfrm>
            <a:off x="6508847" y="4829090"/>
            <a:ext cx="2229419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س</a:t>
            </a:r>
            <a:r>
              <a:rPr lang="ar-SA" sz="2400" b="1" baseline="46000" dirty="0" smtClean="0"/>
              <a:t>5</a:t>
            </a:r>
            <a:r>
              <a:rPr lang="ar-SA" sz="2000" b="1" dirty="0" smtClean="0"/>
              <a:t>  =  </a:t>
            </a:r>
            <a:r>
              <a:rPr lang="ar-SA" sz="2400" b="1" baseline="46000" dirty="0" smtClean="0"/>
              <a:t>5</a:t>
            </a:r>
            <a:r>
              <a:rPr lang="ar-SA" sz="2000" b="1" dirty="0" smtClean="0"/>
              <a:t>62</a:t>
            </a:r>
            <a:endParaRPr lang="ar-SA" sz="2000" b="1" dirty="0"/>
          </a:p>
        </p:txBody>
      </p:sp>
      <p:sp>
        <p:nvSpPr>
          <p:cNvPr id="22" name="مربع نص 21"/>
          <p:cNvSpPr txBox="1"/>
          <p:nvPr/>
        </p:nvSpPr>
        <p:spPr>
          <a:xfrm>
            <a:off x="7322159" y="4829090"/>
            <a:ext cx="70622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baseline="46000" dirty="0" smtClean="0"/>
              <a:t>5</a:t>
            </a:r>
            <a:r>
              <a:rPr lang="ar-SA" sz="2000" b="1" dirty="0" smtClean="0"/>
              <a:t>62</a:t>
            </a:r>
            <a:endParaRPr lang="ar-SA" sz="2000" b="1" dirty="0"/>
          </a:p>
        </p:txBody>
      </p:sp>
    </p:spTree>
    <p:extLst>
      <p:ext uri="{BB962C8B-B14F-4D97-AF65-F5344CB8AC3E}">
        <p14:creationId xmlns:p14="http://schemas.microsoft.com/office/powerpoint/2010/main" val="4070935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33333E-6 L -0.44948 -0.3699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83" y="-184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1" grpId="0"/>
      <p:bldP spid="22" grpId="0"/>
      <p:bldP spid="2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60648"/>
            <a:ext cx="250904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124744"/>
            <a:ext cx="12477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764704"/>
            <a:ext cx="3185367" cy="1158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مربع نص 16"/>
          <p:cNvSpPr txBox="1"/>
          <p:nvPr/>
        </p:nvSpPr>
        <p:spPr>
          <a:xfrm>
            <a:off x="5034434" y="1844824"/>
            <a:ext cx="371886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بما أن س</a:t>
            </a:r>
            <a:r>
              <a:rPr lang="ar-SA" sz="2400" b="1" baseline="46000" dirty="0" smtClean="0"/>
              <a:t>5</a:t>
            </a:r>
            <a:r>
              <a:rPr lang="ar-SA" sz="2000" b="1" dirty="0" smtClean="0"/>
              <a:t> ، </a:t>
            </a:r>
            <a:r>
              <a:rPr lang="ar-SA" sz="2400" b="1" baseline="46000" dirty="0" smtClean="0"/>
              <a:t>5</a:t>
            </a:r>
            <a:r>
              <a:rPr lang="ar-SA" sz="2000" b="1" dirty="0" smtClean="0"/>
              <a:t>46 تشكلان زاوية مستقيمة</a:t>
            </a:r>
            <a:endParaRPr lang="ar-SA" sz="2000" b="1" dirty="0"/>
          </a:p>
        </p:txBody>
      </p:sp>
      <p:sp>
        <p:nvSpPr>
          <p:cNvPr id="18" name="مربع نص 17"/>
          <p:cNvSpPr txBox="1"/>
          <p:nvPr/>
        </p:nvSpPr>
        <p:spPr>
          <a:xfrm>
            <a:off x="6523879" y="2276872"/>
            <a:ext cx="2229419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فهما زاويتان متكاملتان</a:t>
            </a:r>
            <a:endParaRPr lang="ar-SA" sz="2000" b="1" dirty="0"/>
          </a:p>
        </p:txBody>
      </p:sp>
      <p:sp>
        <p:nvSpPr>
          <p:cNvPr id="19" name="مربع نص 18"/>
          <p:cNvSpPr txBox="1"/>
          <p:nvPr/>
        </p:nvSpPr>
        <p:spPr>
          <a:xfrm>
            <a:off x="6288955" y="2708920"/>
            <a:ext cx="244931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س</a:t>
            </a:r>
            <a:r>
              <a:rPr lang="ar-SA" sz="2400" b="1" baseline="46000" dirty="0" smtClean="0"/>
              <a:t>5</a:t>
            </a:r>
            <a:r>
              <a:rPr lang="ar-SA" sz="2000" b="1" dirty="0" smtClean="0"/>
              <a:t>  +  </a:t>
            </a:r>
            <a:r>
              <a:rPr lang="ar-SA" sz="2400" b="1" baseline="46000" dirty="0" smtClean="0"/>
              <a:t>5</a:t>
            </a:r>
            <a:r>
              <a:rPr lang="ar-SA" sz="2000" b="1" dirty="0" smtClean="0"/>
              <a:t>46 =  </a:t>
            </a:r>
            <a:r>
              <a:rPr lang="ar-SA" sz="2400" b="1" baseline="46000" dirty="0" smtClean="0"/>
              <a:t>5</a:t>
            </a:r>
            <a:r>
              <a:rPr lang="ar-SA" sz="2000" b="1" dirty="0" smtClean="0"/>
              <a:t>180</a:t>
            </a:r>
            <a:endParaRPr lang="ar-SA" sz="2000" b="1" dirty="0"/>
          </a:p>
        </p:txBody>
      </p:sp>
      <p:sp>
        <p:nvSpPr>
          <p:cNvPr id="21" name="مربع نص 20"/>
          <p:cNvSpPr txBox="1"/>
          <p:nvPr/>
        </p:nvSpPr>
        <p:spPr>
          <a:xfrm>
            <a:off x="6508847" y="3218172"/>
            <a:ext cx="2229419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س</a:t>
            </a:r>
            <a:r>
              <a:rPr lang="ar-SA" sz="2400" b="1" baseline="46000" dirty="0" smtClean="0"/>
              <a:t>5</a:t>
            </a:r>
            <a:r>
              <a:rPr lang="ar-SA" sz="2000" b="1" dirty="0" smtClean="0"/>
              <a:t>  =  </a:t>
            </a:r>
            <a:r>
              <a:rPr lang="ar-SA" sz="2400" b="1" baseline="46000" dirty="0" smtClean="0"/>
              <a:t>5</a:t>
            </a:r>
            <a:r>
              <a:rPr lang="ar-SA" sz="2000" b="1" dirty="0" smtClean="0"/>
              <a:t>134</a:t>
            </a:r>
            <a:endParaRPr lang="ar-SA" sz="2000" b="1" dirty="0"/>
          </a:p>
        </p:txBody>
      </p:sp>
      <p:sp>
        <p:nvSpPr>
          <p:cNvPr id="22" name="مربع نص 21"/>
          <p:cNvSpPr txBox="1"/>
          <p:nvPr/>
        </p:nvSpPr>
        <p:spPr>
          <a:xfrm>
            <a:off x="7164289" y="3212976"/>
            <a:ext cx="86409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baseline="46000" dirty="0" smtClean="0"/>
              <a:t>5</a:t>
            </a:r>
            <a:r>
              <a:rPr lang="ar-SA" sz="2000" b="1" dirty="0" smtClean="0"/>
              <a:t>134</a:t>
            </a:r>
            <a:endParaRPr lang="ar-SA" sz="2000" b="1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2508" y="1016792"/>
            <a:ext cx="1900674" cy="540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رابط مستقيم 2"/>
          <p:cNvCxnSpPr/>
          <p:nvPr/>
        </p:nvCxnSpPr>
        <p:spPr>
          <a:xfrm flipH="1">
            <a:off x="827584" y="3789040"/>
            <a:ext cx="8035598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1575" y="4020294"/>
            <a:ext cx="5248275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مربع نص 22"/>
          <p:cNvSpPr txBox="1"/>
          <p:nvPr/>
        </p:nvSpPr>
        <p:spPr>
          <a:xfrm>
            <a:off x="6288955" y="5183934"/>
            <a:ext cx="244931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ل</a:t>
            </a:r>
            <a:r>
              <a:rPr lang="ar-SA" sz="2400" b="1" baseline="46000" dirty="0" smtClean="0"/>
              <a:t>5</a:t>
            </a:r>
            <a:r>
              <a:rPr lang="ar-SA" sz="2000" b="1" dirty="0" smtClean="0"/>
              <a:t>  +  </a:t>
            </a:r>
            <a:r>
              <a:rPr lang="ar-SA" sz="2400" b="1" baseline="46000" dirty="0" smtClean="0"/>
              <a:t>5</a:t>
            </a:r>
            <a:r>
              <a:rPr lang="ar-SA" sz="2000" b="1" dirty="0" smtClean="0"/>
              <a:t>65 =  </a:t>
            </a:r>
            <a:r>
              <a:rPr lang="ar-SA" sz="2400" b="1" baseline="46000" dirty="0" smtClean="0"/>
              <a:t>5</a:t>
            </a:r>
            <a:r>
              <a:rPr lang="ar-SA" sz="2000" b="1" dirty="0" smtClean="0"/>
              <a:t>90</a:t>
            </a:r>
            <a:endParaRPr lang="ar-SA" sz="2000" b="1" dirty="0"/>
          </a:p>
        </p:txBody>
      </p:sp>
      <p:sp>
        <p:nvSpPr>
          <p:cNvPr id="24" name="مربع نص 23"/>
          <p:cNvSpPr txBox="1"/>
          <p:nvPr/>
        </p:nvSpPr>
        <p:spPr>
          <a:xfrm>
            <a:off x="6508847" y="5693186"/>
            <a:ext cx="2229419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ل</a:t>
            </a:r>
            <a:r>
              <a:rPr lang="ar-SA" sz="2400" b="1" baseline="46000" dirty="0" smtClean="0"/>
              <a:t>5</a:t>
            </a:r>
            <a:r>
              <a:rPr lang="ar-SA" sz="2000" b="1" dirty="0" smtClean="0"/>
              <a:t>  =  </a:t>
            </a:r>
            <a:r>
              <a:rPr lang="ar-SA" sz="2400" b="1" baseline="46000" dirty="0" smtClean="0"/>
              <a:t>5</a:t>
            </a:r>
            <a:r>
              <a:rPr lang="ar-SA" sz="2000" b="1" dirty="0" smtClean="0"/>
              <a:t>25</a:t>
            </a:r>
            <a:endParaRPr lang="ar-SA" sz="2000" b="1" dirty="0"/>
          </a:p>
        </p:txBody>
      </p:sp>
    </p:spTree>
    <p:extLst>
      <p:ext uri="{BB962C8B-B14F-4D97-AF65-F5344CB8AC3E}">
        <p14:creationId xmlns:p14="http://schemas.microsoft.com/office/powerpoint/2010/main" val="3532804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81481E-6 L -0.57483 -0.29167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750" y="-145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1" grpId="0"/>
      <p:bldP spid="22" grpId="0"/>
      <p:bldP spid="22" grpId="1"/>
      <p:bldP spid="23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60648"/>
            <a:ext cx="250904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2497" y="1124744"/>
            <a:ext cx="12477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مربع نص 16"/>
          <p:cNvSpPr txBox="1"/>
          <p:nvPr/>
        </p:nvSpPr>
        <p:spPr>
          <a:xfrm>
            <a:off x="5034434" y="2020778"/>
            <a:ext cx="371886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بما أن س</a:t>
            </a:r>
            <a:r>
              <a:rPr lang="ar-SA" sz="2400" b="1" baseline="46000" dirty="0" smtClean="0"/>
              <a:t>5</a:t>
            </a:r>
            <a:r>
              <a:rPr lang="ar-SA" sz="2000" b="1" dirty="0" smtClean="0"/>
              <a:t> ، </a:t>
            </a:r>
            <a:r>
              <a:rPr lang="ar-SA" sz="2400" b="1" baseline="46000" dirty="0" smtClean="0"/>
              <a:t>5</a:t>
            </a:r>
            <a:r>
              <a:rPr lang="ar-SA" sz="2000" b="1" dirty="0" smtClean="0"/>
              <a:t>45 تشكلان زاوية مستقيمة</a:t>
            </a:r>
            <a:endParaRPr lang="ar-SA" sz="2000" b="1" dirty="0"/>
          </a:p>
        </p:txBody>
      </p:sp>
      <p:sp>
        <p:nvSpPr>
          <p:cNvPr id="18" name="مربع نص 17"/>
          <p:cNvSpPr txBox="1"/>
          <p:nvPr/>
        </p:nvSpPr>
        <p:spPr>
          <a:xfrm>
            <a:off x="6523879" y="2596842"/>
            <a:ext cx="2229419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فهما زاويتان متكاملتان</a:t>
            </a:r>
            <a:endParaRPr lang="ar-SA" sz="2000" b="1" dirty="0"/>
          </a:p>
        </p:txBody>
      </p:sp>
      <p:sp>
        <p:nvSpPr>
          <p:cNvPr id="19" name="مربع نص 18"/>
          <p:cNvSpPr txBox="1"/>
          <p:nvPr/>
        </p:nvSpPr>
        <p:spPr>
          <a:xfrm>
            <a:off x="6288955" y="3244914"/>
            <a:ext cx="244931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س</a:t>
            </a:r>
            <a:r>
              <a:rPr lang="ar-SA" sz="2400" b="1" baseline="46000" dirty="0" smtClean="0"/>
              <a:t>5</a:t>
            </a:r>
            <a:r>
              <a:rPr lang="ar-SA" sz="2000" b="1" dirty="0" smtClean="0"/>
              <a:t>  +  </a:t>
            </a:r>
            <a:r>
              <a:rPr lang="ar-SA" sz="2400" b="1" baseline="46000" dirty="0" smtClean="0"/>
              <a:t>5</a:t>
            </a:r>
            <a:r>
              <a:rPr lang="ar-SA" sz="2000" b="1" dirty="0" smtClean="0"/>
              <a:t>45 =  </a:t>
            </a:r>
            <a:r>
              <a:rPr lang="ar-SA" sz="2400" b="1" baseline="46000" dirty="0" smtClean="0"/>
              <a:t>5</a:t>
            </a:r>
            <a:r>
              <a:rPr lang="ar-SA" sz="2000" b="1" dirty="0" smtClean="0"/>
              <a:t>180</a:t>
            </a:r>
            <a:endParaRPr lang="ar-SA" sz="2000" b="1" dirty="0"/>
          </a:p>
        </p:txBody>
      </p:sp>
      <p:sp>
        <p:nvSpPr>
          <p:cNvPr id="21" name="مربع نص 20"/>
          <p:cNvSpPr txBox="1"/>
          <p:nvPr/>
        </p:nvSpPr>
        <p:spPr>
          <a:xfrm>
            <a:off x="6508847" y="3892986"/>
            <a:ext cx="2229419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س</a:t>
            </a:r>
            <a:r>
              <a:rPr lang="ar-SA" sz="2400" b="1" baseline="46000" dirty="0" smtClean="0"/>
              <a:t>5</a:t>
            </a:r>
            <a:r>
              <a:rPr lang="ar-SA" sz="2000" b="1" dirty="0" smtClean="0"/>
              <a:t>  =  </a:t>
            </a:r>
            <a:r>
              <a:rPr lang="ar-SA" sz="2400" b="1" baseline="46000" dirty="0" smtClean="0"/>
              <a:t>5</a:t>
            </a:r>
            <a:r>
              <a:rPr lang="ar-SA" sz="2000" b="1" dirty="0" smtClean="0"/>
              <a:t>135</a:t>
            </a:r>
            <a:endParaRPr lang="ar-SA" sz="2000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894858"/>
            <a:ext cx="2986633" cy="1632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019200"/>
            <a:ext cx="1534157" cy="609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2" name="مربع نص 21"/>
          <p:cNvSpPr txBox="1"/>
          <p:nvPr/>
        </p:nvSpPr>
        <p:spPr>
          <a:xfrm>
            <a:off x="7164288" y="3888758"/>
            <a:ext cx="86409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baseline="46000" dirty="0" smtClean="0"/>
              <a:t>5</a:t>
            </a:r>
            <a:r>
              <a:rPr lang="ar-SA" sz="2000" b="1" dirty="0" smtClean="0"/>
              <a:t>135</a:t>
            </a:r>
            <a:endParaRPr lang="ar-SA" sz="2000" b="1" dirty="0"/>
          </a:p>
        </p:txBody>
      </p:sp>
    </p:spTree>
    <p:extLst>
      <p:ext uri="{BB962C8B-B14F-4D97-AF65-F5344CB8AC3E}">
        <p14:creationId xmlns:p14="http://schemas.microsoft.com/office/powerpoint/2010/main" val="3596070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7037E-6 L -0.46458 -0.37986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29" y="-190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1" grpId="0"/>
      <p:bldP spid="22" grpId="0"/>
      <p:bldP spid="22" grpId="1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2607</TotalTime>
  <Words>129</Words>
  <Application>Microsoft Office PowerPoint</Application>
  <PresentationFormat>عرض على الشاشة (3:4)‏</PresentationFormat>
  <Paragraphs>58</Paragraphs>
  <Slides>9</Slides>
  <Notes>5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تركي الحارثي</dc:creator>
  <cp:lastModifiedBy>تركي الحارثي</cp:lastModifiedBy>
  <cp:revision>242</cp:revision>
  <dcterms:created xsi:type="dcterms:W3CDTF">2013-12-12T20:17:43Z</dcterms:created>
  <dcterms:modified xsi:type="dcterms:W3CDTF">2016-02-09T05:35:43Z</dcterms:modified>
</cp:coreProperties>
</file>