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72727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E6"/>
          </a:solidFill>
        </a:fill>
      </a:tcStyle>
    </a:wholeTbl>
    <a:band2H>
      <a:tcTxStyle b="def" i="def"/>
      <a:tcStyle>
        <a:tcBdr/>
        <a:fill>
          <a:solidFill>
            <a:srgbClr val="FFF6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8FA"/>
          </a:solidFill>
        </a:fill>
      </a:tcStyle>
    </a:wholeTbl>
    <a:band2H>
      <a:tcTxStyle b="def" i="def"/>
      <a:tcStyle>
        <a:tcBdr/>
        <a:fill>
          <a:solidFill>
            <a:srgbClr val="FAFC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6DC"/>
          </a:solidFill>
        </a:fill>
      </a:tcStyle>
    </a:wholeTbl>
    <a:band2H>
      <a:tcTxStyle b="def" i="def"/>
      <a:tcStyle>
        <a:tcBdr/>
        <a:fill>
          <a:solidFill>
            <a:srgbClr val="EAEC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72727"/>
        </a:fontRef>
        <a:srgbClr val="2727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72727"/>
        </a:fontRef>
        <a:srgbClr val="2727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72727"/>
              </a:solidFill>
              <a:prstDash val="solid"/>
              <a:round/>
            </a:ln>
          </a:top>
          <a:bottom>
            <a:ln w="25400" cap="flat">
              <a:solidFill>
                <a:srgbClr val="27272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72727"/>
              </a:solidFill>
              <a:prstDash val="solid"/>
              <a:round/>
            </a:ln>
          </a:top>
          <a:bottom>
            <a:ln w="25400" cap="flat">
              <a:solidFill>
                <a:srgbClr val="27272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72727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72727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72727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272727"/>
              </a:solidFill>
              <a:prstDash val="solid"/>
              <a:round/>
            </a:ln>
          </a:left>
          <a:right>
            <a:ln w="12700" cap="flat">
              <a:solidFill>
                <a:srgbClr val="272727"/>
              </a:solidFill>
              <a:prstDash val="solid"/>
              <a:round/>
            </a:ln>
          </a:right>
          <a:top>
            <a:ln w="12700" cap="flat">
              <a:solidFill>
                <a:srgbClr val="272727"/>
              </a:solidFill>
              <a:prstDash val="solid"/>
              <a:round/>
            </a:ln>
          </a:top>
          <a:bottom>
            <a:ln w="12700" cap="flat">
              <a:solidFill>
                <a:srgbClr val="272727"/>
              </a:solidFill>
              <a:prstDash val="solid"/>
              <a:round/>
            </a:ln>
          </a:bottom>
          <a:insideH>
            <a:ln w="12700" cap="flat">
              <a:solidFill>
                <a:srgbClr val="272727"/>
              </a:solidFill>
              <a:prstDash val="solid"/>
              <a:round/>
            </a:ln>
          </a:insideH>
          <a:insideV>
            <a:ln w="12700" cap="flat">
              <a:solidFill>
                <a:srgbClr val="272727"/>
              </a:solidFill>
              <a:prstDash val="solid"/>
              <a:round/>
            </a:ln>
          </a:insideV>
        </a:tcBdr>
        <a:fill>
          <a:solidFill>
            <a:srgbClr val="272727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272727"/>
              </a:solidFill>
              <a:prstDash val="solid"/>
              <a:round/>
            </a:ln>
          </a:left>
          <a:right>
            <a:ln w="12700" cap="flat">
              <a:solidFill>
                <a:srgbClr val="272727"/>
              </a:solidFill>
              <a:prstDash val="solid"/>
              <a:round/>
            </a:ln>
          </a:right>
          <a:top>
            <a:ln w="12700" cap="flat">
              <a:solidFill>
                <a:srgbClr val="272727"/>
              </a:solidFill>
              <a:prstDash val="solid"/>
              <a:round/>
            </a:ln>
          </a:top>
          <a:bottom>
            <a:ln w="12700" cap="flat">
              <a:solidFill>
                <a:srgbClr val="272727"/>
              </a:solidFill>
              <a:prstDash val="solid"/>
              <a:round/>
            </a:ln>
          </a:bottom>
          <a:insideH>
            <a:ln w="12700" cap="flat">
              <a:solidFill>
                <a:srgbClr val="272727"/>
              </a:solidFill>
              <a:prstDash val="solid"/>
              <a:round/>
            </a:ln>
          </a:insideH>
          <a:insideV>
            <a:ln w="12700" cap="flat">
              <a:solidFill>
                <a:srgbClr val="272727"/>
              </a:solidFill>
              <a:prstDash val="solid"/>
              <a:round/>
            </a:ln>
          </a:insideV>
        </a:tcBdr>
        <a:fill>
          <a:solidFill>
            <a:srgbClr val="272727">
              <a:alpha val="20000"/>
            </a:srgbClr>
          </a:solidFill>
        </a:fill>
      </a:tcStyle>
    </a:firstCol>
    <a:lastRow>
      <a:tcTxStyle b="on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272727"/>
              </a:solidFill>
              <a:prstDash val="solid"/>
              <a:round/>
            </a:ln>
          </a:left>
          <a:right>
            <a:ln w="12700" cap="flat">
              <a:solidFill>
                <a:srgbClr val="272727"/>
              </a:solidFill>
              <a:prstDash val="solid"/>
              <a:round/>
            </a:ln>
          </a:right>
          <a:top>
            <a:ln w="50800" cap="flat">
              <a:solidFill>
                <a:srgbClr val="272727"/>
              </a:solidFill>
              <a:prstDash val="solid"/>
              <a:round/>
            </a:ln>
          </a:top>
          <a:bottom>
            <a:ln w="12700" cap="flat">
              <a:solidFill>
                <a:srgbClr val="272727"/>
              </a:solidFill>
              <a:prstDash val="solid"/>
              <a:round/>
            </a:ln>
          </a:bottom>
          <a:insideH>
            <a:ln w="12700" cap="flat">
              <a:solidFill>
                <a:srgbClr val="272727"/>
              </a:solidFill>
              <a:prstDash val="solid"/>
              <a:round/>
            </a:ln>
          </a:insideH>
          <a:insideV>
            <a:ln w="12700" cap="flat">
              <a:solidFill>
                <a:srgbClr val="27272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72727"/>
        </a:fontRef>
        <a:srgbClr val="272727"/>
      </a:tcTxStyle>
      <a:tcStyle>
        <a:tcBdr>
          <a:left>
            <a:ln w="12700" cap="flat">
              <a:solidFill>
                <a:srgbClr val="272727"/>
              </a:solidFill>
              <a:prstDash val="solid"/>
              <a:round/>
            </a:ln>
          </a:left>
          <a:right>
            <a:ln w="12700" cap="flat">
              <a:solidFill>
                <a:srgbClr val="272727"/>
              </a:solidFill>
              <a:prstDash val="solid"/>
              <a:round/>
            </a:ln>
          </a:right>
          <a:top>
            <a:ln w="12700" cap="flat">
              <a:solidFill>
                <a:srgbClr val="272727"/>
              </a:solidFill>
              <a:prstDash val="solid"/>
              <a:round/>
            </a:ln>
          </a:top>
          <a:bottom>
            <a:ln w="25400" cap="flat">
              <a:solidFill>
                <a:srgbClr val="272727"/>
              </a:solidFill>
              <a:prstDash val="solid"/>
              <a:round/>
            </a:ln>
          </a:bottom>
          <a:insideH>
            <a:ln w="12700" cap="flat">
              <a:solidFill>
                <a:srgbClr val="272727"/>
              </a:solidFill>
              <a:prstDash val="solid"/>
              <a:round/>
            </a:ln>
          </a:insideH>
          <a:insideV>
            <a:ln w="12700" cap="flat">
              <a:solidFill>
                <a:srgbClr val="272727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9;p2"/>
          <p:cNvGrpSpPr/>
          <p:nvPr/>
        </p:nvGrpSpPr>
        <p:grpSpPr>
          <a:xfrm>
            <a:off x="-996687" y="-997950"/>
            <a:ext cx="11905923" cy="7638179"/>
            <a:chOff x="0" y="0"/>
            <a:chExt cx="11905921" cy="7638177"/>
          </a:xfrm>
        </p:grpSpPr>
        <p:sp>
          <p:nvSpPr>
            <p:cNvPr id="24" name="Google Shape;10;p2"/>
            <p:cNvSpPr/>
            <p:nvPr/>
          </p:nvSpPr>
          <p:spPr>
            <a:xfrm>
              <a:off x="-1" y="0"/>
              <a:ext cx="5775742" cy="438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3197" y="0"/>
                  </a:moveTo>
                  <a:cubicBezTo>
                    <a:pt x="11006" y="0"/>
                    <a:pt x="8815" y="253"/>
                    <a:pt x="6657" y="755"/>
                  </a:cubicBezTo>
                  <a:cubicBezTo>
                    <a:pt x="4935" y="1157"/>
                    <a:pt x="3114" y="1809"/>
                    <a:pt x="1976" y="3573"/>
                  </a:cubicBezTo>
                  <a:cubicBezTo>
                    <a:pt x="1242" y="4710"/>
                    <a:pt x="880" y="6183"/>
                    <a:pt x="613" y="7639"/>
                  </a:cubicBezTo>
                  <a:cubicBezTo>
                    <a:pt x="353" y="9053"/>
                    <a:pt x="167" y="10491"/>
                    <a:pt x="55" y="11938"/>
                  </a:cubicBezTo>
                  <a:cubicBezTo>
                    <a:pt x="-124" y="14239"/>
                    <a:pt x="116" y="16206"/>
                    <a:pt x="1116" y="18117"/>
                  </a:cubicBezTo>
                  <a:cubicBezTo>
                    <a:pt x="2147" y="20088"/>
                    <a:pt x="3906" y="21530"/>
                    <a:pt x="5732" y="21598"/>
                  </a:cubicBezTo>
                  <a:cubicBezTo>
                    <a:pt x="5772" y="21599"/>
                    <a:pt x="5811" y="21600"/>
                    <a:pt x="5851" y="21600"/>
                  </a:cubicBezTo>
                  <a:cubicBezTo>
                    <a:pt x="7203" y="21600"/>
                    <a:pt x="8560" y="20761"/>
                    <a:pt x="9421" y="19410"/>
                  </a:cubicBezTo>
                  <a:cubicBezTo>
                    <a:pt x="9805" y="18806"/>
                    <a:pt x="10090" y="18100"/>
                    <a:pt x="10232" y="17321"/>
                  </a:cubicBezTo>
                  <a:cubicBezTo>
                    <a:pt x="10382" y="16494"/>
                    <a:pt x="10375" y="15633"/>
                    <a:pt x="10380" y="14783"/>
                  </a:cubicBezTo>
                  <a:cubicBezTo>
                    <a:pt x="10390" y="13165"/>
                    <a:pt x="10532" y="11315"/>
                    <a:pt x="11517" y="10364"/>
                  </a:cubicBezTo>
                  <a:cubicBezTo>
                    <a:pt x="12219" y="9686"/>
                    <a:pt x="13279" y="9548"/>
                    <a:pt x="13659" y="8512"/>
                  </a:cubicBezTo>
                  <a:cubicBezTo>
                    <a:pt x="13921" y="7797"/>
                    <a:pt x="14014" y="7073"/>
                    <a:pt x="14670" y="6794"/>
                  </a:cubicBezTo>
                  <a:cubicBezTo>
                    <a:pt x="14865" y="6711"/>
                    <a:pt x="15076" y="6685"/>
                    <a:pt x="15293" y="6685"/>
                  </a:cubicBezTo>
                  <a:cubicBezTo>
                    <a:pt x="15668" y="6685"/>
                    <a:pt x="16063" y="6764"/>
                    <a:pt x="16429" y="6764"/>
                  </a:cubicBezTo>
                  <a:cubicBezTo>
                    <a:pt x="16512" y="6764"/>
                    <a:pt x="16593" y="6760"/>
                    <a:pt x="16672" y="6750"/>
                  </a:cubicBezTo>
                  <a:cubicBezTo>
                    <a:pt x="18142" y="6570"/>
                    <a:pt x="19560" y="5691"/>
                    <a:pt x="20600" y="4298"/>
                  </a:cubicBezTo>
                  <a:cubicBezTo>
                    <a:pt x="20938" y="3845"/>
                    <a:pt x="21245" y="3319"/>
                    <a:pt x="21361" y="2700"/>
                  </a:cubicBezTo>
                  <a:cubicBezTo>
                    <a:pt x="21476" y="2081"/>
                    <a:pt x="21359" y="1352"/>
                    <a:pt x="20977" y="965"/>
                  </a:cubicBezTo>
                  <a:cubicBezTo>
                    <a:pt x="20777" y="763"/>
                    <a:pt x="20528" y="671"/>
                    <a:pt x="20284" y="594"/>
                  </a:cubicBezTo>
                  <a:cubicBezTo>
                    <a:pt x="18999" y="188"/>
                    <a:pt x="17582" y="308"/>
                    <a:pt x="16259" y="165"/>
                  </a:cubicBezTo>
                  <a:cubicBezTo>
                    <a:pt x="15241" y="55"/>
                    <a:pt x="14219" y="0"/>
                    <a:pt x="131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11;p2"/>
            <p:cNvSpPr/>
            <p:nvPr/>
          </p:nvSpPr>
          <p:spPr>
            <a:xfrm>
              <a:off x="6766568" y="1399775"/>
              <a:ext cx="314986" cy="27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34" h="21600" fill="norm" stroke="1" extrusionOk="0">
                  <a:moveTo>
                    <a:pt x="7276" y="0"/>
                  </a:moveTo>
                  <a:cubicBezTo>
                    <a:pt x="4540" y="0"/>
                    <a:pt x="2553" y="2932"/>
                    <a:pt x="1446" y="6704"/>
                  </a:cubicBezTo>
                  <a:cubicBezTo>
                    <a:pt x="-1759" y="17629"/>
                    <a:pt x="837" y="21600"/>
                    <a:pt x="4602" y="21600"/>
                  </a:cubicBezTo>
                  <a:cubicBezTo>
                    <a:pt x="10692" y="21600"/>
                    <a:pt x="19841" y="11230"/>
                    <a:pt x="12518" y="3092"/>
                  </a:cubicBezTo>
                  <a:cubicBezTo>
                    <a:pt x="10556" y="914"/>
                    <a:pt x="8800" y="0"/>
                    <a:pt x="72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12;p2"/>
            <p:cNvSpPr/>
            <p:nvPr/>
          </p:nvSpPr>
          <p:spPr>
            <a:xfrm>
              <a:off x="1203510" y="4625503"/>
              <a:ext cx="439606" cy="38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75" h="21600" fill="norm" stroke="1" extrusionOk="0">
                  <a:moveTo>
                    <a:pt x="7113" y="0"/>
                  </a:moveTo>
                  <a:cubicBezTo>
                    <a:pt x="4715" y="0"/>
                    <a:pt x="2377" y="1870"/>
                    <a:pt x="912" y="6661"/>
                  </a:cubicBezTo>
                  <a:cubicBezTo>
                    <a:pt x="-1950" y="16035"/>
                    <a:pt x="2398" y="21600"/>
                    <a:pt x="7374" y="21600"/>
                  </a:cubicBezTo>
                  <a:cubicBezTo>
                    <a:pt x="9350" y="21600"/>
                    <a:pt x="11425" y="20722"/>
                    <a:pt x="13185" y="18859"/>
                  </a:cubicBezTo>
                  <a:cubicBezTo>
                    <a:pt x="19650" y="12011"/>
                    <a:pt x="13192" y="0"/>
                    <a:pt x="71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13;p2"/>
            <p:cNvSpPr/>
            <p:nvPr/>
          </p:nvSpPr>
          <p:spPr>
            <a:xfrm>
              <a:off x="6565569" y="1327166"/>
              <a:ext cx="155284" cy="15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600" fill="norm" stroke="1" extrusionOk="0">
                  <a:moveTo>
                    <a:pt x="10851" y="0"/>
                  </a:moveTo>
                  <a:cubicBezTo>
                    <a:pt x="8092" y="0"/>
                    <a:pt x="5401" y="962"/>
                    <a:pt x="3392" y="2712"/>
                  </a:cubicBezTo>
                  <a:cubicBezTo>
                    <a:pt x="1451" y="4392"/>
                    <a:pt x="151" y="6815"/>
                    <a:pt x="34" y="9842"/>
                  </a:cubicBezTo>
                  <a:cubicBezTo>
                    <a:pt x="-141" y="13770"/>
                    <a:pt x="259" y="18381"/>
                    <a:pt x="3409" y="20550"/>
                  </a:cubicBezTo>
                  <a:cubicBezTo>
                    <a:pt x="4459" y="21276"/>
                    <a:pt x="5617" y="21600"/>
                    <a:pt x="6817" y="21600"/>
                  </a:cubicBezTo>
                  <a:cubicBezTo>
                    <a:pt x="13459" y="21600"/>
                    <a:pt x="21459" y="11810"/>
                    <a:pt x="20092" y="5687"/>
                  </a:cubicBezTo>
                  <a:cubicBezTo>
                    <a:pt x="19634" y="3613"/>
                    <a:pt x="17892" y="2126"/>
                    <a:pt x="16059" y="1225"/>
                  </a:cubicBezTo>
                  <a:cubicBezTo>
                    <a:pt x="14401" y="394"/>
                    <a:pt x="12609" y="0"/>
                    <a:pt x="10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14;p2"/>
            <p:cNvSpPr/>
            <p:nvPr/>
          </p:nvSpPr>
          <p:spPr>
            <a:xfrm flipH="1" rot="6937260">
              <a:off x="46418" y="1082962"/>
              <a:ext cx="2345762" cy="116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6355" y="0"/>
                  </a:moveTo>
                  <a:cubicBezTo>
                    <a:pt x="4441" y="0"/>
                    <a:pt x="2625" y="2699"/>
                    <a:pt x="1197" y="5076"/>
                  </a:cubicBezTo>
                  <a:cubicBezTo>
                    <a:pt x="-342" y="7641"/>
                    <a:pt x="-273" y="11532"/>
                    <a:pt x="702" y="14889"/>
                  </a:cubicBezTo>
                  <a:cubicBezTo>
                    <a:pt x="1265" y="16834"/>
                    <a:pt x="1977" y="18722"/>
                    <a:pt x="2982" y="19663"/>
                  </a:cubicBezTo>
                  <a:cubicBezTo>
                    <a:pt x="3599" y="20241"/>
                    <a:pt x="4285" y="20420"/>
                    <a:pt x="4959" y="20584"/>
                  </a:cubicBezTo>
                  <a:cubicBezTo>
                    <a:pt x="7241" y="21141"/>
                    <a:pt x="9551" y="21600"/>
                    <a:pt x="11848" y="21600"/>
                  </a:cubicBezTo>
                  <a:cubicBezTo>
                    <a:pt x="13726" y="21600"/>
                    <a:pt x="15595" y="21293"/>
                    <a:pt x="17432" y="20483"/>
                  </a:cubicBezTo>
                  <a:cubicBezTo>
                    <a:pt x="18303" y="20099"/>
                    <a:pt x="19180" y="19587"/>
                    <a:pt x="19910" y="18545"/>
                  </a:cubicBezTo>
                  <a:cubicBezTo>
                    <a:pt x="20640" y="17505"/>
                    <a:pt x="21208" y="15849"/>
                    <a:pt x="21227" y="14029"/>
                  </a:cubicBezTo>
                  <a:cubicBezTo>
                    <a:pt x="21258" y="11081"/>
                    <a:pt x="19905" y="8839"/>
                    <a:pt x="18555" y="7802"/>
                  </a:cubicBezTo>
                  <a:cubicBezTo>
                    <a:pt x="16097" y="5915"/>
                    <a:pt x="13288" y="6360"/>
                    <a:pt x="10923" y="4027"/>
                  </a:cubicBezTo>
                  <a:cubicBezTo>
                    <a:pt x="9683" y="2802"/>
                    <a:pt x="8597" y="835"/>
                    <a:pt x="7252" y="206"/>
                  </a:cubicBezTo>
                  <a:cubicBezTo>
                    <a:pt x="6951" y="65"/>
                    <a:pt x="6652" y="0"/>
                    <a:pt x="63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15;p2"/>
            <p:cNvSpPr/>
            <p:nvPr/>
          </p:nvSpPr>
          <p:spPr>
            <a:xfrm>
              <a:off x="721505" y="684413"/>
              <a:ext cx="3162323" cy="322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26" y="0"/>
                  </a:moveTo>
                  <a:cubicBezTo>
                    <a:pt x="21131" y="1363"/>
                    <a:pt x="20721" y="2773"/>
                    <a:pt x="19946" y="3999"/>
                  </a:cubicBezTo>
                  <a:cubicBezTo>
                    <a:pt x="19087" y="5357"/>
                    <a:pt x="17854" y="6269"/>
                    <a:pt x="16562" y="6502"/>
                  </a:cubicBezTo>
                  <a:cubicBezTo>
                    <a:pt x="16091" y="6587"/>
                    <a:pt x="15581" y="6596"/>
                    <a:pt x="15080" y="6596"/>
                  </a:cubicBezTo>
                  <a:cubicBezTo>
                    <a:pt x="15017" y="6596"/>
                    <a:pt x="14954" y="6595"/>
                    <a:pt x="14891" y="6595"/>
                  </a:cubicBezTo>
                  <a:cubicBezTo>
                    <a:pt x="14825" y="6595"/>
                    <a:pt x="14760" y="6595"/>
                    <a:pt x="14694" y="6595"/>
                  </a:cubicBezTo>
                  <a:cubicBezTo>
                    <a:pt x="13626" y="6595"/>
                    <a:pt x="12547" y="6638"/>
                    <a:pt x="11846" y="7403"/>
                  </a:cubicBezTo>
                  <a:cubicBezTo>
                    <a:pt x="10980" y="8349"/>
                    <a:pt x="11284" y="9765"/>
                    <a:pt x="11552" y="11015"/>
                  </a:cubicBezTo>
                  <a:cubicBezTo>
                    <a:pt x="11596" y="11218"/>
                    <a:pt x="11637" y="11411"/>
                    <a:pt x="11674" y="11603"/>
                  </a:cubicBezTo>
                  <a:cubicBezTo>
                    <a:pt x="12268" y="14671"/>
                    <a:pt x="11095" y="17990"/>
                    <a:pt x="8755" y="19859"/>
                  </a:cubicBezTo>
                  <a:cubicBezTo>
                    <a:pt x="7371" y="20965"/>
                    <a:pt x="5620" y="21532"/>
                    <a:pt x="3896" y="21532"/>
                  </a:cubicBezTo>
                  <a:cubicBezTo>
                    <a:pt x="2528" y="21532"/>
                    <a:pt x="1178" y="21175"/>
                    <a:pt x="42" y="20448"/>
                  </a:cubicBezTo>
                  <a:lnTo>
                    <a:pt x="0" y="20511"/>
                  </a:lnTo>
                  <a:cubicBezTo>
                    <a:pt x="1110" y="21221"/>
                    <a:pt x="2472" y="21600"/>
                    <a:pt x="3888" y="21600"/>
                  </a:cubicBezTo>
                  <a:cubicBezTo>
                    <a:pt x="4082" y="21600"/>
                    <a:pt x="4279" y="21592"/>
                    <a:pt x="4478" y="21578"/>
                  </a:cubicBezTo>
                  <a:cubicBezTo>
                    <a:pt x="6076" y="21461"/>
                    <a:pt x="7612" y="20871"/>
                    <a:pt x="8805" y="19918"/>
                  </a:cubicBezTo>
                  <a:cubicBezTo>
                    <a:pt x="9987" y="18974"/>
                    <a:pt x="10889" y="17674"/>
                    <a:pt x="11412" y="16159"/>
                  </a:cubicBezTo>
                  <a:cubicBezTo>
                    <a:pt x="11926" y="14676"/>
                    <a:pt x="12043" y="13095"/>
                    <a:pt x="11751" y="11588"/>
                  </a:cubicBezTo>
                  <a:cubicBezTo>
                    <a:pt x="11714" y="11396"/>
                    <a:pt x="11671" y="11194"/>
                    <a:pt x="11629" y="10999"/>
                  </a:cubicBezTo>
                  <a:cubicBezTo>
                    <a:pt x="11351" y="9707"/>
                    <a:pt x="11064" y="8370"/>
                    <a:pt x="11904" y="7453"/>
                  </a:cubicBezTo>
                  <a:cubicBezTo>
                    <a:pt x="12591" y="6703"/>
                    <a:pt x="13622" y="6670"/>
                    <a:pt x="14725" y="6670"/>
                  </a:cubicBezTo>
                  <a:cubicBezTo>
                    <a:pt x="14780" y="6670"/>
                    <a:pt x="14835" y="6670"/>
                    <a:pt x="14891" y="6671"/>
                  </a:cubicBezTo>
                  <a:cubicBezTo>
                    <a:pt x="14962" y="6671"/>
                    <a:pt x="15033" y="6671"/>
                    <a:pt x="15105" y="6671"/>
                  </a:cubicBezTo>
                  <a:cubicBezTo>
                    <a:pt x="15601" y="6671"/>
                    <a:pt x="16106" y="6661"/>
                    <a:pt x="16576" y="6577"/>
                  </a:cubicBezTo>
                  <a:cubicBezTo>
                    <a:pt x="17889" y="6340"/>
                    <a:pt x="19142" y="5415"/>
                    <a:pt x="20012" y="4039"/>
                  </a:cubicBezTo>
                  <a:cubicBezTo>
                    <a:pt x="20793" y="2804"/>
                    <a:pt x="21203" y="1389"/>
                    <a:pt x="21600" y="21"/>
                  </a:cubicBezTo>
                  <a:lnTo>
                    <a:pt x="21526" y="0"/>
                  </a:ln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16;p2"/>
            <p:cNvSpPr/>
            <p:nvPr/>
          </p:nvSpPr>
          <p:spPr>
            <a:xfrm>
              <a:off x="2040307" y="5136499"/>
              <a:ext cx="3331974" cy="166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096" y="0"/>
                  </a:moveTo>
                  <a:cubicBezTo>
                    <a:pt x="6745" y="0"/>
                    <a:pt x="5392" y="711"/>
                    <a:pt x="4147" y="2019"/>
                  </a:cubicBezTo>
                  <a:cubicBezTo>
                    <a:pt x="3714" y="2474"/>
                    <a:pt x="3294" y="3001"/>
                    <a:pt x="2892" y="3597"/>
                  </a:cubicBezTo>
                  <a:cubicBezTo>
                    <a:pt x="2014" y="4893"/>
                    <a:pt x="1158" y="6544"/>
                    <a:pt x="588" y="8428"/>
                  </a:cubicBezTo>
                  <a:cubicBezTo>
                    <a:pt x="92" y="10068"/>
                    <a:pt x="-165" y="12101"/>
                    <a:pt x="116" y="13936"/>
                  </a:cubicBezTo>
                  <a:cubicBezTo>
                    <a:pt x="324" y="15291"/>
                    <a:pt x="806" y="16419"/>
                    <a:pt x="1367" y="17273"/>
                  </a:cubicBezTo>
                  <a:cubicBezTo>
                    <a:pt x="2312" y="18709"/>
                    <a:pt x="3354" y="19515"/>
                    <a:pt x="4510" y="19899"/>
                  </a:cubicBezTo>
                  <a:cubicBezTo>
                    <a:pt x="5822" y="20336"/>
                    <a:pt x="7141" y="20705"/>
                    <a:pt x="8463" y="21007"/>
                  </a:cubicBezTo>
                  <a:cubicBezTo>
                    <a:pt x="9977" y="21352"/>
                    <a:pt x="11518" y="21600"/>
                    <a:pt x="13050" y="21600"/>
                  </a:cubicBezTo>
                  <a:cubicBezTo>
                    <a:pt x="15537" y="21600"/>
                    <a:pt x="17998" y="20947"/>
                    <a:pt x="20274" y="18994"/>
                  </a:cubicBezTo>
                  <a:cubicBezTo>
                    <a:pt x="20746" y="18589"/>
                    <a:pt x="21258" y="18010"/>
                    <a:pt x="21380" y="17003"/>
                  </a:cubicBezTo>
                  <a:cubicBezTo>
                    <a:pt x="21435" y="16552"/>
                    <a:pt x="21401" y="16072"/>
                    <a:pt x="21323" y="15635"/>
                  </a:cubicBezTo>
                  <a:cubicBezTo>
                    <a:pt x="21187" y="14878"/>
                    <a:pt x="20922" y="14217"/>
                    <a:pt x="20582" y="13796"/>
                  </a:cubicBezTo>
                  <a:cubicBezTo>
                    <a:pt x="20253" y="13388"/>
                    <a:pt x="19870" y="13208"/>
                    <a:pt x="19498" y="12994"/>
                  </a:cubicBezTo>
                  <a:cubicBezTo>
                    <a:pt x="17839" y="12036"/>
                    <a:pt x="16241" y="10248"/>
                    <a:pt x="15014" y="7780"/>
                  </a:cubicBezTo>
                  <a:cubicBezTo>
                    <a:pt x="14124" y="5988"/>
                    <a:pt x="13378" y="4060"/>
                    <a:pt x="12318" y="2615"/>
                  </a:cubicBezTo>
                  <a:cubicBezTo>
                    <a:pt x="11003" y="824"/>
                    <a:pt x="9551" y="0"/>
                    <a:pt x="80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17;p2"/>
            <p:cNvSpPr/>
            <p:nvPr/>
          </p:nvSpPr>
          <p:spPr>
            <a:xfrm>
              <a:off x="7202551" y="2690605"/>
              <a:ext cx="4703371" cy="494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2452" y="0"/>
                  </a:moveTo>
                  <a:cubicBezTo>
                    <a:pt x="11604" y="0"/>
                    <a:pt x="10759" y="179"/>
                    <a:pt x="10025" y="554"/>
                  </a:cubicBezTo>
                  <a:cubicBezTo>
                    <a:pt x="8202" y="1487"/>
                    <a:pt x="8204" y="2975"/>
                    <a:pt x="7918" y="4732"/>
                  </a:cubicBezTo>
                  <a:cubicBezTo>
                    <a:pt x="7697" y="6097"/>
                    <a:pt x="6865" y="7499"/>
                    <a:pt x="5561" y="8142"/>
                  </a:cubicBezTo>
                  <a:cubicBezTo>
                    <a:pt x="4075" y="8873"/>
                    <a:pt x="1710" y="9783"/>
                    <a:pt x="1300" y="11542"/>
                  </a:cubicBezTo>
                  <a:cubicBezTo>
                    <a:pt x="1191" y="12009"/>
                    <a:pt x="1281" y="12487"/>
                    <a:pt x="1149" y="12952"/>
                  </a:cubicBezTo>
                  <a:cubicBezTo>
                    <a:pt x="1014" y="13428"/>
                    <a:pt x="571" y="13806"/>
                    <a:pt x="361" y="14263"/>
                  </a:cubicBezTo>
                  <a:cubicBezTo>
                    <a:pt x="148" y="14730"/>
                    <a:pt x="23" y="15236"/>
                    <a:pt x="4" y="15745"/>
                  </a:cubicBezTo>
                  <a:cubicBezTo>
                    <a:pt x="-116" y="18797"/>
                    <a:pt x="3208" y="20740"/>
                    <a:pt x="5946" y="21241"/>
                  </a:cubicBezTo>
                  <a:cubicBezTo>
                    <a:pt x="6117" y="21273"/>
                    <a:pt x="6290" y="21303"/>
                    <a:pt x="6464" y="21330"/>
                  </a:cubicBezTo>
                  <a:cubicBezTo>
                    <a:pt x="7531" y="21500"/>
                    <a:pt x="8646" y="21600"/>
                    <a:pt x="9744" y="21600"/>
                  </a:cubicBezTo>
                  <a:cubicBezTo>
                    <a:pt x="10344" y="21600"/>
                    <a:pt x="10939" y="21570"/>
                    <a:pt x="11517" y="21506"/>
                  </a:cubicBezTo>
                  <a:cubicBezTo>
                    <a:pt x="13871" y="21244"/>
                    <a:pt x="16127" y="20324"/>
                    <a:pt x="17926" y="18830"/>
                  </a:cubicBezTo>
                  <a:cubicBezTo>
                    <a:pt x="18968" y="17964"/>
                    <a:pt x="19868" y="16921"/>
                    <a:pt x="20456" y="15720"/>
                  </a:cubicBezTo>
                  <a:cubicBezTo>
                    <a:pt x="21361" y="13874"/>
                    <a:pt x="21484" y="11729"/>
                    <a:pt x="21064" y="9727"/>
                  </a:cubicBezTo>
                  <a:cubicBezTo>
                    <a:pt x="20645" y="7726"/>
                    <a:pt x="19710" y="5853"/>
                    <a:pt x="18585" y="4124"/>
                  </a:cubicBezTo>
                  <a:cubicBezTo>
                    <a:pt x="17620" y="2642"/>
                    <a:pt x="16438" y="1194"/>
                    <a:pt x="14784" y="474"/>
                  </a:cubicBezTo>
                  <a:cubicBezTo>
                    <a:pt x="14069" y="163"/>
                    <a:pt x="13260" y="0"/>
                    <a:pt x="124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3" name="نص العنوان"/>
          <p:cNvSpPr txBox="1"/>
          <p:nvPr>
            <p:ph type="title"/>
          </p:nvPr>
        </p:nvSpPr>
        <p:spPr>
          <a:xfrm>
            <a:off x="2288200" y="972249"/>
            <a:ext cx="4567500" cy="2480701"/>
          </a:xfrm>
          <a:prstGeom prst="rect">
            <a:avLst/>
          </a:prstGeom>
          <a:noFill/>
        </p:spPr>
        <p:txBody>
          <a:bodyPr anchor="b"/>
          <a:lstStyle>
            <a:lvl1pPr>
              <a:defRPr sz="6400">
                <a:solidFill>
                  <a:srgbClr val="191919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/>
          </p:nvPr>
        </p:nvSpPr>
        <p:spPr>
          <a:xfrm>
            <a:off x="1573050" y="3514900"/>
            <a:ext cx="5997901" cy="385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" name="Google Shape;20;p2"/>
          <p:cNvSpPr/>
          <p:nvPr/>
        </p:nvSpPr>
        <p:spPr>
          <a:xfrm flipH="1" rot="6937260">
            <a:off x="7746757" y="4120137"/>
            <a:ext cx="2345763" cy="116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1600" fill="norm" stroke="1" extrusionOk="0">
                <a:moveTo>
                  <a:pt x="6355" y="0"/>
                </a:moveTo>
                <a:cubicBezTo>
                  <a:pt x="4441" y="0"/>
                  <a:pt x="2625" y="2699"/>
                  <a:pt x="1197" y="5076"/>
                </a:cubicBezTo>
                <a:cubicBezTo>
                  <a:pt x="-342" y="7641"/>
                  <a:pt x="-273" y="11532"/>
                  <a:pt x="702" y="14889"/>
                </a:cubicBezTo>
                <a:cubicBezTo>
                  <a:pt x="1265" y="16834"/>
                  <a:pt x="1977" y="18722"/>
                  <a:pt x="2982" y="19663"/>
                </a:cubicBezTo>
                <a:cubicBezTo>
                  <a:pt x="3599" y="20241"/>
                  <a:pt x="4285" y="20420"/>
                  <a:pt x="4959" y="20584"/>
                </a:cubicBezTo>
                <a:cubicBezTo>
                  <a:pt x="7241" y="21141"/>
                  <a:pt x="9551" y="21600"/>
                  <a:pt x="11848" y="21600"/>
                </a:cubicBezTo>
                <a:cubicBezTo>
                  <a:pt x="13726" y="21600"/>
                  <a:pt x="15595" y="21293"/>
                  <a:pt x="17432" y="20483"/>
                </a:cubicBezTo>
                <a:cubicBezTo>
                  <a:pt x="18303" y="20099"/>
                  <a:pt x="19180" y="19587"/>
                  <a:pt x="19910" y="18545"/>
                </a:cubicBezTo>
                <a:cubicBezTo>
                  <a:pt x="20640" y="17505"/>
                  <a:pt x="21208" y="15849"/>
                  <a:pt x="21227" y="14029"/>
                </a:cubicBezTo>
                <a:cubicBezTo>
                  <a:pt x="21258" y="11081"/>
                  <a:pt x="19905" y="8839"/>
                  <a:pt x="18555" y="7802"/>
                </a:cubicBezTo>
                <a:cubicBezTo>
                  <a:pt x="16097" y="5915"/>
                  <a:pt x="13288" y="6360"/>
                  <a:pt x="10923" y="4027"/>
                </a:cubicBezTo>
                <a:cubicBezTo>
                  <a:pt x="9683" y="2802"/>
                  <a:pt x="8597" y="835"/>
                  <a:pt x="7252" y="206"/>
                </a:cubicBezTo>
                <a:cubicBezTo>
                  <a:pt x="6951" y="65"/>
                  <a:pt x="6652" y="0"/>
                  <a:pt x="635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" name="Google Shape;21;p2"/>
          <p:cNvSpPr/>
          <p:nvPr/>
        </p:nvSpPr>
        <p:spPr>
          <a:xfrm>
            <a:off x="8039324" y="1003879"/>
            <a:ext cx="439607" cy="38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875" h="21600" fill="norm" stroke="1" extrusionOk="0">
                <a:moveTo>
                  <a:pt x="7113" y="0"/>
                </a:moveTo>
                <a:cubicBezTo>
                  <a:pt x="4715" y="0"/>
                  <a:pt x="2377" y="1870"/>
                  <a:pt x="912" y="6661"/>
                </a:cubicBezTo>
                <a:cubicBezTo>
                  <a:pt x="-1950" y="16035"/>
                  <a:pt x="2398" y="21600"/>
                  <a:pt x="7374" y="21600"/>
                </a:cubicBezTo>
                <a:cubicBezTo>
                  <a:pt x="9350" y="21600"/>
                  <a:pt x="11425" y="20722"/>
                  <a:pt x="13185" y="18859"/>
                </a:cubicBezTo>
                <a:cubicBezTo>
                  <a:pt x="19650" y="12011"/>
                  <a:pt x="13192" y="0"/>
                  <a:pt x="7113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_1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2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634;p14"/>
          <p:cNvGrpSpPr/>
          <p:nvPr/>
        </p:nvGrpSpPr>
        <p:grpSpPr>
          <a:xfrm>
            <a:off x="-60876" y="-44401"/>
            <a:ext cx="9265802" cy="5276702"/>
            <a:chOff x="0" y="0"/>
            <a:chExt cx="9265800" cy="5276700"/>
          </a:xfrm>
        </p:grpSpPr>
        <p:grpSp>
          <p:nvGrpSpPr>
            <p:cNvPr id="197" name="Google Shape;635;p14"/>
            <p:cNvGrpSpPr/>
            <p:nvPr/>
          </p:nvGrpSpPr>
          <p:grpSpPr>
            <a:xfrm>
              <a:off x="-1" y="336674"/>
              <a:ext cx="9265802" cy="4558952"/>
              <a:chOff x="0" y="0"/>
              <a:chExt cx="9265800" cy="4558950"/>
            </a:xfrm>
          </p:grpSpPr>
          <p:sp>
            <p:nvSpPr>
              <p:cNvPr id="185" name="Google Shape;636;p14"/>
              <p:cNvSpPr/>
              <p:nvPr/>
            </p:nvSpPr>
            <p:spPr>
              <a:xfrm>
                <a:off x="-1" y="-1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86" name="Google Shape;637;p14"/>
              <p:cNvSpPr/>
              <p:nvPr/>
            </p:nvSpPr>
            <p:spPr>
              <a:xfrm>
                <a:off x="-1" y="4144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87" name="Google Shape;638;p14"/>
              <p:cNvSpPr/>
              <p:nvPr/>
            </p:nvSpPr>
            <p:spPr>
              <a:xfrm>
                <a:off x="-1" y="8288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88" name="Google Shape;639;p14"/>
              <p:cNvSpPr/>
              <p:nvPr/>
            </p:nvSpPr>
            <p:spPr>
              <a:xfrm>
                <a:off x="-1" y="12433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89" name="Google Shape;640;p14"/>
              <p:cNvSpPr/>
              <p:nvPr/>
            </p:nvSpPr>
            <p:spPr>
              <a:xfrm>
                <a:off x="-1" y="16577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0" name="Google Shape;641;p14"/>
              <p:cNvSpPr/>
              <p:nvPr/>
            </p:nvSpPr>
            <p:spPr>
              <a:xfrm>
                <a:off x="-1" y="20722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1" name="Google Shape;642;p14"/>
              <p:cNvSpPr/>
              <p:nvPr/>
            </p:nvSpPr>
            <p:spPr>
              <a:xfrm>
                <a:off x="-1" y="24866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2" name="Google Shape;643;p14"/>
              <p:cNvSpPr/>
              <p:nvPr/>
            </p:nvSpPr>
            <p:spPr>
              <a:xfrm>
                <a:off x="-1" y="29011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3" name="Google Shape;644;p14"/>
              <p:cNvSpPr/>
              <p:nvPr/>
            </p:nvSpPr>
            <p:spPr>
              <a:xfrm>
                <a:off x="-1" y="331559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4" name="Google Shape;645;p14"/>
              <p:cNvSpPr/>
              <p:nvPr/>
            </p:nvSpPr>
            <p:spPr>
              <a:xfrm>
                <a:off x="-1" y="3730049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5" name="Google Shape;646;p14"/>
              <p:cNvSpPr/>
              <p:nvPr/>
            </p:nvSpPr>
            <p:spPr>
              <a:xfrm>
                <a:off x="-1" y="414450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6" name="Google Shape;647;p14"/>
              <p:cNvSpPr/>
              <p:nvPr/>
            </p:nvSpPr>
            <p:spPr>
              <a:xfrm>
                <a:off x="-1" y="4558950"/>
                <a:ext cx="9265802" cy="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</p:grpSp>
        <p:grpSp>
          <p:nvGrpSpPr>
            <p:cNvPr id="218" name="Google Shape;648;p14"/>
            <p:cNvGrpSpPr/>
            <p:nvPr/>
          </p:nvGrpSpPr>
          <p:grpSpPr>
            <a:xfrm>
              <a:off x="484963" y="0"/>
              <a:ext cx="8295876" cy="5276701"/>
              <a:chOff x="0" y="0"/>
              <a:chExt cx="8295875" cy="5276700"/>
            </a:xfrm>
          </p:grpSpPr>
          <p:sp>
            <p:nvSpPr>
              <p:cNvPr id="198" name="Google Shape;649;p14"/>
              <p:cNvSpPr/>
              <p:nvPr/>
            </p:nvSpPr>
            <p:spPr>
              <a:xfrm flipH="1">
                <a:off x="-1" y="0"/>
                <a:ext cx="2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199" name="Google Shape;650;p14"/>
              <p:cNvSpPr/>
              <p:nvPr/>
            </p:nvSpPr>
            <p:spPr>
              <a:xfrm flipH="1">
                <a:off x="436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0" name="Google Shape;651;p14"/>
              <p:cNvSpPr/>
              <p:nvPr/>
            </p:nvSpPr>
            <p:spPr>
              <a:xfrm flipH="1">
                <a:off x="873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1" name="Google Shape;652;p14"/>
              <p:cNvSpPr/>
              <p:nvPr/>
            </p:nvSpPr>
            <p:spPr>
              <a:xfrm flipH="1">
                <a:off x="13098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2" name="Google Shape;653;p14"/>
              <p:cNvSpPr/>
              <p:nvPr/>
            </p:nvSpPr>
            <p:spPr>
              <a:xfrm flipH="1">
                <a:off x="1746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3" name="Google Shape;654;p14"/>
              <p:cNvSpPr/>
              <p:nvPr/>
            </p:nvSpPr>
            <p:spPr>
              <a:xfrm flipH="1">
                <a:off x="21831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4" name="Google Shape;655;p14"/>
              <p:cNvSpPr/>
              <p:nvPr/>
            </p:nvSpPr>
            <p:spPr>
              <a:xfrm flipH="1">
                <a:off x="2619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5" name="Google Shape;656;p14"/>
              <p:cNvSpPr/>
              <p:nvPr/>
            </p:nvSpPr>
            <p:spPr>
              <a:xfrm flipH="1">
                <a:off x="3056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6" name="Google Shape;657;p14"/>
              <p:cNvSpPr/>
              <p:nvPr/>
            </p:nvSpPr>
            <p:spPr>
              <a:xfrm flipH="1">
                <a:off x="34929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7" name="Google Shape;658;p14"/>
              <p:cNvSpPr/>
              <p:nvPr/>
            </p:nvSpPr>
            <p:spPr>
              <a:xfrm flipH="1">
                <a:off x="392962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8" name="Google Shape;659;p14"/>
              <p:cNvSpPr/>
              <p:nvPr/>
            </p:nvSpPr>
            <p:spPr>
              <a:xfrm flipH="1">
                <a:off x="4366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09" name="Google Shape;660;p14"/>
              <p:cNvSpPr/>
              <p:nvPr/>
            </p:nvSpPr>
            <p:spPr>
              <a:xfrm flipH="1">
                <a:off x="4802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0" name="Google Shape;661;p14"/>
              <p:cNvSpPr/>
              <p:nvPr/>
            </p:nvSpPr>
            <p:spPr>
              <a:xfrm flipH="1">
                <a:off x="523949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1" name="Google Shape;662;p14"/>
              <p:cNvSpPr/>
              <p:nvPr/>
            </p:nvSpPr>
            <p:spPr>
              <a:xfrm flipH="1">
                <a:off x="56761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2" name="Google Shape;663;p14"/>
              <p:cNvSpPr/>
              <p:nvPr/>
            </p:nvSpPr>
            <p:spPr>
              <a:xfrm flipH="1">
                <a:off x="61127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3" name="Google Shape;664;p14"/>
              <p:cNvSpPr/>
              <p:nvPr/>
            </p:nvSpPr>
            <p:spPr>
              <a:xfrm flipH="1">
                <a:off x="6549374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4" name="Google Shape;665;p14"/>
              <p:cNvSpPr/>
              <p:nvPr/>
            </p:nvSpPr>
            <p:spPr>
              <a:xfrm flipH="1">
                <a:off x="6986000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5" name="Google Shape;666;p14"/>
              <p:cNvSpPr/>
              <p:nvPr/>
            </p:nvSpPr>
            <p:spPr>
              <a:xfrm flipH="1">
                <a:off x="742262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6" name="Google Shape;667;p14"/>
              <p:cNvSpPr/>
              <p:nvPr/>
            </p:nvSpPr>
            <p:spPr>
              <a:xfrm flipH="1">
                <a:off x="7859249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  <p:sp>
            <p:nvSpPr>
              <p:cNvPr id="217" name="Google Shape;668;p14"/>
              <p:cNvSpPr/>
              <p:nvPr/>
            </p:nvSpPr>
            <p:spPr>
              <a:xfrm flipH="1">
                <a:off x="8295875" y="0"/>
                <a:ext cx="1" cy="5276701"/>
              </a:xfrm>
              <a:prstGeom prst="line">
                <a:avLst/>
              </a:prstGeom>
              <a:noFill/>
              <a:ln w="9525" cap="flat">
                <a:solidFill>
                  <a:srgbClr val="4CCAB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rtl="0">
                  <a:defRPr>
                    <a:solidFill>
                      <a:srgbClr val="F75C8F"/>
                    </a:solidFill>
                  </a:defRPr>
                </a:pPr>
              </a:p>
            </p:txBody>
          </p:sp>
        </p:grpSp>
      </p:grpSp>
      <p:grpSp>
        <p:nvGrpSpPr>
          <p:cNvPr id="228" name="Google Shape;669;p14"/>
          <p:cNvGrpSpPr/>
          <p:nvPr/>
        </p:nvGrpSpPr>
        <p:grpSpPr>
          <a:xfrm>
            <a:off x="-41587" y="-44399"/>
            <a:ext cx="9226871" cy="4828848"/>
            <a:chOff x="0" y="0"/>
            <a:chExt cx="9226870" cy="4828847"/>
          </a:xfrm>
        </p:grpSpPr>
        <p:sp>
          <p:nvSpPr>
            <p:cNvPr id="220" name="Google Shape;670;p14"/>
            <p:cNvSpPr/>
            <p:nvPr/>
          </p:nvSpPr>
          <p:spPr>
            <a:xfrm rot="591">
              <a:off x="415" y="794"/>
              <a:ext cx="9226041" cy="482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710" y="0"/>
                  </a:lnTo>
                  <a:lnTo>
                    <a:pt x="20710" y="961"/>
                  </a:lnTo>
                  <a:cubicBezTo>
                    <a:pt x="20811" y="1143"/>
                    <a:pt x="20874" y="1396"/>
                    <a:pt x="20874" y="1675"/>
                  </a:cubicBezTo>
                  <a:cubicBezTo>
                    <a:pt x="20874" y="2230"/>
                    <a:pt x="20628" y="2680"/>
                    <a:pt x="20325" y="2680"/>
                  </a:cubicBezTo>
                  <a:cubicBezTo>
                    <a:pt x="20021" y="2680"/>
                    <a:pt x="19775" y="2230"/>
                    <a:pt x="19775" y="1675"/>
                  </a:cubicBezTo>
                  <a:cubicBezTo>
                    <a:pt x="19775" y="1396"/>
                    <a:pt x="19838" y="1143"/>
                    <a:pt x="19939" y="961"/>
                  </a:cubicBezTo>
                  <a:lnTo>
                    <a:pt x="19939" y="0"/>
                  </a:lnTo>
                  <a:lnTo>
                    <a:pt x="18805" y="0"/>
                  </a:lnTo>
                  <a:lnTo>
                    <a:pt x="18805" y="961"/>
                  </a:lnTo>
                  <a:cubicBezTo>
                    <a:pt x="18906" y="1143"/>
                    <a:pt x="18969" y="1396"/>
                    <a:pt x="18969" y="1675"/>
                  </a:cubicBezTo>
                  <a:cubicBezTo>
                    <a:pt x="18969" y="2230"/>
                    <a:pt x="18723" y="2680"/>
                    <a:pt x="18420" y="2680"/>
                  </a:cubicBezTo>
                  <a:cubicBezTo>
                    <a:pt x="18116" y="2680"/>
                    <a:pt x="17871" y="2230"/>
                    <a:pt x="17871" y="1675"/>
                  </a:cubicBezTo>
                  <a:cubicBezTo>
                    <a:pt x="17871" y="1396"/>
                    <a:pt x="17933" y="1143"/>
                    <a:pt x="18034" y="961"/>
                  </a:cubicBezTo>
                  <a:lnTo>
                    <a:pt x="18034" y="0"/>
                  </a:lnTo>
                  <a:lnTo>
                    <a:pt x="16901" y="0"/>
                  </a:lnTo>
                  <a:lnTo>
                    <a:pt x="16901" y="961"/>
                  </a:lnTo>
                  <a:cubicBezTo>
                    <a:pt x="17001" y="1143"/>
                    <a:pt x="17064" y="1396"/>
                    <a:pt x="17064" y="1675"/>
                  </a:cubicBezTo>
                  <a:cubicBezTo>
                    <a:pt x="17064" y="2230"/>
                    <a:pt x="16818" y="2680"/>
                    <a:pt x="16515" y="2680"/>
                  </a:cubicBezTo>
                  <a:cubicBezTo>
                    <a:pt x="16212" y="2680"/>
                    <a:pt x="15966" y="2230"/>
                    <a:pt x="15966" y="1675"/>
                  </a:cubicBezTo>
                  <a:cubicBezTo>
                    <a:pt x="15966" y="1396"/>
                    <a:pt x="16029" y="1143"/>
                    <a:pt x="16129" y="961"/>
                  </a:cubicBezTo>
                  <a:lnTo>
                    <a:pt x="16129" y="0"/>
                  </a:lnTo>
                  <a:lnTo>
                    <a:pt x="14996" y="0"/>
                  </a:lnTo>
                  <a:lnTo>
                    <a:pt x="14996" y="961"/>
                  </a:lnTo>
                  <a:cubicBezTo>
                    <a:pt x="15097" y="1143"/>
                    <a:pt x="15159" y="1396"/>
                    <a:pt x="15159" y="1675"/>
                  </a:cubicBezTo>
                  <a:cubicBezTo>
                    <a:pt x="15159" y="2230"/>
                    <a:pt x="14913" y="2680"/>
                    <a:pt x="14610" y="2680"/>
                  </a:cubicBezTo>
                  <a:cubicBezTo>
                    <a:pt x="14307" y="2680"/>
                    <a:pt x="14061" y="2230"/>
                    <a:pt x="14061" y="1675"/>
                  </a:cubicBezTo>
                  <a:cubicBezTo>
                    <a:pt x="14061" y="1396"/>
                    <a:pt x="14124" y="1143"/>
                    <a:pt x="14225" y="961"/>
                  </a:cubicBezTo>
                  <a:lnTo>
                    <a:pt x="14225" y="0"/>
                  </a:lnTo>
                  <a:lnTo>
                    <a:pt x="13091" y="0"/>
                  </a:lnTo>
                  <a:lnTo>
                    <a:pt x="13091" y="961"/>
                  </a:lnTo>
                  <a:cubicBezTo>
                    <a:pt x="13192" y="1143"/>
                    <a:pt x="13254" y="1396"/>
                    <a:pt x="13254" y="1675"/>
                  </a:cubicBezTo>
                  <a:cubicBezTo>
                    <a:pt x="13254" y="2230"/>
                    <a:pt x="13009" y="2680"/>
                    <a:pt x="12705" y="2680"/>
                  </a:cubicBezTo>
                  <a:cubicBezTo>
                    <a:pt x="12402" y="2680"/>
                    <a:pt x="12156" y="2230"/>
                    <a:pt x="12156" y="1675"/>
                  </a:cubicBezTo>
                  <a:cubicBezTo>
                    <a:pt x="12156" y="1396"/>
                    <a:pt x="12219" y="1143"/>
                    <a:pt x="12320" y="961"/>
                  </a:cubicBezTo>
                  <a:lnTo>
                    <a:pt x="12320" y="0"/>
                  </a:lnTo>
                  <a:lnTo>
                    <a:pt x="11186" y="0"/>
                  </a:lnTo>
                  <a:lnTo>
                    <a:pt x="11186" y="961"/>
                  </a:lnTo>
                  <a:cubicBezTo>
                    <a:pt x="11287" y="1143"/>
                    <a:pt x="11350" y="1396"/>
                    <a:pt x="11350" y="1675"/>
                  </a:cubicBezTo>
                  <a:cubicBezTo>
                    <a:pt x="11350" y="2230"/>
                    <a:pt x="11104" y="2680"/>
                    <a:pt x="10801" y="2680"/>
                  </a:cubicBezTo>
                  <a:cubicBezTo>
                    <a:pt x="10497" y="2680"/>
                    <a:pt x="10252" y="2230"/>
                    <a:pt x="10252" y="1675"/>
                  </a:cubicBezTo>
                  <a:cubicBezTo>
                    <a:pt x="10252" y="1396"/>
                    <a:pt x="10314" y="1143"/>
                    <a:pt x="10415" y="961"/>
                  </a:cubicBezTo>
                  <a:lnTo>
                    <a:pt x="10415" y="0"/>
                  </a:lnTo>
                  <a:lnTo>
                    <a:pt x="9282" y="0"/>
                  </a:lnTo>
                  <a:lnTo>
                    <a:pt x="9282" y="961"/>
                  </a:lnTo>
                  <a:cubicBezTo>
                    <a:pt x="9382" y="1143"/>
                    <a:pt x="9445" y="1396"/>
                    <a:pt x="9445" y="1675"/>
                  </a:cubicBezTo>
                  <a:cubicBezTo>
                    <a:pt x="9445" y="2230"/>
                    <a:pt x="9199" y="2680"/>
                    <a:pt x="8896" y="2680"/>
                  </a:cubicBezTo>
                  <a:cubicBezTo>
                    <a:pt x="8593" y="2680"/>
                    <a:pt x="8347" y="2230"/>
                    <a:pt x="8347" y="1675"/>
                  </a:cubicBezTo>
                  <a:cubicBezTo>
                    <a:pt x="8347" y="1396"/>
                    <a:pt x="8410" y="1143"/>
                    <a:pt x="8510" y="961"/>
                  </a:cubicBezTo>
                  <a:lnTo>
                    <a:pt x="8510" y="0"/>
                  </a:lnTo>
                  <a:lnTo>
                    <a:pt x="7377" y="0"/>
                  </a:lnTo>
                  <a:lnTo>
                    <a:pt x="7377" y="961"/>
                  </a:lnTo>
                  <a:cubicBezTo>
                    <a:pt x="7477" y="1143"/>
                    <a:pt x="7540" y="1396"/>
                    <a:pt x="7540" y="1675"/>
                  </a:cubicBezTo>
                  <a:cubicBezTo>
                    <a:pt x="7540" y="2230"/>
                    <a:pt x="7294" y="2680"/>
                    <a:pt x="6991" y="2680"/>
                  </a:cubicBezTo>
                  <a:cubicBezTo>
                    <a:pt x="6688" y="2680"/>
                    <a:pt x="6442" y="2230"/>
                    <a:pt x="6442" y="1675"/>
                  </a:cubicBezTo>
                  <a:cubicBezTo>
                    <a:pt x="6442" y="1396"/>
                    <a:pt x="6505" y="1143"/>
                    <a:pt x="6606" y="961"/>
                  </a:cubicBezTo>
                  <a:lnTo>
                    <a:pt x="6606" y="0"/>
                  </a:lnTo>
                  <a:lnTo>
                    <a:pt x="5472" y="0"/>
                  </a:lnTo>
                  <a:lnTo>
                    <a:pt x="5472" y="961"/>
                  </a:lnTo>
                  <a:cubicBezTo>
                    <a:pt x="5573" y="1143"/>
                    <a:pt x="5635" y="1396"/>
                    <a:pt x="5635" y="1675"/>
                  </a:cubicBezTo>
                  <a:cubicBezTo>
                    <a:pt x="5635" y="2230"/>
                    <a:pt x="5389" y="2680"/>
                    <a:pt x="5086" y="2680"/>
                  </a:cubicBezTo>
                  <a:cubicBezTo>
                    <a:pt x="4783" y="2680"/>
                    <a:pt x="4537" y="2230"/>
                    <a:pt x="4537" y="1675"/>
                  </a:cubicBezTo>
                  <a:cubicBezTo>
                    <a:pt x="4537" y="1396"/>
                    <a:pt x="4600" y="1143"/>
                    <a:pt x="4701" y="961"/>
                  </a:cubicBezTo>
                  <a:lnTo>
                    <a:pt x="4701" y="0"/>
                  </a:lnTo>
                  <a:lnTo>
                    <a:pt x="3567" y="0"/>
                  </a:lnTo>
                  <a:lnTo>
                    <a:pt x="3567" y="961"/>
                  </a:lnTo>
                  <a:cubicBezTo>
                    <a:pt x="3668" y="1143"/>
                    <a:pt x="3731" y="1396"/>
                    <a:pt x="3731" y="1675"/>
                  </a:cubicBezTo>
                  <a:cubicBezTo>
                    <a:pt x="3731" y="2230"/>
                    <a:pt x="3485" y="2680"/>
                    <a:pt x="3182" y="2680"/>
                  </a:cubicBezTo>
                  <a:cubicBezTo>
                    <a:pt x="2878" y="2680"/>
                    <a:pt x="2631" y="2230"/>
                    <a:pt x="2631" y="1675"/>
                  </a:cubicBezTo>
                  <a:cubicBezTo>
                    <a:pt x="2631" y="1396"/>
                    <a:pt x="2694" y="1143"/>
                    <a:pt x="2795" y="961"/>
                  </a:cubicBezTo>
                  <a:lnTo>
                    <a:pt x="2795" y="0"/>
                  </a:lnTo>
                  <a:lnTo>
                    <a:pt x="1661" y="0"/>
                  </a:lnTo>
                  <a:lnTo>
                    <a:pt x="1661" y="961"/>
                  </a:lnTo>
                  <a:cubicBezTo>
                    <a:pt x="1762" y="1143"/>
                    <a:pt x="1825" y="1396"/>
                    <a:pt x="1825" y="1675"/>
                  </a:cubicBezTo>
                  <a:cubicBezTo>
                    <a:pt x="1825" y="2230"/>
                    <a:pt x="1579" y="2680"/>
                    <a:pt x="1276" y="2680"/>
                  </a:cubicBezTo>
                  <a:cubicBezTo>
                    <a:pt x="973" y="2680"/>
                    <a:pt x="727" y="2230"/>
                    <a:pt x="727" y="1675"/>
                  </a:cubicBezTo>
                  <a:cubicBezTo>
                    <a:pt x="727" y="1396"/>
                    <a:pt x="789" y="1143"/>
                    <a:pt x="890" y="961"/>
                  </a:cubicBezTo>
                  <a:lnTo>
                    <a:pt x="8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171450" dir="2940000">
                <a:srgbClr val="000000">
                  <a:alpha val="14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671;p14"/>
            <p:cNvSpPr/>
            <p:nvPr/>
          </p:nvSpPr>
          <p:spPr>
            <a:xfrm rot="591">
              <a:off x="12880" y="924142"/>
              <a:ext cx="9203881" cy="237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2" name="Google Shape;672;p14"/>
            <p:cNvSpPr/>
            <p:nvPr/>
          </p:nvSpPr>
          <p:spPr>
            <a:xfrm rot="591">
              <a:off x="12784" y="1477750"/>
              <a:ext cx="9203881" cy="23797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3" name="Google Shape;673;p14"/>
            <p:cNvSpPr/>
            <p:nvPr/>
          </p:nvSpPr>
          <p:spPr>
            <a:xfrm rot="591">
              <a:off x="12689" y="2031259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4" name="Google Shape;674;p14"/>
            <p:cNvSpPr/>
            <p:nvPr/>
          </p:nvSpPr>
          <p:spPr>
            <a:xfrm rot="591">
              <a:off x="12594" y="2584818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5" name="Google Shape;675;p14"/>
            <p:cNvSpPr/>
            <p:nvPr/>
          </p:nvSpPr>
          <p:spPr>
            <a:xfrm rot="591">
              <a:off x="12498" y="3138426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6" name="Google Shape;676;p14"/>
            <p:cNvSpPr/>
            <p:nvPr/>
          </p:nvSpPr>
          <p:spPr>
            <a:xfrm rot="591">
              <a:off x="12403" y="3691935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" name="Google Shape;677;p14"/>
            <p:cNvSpPr/>
            <p:nvPr/>
          </p:nvSpPr>
          <p:spPr>
            <a:xfrm rot="591">
              <a:off x="12308" y="4245409"/>
              <a:ext cx="9203881" cy="23798"/>
            </a:xfrm>
            <a:prstGeom prst="rect">
              <a:avLst/>
            </a:pr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9" name="نص العنوان"/>
          <p:cNvSpPr txBox="1"/>
          <p:nvPr>
            <p:ph type="title"/>
          </p:nvPr>
        </p:nvSpPr>
        <p:spPr>
          <a:xfrm>
            <a:off x="2591236" y="2295874"/>
            <a:ext cx="3961501" cy="841801"/>
          </a:xfrm>
          <a:prstGeom prst="rect">
            <a:avLst/>
          </a:prstGeom>
          <a:noFill/>
        </p:spPr>
        <p:txBody>
          <a:bodyPr/>
          <a:lstStyle>
            <a:lvl1pPr>
              <a:defRPr sz="5100">
                <a:solidFill>
                  <a:srgbClr val="004468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230" name="مستوى النص الأول…"/>
          <p:cNvSpPr txBox="1"/>
          <p:nvPr>
            <p:ph type="body" sz="quarter" idx="1"/>
          </p:nvPr>
        </p:nvSpPr>
        <p:spPr>
          <a:xfrm>
            <a:off x="2591259" y="3057475"/>
            <a:ext cx="3961501" cy="425700"/>
          </a:xfrm>
          <a:prstGeom prst="rect">
            <a:avLst/>
          </a:prstGeom>
          <a:noFill/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600">
                <a:solidFill>
                  <a:srgbClr val="004468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600">
                <a:solidFill>
                  <a:srgbClr val="004468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 sz="1600">
                <a:solidFill>
                  <a:srgbClr val="004468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 sz="1600">
                <a:solidFill>
                  <a:srgbClr val="004468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 sz="1600">
                <a:solidFill>
                  <a:srgbClr val="004468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grpSp>
        <p:nvGrpSpPr>
          <p:cNvPr id="255" name="Google Shape;681;p14"/>
          <p:cNvGrpSpPr/>
          <p:nvPr/>
        </p:nvGrpSpPr>
        <p:grpSpPr>
          <a:xfrm>
            <a:off x="218623" y="902560"/>
            <a:ext cx="8650213" cy="3427123"/>
            <a:chOff x="0" y="0"/>
            <a:chExt cx="8650211" cy="3427121"/>
          </a:xfrm>
        </p:grpSpPr>
        <p:sp>
          <p:nvSpPr>
            <p:cNvPr id="231" name="Google Shape;682;p14"/>
            <p:cNvSpPr/>
            <p:nvPr/>
          </p:nvSpPr>
          <p:spPr>
            <a:xfrm>
              <a:off x="8417922" y="2868343"/>
              <a:ext cx="232290" cy="239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3159"/>
                  </a:moveTo>
                  <a:lnTo>
                    <a:pt x="10141" y="5119"/>
                  </a:lnTo>
                  <a:lnTo>
                    <a:pt x="8402" y="6074"/>
                  </a:lnTo>
                  <a:lnTo>
                    <a:pt x="7808" y="3159"/>
                  </a:lnTo>
                  <a:close/>
                  <a:moveTo>
                    <a:pt x="17110" y="2634"/>
                  </a:moveTo>
                  <a:lnTo>
                    <a:pt x="14980" y="7654"/>
                  </a:lnTo>
                  <a:lnTo>
                    <a:pt x="12194" y="5320"/>
                  </a:lnTo>
                  <a:lnTo>
                    <a:pt x="17110" y="2634"/>
                  </a:lnTo>
                  <a:close/>
                  <a:moveTo>
                    <a:pt x="7553" y="7858"/>
                  </a:moveTo>
                  <a:lnTo>
                    <a:pt x="8082" y="10465"/>
                  </a:lnTo>
                  <a:lnTo>
                    <a:pt x="3731" y="9949"/>
                  </a:lnTo>
                  <a:lnTo>
                    <a:pt x="7553" y="7858"/>
                  </a:lnTo>
                  <a:close/>
                  <a:moveTo>
                    <a:pt x="11096" y="5918"/>
                  </a:moveTo>
                  <a:lnTo>
                    <a:pt x="14500" y="8775"/>
                  </a:lnTo>
                  <a:lnTo>
                    <a:pt x="13515" y="11101"/>
                  </a:lnTo>
                  <a:lnTo>
                    <a:pt x="9322" y="10607"/>
                  </a:lnTo>
                  <a:lnTo>
                    <a:pt x="8641" y="7260"/>
                  </a:lnTo>
                  <a:lnTo>
                    <a:pt x="11096" y="5918"/>
                  </a:lnTo>
                  <a:close/>
                  <a:moveTo>
                    <a:pt x="15445" y="9570"/>
                  </a:moveTo>
                  <a:lnTo>
                    <a:pt x="17879" y="11617"/>
                  </a:lnTo>
                  <a:lnTo>
                    <a:pt x="14735" y="11245"/>
                  </a:lnTo>
                  <a:lnTo>
                    <a:pt x="15445" y="9570"/>
                  </a:lnTo>
                  <a:close/>
                  <a:moveTo>
                    <a:pt x="9564" y="11795"/>
                  </a:moveTo>
                  <a:lnTo>
                    <a:pt x="13045" y="12206"/>
                  </a:lnTo>
                  <a:lnTo>
                    <a:pt x="10747" y="17627"/>
                  </a:lnTo>
                  <a:lnTo>
                    <a:pt x="9564" y="11795"/>
                  </a:lnTo>
                  <a:close/>
                  <a:moveTo>
                    <a:pt x="19505" y="0"/>
                  </a:moveTo>
                  <a:lnTo>
                    <a:pt x="11242" y="4521"/>
                  </a:lnTo>
                  <a:lnTo>
                    <a:pt x="5980" y="101"/>
                  </a:lnTo>
                  <a:lnTo>
                    <a:pt x="7315" y="6669"/>
                  </a:lnTo>
                  <a:lnTo>
                    <a:pt x="0" y="10669"/>
                  </a:lnTo>
                  <a:lnTo>
                    <a:pt x="8325" y="11649"/>
                  </a:lnTo>
                  <a:lnTo>
                    <a:pt x="10349" y="21600"/>
                  </a:lnTo>
                  <a:lnTo>
                    <a:pt x="14270" y="12350"/>
                  </a:lnTo>
                  <a:lnTo>
                    <a:pt x="21600" y="13212"/>
                  </a:lnTo>
                  <a:lnTo>
                    <a:pt x="15922" y="8448"/>
                  </a:lnTo>
                  <a:lnTo>
                    <a:pt x="19505" y="0"/>
                  </a:lnTo>
                  <a:close/>
                </a:path>
              </a:pathLst>
            </a:custGeom>
            <a:solidFill>
              <a:srgbClr val="00446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34" name="Google Shape;683;p14"/>
            <p:cNvGrpSpPr/>
            <p:nvPr/>
          </p:nvGrpSpPr>
          <p:grpSpPr>
            <a:xfrm>
              <a:off x="7858854" y="3199276"/>
              <a:ext cx="309154" cy="227846"/>
              <a:chOff x="0" y="0"/>
              <a:chExt cx="309153" cy="227844"/>
            </a:xfrm>
          </p:grpSpPr>
          <p:sp>
            <p:nvSpPr>
              <p:cNvPr id="232" name="Google Shape;684;p14"/>
              <p:cNvSpPr/>
              <p:nvPr/>
            </p:nvSpPr>
            <p:spPr>
              <a:xfrm>
                <a:off x="-1" y="0"/>
                <a:ext cx="259780" cy="227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3" h="21600" fill="norm" stroke="1" extrusionOk="0">
                    <a:moveTo>
                      <a:pt x="10011" y="0"/>
                    </a:moveTo>
                    <a:cubicBezTo>
                      <a:pt x="9969" y="0"/>
                      <a:pt x="9925" y="0"/>
                      <a:pt x="9881" y="5"/>
                    </a:cubicBezTo>
                    <a:cubicBezTo>
                      <a:pt x="7104" y="230"/>
                      <a:pt x="8257" y="3090"/>
                      <a:pt x="8074" y="4729"/>
                    </a:cubicBezTo>
                    <a:cubicBezTo>
                      <a:pt x="8034" y="5067"/>
                      <a:pt x="7892" y="5203"/>
                      <a:pt x="7666" y="5203"/>
                    </a:cubicBezTo>
                    <a:cubicBezTo>
                      <a:pt x="6801" y="5203"/>
                      <a:pt x="4736" y="3153"/>
                      <a:pt x="2942" y="2671"/>
                    </a:cubicBezTo>
                    <a:cubicBezTo>
                      <a:pt x="2645" y="2590"/>
                      <a:pt x="2365" y="2552"/>
                      <a:pt x="2104" y="2552"/>
                    </a:cubicBezTo>
                    <a:cubicBezTo>
                      <a:pt x="373" y="2552"/>
                      <a:pt x="-523" y="4215"/>
                      <a:pt x="321" y="6464"/>
                    </a:cubicBezTo>
                    <a:cubicBezTo>
                      <a:pt x="1314" y="9100"/>
                      <a:pt x="6034" y="9246"/>
                      <a:pt x="5251" y="10727"/>
                    </a:cubicBezTo>
                    <a:cubicBezTo>
                      <a:pt x="4469" y="12207"/>
                      <a:pt x="950" y="11547"/>
                      <a:pt x="1928" y="14775"/>
                    </a:cubicBezTo>
                    <a:cubicBezTo>
                      <a:pt x="2283" y="15938"/>
                      <a:pt x="3320" y="16276"/>
                      <a:pt x="4536" y="16276"/>
                    </a:cubicBezTo>
                    <a:cubicBezTo>
                      <a:pt x="6208" y="16276"/>
                      <a:pt x="8216" y="15638"/>
                      <a:pt x="9244" y="15638"/>
                    </a:cubicBezTo>
                    <a:cubicBezTo>
                      <a:pt x="9582" y="15638"/>
                      <a:pt x="9816" y="15708"/>
                      <a:pt x="9891" y="15895"/>
                    </a:cubicBezTo>
                    <a:cubicBezTo>
                      <a:pt x="10372" y="17050"/>
                      <a:pt x="7706" y="19116"/>
                      <a:pt x="8009" y="20238"/>
                    </a:cubicBezTo>
                    <a:cubicBezTo>
                      <a:pt x="8203" y="20964"/>
                      <a:pt x="8606" y="21600"/>
                      <a:pt x="9937" y="21600"/>
                    </a:cubicBezTo>
                    <a:cubicBezTo>
                      <a:pt x="10656" y="21600"/>
                      <a:pt x="11645" y="21416"/>
                      <a:pt x="13015" y="20959"/>
                    </a:cubicBezTo>
                    <a:cubicBezTo>
                      <a:pt x="16933" y="19658"/>
                      <a:pt x="19953" y="16624"/>
                      <a:pt x="19953" y="16624"/>
                    </a:cubicBezTo>
                    <a:cubicBezTo>
                      <a:pt x="21077" y="14770"/>
                      <a:pt x="20055" y="4356"/>
                      <a:pt x="17341" y="4356"/>
                    </a:cubicBezTo>
                    <a:cubicBezTo>
                      <a:pt x="17241" y="4356"/>
                      <a:pt x="17136" y="4371"/>
                      <a:pt x="17029" y="4401"/>
                    </a:cubicBezTo>
                    <a:cubicBezTo>
                      <a:pt x="14085" y="5234"/>
                      <a:pt x="17094" y="8722"/>
                      <a:pt x="14846" y="9092"/>
                    </a:cubicBezTo>
                    <a:cubicBezTo>
                      <a:pt x="14802" y="9100"/>
                      <a:pt x="14762" y="9103"/>
                      <a:pt x="14723" y="9103"/>
                    </a:cubicBezTo>
                    <a:cubicBezTo>
                      <a:pt x="12641" y="9103"/>
                      <a:pt x="13061" y="0"/>
                      <a:pt x="10011" y="0"/>
                    </a:cubicBezTo>
                    <a:close/>
                  </a:path>
                </a:pathLst>
              </a:custGeom>
              <a:solidFill>
                <a:srgbClr val="F069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3" name="Google Shape;685;p14"/>
              <p:cNvSpPr/>
              <p:nvPr/>
            </p:nvSpPr>
            <p:spPr>
              <a:xfrm>
                <a:off x="115284" y="100885"/>
                <a:ext cx="193870" cy="105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538" y="0"/>
                    </a:moveTo>
                    <a:cubicBezTo>
                      <a:pt x="66" y="0"/>
                      <a:pt x="-247" y="1315"/>
                      <a:pt x="260" y="1811"/>
                    </a:cubicBezTo>
                    <a:cubicBezTo>
                      <a:pt x="6944" y="8367"/>
                      <a:pt x="13632" y="14918"/>
                      <a:pt x="20316" y="21480"/>
                    </a:cubicBezTo>
                    <a:cubicBezTo>
                      <a:pt x="20403" y="21562"/>
                      <a:pt x="20487" y="21600"/>
                      <a:pt x="20565" y="21600"/>
                    </a:cubicBezTo>
                    <a:cubicBezTo>
                      <a:pt x="21040" y="21600"/>
                      <a:pt x="21353" y="20285"/>
                      <a:pt x="20843" y="19789"/>
                    </a:cubicBezTo>
                    <a:cubicBezTo>
                      <a:pt x="14159" y="13233"/>
                      <a:pt x="7471" y="6682"/>
                      <a:pt x="784" y="120"/>
                    </a:cubicBezTo>
                    <a:cubicBezTo>
                      <a:pt x="700" y="38"/>
                      <a:pt x="616" y="0"/>
                      <a:pt x="538" y="0"/>
                    </a:cubicBez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35" name="Google Shape;686;p14"/>
            <p:cNvSpPr/>
            <p:nvPr/>
          </p:nvSpPr>
          <p:spPr>
            <a:xfrm>
              <a:off x="877096" y="2856517"/>
              <a:ext cx="286723" cy="26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9" y="3199"/>
                  </a:moveTo>
                  <a:lnTo>
                    <a:pt x="11402" y="7018"/>
                  </a:lnTo>
                  <a:lnTo>
                    <a:pt x="9093" y="6703"/>
                  </a:lnTo>
                  <a:lnTo>
                    <a:pt x="10619" y="3199"/>
                  </a:lnTo>
                  <a:close/>
                  <a:moveTo>
                    <a:pt x="2788" y="6900"/>
                  </a:moveTo>
                  <a:lnTo>
                    <a:pt x="7654" y="7564"/>
                  </a:lnTo>
                  <a:lnTo>
                    <a:pt x="6344" y="10575"/>
                  </a:lnTo>
                  <a:lnTo>
                    <a:pt x="2788" y="6900"/>
                  </a:lnTo>
                  <a:close/>
                  <a:moveTo>
                    <a:pt x="12635" y="8244"/>
                  </a:moveTo>
                  <a:lnTo>
                    <a:pt x="18730" y="9072"/>
                  </a:lnTo>
                  <a:lnTo>
                    <a:pt x="13509" y="12509"/>
                  </a:lnTo>
                  <a:lnTo>
                    <a:pt x="12635" y="8244"/>
                  </a:lnTo>
                  <a:close/>
                  <a:moveTo>
                    <a:pt x="8658" y="7700"/>
                  </a:moveTo>
                  <a:lnTo>
                    <a:pt x="11627" y="8104"/>
                  </a:lnTo>
                  <a:lnTo>
                    <a:pt x="12645" y="13079"/>
                  </a:lnTo>
                  <a:lnTo>
                    <a:pt x="10276" y="14635"/>
                  </a:lnTo>
                  <a:lnTo>
                    <a:pt x="7079" y="11333"/>
                  </a:lnTo>
                  <a:lnTo>
                    <a:pt x="8658" y="7700"/>
                  </a:lnTo>
                  <a:close/>
                  <a:moveTo>
                    <a:pt x="12863" y="14158"/>
                  </a:moveTo>
                  <a:lnTo>
                    <a:pt x="13685" y="18161"/>
                  </a:lnTo>
                  <a:lnTo>
                    <a:pt x="10997" y="15386"/>
                  </a:lnTo>
                  <a:lnTo>
                    <a:pt x="12863" y="14158"/>
                  </a:lnTo>
                  <a:close/>
                  <a:moveTo>
                    <a:pt x="6646" y="12329"/>
                  </a:moveTo>
                  <a:lnTo>
                    <a:pt x="9422" y="15200"/>
                  </a:lnTo>
                  <a:lnTo>
                    <a:pt x="3784" y="18908"/>
                  </a:lnTo>
                  <a:lnTo>
                    <a:pt x="6646" y="12329"/>
                  </a:lnTo>
                  <a:close/>
                  <a:moveTo>
                    <a:pt x="10943" y="0"/>
                  </a:moveTo>
                  <a:lnTo>
                    <a:pt x="8087" y="6568"/>
                  </a:lnTo>
                  <a:lnTo>
                    <a:pt x="0" y="5464"/>
                  </a:lnTo>
                  <a:lnTo>
                    <a:pt x="5911" y="11571"/>
                  </a:lnTo>
                  <a:lnTo>
                    <a:pt x="1547" y="21600"/>
                  </a:lnTo>
                  <a:lnTo>
                    <a:pt x="10146" y="15948"/>
                  </a:lnTo>
                  <a:lnTo>
                    <a:pt x="15309" y="21281"/>
                  </a:lnTo>
                  <a:lnTo>
                    <a:pt x="13731" y="13586"/>
                  </a:lnTo>
                  <a:lnTo>
                    <a:pt x="21600" y="8410"/>
                  </a:lnTo>
                  <a:lnTo>
                    <a:pt x="12412" y="7158"/>
                  </a:lnTo>
                  <a:lnTo>
                    <a:pt x="10943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43" name="Google Shape;687;p14"/>
            <p:cNvGrpSpPr/>
            <p:nvPr/>
          </p:nvGrpSpPr>
          <p:grpSpPr>
            <a:xfrm>
              <a:off x="808475" y="2050062"/>
              <a:ext cx="495653" cy="549793"/>
              <a:chOff x="26" y="0"/>
              <a:chExt cx="495651" cy="549792"/>
            </a:xfrm>
          </p:grpSpPr>
          <p:sp>
            <p:nvSpPr>
              <p:cNvPr id="236" name="Google Shape;688;p14"/>
              <p:cNvSpPr/>
              <p:nvPr/>
            </p:nvSpPr>
            <p:spPr>
              <a:xfrm>
                <a:off x="286323" y="-1"/>
                <a:ext cx="209356" cy="228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741" y="9698"/>
                    </a:lnTo>
                    <a:lnTo>
                      <a:pt x="0" y="16909"/>
                    </a:lnTo>
                    <a:lnTo>
                      <a:pt x="6846" y="16932"/>
                    </a:lnTo>
                    <a:lnTo>
                      <a:pt x="6497" y="21600"/>
                    </a:lnTo>
                    <a:lnTo>
                      <a:pt x="14216" y="195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C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7" name="Google Shape;689;p14"/>
              <p:cNvSpPr/>
              <p:nvPr/>
            </p:nvSpPr>
            <p:spPr>
              <a:xfrm>
                <a:off x="386810" y="-1"/>
                <a:ext cx="108869" cy="11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0441"/>
                    </a:lnTo>
                    <a:lnTo>
                      <a:pt x="137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8" name="Google Shape;690;p14"/>
              <p:cNvSpPr/>
              <p:nvPr/>
            </p:nvSpPr>
            <p:spPr>
              <a:xfrm>
                <a:off x="57546" y="102801"/>
                <a:ext cx="366565" cy="37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04" y="0"/>
                    </a:moveTo>
                    <a:lnTo>
                      <a:pt x="13565" y="386"/>
                    </a:lnTo>
                    <a:lnTo>
                      <a:pt x="0" y="15859"/>
                    </a:lnTo>
                    <a:lnTo>
                      <a:pt x="7232" y="21600"/>
                    </a:lnTo>
                    <a:lnTo>
                      <a:pt x="21600" y="5964"/>
                    </a:lnTo>
                    <a:lnTo>
                      <a:pt x="13904" y="0"/>
                    </a:lnTo>
                    <a:close/>
                  </a:path>
                </a:pathLst>
              </a:custGeom>
              <a:solidFill>
                <a:srgbClr val="4A47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9" name="Google Shape;691;p14"/>
              <p:cNvSpPr/>
              <p:nvPr/>
            </p:nvSpPr>
            <p:spPr>
              <a:xfrm>
                <a:off x="94234" y="174927"/>
                <a:ext cx="196879" cy="221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49" y="0"/>
                    </a:moveTo>
                    <a:lnTo>
                      <a:pt x="0" y="20780"/>
                    </a:lnTo>
                    <a:lnTo>
                      <a:pt x="1051" y="21600"/>
                    </a:lnTo>
                    <a:lnTo>
                      <a:pt x="21600" y="822"/>
                    </a:lnTo>
                    <a:lnTo>
                      <a:pt x="20549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0" name="Google Shape;692;p14"/>
              <p:cNvSpPr/>
              <p:nvPr/>
            </p:nvSpPr>
            <p:spPr>
              <a:xfrm>
                <a:off x="158086" y="224785"/>
                <a:ext cx="196054" cy="223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36" y="0"/>
                    </a:moveTo>
                    <a:lnTo>
                      <a:pt x="0" y="20793"/>
                    </a:lnTo>
                    <a:lnTo>
                      <a:pt x="1061" y="21600"/>
                    </a:lnTo>
                    <a:lnTo>
                      <a:pt x="21600" y="807"/>
                    </a:lnTo>
                    <a:lnTo>
                      <a:pt x="20536" y="0"/>
                    </a:ln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1" name="Google Shape;693;p14"/>
              <p:cNvSpPr/>
              <p:nvPr/>
            </p:nvSpPr>
            <p:spPr>
              <a:xfrm>
                <a:off x="37745" y="362679"/>
                <a:ext cx="165973" cy="14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2" h="21600" fill="norm" stroke="1" extrusionOk="0">
                    <a:moveTo>
                      <a:pt x="2329" y="0"/>
                    </a:moveTo>
                    <a:cubicBezTo>
                      <a:pt x="1655" y="0"/>
                      <a:pt x="985" y="352"/>
                      <a:pt x="526" y="1028"/>
                    </a:cubicBezTo>
                    <a:cubicBezTo>
                      <a:pt x="-289" y="2230"/>
                      <a:pt x="-141" y="3990"/>
                      <a:pt x="857" y="4969"/>
                    </a:cubicBezTo>
                    <a:lnTo>
                      <a:pt x="17220" y="20969"/>
                    </a:lnTo>
                    <a:cubicBezTo>
                      <a:pt x="17655" y="21394"/>
                      <a:pt x="18177" y="21600"/>
                      <a:pt x="18693" y="21600"/>
                    </a:cubicBezTo>
                    <a:cubicBezTo>
                      <a:pt x="19370" y="21600"/>
                      <a:pt x="20041" y="21248"/>
                      <a:pt x="20499" y="20572"/>
                    </a:cubicBezTo>
                    <a:cubicBezTo>
                      <a:pt x="21311" y="19370"/>
                      <a:pt x="21159" y="17610"/>
                      <a:pt x="20165" y="16631"/>
                    </a:cubicBezTo>
                    <a:lnTo>
                      <a:pt x="3802" y="631"/>
                    </a:lnTo>
                    <a:cubicBezTo>
                      <a:pt x="3371" y="206"/>
                      <a:pt x="2848" y="0"/>
                      <a:pt x="2329" y="0"/>
                    </a:cubicBezTo>
                    <a:close/>
                  </a:path>
                </a:pathLst>
              </a:custGeom>
              <a:solidFill>
                <a:srgbClr val="0044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42" name="Google Shape;694;p14"/>
              <p:cNvSpPr/>
              <p:nvPr/>
            </p:nvSpPr>
            <p:spPr>
              <a:xfrm>
                <a:off x="26" y="381515"/>
                <a:ext cx="180410" cy="168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03" y="0"/>
                    </a:moveTo>
                    <a:lnTo>
                      <a:pt x="0" y="8742"/>
                    </a:lnTo>
                    <a:lnTo>
                      <a:pt x="14442" y="21600"/>
                    </a:lnTo>
                    <a:lnTo>
                      <a:pt x="21600" y="12946"/>
                    </a:ln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FCAE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44" name="Google Shape;695;p14"/>
            <p:cNvSpPr/>
            <p:nvPr/>
          </p:nvSpPr>
          <p:spPr>
            <a:xfrm>
              <a:off x="7915133" y="2350330"/>
              <a:ext cx="192168" cy="20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2" y="0"/>
                  </a:moveTo>
                  <a:lnTo>
                    <a:pt x="11244" y="4606"/>
                  </a:lnTo>
                  <a:lnTo>
                    <a:pt x="6077" y="368"/>
                  </a:lnTo>
                  <a:lnTo>
                    <a:pt x="7386" y="6666"/>
                  </a:lnTo>
                  <a:lnTo>
                    <a:pt x="0" y="10612"/>
                  </a:lnTo>
                  <a:lnTo>
                    <a:pt x="8409" y="11581"/>
                  </a:lnTo>
                  <a:lnTo>
                    <a:pt x="10490" y="21600"/>
                  </a:lnTo>
                  <a:lnTo>
                    <a:pt x="14534" y="12289"/>
                  </a:lnTo>
                  <a:lnTo>
                    <a:pt x="21600" y="13103"/>
                  </a:lnTo>
                  <a:lnTo>
                    <a:pt x="16130" y="8616"/>
                  </a:lnTo>
                  <a:lnTo>
                    <a:pt x="19872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54" name="Google Shape;696;p14"/>
            <p:cNvGrpSpPr/>
            <p:nvPr/>
          </p:nvGrpSpPr>
          <p:grpSpPr>
            <a:xfrm>
              <a:off x="-1" y="0"/>
              <a:ext cx="2383907" cy="2383769"/>
              <a:chOff x="0" y="0"/>
              <a:chExt cx="2383906" cy="2383768"/>
            </a:xfrm>
          </p:grpSpPr>
          <p:grpSp>
            <p:nvGrpSpPr>
              <p:cNvPr id="247" name="Google Shape;697;p14"/>
              <p:cNvGrpSpPr/>
              <p:nvPr/>
            </p:nvGrpSpPr>
            <p:grpSpPr>
              <a:xfrm>
                <a:off x="-1" y="0"/>
                <a:ext cx="2383907" cy="2383769"/>
                <a:chOff x="0" y="0"/>
                <a:chExt cx="2383906" cy="2383768"/>
              </a:xfrm>
            </p:grpSpPr>
            <p:sp>
              <p:nvSpPr>
                <p:cNvPr id="245" name="Google Shape;698;p14"/>
                <p:cNvSpPr/>
                <p:nvPr/>
              </p:nvSpPr>
              <p:spPr>
                <a:xfrm rot="2699623">
                  <a:off x="1292898" y="2021715"/>
                  <a:ext cx="28885" cy="400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67" h="21600" fill="norm" stroke="1" extrusionOk="0">
                      <a:moveTo>
                        <a:pt x="4002" y="0"/>
                      </a:moveTo>
                      <a:cubicBezTo>
                        <a:pt x="3303" y="0"/>
                        <a:pt x="2604" y="139"/>
                        <a:pt x="1972" y="418"/>
                      </a:cubicBezTo>
                      <a:cubicBezTo>
                        <a:pt x="75" y="1253"/>
                        <a:pt x="-574" y="3115"/>
                        <a:pt x="558" y="4571"/>
                      </a:cubicBezTo>
                      <a:cubicBezTo>
                        <a:pt x="4618" y="9812"/>
                        <a:pt x="8812" y="15016"/>
                        <a:pt x="13105" y="20182"/>
                      </a:cubicBezTo>
                      <a:cubicBezTo>
                        <a:pt x="13887" y="21094"/>
                        <a:pt x="15185" y="21600"/>
                        <a:pt x="16500" y="21600"/>
                      </a:cubicBezTo>
                      <a:cubicBezTo>
                        <a:pt x="17215" y="21600"/>
                        <a:pt x="17964" y="21435"/>
                        <a:pt x="18596" y="21132"/>
                      </a:cubicBezTo>
                      <a:cubicBezTo>
                        <a:pt x="20477" y="20245"/>
                        <a:pt x="21026" y="18371"/>
                        <a:pt x="19844" y="16953"/>
                      </a:cubicBezTo>
                      <a:cubicBezTo>
                        <a:pt x="15601" y="11864"/>
                        <a:pt x="11457" y="6685"/>
                        <a:pt x="7414" y="1494"/>
                      </a:cubicBezTo>
                      <a:cubicBezTo>
                        <a:pt x="6681" y="532"/>
                        <a:pt x="5350" y="0"/>
                        <a:pt x="4002" y="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46" name="Google Shape;699;p14"/>
                <p:cNvSpPr/>
                <p:nvPr/>
              </p:nvSpPr>
              <p:spPr>
                <a:xfrm rot="2699623">
                  <a:off x="127745" y="570463"/>
                  <a:ext cx="2128416" cy="12428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600" fill="norm" stroke="1" extrusionOk="0">
                      <a:moveTo>
                        <a:pt x="9772" y="0"/>
                      </a:moveTo>
                      <a:cubicBezTo>
                        <a:pt x="9766" y="0"/>
                        <a:pt x="9761" y="2"/>
                        <a:pt x="9755" y="4"/>
                      </a:cubicBezTo>
                      <a:cubicBezTo>
                        <a:pt x="9535" y="119"/>
                        <a:pt x="9313" y="242"/>
                        <a:pt x="9095" y="369"/>
                      </a:cubicBezTo>
                      <a:cubicBezTo>
                        <a:pt x="9065" y="387"/>
                        <a:pt x="9049" y="443"/>
                        <a:pt x="9059" y="494"/>
                      </a:cubicBezTo>
                      <a:cubicBezTo>
                        <a:pt x="9068" y="535"/>
                        <a:pt x="9089" y="560"/>
                        <a:pt x="9113" y="560"/>
                      </a:cubicBezTo>
                      <a:cubicBezTo>
                        <a:pt x="9119" y="560"/>
                        <a:pt x="9126" y="558"/>
                        <a:pt x="9132" y="554"/>
                      </a:cubicBezTo>
                      <a:cubicBezTo>
                        <a:pt x="9349" y="427"/>
                        <a:pt x="9569" y="305"/>
                        <a:pt x="9789" y="191"/>
                      </a:cubicBezTo>
                      <a:cubicBezTo>
                        <a:pt x="9818" y="176"/>
                        <a:pt x="9836" y="121"/>
                        <a:pt x="9827" y="69"/>
                      </a:cubicBezTo>
                      <a:cubicBezTo>
                        <a:pt x="9819" y="27"/>
                        <a:pt x="9796" y="0"/>
                        <a:pt x="9772" y="0"/>
                      </a:cubicBezTo>
                      <a:close/>
                      <a:moveTo>
                        <a:pt x="8463" y="767"/>
                      </a:moveTo>
                      <a:cubicBezTo>
                        <a:pt x="8456" y="767"/>
                        <a:pt x="8449" y="769"/>
                        <a:pt x="8442" y="773"/>
                      </a:cubicBezTo>
                      <a:cubicBezTo>
                        <a:pt x="8227" y="915"/>
                        <a:pt x="8010" y="1064"/>
                        <a:pt x="7799" y="1217"/>
                      </a:cubicBezTo>
                      <a:cubicBezTo>
                        <a:pt x="7770" y="1238"/>
                        <a:pt x="7756" y="1296"/>
                        <a:pt x="7768" y="1346"/>
                      </a:cubicBezTo>
                      <a:cubicBezTo>
                        <a:pt x="7778" y="1383"/>
                        <a:pt x="7799" y="1406"/>
                        <a:pt x="7821" y="1406"/>
                      </a:cubicBezTo>
                      <a:cubicBezTo>
                        <a:pt x="7828" y="1406"/>
                        <a:pt x="7836" y="1403"/>
                        <a:pt x="7843" y="1397"/>
                      </a:cubicBezTo>
                      <a:cubicBezTo>
                        <a:pt x="8053" y="1245"/>
                        <a:pt x="8269" y="1097"/>
                        <a:pt x="8483" y="957"/>
                      </a:cubicBezTo>
                      <a:cubicBezTo>
                        <a:pt x="8512" y="937"/>
                        <a:pt x="8527" y="881"/>
                        <a:pt x="8516" y="830"/>
                      </a:cubicBezTo>
                      <a:cubicBezTo>
                        <a:pt x="8507" y="791"/>
                        <a:pt x="8486" y="767"/>
                        <a:pt x="8463" y="767"/>
                      </a:cubicBezTo>
                      <a:close/>
                      <a:moveTo>
                        <a:pt x="7189" y="1690"/>
                      </a:moveTo>
                      <a:cubicBezTo>
                        <a:pt x="7181" y="1690"/>
                        <a:pt x="7173" y="1693"/>
                        <a:pt x="7165" y="1699"/>
                      </a:cubicBezTo>
                      <a:cubicBezTo>
                        <a:pt x="6956" y="1864"/>
                        <a:pt x="6747" y="2039"/>
                        <a:pt x="6541" y="2217"/>
                      </a:cubicBezTo>
                      <a:cubicBezTo>
                        <a:pt x="6512" y="2242"/>
                        <a:pt x="6502" y="2301"/>
                        <a:pt x="6516" y="2349"/>
                      </a:cubicBezTo>
                      <a:cubicBezTo>
                        <a:pt x="6526" y="2384"/>
                        <a:pt x="6546" y="2403"/>
                        <a:pt x="6567" y="2403"/>
                      </a:cubicBezTo>
                      <a:cubicBezTo>
                        <a:pt x="6575" y="2403"/>
                        <a:pt x="6584" y="2400"/>
                        <a:pt x="6592" y="2393"/>
                      </a:cubicBezTo>
                      <a:cubicBezTo>
                        <a:pt x="6797" y="2215"/>
                        <a:pt x="7006" y="2041"/>
                        <a:pt x="7213" y="1877"/>
                      </a:cubicBezTo>
                      <a:cubicBezTo>
                        <a:pt x="7242" y="1853"/>
                        <a:pt x="7254" y="1795"/>
                        <a:pt x="7241" y="1746"/>
                      </a:cubicBezTo>
                      <a:cubicBezTo>
                        <a:pt x="7231" y="1711"/>
                        <a:pt x="7210" y="1690"/>
                        <a:pt x="7189" y="1690"/>
                      </a:cubicBezTo>
                      <a:close/>
                      <a:moveTo>
                        <a:pt x="19739" y="3063"/>
                      </a:moveTo>
                      <a:cubicBezTo>
                        <a:pt x="19709" y="3063"/>
                        <a:pt x="19681" y="3104"/>
                        <a:pt x="19680" y="3157"/>
                      </a:cubicBezTo>
                      <a:cubicBezTo>
                        <a:pt x="19679" y="3211"/>
                        <a:pt x="19703" y="3257"/>
                        <a:pt x="19735" y="3259"/>
                      </a:cubicBezTo>
                      <a:cubicBezTo>
                        <a:pt x="19808" y="3263"/>
                        <a:pt x="19881" y="3273"/>
                        <a:pt x="19954" y="3288"/>
                      </a:cubicBezTo>
                      <a:cubicBezTo>
                        <a:pt x="20112" y="3322"/>
                        <a:pt x="20261" y="3379"/>
                        <a:pt x="20396" y="3460"/>
                      </a:cubicBezTo>
                      <a:cubicBezTo>
                        <a:pt x="20403" y="3464"/>
                        <a:pt x="20409" y="3466"/>
                        <a:pt x="20415" y="3466"/>
                      </a:cubicBezTo>
                      <a:cubicBezTo>
                        <a:pt x="20439" y="3466"/>
                        <a:pt x="20461" y="3439"/>
                        <a:pt x="20470" y="3400"/>
                      </a:cubicBezTo>
                      <a:cubicBezTo>
                        <a:pt x="20480" y="3349"/>
                        <a:pt x="20464" y="3293"/>
                        <a:pt x="20434" y="3275"/>
                      </a:cubicBezTo>
                      <a:cubicBezTo>
                        <a:pt x="20291" y="3190"/>
                        <a:pt x="20134" y="3129"/>
                        <a:pt x="19968" y="3094"/>
                      </a:cubicBezTo>
                      <a:cubicBezTo>
                        <a:pt x="19892" y="3077"/>
                        <a:pt x="19815" y="3068"/>
                        <a:pt x="19739" y="3063"/>
                      </a:cubicBezTo>
                      <a:close/>
                      <a:moveTo>
                        <a:pt x="5955" y="2761"/>
                      </a:moveTo>
                      <a:cubicBezTo>
                        <a:pt x="5946" y="2761"/>
                        <a:pt x="5936" y="2765"/>
                        <a:pt x="5927" y="2773"/>
                      </a:cubicBezTo>
                      <a:cubicBezTo>
                        <a:pt x="5728" y="2962"/>
                        <a:pt x="5525" y="3161"/>
                        <a:pt x="5326" y="3365"/>
                      </a:cubicBezTo>
                      <a:cubicBezTo>
                        <a:pt x="5299" y="3393"/>
                        <a:pt x="5290" y="3453"/>
                        <a:pt x="5306" y="3499"/>
                      </a:cubicBezTo>
                      <a:cubicBezTo>
                        <a:pt x="5317" y="3530"/>
                        <a:pt x="5336" y="3547"/>
                        <a:pt x="5355" y="3547"/>
                      </a:cubicBezTo>
                      <a:cubicBezTo>
                        <a:pt x="5365" y="3547"/>
                        <a:pt x="5375" y="3543"/>
                        <a:pt x="5385" y="3533"/>
                      </a:cubicBezTo>
                      <a:cubicBezTo>
                        <a:pt x="5583" y="3330"/>
                        <a:pt x="5784" y="3133"/>
                        <a:pt x="5983" y="2945"/>
                      </a:cubicBezTo>
                      <a:cubicBezTo>
                        <a:pt x="6010" y="2919"/>
                        <a:pt x="6020" y="2859"/>
                        <a:pt x="6005" y="2812"/>
                      </a:cubicBezTo>
                      <a:cubicBezTo>
                        <a:pt x="5995" y="2780"/>
                        <a:pt x="5975" y="2761"/>
                        <a:pt x="5955" y="2761"/>
                      </a:cubicBezTo>
                      <a:close/>
                      <a:moveTo>
                        <a:pt x="19050" y="3173"/>
                      </a:moveTo>
                      <a:cubicBezTo>
                        <a:pt x="19046" y="3173"/>
                        <a:pt x="19042" y="3174"/>
                        <a:pt x="19038" y="3175"/>
                      </a:cubicBezTo>
                      <a:cubicBezTo>
                        <a:pt x="18814" y="3261"/>
                        <a:pt x="18591" y="3393"/>
                        <a:pt x="18374" y="3570"/>
                      </a:cubicBezTo>
                      <a:cubicBezTo>
                        <a:pt x="18345" y="3593"/>
                        <a:pt x="18333" y="3651"/>
                        <a:pt x="18347" y="3700"/>
                      </a:cubicBezTo>
                      <a:cubicBezTo>
                        <a:pt x="18356" y="3735"/>
                        <a:pt x="18377" y="3756"/>
                        <a:pt x="18398" y="3756"/>
                      </a:cubicBezTo>
                      <a:cubicBezTo>
                        <a:pt x="18406" y="3756"/>
                        <a:pt x="18415" y="3753"/>
                        <a:pt x="18423" y="3747"/>
                      </a:cubicBezTo>
                      <a:cubicBezTo>
                        <a:pt x="18632" y="3577"/>
                        <a:pt x="18847" y="3448"/>
                        <a:pt x="19063" y="3366"/>
                      </a:cubicBezTo>
                      <a:cubicBezTo>
                        <a:pt x="19094" y="3354"/>
                        <a:pt x="19113" y="3302"/>
                        <a:pt x="19106" y="3250"/>
                      </a:cubicBezTo>
                      <a:cubicBezTo>
                        <a:pt x="19100" y="3204"/>
                        <a:pt x="19077" y="3173"/>
                        <a:pt x="19050" y="3173"/>
                      </a:cubicBezTo>
                      <a:close/>
                      <a:moveTo>
                        <a:pt x="4768" y="3977"/>
                      </a:moveTo>
                      <a:cubicBezTo>
                        <a:pt x="4757" y="3977"/>
                        <a:pt x="4747" y="3982"/>
                        <a:pt x="4737" y="3993"/>
                      </a:cubicBezTo>
                      <a:cubicBezTo>
                        <a:pt x="4545" y="4206"/>
                        <a:pt x="4351" y="4428"/>
                        <a:pt x="4161" y="4655"/>
                      </a:cubicBezTo>
                      <a:cubicBezTo>
                        <a:pt x="4135" y="4685"/>
                        <a:pt x="4129" y="4746"/>
                        <a:pt x="4146" y="4791"/>
                      </a:cubicBezTo>
                      <a:cubicBezTo>
                        <a:pt x="4158" y="4817"/>
                        <a:pt x="4175" y="4832"/>
                        <a:pt x="4193" y="4832"/>
                      </a:cubicBezTo>
                      <a:cubicBezTo>
                        <a:pt x="4205" y="4832"/>
                        <a:pt x="4216" y="4827"/>
                        <a:pt x="4226" y="4815"/>
                      </a:cubicBezTo>
                      <a:cubicBezTo>
                        <a:pt x="4415" y="4589"/>
                        <a:pt x="4608" y="4368"/>
                        <a:pt x="4799" y="4157"/>
                      </a:cubicBezTo>
                      <a:cubicBezTo>
                        <a:pt x="4825" y="4128"/>
                        <a:pt x="4833" y="4067"/>
                        <a:pt x="4816" y="4021"/>
                      </a:cubicBezTo>
                      <a:cubicBezTo>
                        <a:pt x="4805" y="3993"/>
                        <a:pt x="4787" y="3977"/>
                        <a:pt x="4768" y="3977"/>
                      </a:cubicBezTo>
                      <a:close/>
                      <a:moveTo>
                        <a:pt x="21002" y="3877"/>
                      </a:moveTo>
                      <a:cubicBezTo>
                        <a:pt x="20987" y="3877"/>
                        <a:pt x="20973" y="3887"/>
                        <a:pt x="20962" y="3906"/>
                      </a:cubicBezTo>
                      <a:cubicBezTo>
                        <a:pt x="20940" y="3945"/>
                        <a:pt x="20940" y="4007"/>
                        <a:pt x="20963" y="4044"/>
                      </a:cubicBezTo>
                      <a:cubicBezTo>
                        <a:pt x="21117" y="4301"/>
                        <a:pt x="21238" y="4620"/>
                        <a:pt x="21325" y="4995"/>
                      </a:cubicBezTo>
                      <a:cubicBezTo>
                        <a:pt x="21334" y="5033"/>
                        <a:pt x="21356" y="5056"/>
                        <a:pt x="21379" y="5056"/>
                      </a:cubicBezTo>
                      <a:cubicBezTo>
                        <a:pt x="21385" y="5056"/>
                        <a:pt x="21393" y="5054"/>
                        <a:pt x="21400" y="5050"/>
                      </a:cubicBezTo>
                      <a:cubicBezTo>
                        <a:pt x="21429" y="5030"/>
                        <a:pt x="21443" y="4972"/>
                        <a:pt x="21431" y="4923"/>
                      </a:cubicBezTo>
                      <a:cubicBezTo>
                        <a:pt x="21339" y="4522"/>
                        <a:pt x="21208" y="4180"/>
                        <a:pt x="21042" y="3904"/>
                      </a:cubicBezTo>
                      <a:cubicBezTo>
                        <a:pt x="21031" y="3886"/>
                        <a:pt x="21017" y="3877"/>
                        <a:pt x="21002" y="3877"/>
                      </a:cubicBezTo>
                      <a:close/>
                      <a:moveTo>
                        <a:pt x="17808" y="4173"/>
                      </a:moveTo>
                      <a:cubicBezTo>
                        <a:pt x="17796" y="4173"/>
                        <a:pt x="17784" y="4180"/>
                        <a:pt x="17774" y="4193"/>
                      </a:cubicBezTo>
                      <a:cubicBezTo>
                        <a:pt x="17588" y="4432"/>
                        <a:pt x="17412" y="4702"/>
                        <a:pt x="17253" y="4999"/>
                      </a:cubicBezTo>
                      <a:cubicBezTo>
                        <a:pt x="17232" y="5038"/>
                        <a:pt x="17233" y="5100"/>
                        <a:pt x="17257" y="5137"/>
                      </a:cubicBezTo>
                      <a:cubicBezTo>
                        <a:pt x="17268" y="5154"/>
                        <a:pt x="17281" y="5163"/>
                        <a:pt x="17295" y="5163"/>
                      </a:cubicBezTo>
                      <a:cubicBezTo>
                        <a:pt x="17311" y="5163"/>
                        <a:pt x="17326" y="5152"/>
                        <a:pt x="17338" y="5132"/>
                      </a:cubicBezTo>
                      <a:cubicBezTo>
                        <a:pt x="17492" y="4844"/>
                        <a:pt x="17662" y="4581"/>
                        <a:pt x="17842" y="4350"/>
                      </a:cubicBezTo>
                      <a:cubicBezTo>
                        <a:pt x="17867" y="4317"/>
                        <a:pt x="17872" y="4256"/>
                        <a:pt x="17853" y="4213"/>
                      </a:cubicBezTo>
                      <a:cubicBezTo>
                        <a:pt x="17842" y="4187"/>
                        <a:pt x="17825" y="4173"/>
                        <a:pt x="17808" y="4173"/>
                      </a:cubicBezTo>
                      <a:close/>
                      <a:moveTo>
                        <a:pt x="3633" y="5332"/>
                      </a:moveTo>
                      <a:cubicBezTo>
                        <a:pt x="3621" y="5332"/>
                        <a:pt x="3609" y="5338"/>
                        <a:pt x="3599" y="5351"/>
                      </a:cubicBezTo>
                      <a:cubicBezTo>
                        <a:pt x="3415" y="5587"/>
                        <a:pt x="3231" y="5833"/>
                        <a:pt x="3051" y="6080"/>
                      </a:cubicBezTo>
                      <a:cubicBezTo>
                        <a:pt x="3026" y="6114"/>
                        <a:pt x="3023" y="6176"/>
                        <a:pt x="3042" y="6218"/>
                      </a:cubicBezTo>
                      <a:cubicBezTo>
                        <a:pt x="3053" y="6241"/>
                        <a:pt x="3070" y="6254"/>
                        <a:pt x="3087" y="6254"/>
                      </a:cubicBezTo>
                      <a:cubicBezTo>
                        <a:pt x="3099" y="6254"/>
                        <a:pt x="3112" y="6247"/>
                        <a:pt x="3123" y="6233"/>
                      </a:cubicBezTo>
                      <a:cubicBezTo>
                        <a:pt x="3301" y="5986"/>
                        <a:pt x="3485" y="5742"/>
                        <a:pt x="3667" y="5508"/>
                      </a:cubicBezTo>
                      <a:cubicBezTo>
                        <a:pt x="3692" y="5475"/>
                        <a:pt x="3698" y="5414"/>
                        <a:pt x="3679" y="5370"/>
                      </a:cubicBezTo>
                      <a:cubicBezTo>
                        <a:pt x="3667" y="5345"/>
                        <a:pt x="3650" y="5332"/>
                        <a:pt x="3633" y="5332"/>
                      </a:cubicBezTo>
                      <a:close/>
                      <a:moveTo>
                        <a:pt x="16875" y="5907"/>
                      </a:moveTo>
                      <a:cubicBezTo>
                        <a:pt x="16856" y="5907"/>
                        <a:pt x="16838" y="5923"/>
                        <a:pt x="16827" y="5952"/>
                      </a:cubicBezTo>
                      <a:cubicBezTo>
                        <a:pt x="16787" y="6061"/>
                        <a:pt x="16749" y="6170"/>
                        <a:pt x="16714" y="6282"/>
                      </a:cubicBezTo>
                      <a:cubicBezTo>
                        <a:pt x="16638" y="6517"/>
                        <a:pt x="16569" y="6765"/>
                        <a:pt x="16507" y="7020"/>
                      </a:cubicBezTo>
                      <a:cubicBezTo>
                        <a:pt x="16495" y="7070"/>
                        <a:pt x="16509" y="7127"/>
                        <a:pt x="16538" y="7148"/>
                      </a:cubicBezTo>
                      <a:cubicBezTo>
                        <a:pt x="16545" y="7153"/>
                        <a:pt x="16553" y="7156"/>
                        <a:pt x="16560" y="7156"/>
                      </a:cubicBezTo>
                      <a:cubicBezTo>
                        <a:pt x="16582" y="7156"/>
                        <a:pt x="16603" y="7133"/>
                        <a:pt x="16612" y="7096"/>
                      </a:cubicBezTo>
                      <a:cubicBezTo>
                        <a:pt x="16673" y="6847"/>
                        <a:pt x="16740" y="6605"/>
                        <a:pt x="16814" y="6376"/>
                      </a:cubicBezTo>
                      <a:cubicBezTo>
                        <a:pt x="16848" y="6268"/>
                        <a:pt x="16885" y="6161"/>
                        <a:pt x="16923" y="6057"/>
                      </a:cubicBezTo>
                      <a:cubicBezTo>
                        <a:pt x="16940" y="6011"/>
                        <a:pt x="16932" y="5951"/>
                        <a:pt x="16906" y="5922"/>
                      </a:cubicBezTo>
                      <a:cubicBezTo>
                        <a:pt x="16896" y="5912"/>
                        <a:pt x="16886" y="5907"/>
                        <a:pt x="16875" y="5907"/>
                      </a:cubicBezTo>
                      <a:close/>
                      <a:moveTo>
                        <a:pt x="21529" y="6012"/>
                      </a:moveTo>
                      <a:cubicBezTo>
                        <a:pt x="21528" y="6012"/>
                        <a:pt x="21526" y="6012"/>
                        <a:pt x="21525" y="6012"/>
                      </a:cubicBezTo>
                      <a:cubicBezTo>
                        <a:pt x="21494" y="6016"/>
                        <a:pt x="21470" y="6064"/>
                        <a:pt x="21473" y="6118"/>
                      </a:cubicBezTo>
                      <a:cubicBezTo>
                        <a:pt x="21481" y="6265"/>
                        <a:pt x="21485" y="6419"/>
                        <a:pt x="21485" y="6576"/>
                      </a:cubicBezTo>
                      <a:cubicBezTo>
                        <a:pt x="21485" y="6806"/>
                        <a:pt x="21477" y="7043"/>
                        <a:pt x="21460" y="7282"/>
                      </a:cubicBezTo>
                      <a:cubicBezTo>
                        <a:pt x="21457" y="7335"/>
                        <a:pt x="21479" y="7384"/>
                        <a:pt x="21511" y="7390"/>
                      </a:cubicBezTo>
                      <a:cubicBezTo>
                        <a:pt x="21513" y="7391"/>
                        <a:pt x="21515" y="7391"/>
                        <a:pt x="21517" y="7391"/>
                      </a:cubicBezTo>
                      <a:cubicBezTo>
                        <a:pt x="21546" y="7391"/>
                        <a:pt x="21571" y="7354"/>
                        <a:pt x="21574" y="7303"/>
                      </a:cubicBezTo>
                      <a:cubicBezTo>
                        <a:pt x="21591" y="7057"/>
                        <a:pt x="21599" y="6813"/>
                        <a:pt x="21599" y="6576"/>
                      </a:cubicBezTo>
                      <a:cubicBezTo>
                        <a:pt x="21599" y="6414"/>
                        <a:pt x="21595" y="6254"/>
                        <a:pt x="21587" y="6101"/>
                      </a:cubicBezTo>
                      <a:cubicBezTo>
                        <a:pt x="21584" y="6049"/>
                        <a:pt x="21558" y="6012"/>
                        <a:pt x="21529" y="6012"/>
                      </a:cubicBezTo>
                      <a:close/>
                      <a:moveTo>
                        <a:pt x="2556" y="6819"/>
                      </a:moveTo>
                      <a:cubicBezTo>
                        <a:pt x="2543" y="6819"/>
                        <a:pt x="2529" y="6827"/>
                        <a:pt x="2518" y="6843"/>
                      </a:cubicBezTo>
                      <a:cubicBezTo>
                        <a:pt x="2436" y="6965"/>
                        <a:pt x="2353" y="7090"/>
                        <a:pt x="2272" y="7214"/>
                      </a:cubicBezTo>
                      <a:cubicBezTo>
                        <a:pt x="2182" y="7354"/>
                        <a:pt x="2092" y="7495"/>
                        <a:pt x="2003" y="7638"/>
                      </a:cubicBezTo>
                      <a:cubicBezTo>
                        <a:pt x="1980" y="7675"/>
                        <a:pt x="1978" y="7737"/>
                        <a:pt x="2000" y="7776"/>
                      </a:cubicBezTo>
                      <a:cubicBezTo>
                        <a:pt x="2012" y="7796"/>
                        <a:pt x="2027" y="7807"/>
                        <a:pt x="2042" y="7807"/>
                      </a:cubicBezTo>
                      <a:cubicBezTo>
                        <a:pt x="2056" y="7807"/>
                        <a:pt x="2070" y="7798"/>
                        <a:pt x="2081" y="7781"/>
                      </a:cubicBezTo>
                      <a:cubicBezTo>
                        <a:pt x="2169" y="7638"/>
                        <a:pt x="2259" y="7497"/>
                        <a:pt x="2348" y="7360"/>
                      </a:cubicBezTo>
                      <a:cubicBezTo>
                        <a:pt x="2429" y="7235"/>
                        <a:pt x="2511" y="7112"/>
                        <a:pt x="2593" y="6990"/>
                      </a:cubicBezTo>
                      <a:cubicBezTo>
                        <a:pt x="2617" y="6955"/>
                        <a:pt x="2619" y="6893"/>
                        <a:pt x="2599" y="6852"/>
                      </a:cubicBezTo>
                      <a:cubicBezTo>
                        <a:pt x="2588" y="6830"/>
                        <a:pt x="2572" y="6819"/>
                        <a:pt x="2556" y="6819"/>
                      </a:cubicBezTo>
                      <a:close/>
                      <a:moveTo>
                        <a:pt x="16342" y="8084"/>
                      </a:moveTo>
                      <a:cubicBezTo>
                        <a:pt x="16317" y="8084"/>
                        <a:pt x="16294" y="8113"/>
                        <a:pt x="16287" y="8158"/>
                      </a:cubicBezTo>
                      <a:cubicBezTo>
                        <a:pt x="16231" y="8532"/>
                        <a:pt x="16188" y="8927"/>
                        <a:pt x="16158" y="9333"/>
                      </a:cubicBezTo>
                      <a:cubicBezTo>
                        <a:pt x="16154" y="9386"/>
                        <a:pt x="16176" y="9435"/>
                        <a:pt x="16207" y="9442"/>
                      </a:cubicBezTo>
                      <a:cubicBezTo>
                        <a:pt x="16210" y="9442"/>
                        <a:pt x="16212" y="9442"/>
                        <a:pt x="16214" y="9442"/>
                      </a:cubicBezTo>
                      <a:cubicBezTo>
                        <a:pt x="16243" y="9442"/>
                        <a:pt x="16268" y="9407"/>
                        <a:pt x="16271" y="9358"/>
                      </a:cubicBezTo>
                      <a:cubicBezTo>
                        <a:pt x="16300" y="8960"/>
                        <a:pt x="16343" y="8573"/>
                        <a:pt x="16398" y="8206"/>
                      </a:cubicBezTo>
                      <a:cubicBezTo>
                        <a:pt x="16406" y="8154"/>
                        <a:pt x="16387" y="8101"/>
                        <a:pt x="16357" y="8087"/>
                      </a:cubicBezTo>
                      <a:cubicBezTo>
                        <a:pt x="16352" y="8085"/>
                        <a:pt x="16347" y="8084"/>
                        <a:pt x="16342" y="8084"/>
                      </a:cubicBezTo>
                      <a:close/>
                      <a:moveTo>
                        <a:pt x="1552" y="8449"/>
                      </a:moveTo>
                      <a:cubicBezTo>
                        <a:pt x="1537" y="8449"/>
                        <a:pt x="1522" y="8459"/>
                        <a:pt x="1511" y="8480"/>
                      </a:cubicBezTo>
                      <a:cubicBezTo>
                        <a:pt x="1345" y="8783"/>
                        <a:pt x="1191" y="9086"/>
                        <a:pt x="1055" y="9382"/>
                      </a:cubicBezTo>
                      <a:cubicBezTo>
                        <a:pt x="1035" y="9424"/>
                        <a:pt x="1039" y="9486"/>
                        <a:pt x="1064" y="9519"/>
                      </a:cubicBezTo>
                      <a:cubicBezTo>
                        <a:pt x="1075" y="9533"/>
                        <a:pt x="1087" y="9540"/>
                        <a:pt x="1100" y="9540"/>
                      </a:cubicBezTo>
                      <a:cubicBezTo>
                        <a:pt x="1116" y="9540"/>
                        <a:pt x="1133" y="9527"/>
                        <a:pt x="1145" y="9503"/>
                      </a:cubicBezTo>
                      <a:cubicBezTo>
                        <a:pt x="1279" y="9211"/>
                        <a:pt x="1430" y="8912"/>
                        <a:pt x="1594" y="8613"/>
                      </a:cubicBezTo>
                      <a:cubicBezTo>
                        <a:pt x="1616" y="8574"/>
                        <a:pt x="1615" y="8512"/>
                        <a:pt x="1592" y="8475"/>
                      </a:cubicBezTo>
                      <a:cubicBezTo>
                        <a:pt x="1580" y="8457"/>
                        <a:pt x="1566" y="8449"/>
                        <a:pt x="1552" y="8449"/>
                      </a:cubicBezTo>
                      <a:close/>
                      <a:moveTo>
                        <a:pt x="21382" y="8356"/>
                      </a:moveTo>
                      <a:cubicBezTo>
                        <a:pt x="21357" y="8356"/>
                        <a:pt x="21334" y="8384"/>
                        <a:pt x="21327" y="8427"/>
                      </a:cubicBezTo>
                      <a:cubicBezTo>
                        <a:pt x="21267" y="8798"/>
                        <a:pt x="21195" y="9174"/>
                        <a:pt x="21112" y="9543"/>
                      </a:cubicBezTo>
                      <a:cubicBezTo>
                        <a:pt x="21101" y="9594"/>
                        <a:pt x="21116" y="9650"/>
                        <a:pt x="21145" y="9669"/>
                      </a:cubicBezTo>
                      <a:cubicBezTo>
                        <a:pt x="21152" y="9674"/>
                        <a:pt x="21159" y="9676"/>
                        <a:pt x="21166" y="9676"/>
                      </a:cubicBezTo>
                      <a:cubicBezTo>
                        <a:pt x="21189" y="9676"/>
                        <a:pt x="21211" y="9652"/>
                        <a:pt x="21219" y="9613"/>
                      </a:cubicBezTo>
                      <a:cubicBezTo>
                        <a:pt x="21303" y="9237"/>
                        <a:pt x="21377" y="8856"/>
                        <a:pt x="21437" y="8479"/>
                      </a:cubicBezTo>
                      <a:cubicBezTo>
                        <a:pt x="21446" y="8427"/>
                        <a:pt x="21427" y="8373"/>
                        <a:pt x="21397" y="8359"/>
                      </a:cubicBezTo>
                      <a:cubicBezTo>
                        <a:pt x="21392" y="8356"/>
                        <a:pt x="21387" y="8356"/>
                        <a:pt x="21382" y="8356"/>
                      </a:cubicBezTo>
                      <a:close/>
                      <a:moveTo>
                        <a:pt x="6783" y="10511"/>
                      </a:moveTo>
                      <a:cubicBezTo>
                        <a:pt x="6766" y="10511"/>
                        <a:pt x="6748" y="10511"/>
                        <a:pt x="6730" y="10513"/>
                      </a:cubicBezTo>
                      <a:cubicBezTo>
                        <a:pt x="6698" y="10516"/>
                        <a:pt x="6674" y="10562"/>
                        <a:pt x="6676" y="10616"/>
                      </a:cubicBezTo>
                      <a:cubicBezTo>
                        <a:pt x="6677" y="10667"/>
                        <a:pt x="6702" y="10709"/>
                        <a:pt x="6731" y="10709"/>
                      </a:cubicBezTo>
                      <a:cubicBezTo>
                        <a:pt x="6733" y="10709"/>
                        <a:pt x="6734" y="10709"/>
                        <a:pt x="6736" y="10709"/>
                      </a:cubicBezTo>
                      <a:cubicBezTo>
                        <a:pt x="6751" y="10707"/>
                        <a:pt x="6766" y="10707"/>
                        <a:pt x="6780" y="10707"/>
                      </a:cubicBezTo>
                      <a:cubicBezTo>
                        <a:pt x="6906" y="10707"/>
                        <a:pt x="7024" y="10754"/>
                        <a:pt x="7131" y="10849"/>
                      </a:cubicBezTo>
                      <a:cubicBezTo>
                        <a:pt x="7201" y="10912"/>
                        <a:pt x="7263" y="10992"/>
                        <a:pt x="7317" y="11089"/>
                      </a:cubicBezTo>
                      <a:cubicBezTo>
                        <a:pt x="7328" y="11109"/>
                        <a:pt x="7343" y="11119"/>
                        <a:pt x="7359" y="11119"/>
                      </a:cubicBezTo>
                      <a:cubicBezTo>
                        <a:pt x="7373" y="11119"/>
                        <a:pt x="7387" y="11110"/>
                        <a:pt x="7398" y="11092"/>
                      </a:cubicBezTo>
                      <a:cubicBezTo>
                        <a:pt x="7421" y="11055"/>
                        <a:pt x="7422" y="10993"/>
                        <a:pt x="7400" y="10953"/>
                      </a:cubicBezTo>
                      <a:cubicBezTo>
                        <a:pt x="7338" y="10842"/>
                        <a:pt x="7265" y="10748"/>
                        <a:pt x="7183" y="10675"/>
                      </a:cubicBezTo>
                      <a:cubicBezTo>
                        <a:pt x="7061" y="10566"/>
                        <a:pt x="6926" y="10511"/>
                        <a:pt x="6783" y="10511"/>
                      </a:cubicBezTo>
                      <a:close/>
                      <a:moveTo>
                        <a:pt x="701" y="10311"/>
                      </a:moveTo>
                      <a:cubicBezTo>
                        <a:pt x="682" y="10311"/>
                        <a:pt x="663" y="10327"/>
                        <a:pt x="652" y="10357"/>
                      </a:cubicBezTo>
                      <a:cubicBezTo>
                        <a:pt x="525" y="10707"/>
                        <a:pt x="415" y="11063"/>
                        <a:pt x="325" y="11415"/>
                      </a:cubicBezTo>
                      <a:cubicBezTo>
                        <a:pt x="312" y="11465"/>
                        <a:pt x="325" y="11522"/>
                        <a:pt x="354" y="11544"/>
                      </a:cubicBezTo>
                      <a:cubicBezTo>
                        <a:pt x="361" y="11550"/>
                        <a:pt x="369" y="11552"/>
                        <a:pt x="377" y="11552"/>
                      </a:cubicBezTo>
                      <a:cubicBezTo>
                        <a:pt x="399" y="11552"/>
                        <a:pt x="420" y="11530"/>
                        <a:pt x="429" y="11493"/>
                      </a:cubicBezTo>
                      <a:cubicBezTo>
                        <a:pt x="517" y="11150"/>
                        <a:pt x="626" y="10802"/>
                        <a:pt x="749" y="10460"/>
                      </a:cubicBezTo>
                      <a:cubicBezTo>
                        <a:pt x="766" y="10414"/>
                        <a:pt x="758" y="10354"/>
                        <a:pt x="731" y="10326"/>
                      </a:cubicBezTo>
                      <a:cubicBezTo>
                        <a:pt x="722" y="10316"/>
                        <a:pt x="711" y="10311"/>
                        <a:pt x="701" y="10311"/>
                      </a:cubicBezTo>
                      <a:close/>
                      <a:moveTo>
                        <a:pt x="20889" y="10566"/>
                      </a:moveTo>
                      <a:cubicBezTo>
                        <a:pt x="20868" y="10566"/>
                        <a:pt x="20847" y="10585"/>
                        <a:pt x="20837" y="10620"/>
                      </a:cubicBezTo>
                      <a:cubicBezTo>
                        <a:pt x="20740" y="10962"/>
                        <a:pt x="20630" y="11310"/>
                        <a:pt x="20510" y="11655"/>
                      </a:cubicBezTo>
                      <a:cubicBezTo>
                        <a:pt x="20494" y="11702"/>
                        <a:pt x="20503" y="11762"/>
                        <a:pt x="20531" y="11789"/>
                      </a:cubicBezTo>
                      <a:cubicBezTo>
                        <a:pt x="20540" y="11798"/>
                        <a:pt x="20550" y="11803"/>
                        <a:pt x="20560" y="11803"/>
                      </a:cubicBezTo>
                      <a:cubicBezTo>
                        <a:pt x="20579" y="11803"/>
                        <a:pt x="20598" y="11786"/>
                        <a:pt x="20609" y="11754"/>
                      </a:cubicBezTo>
                      <a:cubicBezTo>
                        <a:pt x="20729" y="11405"/>
                        <a:pt x="20840" y="11053"/>
                        <a:pt x="20940" y="10706"/>
                      </a:cubicBezTo>
                      <a:cubicBezTo>
                        <a:pt x="20954" y="10658"/>
                        <a:pt x="20942" y="10599"/>
                        <a:pt x="20914" y="10575"/>
                      </a:cubicBezTo>
                      <a:cubicBezTo>
                        <a:pt x="20906" y="10569"/>
                        <a:pt x="20897" y="10566"/>
                        <a:pt x="20889" y="10566"/>
                      </a:cubicBezTo>
                      <a:close/>
                      <a:moveTo>
                        <a:pt x="16166" y="10428"/>
                      </a:moveTo>
                      <a:cubicBezTo>
                        <a:pt x="16135" y="10432"/>
                        <a:pt x="16108" y="10470"/>
                        <a:pt x="16107" y="10524"/>
                      </a:cubicBezTo>
                      <a:cubicBezTo>
                        <a:pt x="16106" y="10616"/>
                        <a:pt x="16106" y="10709"/>
                        <a:pt x="16106" y="10801"/>
                      </a:cubicBezTo>
                      <a:cubicBezTo>
                        <a:pt x="16106" y="11098"/>
                        <a:pt x="16112" y="11407"/>
                        <a:pt x="16124" y="11716"/>
                      </a:cubicBezTo>
                      <a:cubicBezTo>
                        <a:pt x="16126" y="11769"/>
                        <a:pt x="16151" y="11808"/>
                        <a:pt x="16181" y="11808"/>
                      </a:cubicBezTo>
                      <a:cubicBezTo>
                        <a:pt x="16182" y="11808"/>
                        <a:pt x="16183" y="11808"/>
                        <a:pt x="16185" y="11808"/>
                      </a:cubicBezTo>
                      <a:cubicBezTo>
                        <a:pt x="16216" y="11804"/>
                        <a:pt x="16240" y="11758"/>
                        <a:pt x="16238" y="11703"/>
                      </a:cubicBezTo>
                      <a:cubicBezTo>
                        <a:pt x="16226" y="11398"/>
                        <a:pt x="16220" y="11094"/>
                        <a:pt x="16220" y="10801"/>
                      </a:cubicBezTo>
                      <a:cubicBezTo>
                        <a:pt x="16220" y="10709"/>
                        <a:pt x="16220" y="10619"/>
                        <a:pt x="16221" y="10528"/>
                      </a:cubicBezTo>
                      <a:cubicBezTo>
                        <a:pt x="16222" y="10474"/>
                        <a:pt x="16197" y="10429"/>
                        <a:pt x="16166" y="10428"/>
                      </a:cubicBezTo>
                      <a:close/>
                      <a:moveTo>
                        <a:pt x="6089" y="10908"/>
                      </a:moveTo>
                      <a:cubicBezTo>
                        <a:pt x="6079" y="10908"/>
                        <a:pt x="6068" y="10913"/>
                        <a:pt x="6058" y="10924"/>
                      </a:cubicBezTo>
                      <a:cubicBezTo>
                        <a:pt x="5942" y="11052"/>
                        <a:pt x="5834" y="11204"/>
                        <a:pt x="5735" y="11375"/>
                      </a:cubicBezTo>
                      <a:cubicBezTo>
                        <a:pt x="5667" y="11493"/>
                        <a:pt x="5602" y="11620"/>
                        <a:pt x="5541" y="11751"/>
                      </a:cubicBezTo>
                      <a:cubicBezTo>
                        <a:pt x="5522" y="11793"/>
                        <a:pt x="5526" y="11855"/>
                        <a:pt x="5551" y="11888"/>
                      </a:cubicBezTo>
                      <a:cubicBezTo>
                        <a:pt x="5561" y="11902"/>
                        <a:pt x="5574" y="11909"/>
                        <a:pt x="5586" y="11909"/>
                      </a:cubicBezTo>
                      <a:cubicBezTo>
                        <a:pt x="5603" y="11909"/>
                        <a:pt x="5620" y="11896"/>
                        <a:pt x="5631" y="11873"/>
                      </a:cubicBezTo>
                      <a:cubicBezTo>
                        <a:pt x="5689" y="11747"/>
                        <a:pt x="5752" y="11626"/>
                        <a:pt x="5816" y="11513"/>
                      </a:cubicBezTo>
                      <a:cubicBezTo>
                        <a:pt x="5910" y="11352"/>
                        <a:pt x="6012" y="11209"/>
                        <a:pt x="6120" y="11088"/>
                      </a:cubicBezTo>
                      <a:cubicBezTo>
                        <a:pt x="6147" y="11058"/>
                        <a:pt x="6154" y="10998"/>
                        <a:pt x="6137" y="10952"/>
                      </a:cubicBezTo>
                      <a:cubicBezTo>
                        <a:pt x="6126" y="10924"/>
                        <a:pt x="6108" y="10908"/>
                        <a:pt x="6089" y="10908"/>
                      </a:cubicBezTo>
                      <a:close/>
                      <a:moveTo>
                        <a:pt x="7610" y="12000"/>
                      </a:moveTo>
                      <a:cubicBezTo>
                        <a:pt x="7610" y="12000"/>
                        <a:pt x="7609" y="12000"/>
                        <a:pt x="7609" y="12000"/>
                      </a:cubicBezTo>
                      <a:cubicBezTo>
                        <a:pt x="7577" y="12005"/>
                        <a:pt x="7554" y="12052"/>
                        <a:pt x="7557" y="12106"/>
                      </a:cubicBezTo>
                      <a:cubicBezTo>
                        <a:pt x="7560" y="12177"/>
                        <a:pt x="7562" y="12248"/>
                        <a:pt x="7562" y="12320"/>
                      </a:cubicBezTo>
                      <a:cubicBezTo>
                        <a:pt x="7562" y="12620"/>
                        <a:pt x="7532" y="12937"/>
                        <a:pt x="7476" y="13237"/>
                      </a:cubicBezTo>
                      <a:cubicBezTo>
                        <a:pt x="7466" y="13288"/>
                        <a:pt x="7483" y="13343"/>
                        <a:pt x="7513" y="13360"/>
                      </a:cubicBezTo>
                      <a:cubicBezTo>
                        <a:pt x="7519" y="13363"/>
                        <a:pt x="7525" y="13364"/>
                        <a:pt x="7531" y="13364"/>
                      </a:cubicBezTo>
                      <a:cubicBezTo>
                        <a:pt x="7555" y="13364"/>
                        <a:pt x="7577" y="13338"/>
                        <a:pt x="7585" y="13296"/>
                      </a:cubicBezTo>
                      <a:cubicBezTo>
                        <a:pt x="7645" y="12977"/>
                        <a:pt x="7676" y="12640"/>
                        <a:pt x="7676" y="12320"/>
                      </a:cubicBezTo>
                      <a:cubicBezTo>
                        <a:pt x="7676" y="12243"/>
                        <a:pt x="7674" y="12166"/>
                        <a:pt x="7670" y="12090"/>
                      </a:cubicBezTo>
                      <a:cubicBezTo>
                        <a:pt x="7668" y="12036"/>
                        <a:pt x="7641" y="12000"/>
                        <a:pt x="7610" y="12000"/>
                      </a:cubicBezTo>
                      <a:close/>
                      <a:moveTo>
                        <a:pt x="20186" y="12604"/>
                      </a:moveTo>
                      <a:cubicBezTo>
                        <a:pt x="20168" y="12604"/>
                        <a:pt x="20150" y="12619"/>
                        <a:pt x="20139" y="12647"/>
                      </a:cubicBezTo>
                      <a:cubicBezTo>
                        <a:pt x="20012" y="12961"/>
                        <a:pt x="19875" y="13281"/>
                        <a:pt x="19730" y="13596"/>
                      </a:cubicBezTo>
                      <a:cubicBezTo>
                        <a:pt x="19711" y="13638"/>
                        <a:pt x="19715" y="13699"/>
                        <a:pt x="19740" y="13733"/>
                      </a:cubicBezTo>
                      <a:cubicBezTo>
                        <a:pt x="19751" y="13746"/>
                        <a:pt x="19763" y="13753"/>
                        <a:pt x="19776" y="13753"/>
                      </a:cubicBezTo>
                      <a:cubicBezTo>
                        <a:pt x="19793" y="13753"/>
                        <a:pt x="19809" y="13741"/>
                        <a:pt x="19820" y="13717"/>
                      </a:cubicBezTo>
                      <a:cubicBezTo>
                        <a:pt x="19966" y="13398"/>
                        <a:pt x="20105" y="13075"/>
                        <a:pt x="20233" y="12758"/>
                      </a:cubicBezTo>
                      <a:cubicBezTo>
                        <a:pt x="20251" y="12714"/>
                        <a:pt x="20244" y="12653"/>
                        <a:pt x="20218" y="12622"/>
                      </a:cubicBezTo>
                      <a:cubicBezTo>
                        <a:pt x="20208" y="12610"/>
                        <a:pt x="20197" y="12604"/>
                        <a:pt x="20186" y="12604"/>
                      </a:cubicBezTo>
                      <a:close/>
                      <a:moveTo>
                        <a:pt x="151" y="12475"/>
                      </a:moveTo>
                      <a:cubicBezTo>
                        <a:pt x="125" y="12475"/>
                        <a:pt x="102" y="12505"/>
                        <a:pt x="96" y="12550"/>
                      </a:cubicBezTo>
                      <a:cubicBezTo>
                        <a:pt x="40" y="12934"/>
                        <a:pt x="8" y="13335"/>
                        <a:pt x="0" y="13742"/>
                      </a:cubicBezTo>
                      <a:cubicBezTo>
                        <a:pt x="-1" y="13795"/>
                        <a:pt x="24" y="13841"/>
                        <a:pt x="55" y="13842"/>
                      </a:cubicBezTo>
                      <a:lnTo>
                        <a:pt x="57" y="13842"/>
                      </a:lnTo>
                      <a:cubicBezTo>
                        <a:pt x="88" y="13842"/>
                        <a:pt x="113" y="13801"/>
                        <a:pt x="114" y="13748"/>
                      </a:cubicBezTo>
                      <a:cubicBezTo>
                        <a:pt x="121" y="13355"/>
                        <a:pt x="153" y="12968"/>
                        <a:pt x="206" y="12597"/>
                      </a:cubicBezTo>
                      <a:cubicBezTo>
                        <a:pt x="214" y="12544"/>
                        <a:pt x="195" y="12491"/>
                        <a:pt x="165" y="12478"/>
                      </a:cubicBezTo>
                      <a:cubicBezTo>
                        <a:pt x="160" y="12476"/>
                        <a:pt x="155" y="12475"/>
                        <a:pt x="151" y="12475"/>
                      </a:cubicBezTo>
                      <a:close/>
                      <a:moveTo>
                        <a:pt x="5230" y="12726"/>
                      </a:moveTo>
                      <a:cubicBezTo>
                        <a:pt x="5208" y="12726"/>
                        <a:pt x="5187" y="12747"/>
                        <a:pt x="5178" y="12783"/>
                      </a:cubicBezTo>
                      <a:cubicBezTo>
                        <a:pt x="5083" y="13149"/>
                        <a:pt x="5013" y="13535"/>
                        <a:pt x="4969" y="13934"/>
                      </a:cubicBezTo>
                      <a:cubicBezTo>
                        <a:pt x="4963" y="13987"/>
                        <a:pt x="4984" y="14038"/>
                        <a:pt x="5015" y="14048"/>
                      </a:cubicBezTo>
                      <a:cubicBezTo>
                        <a:pt x="5018" y="14049"/>
                        <a:pt x="5022" y="14050"/>
                        <a:pt x="5025" y="14050"/>
                      </a:cubicBezTo>
                      <a:cubicBezTo>
                        <a:pt x="5052" y="14050"/>
                        <a:pt x="5076" y="14017"/>
                        <a:pt x="5081" y="13970"/>
                      </a:cubicBezTo>
                      <a:cubicBezTo>
                        <a:pt x="5123" y="13587"/>
                        <a:pt x="5191" y="13214"/>
                        <a:pt x="5283" y="12863"/>
                      </a:cubicBezTo>
                      <a:cubicBezTo>
                        <a:pt x="5295" y="12814"/>
                        <a:pt x="5283" y="12756"/>
                        <a:pt x="5253" y="12734"/>
                      </a:cubicBezTo>
                      <a:cubicBezTo>
                        <a:pt x="5246" y="12728"/>
                        <a:pt x="5238" y="12726"/>
                        <a:pt x="5230" y="12726"/>
                      </a:cubicBezTo>
                      <a:close/>
                      <a:moveTo>
                        <a:pt x="16254" y="12791"/>
                      </a:moveTo>
                      <a:cubicBezTo>
                        <a:pt x="16251" y="12791"/>
                        <a:pt x="16248" y="12791"/>
                        <a:pt x="16245" y="12792"/>
                      </a:cubicBezTo>
                      <a:cubicBezTo>
                        <a:pt x="16214" y="12799"/>
                        <a:pt x="16193" y="12848"/>
                        <a:pt x="16197" y="12902"/>
                      </a:cubicBezTo>
                      <a:cubicBezTo>
                        <a:pt x="16230" y="13292"/>
                        <a:pt x="16271" y="13686"/>
                        <a:pt x="16319" y="14074"/>
                      </a:cubicBezTo>
                      <a:cubicBezTo>
                        <a:pt x="16325" y="14120"/>
                        <a:pt x="16349" y="14152"/>
                        <a:pt x="16375" y="14152"/>
                      </a:cubicBezTo>
                      <a:cubicBezTo>
                        <a:pt x="16379" y="14152"/>
                        <a:pt x="16383" y="14151"/>
                        <a:pt x="16387" y="14150"/>
                      </a:cubicBezTo>
                      <a:cubicBezTo>
                        <a:pt x="16418" y="14139"/>
                        <a:pt x="16437" y="14087"/>
                        <a:pt x="16431" y="14034"/>
                      </a:cubicBezTo>
                      <a:cubicBezTo>
                        <a:pt x="16383" y="13650"/>
                        <a:pt x="16342" y="13260"/>
                        <a:pt x="16310" y="12875"/>
                      </a:cubicBezTo>
                      <a:cubicBezTo>
                        <a:pt x="16306" y="12826"/>
                        <a:pt x="16282" y="12791"/>
                        <a:pt x="16254" y="12791"/>
                      </a:cubicBezTo>
                      <a:close/>
                      <a:moveTo>
                        <a:pt x="7225" y="14228"/>
                      </a:moveTo>
                      <a:cubicBezTo>
                        <a:pt x="7207" y="14228"/>
                        <a:pt x="7188" y="14243"/>
                        <a:pt x="7177" y="14272"/>
                      </a:cubicBezTo>
                      <a:cubicBezTo>
                        <a:pt x="7059" y="14586"/>
                        <a:pt x="6916" y="14891"/>
                        <a:pt x="6752" y="15180"/>
                      </a:cubicBezTo>
                      <a:cubicBezTo>
                        <a:pt x="6731" y="15219"/>
                        <a:pt x="6731" y="15281"/>
                        <a:pt x="6754" y="15318"/>
                      </a:cubicBezTo>
                      <a:cubicBezTo>
                        <a:pt x="6765" y="15337"/>
                        <a:pt x="6779" y="15346"/>
                        <a:pt x="6793" y="15346"/>
                      </a:cubicBezTo>
                      <a:cubicBezTo>
                        <a:pt x="6808" y="15346"/>
                        <a:pt x="6823" y="15336"/>
                        <a:pt x="6834" y="15316"/>
                      </a:cubicBezTo>
                      <a:cubicBezTo>
                        <a:pt x="7003" y="15018"/>
                        <a:pt x="7151" y="14702"/>
                        <a:pt x="7273" y="14379"/>
                      </a:cubicBezTo>
                      <a:cubicBezTo>
                        <a:pt x="7291" y="14333"/>
                        <a:pt x="7283" y="14273"/>
                        <a:pt x="7257" y="14244"/>
                      </a:cubicBezTo>
                      <a:cubicBezTo>
                        <a:pt x="7247" y="14233"/>
                        <a:pt x="7236" y="14228"/>
                        <a:pt x="7225" y="14228"/>
                      </a:cubicBezTo>
                      <a:close/>
                      <a:moveTo>
                        <a:pt x="19335" y="14470"/>
                      </a:moveTo>
                      <a:cubicBezTo>
                        <a:pt x="19319" y="14470"/>
                        <a:pt x="19303" y="14481"/>
                        <a:pt x="19292" y="14504"/>
                      </a:cubicBezTo>
                      <a:cubicBezTo>
                        <a:pt x="19141" y="14800"/>
                        <a:pt x="18984" y="15092"/>
                        <a:pt x="18825" y="15372"/>
                      </a:cubicBezTo>
                      <a:cubicBezTo>
                        <a:pt x="18803" y="15411"/>
                        <a:pt x="18804" y="15473"/>
                        <a:pt x="18827" y="15511"/>
                      </a:cubicBezTo>
                      <a:cubicBezTo>
                        <a:pt x="18838" y="15529"/>
                        <a:pt x="18852" y="15539"/>
                        <a:pt x="18866" y="15539"/>
                      </a:cubicBezTo>
                      <a:cubicBezTo>
                        <a:pt x="18881" y="15539"/>
                        <a:pt x="18896" y="15528"/>
                        <a:pt x="18907" y="15508"/>
                      </a:cubicBezTo>
                      <a:cubicBezTo>
                        <a:pt x="19067" y="15226"/>
                        <a:pt x="19225" y="14931"/>
                        <a:pt x="19377" y="14633"/>
                      </a:cubicBezTo>
                      <a:cubicBezTo>
                        <a:pt x="19398" y="14592"/>
                        <a:pt x="19396" y="14530"/>
                        <a:pt x="19372" y="14494"/>
                      </a:cubicBezTo>
                      <a:cubicBezTo>
                        <a:pt x="19361" y="14478"/>
                        <a:pt x="19348" y="14470"/>
                        <a:pt x="19335" y="14470"/>
                      </a:cubicBezTo>
                      <a:close/>
                      <a:moveTo>
                        <a:pt x="107" y="14826"/>
                      </a:moveTo>
                      <a:cubicBezTo>
                        <a:pt x="103" y="14826"/>
                        <a:pt x="100" y="14826"/>
                        <a:pt x="96" y="14827"/>
                      </a:cubicBezTo>
                      <a:cubicBezTo>
                        <a:pt x="65" y="14837"/>
                        <a:pt x="45" y="14887"/>
                        <a:pt x="50" y="14941"/>
                      </a:cubicBezTo>
                      <a:cubicBezTo>
                        <a:pt x="91" y="15346"/>
                        <a:pt x="158" y="15735"/>
                        <a:pt x="247" y="16097"/>
                      </a:cubicBezTo>
                      <a:cubicBezTo>
                        <a:pt x="256" y="16134"/>
                        <a:pt x="277" y="16157"/>
                        <a:pt x="299" y="16157"/>
                      </a:cubicBezTo>
                      <a:cubicBezTo>
                        <a:pt x="307" y="16157"/>
                        <a:pt x="315" y="16155"/>
                        <a:pt x="322" y="16150"/>
                      </a:cubicBezTo>
                      <a:cubicBezTo>
                        <a:pt x="351" y="16128"/>
                        <a:pt x="365" y="16071"/>
                        <a:pt x="353" y="16021"/>
                      </a:cubicBezTo>
                      <a:cubicBezTo>
                        <a:pt x="267" y="15672"/>
                        <a:pt x="203" y="15297"/>
                        <a:pt x="162" y="14907"/>
                      </a:cubicBezTo>
                      <a:cubicBezTo>
                        <a:pt x="157" y="14860"/>
                        <a:pt x="134" y="14826"/>
                        <a:pt x="107" y="14826"/>
                      </a:cubicBezTo>
                      <a:close/>
                      <a:moveTo>
                        <a:pt x="4979" y="15033"/>
                      </a:moveTo>
                      <a:cubicBezTo>
                        <a:pt x="4978" y="15033"/>
                        <a:pt x="4976" y="15033"/>
                        <a:pt x="4975" y="15033"/>
                      </a:cubicBezTo>
                      <a:cubicBezTo>
                        <a:pt x="4943" y="15037"/>
                        <a:pt x="4919" y="15082"/>
                        <a:pt x="4921" y="15136"/>
                      </a:cubicBezTo>
                      <a:cubicBezTo>
                        <a:pt x="4932" y="15544"/>
                        <a:pt x="4972" y="15943"/>
                        <a:pt x="5040" y="16325"/>
                      </a:cubicBezTo>
                      <a:cubicBezTo>
                        <a:pt x="5048" y="16367"/>
                        <a:pt x="5070" y="16394"/>
                        <a:pt x="5095" y="16394"/>
                      </a:cubicBezTo>
                      <a:cubicBezTo>
                        <a:pt x="5101" y="16394"/>
                        <a:pt x="5106" y="16392"/>
                        <a:pt x="5112" y="16389"/>
                      </a:cubicBezTo>
                      <a:cubicBezTo>
                        <a:pt x="5142" y="16374"/>
                        <a:pt x="5159" y="16319"/>
                        <a:pt x="5150" y="16267"/>
                      </a:cubicBezTo>
                      <a:cubicBezTo>
                        <a:pt x="5084" y="15902"/>
                        <a:pt x="5046" y="15518"/>
                        <a:pt x="5034" y="15126"/>
                      </a:cubicBezTo>
                      <a:cubicBezTo>
                        <a:pt x="5033" y="15075"/>
                        <a:pt x="5008" y="15033"/>
                        <a:pt x="4979" y="15033"/>
                      </a:cubicBezTo>
                      <a:close/>
                      <a:moveTo>
                        <a:pt x="16541" y="15106"/>
                      </a:moveTo>
                      <a:cubicBezTo>
                        <a:pt x="16536" y="15106"/>
                        <a:pt x="16531" y="15107"/>
                        <a:pt x="16526" y="15109"/>
                      </a:cubicBezTo>
                      <a:cubicBezTo>
                        <a:pt x="16495" y="15124"/>
                        <a:pt x="16478" y="15178"/>
                        <a:pt x="16486" y="15230"/>
                      </a:cubicBezTo>
                      <a:cubicBezTo>
                        <a:pt x="16549" y="15610"/>
                        <a:pt x="16620" y="15992"/>
                        <a:pt x="16697" y="16365"/>
                      </a:cubicBezTo>
                      <a:cubicBezTo>
                        <a:pt x="16706" y="16406"/>
                        <a:pt x="16728" y="16430"/>
                        <a:pt x="16751" y="16430"/>
                      </a:cubicBezTo>
                      <a:cubicBezTo>
                        <a:pt x="16758" y="16430"/>
                        <a:pt x="16764" y="16428"/>
                        <a:pt x="16771" y="16424"/>
                      </a:cubicBezTo>
                      <a:cubicBezTo>
                        <a:pt x="16800" y="16406"/>
                        <a:pt x="16816" y="16350"/>
                        <a:pt x="16805" y="16299"/>
                      </a:cubicBezTo>
                      <a:cubicBezTo>
                        <a:pt x="16728" y="15930"/>
                        <a:pt x="16659" y="15552"/>
                        <a:pt x="16596" y="15177"/>
                      </a:cubicBezTo>
                      <a:cubicBezTo>
                        <a:pt x="16589" y="15133"/>
                        <a:pt x="16566" y="15106"/>
                        <a:pt x="16541" y="15106"/>
                      </a:cubicBezTo>
                      <a:close/>
                      <a:moveTo>
                        <a:pt x="6275" y="15933"/>
                      </a:moveTo>
                      <a:cubicBezTo>
                        <a:pt x="6263" y="15933"/>
                        <a:pt x="6250" y="15940"/>
                        <a:pt x="6240" y="15953"/>
                      </a:cubicBezTo>
                      <a:cubicBezTo>
                        <a:pt x="6068" y="16177"/>
                        <a:pt x="5877" y="16397"/>
                        <a:pt x="5671" y="16608"/>
                      </a:cubicBezTo>
                      <a:cubicBezTo>
                        <a:pt x="5645" y="16636"/>
                        <a:pt x="5636" y="16696"/>
                        <a:pt x="5652" y="16742"/>
                      </a:cubicBezTo>
                      <a:cubicBezTo>
                        <a:pt x="5663" y="16773"/>
                        <a:pt x="5681" y="16790"/>
                        <a:pt x="5701" y="16790"/>
                      </a:cubicBezTo>
                      <a:cubicBezTo>
                        <a:pt x="5711" y="16790"/>
                        <a:pt x="5721" y="16785"/>
                        <a:pt x="5731" y="16777"/>
                      </a:cubicBezTo>
                      <a:cubicBezTo>
                        <a:pt x="5940" y="16561"/>
                        <a:pt x="6135" y="16337"/>
                        <a:pt x="6309" y="16109"/>
                      </a:cubicBezTo>
                      <a:cubicBezTo>
                        <a:pt x="6334" y="16076"/>
                        <a:pt x="6339" y="16014"/>
                        <a:pt x="6320" y="15972"/>
                      </a:cubicBezTo>
                      <a:cubicBezTo>
                        <a:pt x="6309" y="15946"/>
                        <a:pt x="6292" y="15933"/>
                        <a:pt x="6275" y="15933"/>
                      </a:cubicBezTo>
                      <a:close/>
                      <a:moveTo>
                        <a:pt x="18372" y="16172"/>
                      </a:moveTo>
                      <a:cubicBezTo>
                        <a:pt x="18358" y="16172"/>
                        <a:pt x="18345" y="16181"/>
                        <a:pt x="18334" y="16198"/>
                      </a:cubicBezTo>
                      <a:cubicBezTo>
                        <a:pt x="18166" y="16465"/>
                        <a:pt x="17992" y="16728"/>
                        <a:pt x="17817" y="16977"/>
                      </a:cubicBezTo>
                      <a:cubicBezTo>
                        <a:pt x="17793" y="17012"/>
                        <a:pt x="17789" y="17074"/>
                        <a:pt x="17809" y="17115"/>
                      </a:cubicBezTo>
                      <a:cubicBezTo>
                        <a:pt x="17821" y="17138"/>
                        <a:pt x="17837" y="17150"/>
                        <a:pt x="17853" y="17150"/>
                      </a:cubicBezTo>
                      <a:cubicBezTo>
                        <a:pt x="17866" y="17150"/>
                        <a:pt x="17879" y="17143"/>
                        <a:pt x="17890" y="17128"/>
                      </a:cubicBezTo>
                      <a:cubicBezTo>
                        <a:pt x="18067" y="16876"/>
                        <a:pt x="18242" y="16611"/>
                        <a:pt x="18411" y="16341"/>
                      </a:cubicBezTo>
                      <a:cubicBezTo>
                        <a:pt x="18434" y="16305"/>
                        <a:pt x="18436" y="16243"/>
                        <a:pt x="18414" y="16203"/>
                      </a:cubicBezTo>
                      <a:cubicBezTo>
                        <a:pt x="18403" y="16182"/>
                        <a:pt x="18388" y="16172"/>
                        <a:pt x="18372" y="16172"/>
                      </a:cubicBezTo>
                      <a:close/>
                      <a:moveTo>
                        <a:pt x="5093" y="17161"/>
                      </a:moveTo>
                      <a:cubicBezTo>
                        <a:pt x="5085" y="17161"/>
                        <a:pt x="5076" y="17164"/>
                        <a:pt x="5068" y="17170"/>
                      </a:cubicBezTo>
                      <a:cubicBezTo>
                        <a:pt x="4949" y="17272"/>
                        <a:pt x="4821" y="17375"/>
                        <a:pt x="4688" y="17478"/>
                      </a:cubicBezTo>
                      <a:cubicBezTo>
                        <a:pt x="4608" y="17541"/>
                        <a:pt x="4525" y="17602"/>
                        <a:pt x="4442" y="17662"/>
                      </a:cubicBezTo>
                      <a:cubicBezTo>
                        <a:pt x="4413" y="17683"/>
                        <a:pt x="4400" y="17740"/>
                        <a:pt x="4412" y="17790"/>
                      </a:cubicBezTo>
                      <a:cubicBezTo>
                        <a:pt x="4421" y="17827"/>
                        <a:pt x="4442" y="17850"/>
                        <a:pt x="4465" y="17850"/>
                      </a:cubicBezTo>
                      <a:cubicBezTo>
                        <a:pt x="4472" y="17850"/>
                        <a:pt x="4479" y="17847"/>
                        <a:pt x="4487" y="17843"/>
                      </a:cubicBezTo>
                      <a:cubicBezTo>
                        <a:pt x="4571" y="17782"/>
                        <a:pt x="4654" y="17720"/>
                        <a:pt x="4735" y="17657"/>
                      </a:cubicBezTo>
                      <a:cubicBezTo>
                        <a:pt x="4870" y="17553"/>
                        <a:pt x="4998" y="17448"/>
                        <a:pt x="5119" y="17346"/>
                      </a:cubicBezTo>
                      <a:cubicBezTo>
                        <a:pt x="5147" y="17322"/>
                        <a:pt x="5159" y="17263"/>
                        <a:pt x="5145" y="17215"/>
                      </a:cubicBezTo>
                      <a:cubicBezTo>
                        <a:pt x="5135" y="17180"/>
                        <a:pt x="5115" y="17161"/>
                        <a:pt x="5093" y="17161"/>
                      </a:cubicBezTo>
                      <a:close/>
                      <a:moveTo>
                        <a:pt x="647" y="16983"/>
                      </a:moveTo>
                      <a:cubicBezTo>
                        <a:pt x="634" y="16983"/>
                        <a:pt x="622" y="16989"/>
                        <a:pt x="611" y="17003"/>
                      </a:cubicBezTo>
                      <a:cubicBezTo>
                        <a:pt x="587" y="17036"/>
                        <a:pt x="582" y="17098"/>
                        <a:pt x="602" y="17141"/>
                      </a:cubicBezTo>
                      <a:cubicBezTo>
                        <a:pt x="751" y="17466"/>
                        <a:pt x="924" y="17745"/>
                        <a:pt x="1117" y="17968"/>
                      </a:cubicBezTo>
                      <a:cubicBezTo>
                        <a:pt x="1127" y="17980"/>
                        <a:pt x="1138" y="17985"/>
                        <a:pt x="1149" y="17985"/>
                      </a:cubicBezTo>
                      <a:cubicBezTo>
                        <a:pt x="1168" y="17985"/>
                        <a:pt x="1186" y="17970"/>
                        <a:pt x="1197" y="17943"/>
                      </a:cubicBezTo>
                      <a:cubicBezTo>
                        <a:pt x="1214" y="17897"/>
                        <a:pt x="1207" y="17836"/>
                        <a:pt x="1181" y="17807"/>
                      </a:cubicBezTo>
                      <a:cubicBezTo>
                        <a:pt x="998" y="17595"/>
                        <a:pt x="834" y="17330"/>
                        <a:pt x="692" y="17020"/>
                      </a:cubicBezTo>
                      <a:cubicBezTo>
                        <a:pt x="681" y="16995"/>
                        <a:pt x="664" y="16983"/>
                        <a:pt x="647" y="16983"/>
                      </a:cubicBezTo>
                      <a:close/>
                      <a:moveTo>
                        <a:pt x="5380" y="17274"/>
                      </a:moveTo>
                      <a:cubicBezTo>
                        <a:pt x="5370" y="17274"/>
                        <a:pt x="5359" y="17279"/>
                        <a:pt x="5350" y="17288"/>
                      </a:cubicBezTo>
                      <a:cubicBezTo>
                        <a:pt x="5323" y="17316"/>
                        <a:pt x="5314" y="17376"/>
                        <a:pt x="5331" y="17423"/>
                      </a:cubicBezTo>
                      <a:cubicBezTo>
                        <a:pt x="5448" y="17754"/>
                        <a:pt x="5592" y="18075"/>
                        <a:pt x="5758" y="18377"/>
                      </a:cubicBezTo>
                      <a:cubicBezTo>
                        <a:pt x="5770" y="18397"/>
                        <a:pt x="5785" y="18407"/>
                        <a:pt x="5800" y="18407"/>
                      </a:cubicBezTo>
                      <a:cubicBezTo>
                        <a:pt x="5814" y="18407"/>
                        <a:pt x="5828" y="18399"/>
                        <a:pt x="5839" y="18381"/>
                      </a:cubicBezTo>
                      <a:cubicBezTo>
                        <a:pt x="5862" y="18343"/>
                        <a:pt x="5863" y="18282"/>
                        <a:pt x="5841" y="18243"/>
                      </a:cubicBezTo>
                      <a:cubicBezTo>
                        <a:pt x="5681" y="17951"/>
                        <a:pt x="5542" y="17641"/>
                        <a:pt x="5428" y="17321"/>
                      </a:cubicBezTo>
                      <a:cubicBezTo>
                        <a:pt x="5418" y="17291"/>
                        <a:pt x="5399" y="17274"/>
                        <a:pt x="5380" y="17274"/>
                      </a:cubicBezTo>
                      <a:close/>
                      <a:moveTo>
                        <a:pt x="3816" y="18066"/>
                      </a:moveTo>
                      <a:cubicBezTo>
                        <a:pt x="3810" y="18066"/>
                        <a:pt x="3804" y="18067"/>
                        <a:pt x="3799" y="18070"/>
                      </a:cubicBezTo>
                      <a:cubicBezTo>
                        <a:pt x="3569" y="18196"/>
                        <a:pt x="3345" y="18291"/>
                        <a:pt x="3136" y="18354"/>
                      </a:cubicBezTo>
                      <a:cubicBezTo>
                        <a:pt x="3104" y="18364"/>
                        <a:pt x="3084" y="18414"/>
                        <a:pt x="3089" y="18468"/>
                      </a:cubicBezTo>
                      <a:cubicBezTo>
                        <a:pt x="3094" y="18515"/>
                        <a:pt x="3118" y="18549"/>
                        <a:pt x="3145" y="18549"/>
                      </a:cubicBezTo>
                      <a:cubicBezTo>
                        <a:pt x="3149" y="18549"/>
                        <a:pt x="3152" y="18549"/>
                        <a:pt x="3155" y="18546"/>
                      </a:cubicBezTo>
                      <a:cubicBezTo>
                        <a:pt x="3370" y="18482"/>
                        <a:pt x="3598" y="18385"/>
                        <a:pt x="3833" y="18256"/>
                      </a:cubicBezTo>
                      <a:cubicBezTo>
                        <a:pt x="3863" y="18240"/>
                        <a:pt x="3880" y="18185"/>
                        <a:pt x="3870" y="18134"/>
                      </a:cubicBezTo>
                      <a:cubicBezTo>
                        <a:pt x="3863" y="18092"/>
                        <a:pt x="3840" y="18066"/>
                        <a:pt x="3816" y="18066"/>
                      </a:cubicBezTo>
                      <a:close/>
                      <a:moveTo>
                        <a:pt x="17003" y="17339"/>
                      </a:moveTo>
                      <a:cubicBezTo>
                        <a:pt x="16995" y="17339"/>
                        <a:pt x="16988" y="17341"/>
                        <a:pt x="16981" y="17347"/>
                      </a:cubicBezTo>
                      <a:cubicBezTo>
                        <a:pt x="16952" y="17368"/>
                        <a:pt x="16938" y="17425"/>
                        <a:pt x="16951" y="17475"/>
                      </a:cubicBezTo>
                      <a:cubicBezTo>
                        <a:pt x="16991" y="17636"/>
                        <a:pt x="17033" y="17798"/>
                        <a:pt x="17076" y="17958"/>
                      </a:cubicBezTo>
                      <a:cubicBezTo>
                        <a:pt x="16956" y="18104"/>
                        <a:pt x="16834" y="18247"/>
                        <a:pt x="16712" y="18385"/>
                      </a:cubicBezTo>
                      <a:cubicBezTo>
                        <a:pt x="16686" y="18414"/>
                        <a:pt x="16678" y="18475"/>
                        <a:pt x="16696" y="18521"/>
                      </a:cubicBezTo>
                      <a:cubicBezTo>
                        <a:pt x="16707" y="18549"/>
                        <a:pt x="16725" y="18564"/>
                        <a:pt x="16744" y="18564"/>
                      </a:cubicBezTo>
                      <a:cubicBezTo>
                        <a:pt x="16754" y="18564"/>
                        <a:pt x="16765" y="18559"/>
                        <a:pt x="16775" y="18548"/>
                      </a:cubicBezTo>
                      <a:cubicBezTo>
                        <a:pt x="16892" y="18415"/>
                        <a:pt x="17009" y="18278"/>
                        <a:pt x="17125" y="18137"/>
                      </a:cubicBezTo>
                      <a:cubicBezTo>
                        <a:pt x="17164" y="18276"/>
                        <a:pt x="17203" y="18416"/>
                        <a:pt x="17244" y="18553"/>
                      </a:cubicBezTo>
                      <a:cubicBezTo>
                        <a:pt x="17254" y="18587"/>
                        <a:pt x="17274" y="18607"/>
                        <a:pt x="17295" y="18607"/>
                      </a:cubicBezTo>
                      <a:cubicBezTo>
                        <a:pt x="17304" y="18607"/>
                        <a:pt x="17313" y="18603"/>
                        <a:pt x="17321" y="18597"/>
                      </a:cubicBezTo>
                      <a:cubicBezTo>
                        <a:pt x="17350" y="18573"/>
                        <a:pt x="17361" y="18514"/>
                        <a:pt x="17347" y="18466"/>
                      </a:cubicBezTo>
                      <a:cubicBezTo>
                        <a:pt x="17303" y="18320"/>
                        <a:pt x="17261" y="18172"/>
                        <a:pt x="17220" y="18022"/>
                      </a:cubicBezTo>
                      <a:cubicBezTo>
                        <a:pt x="17261" y="17971"/>
                        <a:pt x="17303" y="17918"/>
                        <a:pt x="17344" y="17865"/>
                      </a:cubicBezTo>
                      <a:cubicBezTo>
                        <a:pt x="17370" y="17833"/>
                        <a:pt x="17375" y="17772"/>
                        <a:pt x="17356" y="17729"/>
                      </a:cubicBezTo>
                      <a:cubicBezTo>
                        <a:pt x="17345" y="17703"/>
                        <a:pt x="17327" y="17689"/>
                        <a:pt x="17310" y="17689"/>
                      </a:cubicBezTo>
                      <a:cubicBezTo>
                        <a:pt x="17298" y="17689"/>
                        <a:pt x="17286" y="17695"/>
                        <a:pt x="17276" y="17708"/>
                      </a:cubicBezTo>
                      <a:cubicBezTo>
                        <a:pt x="17241" y="17754"/>
                        <a:pt x="17206" y="17797"/>
                        <a:pt x="17171" y="17842"/>
                      </a:cubicBezTo>
                      <a:cubicBezTo>
                        <a:pt x="17131" y="17694"/>
                        <a:pt x="17093" y="17546"/>
                        <a:pt x="17055" y="17398"/>
                      </a:cubicBezTo>
                      <a:cubicBezTo>
                        <a:pt x="17046" y="17361"/>
                        <a:pt x="17025" y="17339"/>
                        <a:pt x="17003" y="17339"/>
                      </a:cubicBezTo>
                      <a:close/>
                      <a:moveTo>
                        <a:pt x="1774" y="18285"/>
                      </a:moveTo>
                      <a:cubicBezTo>
                        <a:pt x="1749" y="18285"/>
                        <a:pt x="1726" y="18313"/>
                        <a:pt x="1719" y="18356"/>
                      </a:cubicBezTo>
                      <a:cubicBezTo>
                        <a:pt x="1711" y="18407"/>
                        <a:pt x="1728" y="18461"/>
                        <a:pt x="1758" y="18477"/>
                      </a:cubicBezTo>
                      <a:cubicBezTo>
                        <a:pt x="1975" y="18584"/>
                        <a:pt x="2210" y="18642"/>
                        <a:pt x="2456" y="18649"/>
                      </a:cubicBezTo>
                      <a:lnTo>
                        <a:pt x="2457" y="18649"/>
                      </a:lnTo>
                      <a:cubicBezTo>
                        <a:pt x="2488" y="18649"/>
                        <a:pt x="2513" y="18606"/>
                        <a:pt x="2514" y="18553"/>
                      </a:cubicBezTo>
                      <a:cubicBezTo>
                        <a:pt x="2514" y="18498"/>
                        <a:pt x="2489" y="18454"/>
                        <a:pt x="2457" y="18453"/>
                      </a:cubicBezTo>
                      <a:cubicBezTo>
                        <a:pt x="2222" y="18447"/>
                        <a:pt x="1997" y="18390"/>
                        <a:pt x="1790" y="18289"/>
                      </a:cubicBezTo>
                      <a:cubicBezTo>
                        <a:pt x="1784" y="18286"/>
                        <a:pt x="1779" y="18285"/>
                        <a:pt x="1774" y="18285"/>
                      </a:cubicBezTo>
                      <a:close/>
                      <a:moveTo>
                        <a:pt x="16155" y="18991"/>
                      </a:moveTo>
                      <a:cubicBezTo>
                        <a:pt x="16145" y="18991"/>
                        <a:pt x="16135" y="18995"/>
                        <a:pt x="16126" y="19003"/>
                      </a:cubicBezTo>
                      <a:cubicBezTo>
                        <a:pt x="15928" y="19199"/>
                        <a:pt x="15724" y="19387"/>
                        <a:pt x="15520" y="19561"/>
                      </a:cubicBezTo>
                      <a:cubicBezTo>
                        <a:pt x="15492" y="19585"/>
                        <a:pt x="15481" y="19644"/>
                        <a:pt x="15495" y="19692"/>
                      </a:cubicBezTo>
                      <a:cubicBezTo>
                        <a:pt x="15505" y="19727"/>
                        <a:pt x="15525" y="19747"/>
                        <a:pt x="15546" y="19747"/>
                      </a:cubicBezTo>
                      <a:cubicBezTo>
                        <a:pt x="15555" y="19747"/>
                        <a:pt x="15563" y="19743"/>
                        <a:pt x="15571" y="19736"/>
                      </a:cubicBezTo>
                      <a:cubicBezTo>
                        <a:pt x="15778" y="19560"/>
                        <a:pt x="15984" y="19371"/>
                        <a:pt x="16183" y="19173"/>
                      </a:cubicBezTo>
                      <a:cubicBezTo>
                        <a:pt x="16211" y="19146"/>
                        <a:pt x="16220" y="19086"/>
                        <a:pt x="16205" y="19039"/>
                      </a:cubicBezTo>
                      <a:cubicBezTo>
                        <a:pt x="16194" y="19008"/>
                        <a:pt x="16175" y="18991"/>
                        <a:pt x="16155" y="18991"/>
                      </a:cubicBezTo>
                      <a:close/>
                      <a:moveTo>
                        <a:pt x="6316" y="18999"/>
                      </a:moveTo>
                      <a:cubicBezTo>
                        <a:pt x="6299" y="18999"/>
                        <a:pt x="6282" y="19013"/>
                        <a:pt x="6270" y="19038"/>
                      </a:cubicBezTo>
                      <a:cubicBezTo>
                        <a:pt x="6251" y="19081"/>
                        <a:pt x="6256" y="19143"/>
                        <a:pt x="6281" y="19175"/>
                      </a:cubicBezTo>
                      <a:cubicBezTo>
                        <a:pt x="6460" y="19407"/>
                        <a:pt x="6656" y="19627"/>
                        <a:pt x="6866" y="19831"/>
                      </a:cubicBezTo>
                      <a:cubicBezTo>
                        <a:pt x="6875" y="19840"/>
                        <a:pt x="6884" y="19844"/>
                        <a:pt x="6895" y="19844"/>
                      </a:cubicBezTo>
                      <a:cubicBezTo>
                        <a:pt x="6914" y="19844"/>
                        <a:pt x="6933" y="19826"/>
                        <a:pt x="6944" y="19795"/>
                      </a:cubicBezTo>
                      <a:cubicBezTo>
                        <a:pt x="6960" y="19747"/>
                        <a:pt x="6950" y="19687"/>
                        <a:pt x="6922" y="19661"/>
                      </a:cubicBezTo>
                      <a:cubicBezTo>
                        <a:pt x="6717" y="19461"/>
                        <a:pt x="6525" y="19245"/>
                        <a:pt x="6350" y="19019"/>
                      </a:cubicBezTo>
                      <a:cubicBezTo>
                        <a:pt x="6340" y="19006"/>
                        <a:pt x="6328" y="18999"/>
                        <a:pt x="6316" y="18999"/>
                      </a:cubicBezTo>
                      <a:close/>
                      <a:moveTo>
                        <a:pt x="14917" y="20046"/>
                      </a:moveTo>
                      <a:cubicBezTo>
                        <a:pt x="14909" y="20046"/>
                        <a:pt x="14902" y="20048"/>
                        <a:pt x="14895" y="20054"/>
                      </a:cubicBezTo>
                      <a:cubicBezTo>
                        <a:pt x="14684" y="20206"/>
                        <a:pt x="14468" y="20348"/>
                        <a:pt x="14253" y="20476"/>
                      </a:cubicBezTo>
                      <a:cubicBezTo>
                        <a:pt x="14223" y="20494"/>
                        <a:pt x="14207" y="20549"/>
                        <a:pt x="14217" y="20600"/>
                      </a:cubicBezTo>
                      <a:cubicBezTo>
                        <a:pt x="14226" y="20640"/>
                        <a:pt x="14248" y="20666"/>
                        <a:pt x="14271" y="20666"/>
                      </a:cubicBezTo>
                      <a:cubicBezTo>
                        <a:pt x="14278" y="20666"/>
                        <a:pt x="14284" y="20664"/>
                        <a:pt x="14290" y="20661"/>
                      </a:cubicBezTo>
                      <a:cubicBezTo>
                        <a:pt x="14508" y="20531"/>
                        <a:pt x="14726" y="20388"/>
                        <a:pt x="14939" y="20234"/>
                      </a:cubicBezTo>
                      <a:cubicBezTo>
                        <a:pt x="14968" y="20213"/>
                        <a:pt x="14982" y="20156"/>
                        <a:pt x="14970" y="20106"/>
                      </a:cubicBezTo>
                      <a:cubicBezTo>
                        <a:pt x="14960" y="20068"/>
                        <a:pt x="14939" y="20046"/>
                        <a:pt x="14917" y="20046"/>
                      </a:cubicBezTo>
                      <a:close/>
                      <a:moveTo>
                        <a:pt x="7513" y="20177"/>
                      </a:moveTo>
                      <a:cubicBezTo>
                        <a:pt x="7491" y="20177"/>
                        <a:pt x="7470" y="20198"/>
                        <a:pt x="7460" y="20236"/>
                      </a:cubicBezTo>
                      <a:cubicBezTo>
                        <a:pt x="7448" y="20285"/>
                        <a:pt x="7461" y="20342"/>
                        <a:pt x="7490" y="20365"/>
                      </a:cubicBezTo>
                      <a:cubicBezTo>
                        <a:pt x="7701" y="20523"/>
                        <a:pt x="7919" y="20669"/>
                        <a:pt x="8139" y="20796"/>
                      </a:cubicBezTo>
                      <a:cubicBezTo>
                        <a:pt x="8145" y="20800"/>
                        <a:pt x="8151" y="20802"/>
                        <a:pt x="8157" y="20802"/>
                      </a:cubicBezTo>
                      <a:cubicBezTo>
                        <a:pt x="8181" y="20802"/>
                        <a:pt x="8204" y="20776"/>
                        <a:pt x="8212" y="20736"/>
                      </a:cubicBezTo>
                      <a:cubicBezTo>
                        <a:pt x="8222" y="20684"/>
                        <a:pt x="8206" y="20628"/>
                        <a:pt x="8176" y="20611"/>
                      </a:cubicBezTo>
                      <a:cubicBezTo>
                        <a:pt x="7959" y="20485"/>
                        <a:pt x="7744" y="20341"/>
                        <a:pt x="7536" y="20185"/>
                      </a:cubicBezTo>
                      <a:cubicBezTo>
                        <a:pt x="7528" y="20180"/>
                        <a:pt x="7520" y="20177"/>
                        <a:pt x="7513" y="20177"/>
                      </a:cubicBezTo>
                      <a:close/>
                      <a:moveTo>
                        <a:pt x="13611" y="20820"/>
                      </a:moveTo>
                      <a:cubicBezTo>
                        <a:pt x="13606" y="20820"/>
                        <a:pt x="13601" y="20821"/>
                        <a:pt x="13596" y="20823"/>
                      </a:cubicBezTo>
                      <a:cubicBezTo>
                        <a:pt x="13375" y="20925"/>
                        <a:pt x="13150" y="21015"/>
                        <a:pt x="12926" y="21091"/>
                      </a:cubicBezTo>
                      <a:cubicBezTo>
                        <a:pt x="12895" y="21101"/>
                        <a:pt x="12875" y="21153"/>
                        <a:pt x="12881" y="21206"/>
                      </a:cubicBezTo>
                      <a:cubicBezTo>
                        <a:pt x="12887" y="21252"/>
                        <a:pt x="12911" y="21285"/>
                        <a:pt x="12937" y="21285"/>
                      </a:cubicBezTo>
                      <a:cubicBezTo>
                        <a:pt x="12941" y="21285"/>
                        <a:pt x="12944" y="21284"/>
                        <a:pt x="12949" y="21282"/>
                      </a:cubicBezTo>
                      <a:cubicBezTo>
                        <a:pt x="13175" y="21206"/>
                        <a:pt x="13403" y="21115"/>
                        <a:pt x="13626" y="21011"/>
                      </a:cubicBezTo>
                      <a:cubicBezTo>
                        <a:pt x="13656" y="20998"/>
                        <a:pt x="13675" y="20944"/>
                        <a:pt x="13666" y="20892"/>
                      </a:cubicBezTo>
                      <a:cubicBezTo>
                        <a:pt x="13659" y="20848"/>
                        <a:pt x="13636" y="20820"/>
                        <a:pt x="13611" y="20820"/>
                      </a:cubicBezTo>
                      <a:close/>
                      <a:moveTo>
                        <a:pt x="8820" y="20942"/>
                      </a:moveTo>
                      <a:cubicBezTo>
                        <a:pt x="8795" y="20942"/>
                        <a:pt x="8772" y="20972"/>
                        <a:pt x="8765" y="21016"/>
                      </a:cubicBezTo>
                      <a:cubicBezTo>
                        <a:pt x="8757" y="21068"/>
                        <a:pt x="8776" y="21121"/>
                        <a:pt x="8807" y="21135"/>
                      </a:cubicBezTo>
                      <a:cubicBezTo>
                        <a:pt x="9030" y="21231"/>
                        <a:pt x="9259" y="21314"/>
                        <a:pt x="9488" y="21380"/>
                      </a:cubicBezTo>
                      <a:cubicBezTo>
                        <a:pt x="9491" y="21381"/>
                        <a:pt x="9495" y="21381"/>
                        <a:pt x="9497" y="21381"/>
                      </a:cubicBezTo>
                      <a:cubicBezTo>
                        <a:pt x="9525" y="21381"/>
                        <a:pt x="9549" y="21348"/>
                        <a:pt x="9554" y="21300"/>
                      </a:cubicBezTo>
                      <a:cubicBezTo>
                        <a:pt x="9559" y="21247"/>
                        <a:pt x="9538" y="21196"/>
                        <a:pt x="9507" y="21187"/>
                      </a:cubicBezTo>
                      <a:cubicBezTo>
                        <a:pt x="9282" y="21121"/>
                        <a:pt x="9055" y="21040"/>
                        <a:pt x="8835" y="20945"/>
                      </a:cubicBezTo>
                      <a:cubicBezTo>
                        <a:pt x="8830" y="20943"/>
                        <a:pt x="8825" y="20942"/>
                        <a:pt x="8820" y="20942"/>
                      </a:cubicBezTo>
                      <a:close/>
                      <a:moveTo>
                        <a:pt x="12255" y="21277"/>
                      </a:moveTo>
                      <a:cubicBezTo>
                        <a:pt x="12253" y="21277"/>
                        <a:pt x="12250" y="21277"/>
                        <a:pt x="12248" y="21278"/>
                      </a:cubicBezTo>
                      <a:cubicBezTo>
                        <a:pt x="12021" y="21326"/>
                        <a:pt x="11790" y="21362"/>
                        <a:pt x="11563" y="21383"/>
                      </a:cubicBezTo>
                      <a:cubicBezTo>
                        <a:pt x="11531" y="21386"/>
                        <a:pt x="11507" y="21432"/>
                        <a:pt x="11509" y="21486"/>
                      </a:cubicBezTo>
                      <a:cubicBezTo>
                        <a:pt x="11510" y="21538"/>
                        <a:pt x="11535" y="21579"/>
                        <a:pt x="11565" y="21579"/>
                      </a:cubicBezTo>
                      <a:cubicBezTo>
                        <a:pt x="11567" y="21579"/>
                        <a:pt x="11567" y="21579"/>
                        <a:pt x="11569" y="21578"/>
                      </a:cubicBezTo>
                      <a:cubicBezTo>
                        <a:pt x="11800" y="21557"/>
                        <a:pt x="12032" y="21521"/>
                        <a:pt x="12262" y="21471"/>
                      </a:cubicBezTo>
                      <a:cubicBezTo>
                        <a:pt x="12293" y="21464"/>
                        <a:pt x="12316" y="21416"/>
                        <a:pt x="12311" y="21362"/>
                      </a:cubicBezTo>
                      <a:cubicBezTo>
                        <a:pt x="12308" y="21313"/>
                        <a:pt x="12284" y="21277"/>
                        <a:pt x="12255" y="21277"/>
                      </a:cubicBezTo>
                      <a:close/>
                      <a:moveTo>
                        <a:pt x="10188" y="21340"/>
                      </a:moveTo>
                      <a:cubicBezTo>
                        <a:pt x="10156" y="21340"/>
                        <a:pt x="10129" y="21375"/>
                        <a:pt x="10126" y="21429"/>
                      </a:cubicBezTo>
                      <a:cubicBezTo>
                        <a:pt x="10124" y="21482"/>
                        <a:pt x="10147" y="21530"/>
                        <a:pt x="10178" y="21535"/>
                      </a:cubicBezTo>
                      <a:cubicBezTo>
                        <a:pt x="10408" y="21571"/>
                        <a:pt x="10641" y="21593"/>
                        <a:pt x="10873" y="21600"/>
                      </a:cubicBezTo>
                      <a:lnTo>
                        <a:pt x="10874" y="21600"/>
                      </a:lnTo>
                      <a:cubicBezTo>
                        <a:pt x="10905" y="21600"/>
                        <a:pt x="10930" y="21558"/>
                        <a:pt x="10931" y="21504"/>
                      </a:cubicBezTo>
                      <a:cubicBezTo>
                        <a:pt x="10931" y="21450"/>
                        <a:pt x="10906" y="21406"/>
                        <a:pt x="10875" y="21404"/>
                      </a:cubicBezTo>
                      <a:cubicBezTo>
                        <a:pt x="10646" y="21397"/>
                        <a:pt x="10416" y="21376"/>
                        <a:pt x="10189" y="21340"/>
                      </a:cubicBezTo>
                      <a:cubicBezTo>
                        <a:pt x="10188" y="21340"/>
                        <a:pt x="10188" y="21340"/>
                        <a:pt x="10188" y="21340"/>
                      </a:cubicBez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250" name="Google Shape;700;p14"/>
              <p:cNvGrpSpPr/>
              <p:nvPr/>
            </p:nvGrpSpPr>
            <p:grpSpPr>
              <a:xfrm>
                <a:off x="1470260" y="523866"/>
                <a:ext cx="480901" cy="480885"/>
                <a:chOff x="0" y="0"/>
                <a:chExt cx="480899" cy="480884"/>
              </a:xfrm>
            </p:grpSpPr>
            <p:sp>
              <p:nvSpPr>
                <p:cNvPr id="248" name="Google Shape;701;p14"/>
                <p:cNvSpPr/>
                <p:nvPr/>
              </p:nvSpPr>
              <p:spPr>
                <a:xfrm rot="2699623">
                  <a:off x="59482" y="102360"/>
                  <a:ext cx="363563" cy="2709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4134" y="7600"/>
                      </a:lnTo>
                      <a:lnTo>
                        <a:pt x="3576" y="21600"/>
                      </a:lnTo>
                      <a:lnTo>
                        <a:pt x="21600" y="3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49" name="Google Shape;702;p14"/>
                <p:cNvSpPr/>
                <p:nvPr/>
              </p:nvSpPr>
              <p:spPr>
                <a:xfrm rot="2699623">
                  <a:off x="45318" y="95531"/>
                  <a:ext cx="390264" cy="289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36" y="1045"/>
                      </a:moveTo>
                      <a:lnTo>
                        <a:pt x="19982" y="3802"/>
                      </a:lnTo>
                      <a:lnTo>
                        <a:pt x="4347" y="19834"/>
                      </a:lnTo>
                      <a:lnTo>
                        <a:pt x="4835" y="7500"/>
                      </a:lnTo>
                      <a:lnTo>
                        <a:pt x="1336" y="1045"/>
                      </a:lnTo>
                      <a:close/>
                      <a:moveTo>
                        <a:pt x="0" y="0"/>
                      </a:moveTo>
                      <a:lnTo>
                        <a:pt x="4201" y="7752"/>
                      </a:lnTo>
                      <a:lnTo>
                        <a:pt x="3654" y="21600"/>
                      </a:lnTo>
                      <a:lnTo>
                        <a:pt x="21600" y="31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253" name="Google Shape;703;p14"/>
              <p:cNvGrpSpPr/>
              <p:nvPr/>
            </p:nvGrpSpPr>
            <p:grpSpPr>
              <a:xfrm>
                <a:off x="1510585" y="526512"/>
                <a:ext cx="399878" cy="399835"/>
                <a:chOff x="0" y="0"/>
                <a:chExt cx="399876" cy="399833"/>
              </a:xfrm>
            </p:grpSpPr>
            <p:sp>
              <p:nvSpPr>
                <p:cNvPr id="251" name="Google Shape;704;p14"/>
                <p:cNvSpPr/>
                <p:nvPr/>
              </p:nvSpPr>
              <p:spPr>
                <a:xfrm rot="2699623">
                  <a:off x="6676" y="130948"/>
                  <a:ext cx="365583" cy="125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0975"/>
                      </a:lnTo>
                      <a:lnTo>
                        <a:pt x="6116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52" name="Google Shape;705;p14"/>
                <p:cNvSpPr/>
                <p:nvPr/>
              </p:nvSpPr>
              <p:spPr>
                <a:xfrm rot="2699623">
                  <a:off x="-10341" y="127455"/>
                  <a:ext cx="420559" cy="14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577" y="3756"/>
                      </a:moveTo>
                      <a:lnTo>
                        <a:pt x="6143" y="19699"/>
                      </a:lnTo>
                      <a:lnTo>
                        <a:pt x="1630" y="11866"/>
                      </a:lnTo>
                      <a:lnTo>
                        <a:pt x="17577" y="3756"/>
                      </a:lnTo>
                      <a:close/>
                      <a:moveTo>
                        <a:pt x="21600" y="0"/>
                      </a:moveTo>
                      <a:lnTo>
                        <a:pt x="0" y="10984"/>
                      </a:lnTo>
                      <a:lnTo>
                        <a:pt x="611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44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sp>
        <p:nvSpPr>
          <p:cNvPr id="2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نص العنوان"/>
          <p:cNvSpPr txBox="1"/>
          <p:nvPr>
            <p:ph type="title"/>
          </p:nvPr>
        </p:nvSpPr>
        <p:spPr>
          <a:xfrm>
            <a:off x="2114699" y="1160262"/>
            <a:ext cx="3142802" cy="954903"/>
          </a:xfrm>
          <a:prstGeom prst="rect">
            <a:avLst/>
          </a:prstGeom>
          <a:noFill/>
        </p:spPr>
        <p:txBody>
          <a:bodyPr lIns="91423" tIns="91423" rIns="91423" bIns="91423"/>
          <a:lstStyle>
            <a:lvl1pPr algn="l">
              <a:defRPr sz="3000">
                <a:solidFill>
                  <a:srgbClr val="3B2774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264" name="مستوى النص الأول…"/>
          <p:cNvSpPr txBox="1"/>
          <p:nvPr>
            <p:ph type="body" sz="quarter" idx="1"/>
          </p:nvPr>
        </p:nvSpPr>
        <p:spPr>
          <a:xfrm>
            <a:off x="2114550" y="2268136"/>
            <a:ext cx="3143101" cy="1029302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228600" indent="-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1pPr>
            <a:lvl2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2pPr>
            <a:lvl3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3pPr>
            <a:lvl4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4pPr>
            <a:lvl5pPr marL="228600" indent="114300">
              <a:buClrTx/>
              <a:buSzTx/>
              <a:buFontTx/>
              <a:buNone/>
              <a:defRPr sz="1800">
                <a:solidFill>
                  <a:srgbClr val="562B74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5" name="Google Shape;17;p3"/>
          <p:cNvSpPr/>
          <p:nvPr/>
        </p:nvSpPr>
        <p:spPr>
          <a:xfrm rot="16200000">
            <a:off x="5665877" y="1508669"/>
            <a:ext cx="5373133" cy="2135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600" fill="norm" stroke="1" extrusionOk="0">
                <a:moveTo>
                  <a:pt x="2178" y="0"/>
                </a:moveTo>
                <a:cubicBezTo>
                  <a:pt x="2126" y="0"/>
                  <a:pt x="2072" y="0"/>
                  <a:pt x="2020" y="9"/>
                </a:cubicBezTo>
                <a:cubicBezTo>
                  <a:pt x="1859" y="34"/>
                  <a:pt x="1698" y="94"/>
                  <a:pt x="1516" y="204"/>
                </a:cubicBezTo>
                <a:cubicBezTo>
                  <a:pt x="1341" y="298"/>
                  <a:pt x="1166" y="451"/>
                  <a:pt x="977" y="664"/>
                </a:cubicBezTo>
                <a:cubicBezTo>
                  <a:pt x="651" y="1021"/>
                  <a:pt x="328" y="1539"/>
                  <a:pt x="30" y="2211"/>
                </a:cubicBezTo>
                <a:cubicBezTo>
                  <a:pt x="16" y="2245"/>
                  <a:pt x="6" y="2288"/>
                  <a:pt x="2" y="2338"/>
                </a:cubicBezTo>
                <a:cubicBezTo>
                  <a:pt x="-1" y="2390"/>
                  <a:pt x="-1" y="2458"/>
                  <a:pt x="6" y="2517"/>
                </a:cubicBezTo>
                <a:cubicBezTo>
                  <a:pt x="13" y="2687"/>
                  <a:pt x="20" y="2858"/>
                  <a:pt x="23" y="3019"/>
                </a:cubicBezTo>
                <a:lnTo>
                  <a:pt x="30" y="3138"/>
                </a:lnTo>
                <a:cubicBezTo>
                  <a:pt x="37" y="3342"/>
                  <a:pt x="47" y="3538"/>
                  <a:pt x="51" y="3742"/>
                </a:cubicBezTo>
                <a:cubicBezTo>
                  <a:pt x="64" y="4158"/>
                  <a:pt x="75" y="4592"/>
                  <a:pt x="85" y="5068"/>
                </a:cubicBezTo>
                <a:cubicBezTo>
                  <a:pt x="102" y="5945"/>
                  <a:pt x="105" y="6829"/>
                  <a:pt x="109" y="7645"/>
                </a:cubicBezTo>
                <a:cubicBezTo>
                  <a:pt x="109" y="8104"/>
                  <a:pt x="116" y="8555"/>
                  <a:pt x="116" y="9006"/>
                </a:cubicBezTo>
                <a:lnTo>
                  <a:pt x="116" y="9108"/>
                </a:lnTo>
                <a:cubicBezTo>
                  <a:pt x="119" y="10332"/>
                  <a:pt x="123" y="11591"/>
                  <a:pt x="136" y="12833"/>
                </a:cubicBezTo>
                <a:cubicBezTo>
                  <a:pt x="153" y="14542"/>
                  <a:pt x="191" y="16285"/>
                  <a:pt x="222" y="17612"/>
                </a:cubicBezTo>
                <a:cubicBezTo>
                  <a:pt x="236" y="18207"/>
                  <a:pt x="256" y="18913"/>
                  <a:pt x="315" y="19610"/>
                </a:cubicBezTo>
                <a:cubicBezTo>
                  <a:pt x="342" y="19908"/>
                  <a:pt x="377" y="20188"/>
                  <a:pt x="425" y="20444"/>
                </a:cubicBezTo>
                <a:cubicBezTo>
                  <a:pt x="476" y="20741"/>
                  <a:pt x="545" y="20962"/>
                  <a:pt x="630" y="21158"/>
                </a:cubicBezTo>
                <a:cubicBezTo>
                  <a:pt x="768" y="21455"/>
                  <a:pt x="956" y="21591"/>
                  <a:pt x="1224" y="21600"/>
                </a:cubicBezTo>
                <a:lnTo>
                  <a:pt x="1248" y="21600"/>
                </a:lnTo>
                <a:cubicBezTo>
                  <a:pt x="1351" y="21600"/>
                  <a:pt x="1457" y="21583"/>
                  <a:pt x="1557" y="21557"/>
                </a:cubicBezTo>
                <a:lnTo>
                  <a:pt x="1612" y="21549"/>
                </a:lnTo>
                <a:cubicBezTo>
                  <a:pt x="1711" y="21524"/>
                  <a:pt x="1814" y="21506"/>
                  <a:pt x="1917" y="21498"/>
                </a:cubicBezTo>
                <a:cubicBezTo>
                  <a:pt x="2037" y="21481"/>
                  <a:pt x="2161" y="21472"/>
                  <a:pt x="2284" y="21472"/>
                </a:cubicBezTo>
                <a:lnTo>
                  <a:pt x="2415" y="21472"/>
                </a:lnTo>
                <a:cubicBezTo>
                  <a:pt x="2596" y="21464"/>
                  <a:pt x="2782" y="21464"/>
                  <a:pt x="2967" y="21455"/>
                </a:cubicBezTo>
                <a:cubicBezTo>
                  <a:pt x="3317" y="21439"/>
                  <a:pt x="3674" y="21430"/>
                  <a:pt x="4027" y="21421"/>
                </a:cubicBezTo>
                <a:cubicBezTo>
                  <a:pt x="4700" y="21396"/>
                  <a:pt x="5420" y="21379"/>
                  <a:pt x="6162" y="21311"/>
                </a:cubicBezTo>
                <a:lnTo>
                  <a:pt x="6518" y="21285"/>
                </a:lnTo>
                <a:lnTo>
                  <a:pt x="6618" y="21269"/>
                </a:lnTo>
                <a:cubicBezTo>
                  <a:pt x="6817" y="21251"/>
                  <a:pt x="7023" y="21243"/>
                  <a:pt x="7225" y="21226"/>
                </a:cubicBezTo>
                <a:cubicBezTo>
                  <a:pt x="7582" y="21209"/>
                  <a:pt x="7932" y="21183"/>
                  <a:pt x="8289" y="21175"/>
                </a:cubicBezTo>
                <a:cubicBezTo>
                  <a:pt x="9442" y="21124"/>
                  <a:pt x="10605" y="21115"/>
                  <a:pt x="11731" y="21098"/>
                </a:cubicBezTo>
                <a:lnTo>
                  <a:pt x="11772" y="21098"/>
                </a:lnTo>
                <a:cubicBezTo>
                  <a:pt x="13419" y="21081"/>
                  <a:pt x="15117" y="21056"/>
                  <a:pt x="16795" y="20928"/>
                </a:cubicBezTo>
                <a:cubicBezTo>
                  <a:pt x="17142" y="20903"/>
                  <a:pt x="17502" y="20869"/>
                  <a:pt x="17859" y="20834"/>
                </a:cubicBezTo>
                <a:lnTo>
                  <a:pt x="17969" y="20826"/>
                </a:lnTo>
                <a:lnTo>
                  <a:pt x="18085" y="20818"/>
                </a:lnTo>
                <a:cubicBezTo>
                  <a:pt x="18267" y="20792"/>
                  <a:pt x="18449" y="20775"/>
                  <a:pt x="18638" y="20758"/>
                </a:cubicBezTo>
                <a:cubicBezTo>
                  <a:pt x="18717" y="20758"/>
                  <a:pt x="18789" y="20758"/>
                  <a:pt x="18868" y="20749"/>
                </a:cubicBezTo>
                <a:lnTo>
                  <a:pt x="18878" y="20749"/>
                </a:lnTo>
                <a:cubicBezTo>
                  <a:pt x="19249" y="20741"/>
                  <a:pt x="19629" y="20732"/>
                  <a:pt x="20000" y="20631"/>
                </a:cubicBezTo>
                <a:cubicBezTo>
                  <a:pt x="20257" y="20571"/>
                  <a:pt x="20474" y="20477"/>
                  <a:pt x="20669" y="20333"/>
                </a:cubicBezTo>
                <a:cubicBezTo>
                  <a:pt x="20882" y="20188"/>
                  <a:pt x="21050" y="19984"/>
                  <a:pt x="21177" y="19721"/>
                </a:cubicBezTo>
                <a:cubicBezTo>
                  <a:pt x="21225" y="19627"/>
                  <a:pt x="21270" y="19517"/>
                  <a:pt x="21304" y="19389"/>
                </a:cubicBezTo>
                <a:cubicBezTo>
                  <a:pt x="21338" y="19270"/>
                  <a:pt x="21366" y="19142"/>
                  <a:pt x="21390" y="19006"/>
                </a:cubicBezTo>
                <a:cubicBezTo>
                  <a:pt x="21445" y="18674"/>
                  <a:pt x="21462" y="18326"/>
                  <a:pt x="21469" y="18054"/>
                </a:cubicBezTo>
                <a:cubicBezTo>
                  <a:pt x="21479" y="17841"/>
                  <a:pt x="21482" y="17629"/>
                  <a:pt x="21486" y="17399"/>
                </a:cubicBezTo>
                <a:cubicBezTo>
                  <a:pt x="21493" y="17297"/>
                  <a:pt x="21493" y="17187"/>
                  <a:pt x="21496" y="17085"/>
                </a:cubicBezTo>
                <a:cubicBezTo>
                  <a:pt x="21503" y="16650"/>
                  <a:pt x="21517" y="16225"/>
                  <a:pt x="21527" y="15783"/>
                </a:cubicBezTo>
                <a:cubicBezTo>
                  <a:pt x="21568" y="13615"/>
                  <a:pt x="21599" y="10757"/>
                  <a:pt x="21441" y="7942"/>
                </a:cubicBezTo>
                <a:cubicBezTo>
                  <a:pt x="21434" y="7892"/>
                  <a:pt x="21431" y="7832"/>
                  <a:pt x="21417" y="7781"/>
                </a:cubicBezTo>
                <a:cubicBezTo>
                  <a:pt x="21414" y="7722"/>
                  <a:pt x="21393" y="7654"/>
                  <a:pt x="21366" y="7645"/>
                </a:cubicBezTo>
                <a:cubicBezTo>
                  <a:pt x="21239" y="7569"/>
                  <a:pt x="21105" y="7526"/>
                  <a:pt x="20964" y="7509"/>
                </a:cubicBezTo>
                <a:cubicBezTo>
                  <a:pt x="20930" y="7509"/>
                  <a:pt x="20896" y="7492"/>
                  <a:pt x="20861" y="7492"/>
                </a:cubicBezTo>
                <a:cubicBezTo>
                  <a:pt x="20758" y="7492"/>
                  <a:pt x="20652" y="7517"/>
                  <a:pt x="20525" y="7552"/>
                </a:cubicBezTo>
                <a:cubicBezTo>
                  <a:pt x="20206" y="7645"/>
                  <a:pt x="19897" y="7874"/>
                  <a:pt x="19660" y="8070"/>
                </a:cubicBezTo>
                <a:cubicBezTo>
                  <a:pt x="19478" y="8214"/>
                  <a:pt x="19307" y="8368"/>
                  <a:pt x="19135" y="8512"/>
                </a:cubicBezTo>
                <a:cubicBezTo>
                  <a:pt x="18737" y="8878"/>
                  <a:pt x="18326" y="9235"/>
                  <a:pt x="17900" y="9431"/>
                </a:cubicBezTo>
                <a:cubicBezTo>
                  <a:pt x="17777" y="9482"/>
                  <a:pt x="17660" y="9516"/>
                  <a:pt x="17547" y="9524"/>
                </a:cubicBezTo>
                <a:cubicBezTo>
                  <a:pt x="17502" y="9533"/>
                  <a:pt x="17461" y="9533"/>
                  <a:pt x="17416" y="9533"/>
                </a:cubicBezTo>
                <a:cubicBezTo>
                  <a:pt x="17344" y="9533"/>
                  <a:pt x="17265" y="9524"/>
                  <a:pt x="17186" y="9516"/>
                </a:cubicBezTo>
                <a:cubicBezTo>
                  <a:pt x="16939" y="9448"/>
                  <a:pt x="16679" y="9295"/>
                  <a:pt x="16414" y="9039"/>
                </a:cubicBezTo>
                <a:cubicBezTo>
                  <a:pt x="15954" y="8589"/>
                  <a:pt x="15533" y="7917"/>
                  <a:pt x="15182" y="7322"/>
                </a:cubicBezTo>
                <a:cubicBezTo>
                  <a:pt x="15066" y="7126"/>
                  <a:pt x="14949" y="6922"/>
                  <a:pt x="14836" y="6727"/>
                </a:cubicBezTo>
                <a:cubicBezTo>
                  <a:pt x="14561" y="6250"/>
                  <a:pt x="14273" y="5749"/>
                  <a:pt x="13978" y="5307"/>
                </a:cubicBezTo>
                <a:cubicBezTo>
                  <a:pt x="13508" y="4618"/>
                  <a:pt x="13072" y="4158"/>
                  <a:pt x="12630" y="3920"/>
                </a:cubicBezTo>
                <a:cubicBezTo>
                  <a:pt x="12520" y="3861"/>
                  <a:pt x="12400" y="3818"/>
                  <a:pt x="12262" y="3784"/>
                </a:cubicBezTo>
                <a:cubicBezTo>
                  <a:pt x="12098" y="3742"/>
                  <a:pt x="11930" y="3725"/>
                  <a:pt x="11758" y="3725"/>
                </a:cubicBezTo>
                <a:lnTo>
                  <a:pt x="11741" y="3725"/>
                </a:lnTo>
                <a:cubicBezTo>
                  <a:pt x="11456" y="3725"/>
                  <a:pt x="11151" y="3793"/>
                  <a:pt x="10811" y="3938"/>
                </a:cubicBezTo>
                <a:cubicBezTo>
                  <a:pt x="10430" y="4108"/>
                  <a:pt x="10032" y="4380"/>
                  <a:pt x="9624" y="4770"/>
                </a:cubicBezTo>
                <a:cubicBezTo>
                  <a:pt x="9366" y="5026"/>
                  <a:pt x="9113" y="5323"/>
                  <a:pt x="8869" y="5621"/>
                </a:cubicBezTo>
                <a:cubicBezTo>
                  <a:pt x="8752" y="5757"/>
                  <a:pt x="8642" y="5902"/>
                  <a:pt x="8526" y="6030"/>
                </a:cubicBezTo>
                <a:cubicBezTo>
                  <a:pt x="8214" y="6387"/>
                  <a:pt x="7836" y="6786"/>
                  <a:pt x="7435" y="6965"/>
                </a:cubicBezTo>
                <a:lnTo>
                  <a:pt x="7431" y="6965"/>
                </a:lnTo>
                <a:cubicBezTo>
                  <a:pt x="7339" y="7007"/>
                  <a:pt x="7253" y="7025"/>
                  <a:pt x="7160" y="7033"/>
                </a:cubicBezTo>
                <a:cubicBezTo>
                  <a:pt x="7126" y="7033"/>
                  <a:pt x="7092" y="7050"/>
                  <a:pt x="7064" y="7050"/>
                </a:cubicBezTo>
                <a:cubicBezTo>
                  <a:pt x="7002" y="7050"/>
                  <a:pt x="6944" y="7033"/>
                  <a:pt x="6879" y="7025"/>
                </a:cubicBezTo>
                <a:cubicBezTo>
                  <a:pt x="6690" y="6973"/>
                  <a:pt x="6505" y="6871"/>
                  <a:pt x="6326" y="6710"/>
                </a:cubicBezTo>
                <a:cubicBezTo>
                  <a:pt x="6124" y="6505"/>
                  <a:pt x="5925" y="6242"/>
                  <a:pt x="5719" y="5893"/>
                </a:cubicBezTo>
                <a:lnTo>
                  <a:pt x="5716" y="5876"/>
                </a:lnTo>
                <a:lnTo>
                  <a:pt x="5709" y="5867"/>
                </a:lnTo>
                <a:cubicBezTo>
                  <a:pt x="5342" y="5196"/>
                  <a:pt x="5022" y="4380"/>
                  <a:pt x="4714" y="3597"/>
                </a:cubicBezTo>
                <a:lnTo>
                  <a:pt x="4703" y="3572"/>
                </a:lnTo>
                <a:cubicBezTo>
                  <a:pt x="4515" y="3096"/>
                  <a:pt x="4302" y="2543"/>
                  <a:pt x="4082" y="2049"/>
                </a:cubicBezTo>
                <a:cubicBezTo>
                  <a:pt x="3770" y="1352"/>
                  <a:pt x="3468" y="851"/>
                  <a:pt x="3170" y="519"/>
                </a:cubicBezTo>
                <a:cubicBezTo>
                  <a:pt x="2998" y="331"/>
                  <a:pt x="2816" y="187"/>
                  <a:pt x="2631" y="94"/>
                </a:cubicBezTo>
                <a:cubicBezTo>
                  <a:pt x="2487" y="43"/>
                  <a:pt x="2332" y="0"/>
                  <a:pt x="2178" y="0"/>
                </a:cubicBezTo>
                <a:close/>
              </a:path>
            </a:pathLst>
          </a:custGeom>
          <a:solidFill>
            <a:srgbClr val="F8D45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70" name="Google Shape;18;p3"/>
          <p:cNvGrpSpPr/>
          <p:nvPr/>
        </p:nvGrpSpPr>
        <p:grpSpPr>
          <a:xfrm>
            <a:off x="8594511" y="927992"/>
            <a:ext cx="825184" cy="366858"/>
            <a:chOff x="-2" y="0"/>
            <a:chExt cx="825182" cy="366856"/>
          </a:xfrm>
        </p:grpSpPr>
        <p:sp>
          <p:nvSpPr>
            <p:cNvPr id="266" name="Google Shape;19;p3"/>
            <p:cNvSpPr/>
            <p:nvPr/>
          </p:nvSpPr>
          <p:spPr>
            <a:xfrm flipH="1" rot="17877393">
              <a:off x="45250" y="-1326"/>
              <a:ext cx="91824" cy="15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600" fill="norm" stroke="1" extrusionOk="0">
                  <a:moveTo>
                    <a:pt x="9675" y="0"/>
                  </a:moveTo>
                  <a:cubicBezTo>
                    <a:pt x="9290" y="0"/>
                    <a:pt x="8895" y="18"/>
                    <a:pt x="8490" y="61"/>
                  </a:cubicBezTo>
                  <a:cubicBezTo>
                    <a:pt x="6078" y="207"/>
                    <a:pt x="3789" y="929"/>
                    <a:pt x="2097" y="2083"/>
                  </a:cubicBezTo>
                  <a:cubicBezTo>
                    <a:pt x="658" y="3171"/>
                    <a:pt x="-436" y="4908"/>
                    <a:pt x="172" y="6354"/>
                  </a:cubicBezTo>
                  <a:cubicBezTo>
                    <a:pt x="1378" y="9676"/>
                    <a:pt x="1985" y="13151"/>
                    <a:pt x="2218" y="16619"/>
                  </a:cubicBezTo>
                  <a:cubicBezTo>
                    <a:pt x="2462" y="18138"/>
                    <a:pt x="3910" y="19517"/>
                    <a:pt x="5724" y="20385"/>
                  </a:cubicBezTo>
                  <a:cubicBezTo>
                    <a:pt x="7294" y="21205"/>
                    <a:pt x="9341" y="21600"/>
                    <a:pt x="11418" y="21600"/>
                  </a:cubicBezTo>
                  <a:cubicBezTo>
                    <a:pt x="11894" y="21600"/>
                    <a:pt x="12370" y="21582"/>
                    <a:pt x="12836" y="21539"/>
                  </a:cubicBezTo>
                  <a:cubicBezTo>
                    <a:pt x="15247" y="21393"/>
                    <a:pt x="17537" y="20671"/>
                    <a:pt x="18986" y="19444"/>
                  </a:cubicBezTo>
                  <a:cubicBezTo>
                    <a:pt x="20678" y="18211"/>
                    <a:pt x="21164" y="16765"/>
                    <a:pt x="20921" y="15246"/>
                  </a:cubicBezTo>
                  <a:cubicBezTo>
                    <a:pt x="20678" y="11778"/>
                    <a:pt x="20070" y="8303"/>
                    <a:pt x="18864" y="4908"/>
                  </a:cubicBezTo>
                  <a:cubicBezTo>
                    <a:pt x="18266" y="3389"/>
                    <a:pt x="17537" y="2229"/>
                    <a:pt x="15369" y="1215"/>
                  </a:cubicBezTo>
                  <a:cubicBezTo>
                    <a:pt x="14528" y="784"/>
                    <a:pt x="13566" y="492"/>
                    <a:pt x="12471" y="279"/>
                  </a:cubicBezTo>
                  <a:cubicBezTo>
                    <a:pt x="11610" y="121"/>
                    <a:pt x="10678" y="0"/>
                    <a:pt x="9675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20;p3"/>
            <p:cNvSpPr/>
            <p:nvPr/>
          </p:nvSpPr>
          <p:spPr>
            <a:xfrm flipH="1" rot="17877393">
              <a:off x="246314" y="107505"/>
              <a:ext cx="91712" cy="17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1259" y="0"/>
                  </a:moveTo>
                  <a:cubicBezTo>
                    <a:pt x="9305" y="0"/>
                    <a:pt x="7362" y="352"/>
                    <a:pt x="5717" y="1056"/>
                  </a:cubicBezTo>
                  <a:cubicBezTo>
                    <a:pt x="3823" y="1787"/>
                    <a:pt x="2158" y="3184"/>
                    <a:pt x="2039" y="4513"/>
                  </a:cubicBezTo>
                  <a:cubicBezTo>
                    <a:pt x="1800" y="8233"/>
                    <a:pt x="1211" y="11892"/>
                    <a:pt x="145" y="15685"/>
                  </a:cubicBezTo>
                  <a:cubicBezTo>
                    <a:pt x="-812" y="18478"/>
                    <a:pt x="3105" y="21136"/>
                    <a:pt x="8089" y="21539"/>
                  </a:cubicBezTo>
                  <a:cubicBezTo>
                    <a:pt x="8578" y="21578"/>
                    <a:pt x="9056" y="21600"/>
                    <a:pt x="9534" y="21600"/>
                  </a:cubicBezTo>
                  <a:cubicBezTo>
                    <a:pt x="14140" y="21600"/>
                    <a:pt x="18007" y="19617"/>
                    <a:pt x="18655" y="17081"/>
                  </a:cubicBezTo>
                  <a:cubicBezTo>
                    <a:pt x="19721" y="13422"/>
                    <a:pt x="20200" y="9697"/>
                    <a:pt x="20549" y="5910"/>
                  </a:cubicBezTo>
                  <a:cubicBezTo>
                    <a:pt x="20788" y="4513"/>
                    <a:pt x="20429" y="3245"/>
                    <a:pt x="18775" y="2117"/>
                  </a:cubicBezTo>
                  <a:cubicBezTo>
                    <a:pt x="17588" y="1251"/>
                    <a:pt x="16163" y="587"/>
                    <a:pt x="14379" y="257"/>
                  </a:cubicBezTo>
                  <a:cubicBezTo>
                    <a:pt x="13671" y="123"/>
                    <a:pt x="13073" y="123"/>
                    <a:pt x="12605" y="56"/>
                  </a:cubicBezTo>
                  <a:cubicBezTo>
                    <a:pt x="12156" y="17"/>
                    <a:pt x="11707" y="0"/>
                    <a:pt x="11259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21;p3"/>
            <p:cNvSpPr/>
            <p:nvPr/>
          </p:nvSpPr>
          <p:spPr>
            <a:xfrm flipH="1" rot="17877393">
              <a:off x="451053" y="173050"/>
              <a:ext cx="113895" cy="17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fill="norm" stroke="1" extrusionOk="0">
                  <a:moveTo>
                    <a:pt x="13004" y="0"/>
                  </a:moveTo>
                  <a:cubicBezTo>
                    <a:pt x="12077" y="0"/>
                    <a:pt x="11135" y="135"/>
                    <a:pt x="10216" y="389"/>
                  </a:cubicBezTo>
                  <a:cubicBezTo>
                    <a:pt x="8601" y="794"/>
                    <a:pt x="6699" y="1865"/>
                    <a:pt x="6124" y="3206"/>
                  </a:cubicBezTo>
                  <a:cubicBezTo>
                    <a:pt x="4510" y="6963"/>
                    <a:pt x="2896" y="10654"/>
                    <a:pt x="610" y="14208"/>
                  </a:cubicBezTo>
                  <a:cubicBezTo>
                    <a:pt x="-1012" y="16823"/>
                    <a:pt x="706" y="19977"/>
                    <a:pt x="4510" y="21183"/>
                  </a:cubicBezTo>
                  <a:cubicBezTo>
                    <a:pt x="5461" y="21465"/>
                    <a:pt x="6444" y="21600"/>
                    <a:pt x="7419" y="21600"/>
                  </a:cubicBezTo>
                  <a:cubicBezTo>
                    <a:pt x="10367" y="21600"/>
                    <a:pt x="13188" y="20383"/>
                    <a:pt x="14403" y="18366"/>
                  </a:cubicBezTo>
                  <a:cubicBezTo>
                    <a:pt x="16688" y="14811"/>
                    <a:pt x="18303" y="11121"/>
                    <a:pt x="19925" y="7431"/>
                  </a:cubicBezTo>
                  <a:cubicBezTo>
                    <a:pt x="20021" y="6963"/>
                    <a:pt x="20204" y="6496"/>
                    <a:pt x="20492" y="6090"/>
                  </a:cubicBezTo>
                  <a:cubicBezTo>
                    <a:pt x="20588" y="5149"/>
                    <a:pt x="20492" y="4214"/>
                    <a:pt x="20021" y="3408"/>
                  </a:cubicBezTo>
                  <a:cubicBezTo>
                    <a:pt x="19253" y="2135"/>
                    <a:pt x="17831" y="1059"/>
                    <a:pt x="15929" y="456"/>
                  </a:cubicBezTo>
                  <a:cubicBezTo>
                    <a:pt x="15833" y="389"/>
                    <a:pt x="15641" y="389"/>
                    <a:pt x="15354" y="321"/>
                  </a:cubicBezTo>
                  <a:cubicBezTo>
                    <a:pt x="14603" y="101"/>
                    <a:pt x="13812" y="0"/>
                    <a:pt x="13004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22;p3"/>
            <p:cNvSpPr/>
            <p:nvPr/>
          </p:nvSpPr>
          <p:spPr>
            <a:xfrm flipH="1" rot="17877393">
              <a:off x="654467" y="190958"/>
              <a:ext cx="138505" cy="156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14696" y="0"/>
                  </a:moveTo>
                  <a:cubicBezTo>
                    <a:pt x="13890" y="0"/>
                    <a:pt x="13098" y="135"/>
                    <a:pt x="12313" y="368"/>
                  </a:cubicBezTo>
                  <a:cubicBezTo>
                    <a:pt x="11832" y="662"/>
                    <a:pt x="11433" y="883"/>
                    <a:pt x="10946" y="1097"/>
                  </a:cubicBezTo>
                  <a:cubicBezTo>
                    <a:pt x="9978" y="1754"/>
                    <a:pt x="9334" y="2483"/>
                    <a:pt x="8928" y="3433"/>
                  </a:cubicBezTo>
                  <a:cubicBezTo>
                    <a:pt x="6674" y="6573"/>
                    <a:pt x="4258" y="9491"/>
                    <a:pt x="1354" y="12268"/>
                  </a:cubicBezTo>
                  <a:cubicBezTo>
                    <a:pt x="230" y="13360"/>
                    <a:pt x="-176" y="15187"/>
                    <a:pt x="68" y="16572"/>
                  </a:cubicBezTo>
                  <a:cubicBezTo>
                    <a:pt x="230" y="18032"/>
                    <a:pt x="1036" y="19350"/>
                    <a:pt x="2322" y="20368"/>
                  </a:cubicBezTo>
                  <a:cubicBezTo>
                    <a:pt x="3439" y="21201"/>
                    <a:pt x="4765" y="21600"/>
                    <a:pt x="6140" y="21600"/>
                  </a:cubicBezTo>
                  <a:cubicBezTo>
                    <a:pt x="6451" y="21600"/>
                    <a:pt x="6762" y="21582"/>
                    <a:pt x="7080" y="21539"/>
                  </a:cubicBezTo>
                  <a:cubicBezTo>
                    <a:pt x="8773" y="21392"/>
                    <a:pt x="10140" y="20588"/>
                    <a:pt x="11352" y="19497"/>
                  </a:cubicBezTo>
                  <a:cubicBezTo>
                    <a:pt x="15054" y="16064"/>
                    <a:pt x="17877" y="12195"/>
                    <a:pt x="20618" y="8032"/>
                  </a:cubicBezTo>
                  <a:cubicBezTo>
                    <a:pt x="21424" y="6867"/>
                    <a:pt x="21180" y="4966"/>
                    <a:pt x="20700" y="3654"/>
                  </a:cubicBezTo>
                  <a:cubicBezTo>
                    <a:pt x="20050" y="2342"/>
                    <a:pt x="18845" y="1097"/>
                    <a:pt x="17396" y="515"/>
                  </a:cubicBezTo>
                  <a:cubicBezTo>
                    <a:pt x="17234" y="368"/>
                    <a:pt x="17072" y="368"/>
                    <a:pt x="16828" y="294"/>
                  </a:cubicBezTo>
                  <a:cubicBezTo>
                    <a:pt x="16090" y="98"/>
                    <a:pt x="15386" y="0"/>
                    <a:pt x="14696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75" name="Google Shape;23;p3"/>
          <p:cNvGrpSpPr/>
          <p:nvPr/>
        </p:nvGrpSpPr>
        <p:grpSpPr>
          <a:xfrm>
            <a:off x="8376729" y="4210780"/>
            <a:ext cx="654394" cy="583953"/>
            <a:chOff x="7" y="0"/>
            <a:chExt cx="654392" cy="583951"/>
          </a:xfrm>
        </p:grpSpPr>
        <p:sp>
          <p:nvSpPr>
            <p:cNvPr id="271" name="Google Shape;24;p3"/>
            <p:cNvSpPr/>
            <p:nvPr/>
          </p:nvSpPr>
          <p:spPr>
            <a:xfrm>
              <a:off x="343135" y="186374"/>
              <a:ext cx="144211" cy="152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600" fill="norm" stroke="1" extrusionOk="0">
                  <a:moveTo>
                    <a:pt x="14761" y="0"/>
                  </a:moveTo>
                  <a:cubicBezTo>
                    <a:pt x="13099" y="0"/>
                    <a:pt x="11291" y="749"/>
                    <a:pt x="10079" y="2252"/>
                  </a:cubicBezTo>
                  <a:cubicBezTo>
                    <a:pt x="7212" y="5617"/>
                    <a:pt x="4262" y="8913"/>
                    <a:pt x="1243" y="12133"/>
                  </a:cubicBezTo>
                  <a:cubicBezTo>
                    <a:pt x="183" y="13108"/>
                    <a:pt x="-115" y="14983"/>
                    <a:pt x="37" y="16404"/>
                  </a:cubicBezTo>
                  <a:cubicBezTo>
                    <a:pt x="183" y="17977"/>
                    <a:pt x="1090" y="19398"/>
                    <a:pt x="2302" y="20373"/>
                  </a:cubicBezTo>
                  <a:cubicBezTo>
                    <a:pt x="3355" y="21160"/>
                    <a:pt x="4700" y="21600"/>
                    <a:pt x="6026" y="21600"/>
                  </a:cubicBezTo>
                  <a:cubicBezTo>
                    <a:pt x="6222" y="21600"/>
                    <a:pt x="6413" y="21587"/>
                    <a:pt x="6603" y="21569"/>
                  </a:cubicBezTo>
                  <a:cubicBezTo>
                    <a:pt x="8341" y="21348"/>
                    <a:pt x="9477" y="20524"/>
                    <a:pt x="10606" y="19323"/>
                  </a:cubicBezTo>
                  <a:cubicBezTo>
                    <a:pt x="13632" y="16103"/>
                    <a:pt x="16575" y="12882"/>
                    <a:pt x="19373" y="9511"/>
                  </a:cubicBezTo>
                  <a:cubicBezTo>
                    <a:pt x="21485" y="7045"/>
                    <a:pt x="20806" y="3145"/>
                    <a:pt x="18313" y="1277"/>
                  </a:cubicBezTo>
                  <a:cubicBezTo>
                    <a:pt x="17330" y="377"/>
                    <a:pt x="15972" y="0"/>
                    <a:pt x="14761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25;p3"/>
            <p:cNvSpPr/>
            <p:nvPr/>
          </p:nvSpPr>
          <p:spPr>
            <a:xfrm>
              <a:off x="501503" y="0"/>
              <a:ext cx="152898" cy="16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600" fill="norm" stroke="1" extrusionOk="0">
                  <a:moveTo>
                    <a:pt x="14989" y="0"/>
                  </a:moveTo>
                  <a:cubicBezTo>
                    <a:pt x="13398" y="0"/>
                    <a:pt x="11764" y="800"/>
                    <a:pt x="10727" y="1978"/>
                  </a:cubicBezTo>
                  <a:cubicBezTo>
                    <a:pt x="7641" y="5722"/>
                    <a:pt x="4626" y="9597"/>
                    <a:pt x="1184" y="13003"/>
                  </a:cubicBezTo>
                  <a:cubicBezTo>
                    <a:pt x="177" y="14021"/>
                    <a:pt x="-106" y="15587"/>
                    <a:pt x="33" y="16879"/>
                  </a:cubicBezTo>
                  <a:cubicBezTo>
                    <a:pt x="177" y="18308"/>
                    <a:pt x="1039" y="19599"/>
                    <a:pt x="2191" y="20485"/>
                  </a:cubicBezTo>
                  <a:cubicBezTo>
                    <a:pt x="3192" y="21200"/>
                    <a:pt x="4470" y="21600"/>
                    <a:pt x="5730" y="21600"/>
                  </a:cubicBezTo>
                  <a:cubicBezTo>
                    <a:pt x="5916" y="21600"/>
                    <a:pt x="6097" y="21594"/>
                    <a:pt x="6278" y="21577"/>
                  </a:cubicBezTo>
                  <a:cubicBezTo>
                    <a:pt x="7930" y="21371"/>
                    <a:pt x="9009" y="20623"/>
                    <a:pt x="10082" y="19537"/>
                  </a:cubicBezTo>
                  <a:cubicBezTo>
                    <a:pt x="13458" y="16061"/>
                    <a:pt x="16545" y="12318"/>
                    <a:pt x="19631" y="8579"/>
                  </a:cubicBezTo>
                  <a:cubicBezTo>
                    <a:pt x="21494" y="6265"/>
                    <a:pt x="21066" y="2864"/>
                    <a:pt x="18624" y="1092"/>
                  </a:cubicBezTo>
                  <a:cubicBezTo>
                    <a:pt x="17618" y="343"/>
                    <a:pt x="16328" y="0"/>
                    <a:pt x="15182" y="0"/>
                  </a:cubicBezTo>
                  <a:cubicBezTo>
                    <a:pt x="15116" y="0"/>
                    <a:pt x="15050" y="0"/>
                    <a:pt x="14989" y="0"/>
                  </a:cubicBezTo>
                  <a:close/>
                </a:path>
              </a:pathLst>
            </a:custGeom>
            <a:solidFill>
              <a:srgbClr val="562B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26;p3"/>
            <p:cNvSpPr/>
            <p:nvPr/>
          </p:nvSpPr>
          <p:spPr>
            <a:xfrm>
              <a:off x="507" y="244464"/>
              <a:ext cx="343608" cy="33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7928" y="0"/>
                  </a:moveTo>
                  <a:cubicBezTo>
                    <a:pt x="7828" y="0"/>
                    <a:pt x="7698" y="0"/>
                    <a:pt x="7598" y="68"/>
                  </a:cubicBezTo>
                  <a:cubicBezTo>
                    <a:pt x="6280" y="201"/>
                    <a:pt x="5718" y="1647"/>
                    <a:pt x="5521" y="2221"/>
                  </a:cubicBezTo>
                  <a:cubicBezTo>
                    <a:pt x="5092" y="3464"/>
                    <a:pt x="5058" y="4812"/>
                    <a:pt x="5025" y="5855"/>
                  </a:cubicBezTo>
                  <a:cubicBezTo>
                    <a:pt x="5025" y="6426"/>
                    <a:pt x="5025" y="7030"/>
                    <a:pt x="5058" y="7638"/>
                  </a:cubicBezTo>
                  <a:cubicBezTo>
                    <a:pt x="5025" y="7638"/>
                    <a:pt x="5025" y="7672"/>
                    <a:pt x="4959" y="7672"/>
                  </a:cubicBezTo>
                  <a:cubicBezTo>
                    <a:pt x="4629" y="7873"/>
                    <a:pt x="4300" y="8042"/>
                    <a:pt x="4036" y="8209"/>
                  </a:cubicBezTo>
                  <a:lnTo>
                    <a:pt x="3574" y="8477"/>
                  </a:lnTo>
                  <a:cubicBezTo>
                    <a:pt x="2882" y="8847"/>
                    <a:pt x="2322" y="9184"/>
                    <a:pt x="1826" y="9520"/>
                  </a:cubicBezTo>
                  <a:cubicBezTo>
                    <a:pt x="1267" y="9924"/>
                    <a:pt x="804" y="10362"/>
                    <a:pt x="475" y="10834"/>
                  </a:cubicBezTo>
                  <a:cubicBezTo>
                    <a:pt x="311" y="11068"/>
                    <a:pt x="178" y="11337"/>
                    <a:pt x="112" y="11574"/>
                  </a:cubicBezTo>
                  <a:cubicBezTo>
                    <a:pt x="12" y="11911"/>
                    <a:pt x="-21" y="12213"/>
                    <a:pt x="12" y="12549"/>
                  </a:cubicBezTo>
                  <a:cubicBezTo>
                    <a:pt x="112" y="13222"/>
                    <a:pt x="508" y="13694"/>
                    <a:pt x="838" y="13962"/>
                  </a:cubicBezTo>
                  <a:cubicBezTo>
                    <a:pt x="1067" y="14132"/>
                    <a:pt x="1300" y="14264"/>
                    <a:pt x="1563" y="14400"/>
                  </a:cubicBezTo>
                  <a:cubicBezTo>
                    <a:pt x="1760" y="14536"/>
                    <a:pt x="1992" y="14601"/>
                    <a:pt x="2322" y="14702"/>
                  </a:cubicBezTo>
                  <a:cubicBezTo>
                    <a:pt x="3541" y="15039"/>
                    <a:pt x="4762" y="15106"/>
                    <a:pt x="5851" y="15106"/>
                  </a:cubicBezTo>
                  <a:lnTo>
                    <a:pt x="6410" y="15106"/>
                  </a:lnTo>
                  <a:cubicBezTo>
                    <a:pt x="6443" y="15779"/>
                    <a:pt x="6543" y="16485"/>
                    <a:pt x="6609" y="17158"/>
                  </a:cubicBezTo>
                  <a:cubicBezTo>
                    <a:pt x="6773" y="18268"/>
                    <a:pt x="7036" y="19580"/>
                    <a:pt x="7728" y="20591"/>
                  </a:cubicBezTo>
                  <a:cubicBezTo>
                    <a:pt x="8027" y="21026"/>
                    <a:pt x="8421" y="21363"/>
                    <a:pt x="8850" y="21498"/>
                  </a:cubicBezTo>
                  <a:cubicBezTo>
                    <a:pt x="9049" y="21600"/>
                    <a:pt x="9246" y="21600"/>
                    <a:pt x="9445" y="21600"/>
                  </a:cubicBezTo>
                  <a:cubicBezTo>
                    <a:pt x="9808" y="21600"/>
                    <a:pt x="10071" y="21498"/>
                    <a:pt x="10401" y="21363"/>
                  </a:cubicBezTo>
                  <a:cubicBezTo>
                    <a:pt x="10960" y="21128"/>
                    <a:pt x="11356" y="20656"/>
                    <a:pt x="11653" y="20320"/>
                  </a:cubicBezTo>
                  <a:cubicBezTo>
                    <a:pt x="12016" y="19851"/>
                    <a:pt x="12312" y="19311"/>
                    <a:pt x="12545" y="18774"/>
                  </a:cubicBezTo>
                  <a:cubicBezTo>
                    <a:pt x="13104" y="17664"/>
                    <a:pt x="13467" y="16451"/>
                    <a:pt x="13730" y="15544"/>
                  </a:cubicBezTo>
                  <a:lnTo>
                    <a:pt x="13896" y="15612"/>
                  </a:lnTo>
                  <a:cubicBezTo>
                    <a:pt x="14688" y="15915"/>
                    <a:pt x="15478" y="16251"/>
                    <a:pt x="16303" y="16485"/>
                  </a:cubicBezTo>
                  <a:cubicBezTo>
                    <a:pt x="16995" y="16720"/>
                    <a:pt x="17821" y="16923"/>
                    <a:pt x="18643" y="16923"/>
                  </a:cubicBezTo>
                  <a:cubicBezTo>
                    <a:pt x="19172" y="16923"/>
                    <a:pt x="19635" y="16822"/>
                    <a:pt x="20061" y="16655"/>
                  </a:cubicBezTo>
                  <a:cubicBezTo>
                    <a:pt x="20590" y="16451"/>
                    <a:pt x="20986" y="15980"/>
                    <a:pt x="21283" y="15443"/>
                  </a:cubicBezTo>
                  <a:cubicBezTo>
                    <a:pt x="21579" y="14770"/>
                    <a:pt x="21446" y="14064"/>
                    <a:pt x="21316" y="13694"/>
                  </a:cubicBezTo>
                  <a:cubicBezTo>
                    <a:pt x="21116" y="12919"/>
                    <a:pt x="20754" y="12281"/>
                    <a:pt x="20424" y="11775"/>
                  </a:cubicBezTo>
                  <a:cubicBezTo>
                    <a:pt x="19998" y="11170"/>
                    <a:pt x="19568" y="10565"/>
                    <a:pt x="19172" y="10161"/>
                  </a:cubicBezTo>
                  <a:cubicBezTo>
                    <a:pt x="18843" y="9757"/>
                    <a:pt x="18513" y="9387"/>
                    <a:pt x="18150" y="9017"/>
                  </a:cubicBezTo>
                  <a:lnTo>
                    <a:pt x="18314" y="8715"/>
                  </a:lnTo>
                  <a:cubicBezTo>
                    <a:pt x="18676" y="8076"/>
                    <a:pt x="19073" y="7401"/>
                    <a:pt x="19336" y="6694"/>
                  </a:cubicBezTo>
                  <a:cubicBezTo>
                    <a:pt x="19602" y="6157"/>
                    <a:pt x="19732" y="5651"/>
                    <a:pt x="19798" y="5149"/>
                  </a:cubicBezTo>
                  <a:cubicBezTo>
                    <a:pt x="19898" y="4609"/>
                    <a:pt x="19798" y="4004"/>
                    <a:pt x="19602" y="3600"/>
                  </a:cubicBezTo>
                  <a:cubicBezTo>
                    <a:pt x="19336" y="3128"/>
                    <a:pt x="18942" y="2758"/>
                    <a:pt x="18347" y="2489"/>
                  </a:cubicBezTo>
                  <a:cubicBezTo>
                    <a:pt x="18084" y="2354"/>
                    <a:pt x="17754" y="2323"/>
                    <a:pt x="17358" y="2323"/>
                  </a:cubicBezTo>
                  <a:cubicBezTo>
                    <a:pt x="17095" y="2323"/>
                    <a:pt x="16799" y="2354"/>
                    <a:pt x="16469" y="2422"/>
                  </a:cubicBezTo>
                  <a:cubicBezTo>
                    <a:pt x="15447" y="2625"/>
                    <a:pt x="14489" y="3094"/>
                    <a:pt x="13567" y="3532"/>
                  </a:cubicBezTo>
                  <a:lnTo>
                    <a:pt x="13171" y="3770"/>
                  </a:lnTo>
                  <a:lnTo>
                    <a:pt x="12675" y="3128"/>
                  </a:lnTo>
                  <a:cubicBezTo>
                    <a:pt x="12215" y="2591"/>
                    <a:pt x="11719" y="2018"/>
                    <a:pt x="11193" y="1582"/>
                  </a:cubicBezTo>
                  <a:cubicBezTo>
                    <a:pt x="10664" y="1077"/>
                    <a:pt x="10105" y="673"/>
                    <a:pt x="9509" y="336"/>
                  </a:cubicBezTo>
                  <a:cubicBezTo>
                    <a:pt x="8883" y="136"/>
                    <a:pt x="8390" y="0"/>
                    <a:pt x="7928" y="0"/>
                  </a:cubicBezTo>
                  <a:close/>
                </a:path>
              </a:pathLst>
            </a:custGeom>
            <a:solidFill>
              <a:srgbClr val="FCA00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27;p3"/>
            <p:cNvSpPr/>
            <p:nvPr/>
          </p:nvSpPr>
          <p:spPr>
            <a:xfrm>
              <a:off x="7" y="242335"/>
              <a:ext cx="341258" cy="34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7490" y="0"/>
                  </a:moveTo>
                  <a:cubicBezTo>
                    <a:pt x="6324" y="435"/>
                    <a:pt x="5721" y="1738"/>
                    <a:pt x="5556" y="2305"/>
                  </a:cubicBezTo>
                  <a:cubicBezTo>
                    <a:pt x="5155" y="3507"/>
                    <a:pt x="5054" y="4842"/>
                    <a:pt x="5054" y="5910"/>
                  </a:cubicBezTo>
                  <a:cubicBezTo>
                    <a:pt x="5054" y="6477"/>
                    <a:pt x="5054" y="7079"/>
                    <a:pt x="5121" y="7646"/>
                  </a:cubicBezTo>
                  <a:cubicBezTo>
                    <a:pt x="4686" y="7912"/>
                    <a:pt x="4353" y="8080"/>
                    <a:pt x="4053" y="8246"/>
                  </a:cubicBezTo>
                  <a:lnTo>
                    <a:pt x="3618" y="8481"/>
                  </a:lnTo>
                  <a:cubicBezTo>
                    <a:pt x="2951" y="8849"/>
                    <a:pt x="2350" y="9182"/>
                    <a:pt x="1849" y="9516"/>
                  </a:cubicBezTo>
                  <a:cubicBezTo>
                    <a:pt x="1215" y="9948"/>
                    <a:pt x="814" y="10416"/>
                    <a:pt x="480" y="10817"/>
                  </a:cubicBezTo>
                  <a:cubicBezTo>
                    <a:pt x="315" y="11083"/>
                    <a:pt x="180" y="11319"/>
                    <a:pt x="113" y="11585"/>
                  </a:cubicBezTo>
                  <a:cubicBezTo>
                    <a:pt x="12" y="11919"/>
                    <a:pt x="-19" y="12219"/>
                    <a:pt x="12" y="12586"/>
                  </a:cubicBezTo>
                  <a:cubicBezTo>
                    <a:pt x="113" y="13253"/>
                    <a:pt x="514" y="13688"/>
                    <a:pt x="847" y="13988"/>
                  </a:cubicBezTo>
                  <a:cubicBezTo>
                    <a:pt x="1049" y="14156"/>
                    <a:pt x="1316" y="14321"/>
                    <a:pt x="1548" y="14422"/>
                  </a:cubicBezTo>
                  <a:cubicBezTo>
                    <a:pt x="1784" y="14523"/>
                    <a:pt x="2017" y="14621"/>
                    <a:pt x="2350" y="14689"/>
                  </a:cubicBezTo>
                  <a:cubicBezTo>
                    <a:pt x="3553" y="15090"/>
                    <a:pt x="4821" y="15123"/>
                    <a:pt x="5889" y="15123"/>
                  </a:cubicBezTo>
                  <a:lnTo>
                    <a:pt x="6489" y="15123"/>
                  </a:lnTo>
                  <a:cubicBezTo>
                    <a:pt x="6523" y="15625"/>
                    <a:pt x="6557" y="16424"/>
                    <a:pt x="6691" y="17159"/>
                  </a:cubicBezTo>
                  <a:cubicBezTo>
                    <a:pt x="6857" y="18261"/>
                    <a:pt x="7126" y="19531"/>
                    <a:pt x="7827" y="20599"/>
                  </a:cubicBezTo>
                  <a:cubicBezTo>
                    <a:pt x="8127" y="21031"/>
                    <a:pt x="8528" y="21364"/>
                    <a:pt x="8993" y="21499"/>
                  </a:cubicBezTo>
                  <a:cubicBezTo>
                    <a:pt x="9195" y="21600"/>
                    <a:pt x="9394" y="21600"/>
                    <a:pt x="9627" y="21600"/>
                  </a:cubicBezTo>
                  <a:cubicBezTo>
                    <a:pt x="9964" y="21600"/>
                    <a:pt x="10230" y="21499"/>
                    <a:pt x="10564" y="21364"/>
                  </a:cubicBezTo>
                  <a:cubicBezTo>
                    <a:pt x="11130" y="21132"/>
                    <a:pt x="11531" y="20664"/>
                    <a:pt x="11831" y="20330"/>
                  </a:cubicBezTo>
                  <a:cubicBezTo>
                    <a:pt x="12198" y="19831"/>
                    <a:pt x="12499" y="19295"/>
                    <a:pt x="12734" y="18796"/>
                  </a:cubicBezTo>
                  <a:cubicBezTo>
                    <a:pt x="13300" y="17694"/>
                    <a:pt x="13668" y="16492"/>
                    <a:pt x="13968" y="15592"/>
                  </a:cubicBezTo>
                  <a:lnTo>
                    <a:pt x="14069" y="15656"/>
                  </a:lnTo>
                  <a:cubicBezTo>
                    <a:pt x="14837" y="15959"/>
                    <a:pt x="15673" y="16293"/>
                    <a:pt x="16506" y="16525"/>
                  </a:cubicBezTo>
                  <a:cubicBezTo>
                    <a:pt x="17207" y="16758"/>
                    <a:pt x="18042" y="16960"/>
                    <a:pt x="18878" y="16960"/>
                  </a:cubicBezTo>
                  <a:cubicBezTo>
                    <a:pt x="19411" y="16960"/>
                    <a:pt x="19879" y="16859"/>
                    <a:pt x="20311" y="16693"/>
                  </a:cubicBezTo>
                  <a:cubicBezTo>
                    <a:pt x="20846" y="16492"/>
                    <a:pt x="21281" y="16023"/>
                    <a:pt x="21547" y="15457"/>
                  </a:cubicBezTo>
                  <a:cubicBezTo>
                    <a:pt x="21547" y="15423"/>
                    <a:pt x="21581" y="15356"/>
                    <a:pt x="21581" y="15322"/>
                  </a:cubicBezTo>
                  <a:cubicBezTo>
                    <a:pt x="21247" y="15457"/>
                    <a:pt x="20880" y="15592"/>
                    <a:pt x="20513" y="15625"/>
                  </a:cubicBezTo>
                  <a:cubicBezTo>
                    <a:pt x="20204" y="15648"/>
                    <a:pt x="19915" y="15670"/>
                    <a:pt x="19618" y="15670"/>
                  </a:cubicBezTo>
                  <a:cubicBezTo>
                    <a:pt x="19495" y="15670"/>
                    <a:pt x="19371" y="15667"/>
                    <a:pt x="19242" y="15656"/>
                  </a:cubicBezTo>
                  <a:cubicBezTo>
                    <a:pt x="18844" y="15625"/>
                    <a:pt x="18410" y="15592"/>
                    <a:pt x="18009" y="15491"/>
                  </a:cubicBezTo>
                  <a:cubicBezTo>
                    <a:pt x="16374" y="15123"/>
                    <a:pt x="14871" y="14355"/>
                    <a:pt x="13469" y="13587"/>
                  </a:cubicBezTo>
                  <a:cubicBezTo>
                    <a:pt x="13401" y="13688"/>
                    <a:pt x="13368" y="13853"/>
                    <a:pt x="13334" y="13988"/>
                  </a:cubicBezTo>
                  <a:lnTo>
                    <a:pt x="13068" y="14857"/>
                  </a:lnTo>
                  <a:cubicBezTo>
                    <a:pt x="12899" y="15457"/>
                    <a:pt x="12734" y="16023"/>
                    <a:pt x="12499" y="16626"/>
                  </a:cubicBezTo>
                  <a:cubicBezTo>
                    <a:pt x="12367" y="16926"/>
                    <a:pt x="12232" y="17193"/>
                    <a:pt x="12131" y="17459"/>
                  </a:cubicBezTo>
                  <a:cubicBezTo>
                    <a:pt x="11999" y="17694"/>
                    <a:pt x="11865" y="17927"/>
                    <a:pt x="11699" y="18126"/>
                  </a:cubicBezTo>
                  <a:cubicBezTo>
                    <a:pt x="11565" y="18328"/>
                    <a:pt x="11399" y="18493"/>
                    <a:pt x="11197" y="18628"/>
                  </a:cubicBezTo>
                  <a:cubicBezTo>
                    <a:pt x="11130" y="18662"/>
                    <a:pt x="11032" y="18763"/>
                    <a:pt x="10965" y="18796"/>
                  </a:cubicBezTo>
                  <a:cubicBezTo>
                    <a:pt x="10864" y="18830"/>
                    <a:pt x="10796" y="18861"/>
                    <a:pt x="10665" y="18861"/>
                  </a:cubicBezTo>
                  <a:cubicBezTo>
                    <a:pt x="10572" y="18892"/>
                    <a:pt x="10471" y="18908"/>
                    <a:pt x="10365" y="18908"/>
                  </a:cubicBezTo>
                  <a:cubicBezTo>
                    <a:pt x="10236" y="18908"/>
                    <a:pt x="10107" y="18883"/>
                    <a:pt x="9994" y="18830"/>
                  </a:cubicBezTo>
                  <a:cubicBezTo>
                    <a:pt x="9795" y="18763"/>
                    <a:pt x="9563" y="18662"/>
                    <a:pt x="9394" y="18527"/>
                  </a:cubicBezTo>
                  <a:cubicBezTo>
                    <a:pt x="9027" y="18193"/>
                    <a:pt x="8794" y="17762"/>
                    <a:pt x="8660" y="17260"/>
                  </a:cubicBezTo>
                  <a:cubicBezTo>
                    <a:pt x="8494" y="16660"/>
                    <a:pt x="8461" y="16023"/>
                    <a:pt x="8461" y="15423"/>
                  </a:cubicBezTo>
                  <a:cubicBezTo>
                    <a:pt x="8461" y="14790"/>
                    <a:pt x="8494" y="14156"/>
                    <a:pt x="8528" y="13520"/>
                  </a:cubicBezTo>
                  <a:lnTo>
                    <a:pt x="8660" y="12421"/>
                  </a:lnTo>
                  <a:cubicBezTo>
                    <a:pt x="8292" y="12519"/>
                    <a:pt x="7891" y="12620"/>
                    <a:pt x="7524" y="12687"/>
                  </a:cubicBezTo>
                  <a:cubicBezTo>
                    <a:pt x="7291" y="12754"/>
                    <a:pt x="7025" y="12785"/>
                    <a:pt x="6725" y="12819"/>
                  </a:cubicBezTo>
                  <a:cubicBezTo>
                    <a:pt x="6607" y="12836"/>
                    <a:pt x="6472" y="12844"/>
                    <a:pt x="6341" y="12844"/>
                  </a:cubicBezTo>
                  <a:cubicBezTo>
                    <a:pt x="6206" y="12844"/>
                    <a:pt x="6072" y="12836"/>
                    <a:pt x="5957" y="12819"/>
                  </a:cubicBezTo>
                  <a:cubicBezTo>
                    <a:pt x="5690" y="12785"/>
                    <a:pt x="5488" y="12785"/>
                    <a:pt x="5289" y="12687"/>
                  </a:cubicBezTo>
                  <a:cubicBezTo>
                    <a:pt x="5054" y="12620"/>
                    <a:pt x="4888" y="12519"/>
                    <a:pt x="4720" y="12353"/>
                  </a:cubicBezTo>
                  <a:cubicBezTo>
                    <a:pt x="4653" y="12286"/>
                    <a:pt x="4554" y="12185"/>
                    <a:pt x="4521" y="12118"/>
                  </a:cubicBezTo>
                  <a:cubicBezTo>
                    <a:pt x="4454" y="12020"/>
                    <a:pt x="4386" y="11919"/>
                    <a:pt x="4353" y="11818"/>
                  </a:cubicBezTo>
                  <a:cubicBezTo>
                    <a:pt x="4285" y="11619"/>
                    <a:pt x="4221" y="11417"/>
                    <a:pt x="4187" y="11184"/>
                  </a:cubicBezTo>
                  <a:cubicBezTo>
                    <a:pt x="4187" y="11016"/>
                    <a:pt x="4187" y="10817"/>
                    <a:pt x="4285" y="10649"/>
                  </a:cubicBezTo>
                  <a:cubicBezTo>
                    <a:pt x="4319" y="10584"/>
                    <a:pt x="4319" y="10483"/>
                    <a:pt x="4353" y="10416"/>
                  </a:cubicBezTo>
                  <a:cubicBezTo>
                    <a:pt x="4386" y="10315"/>
                    <a:pt x="4454" y="10250"/>
                    <a:pt x="4521" y="10183"/>
                  </a:cubicBezTo>
                  <a:cubicBezTo>
                    <a:pt x="4653" y="10015"/>
                    <a:pt x="4787" y="9917"/>
                    <a:pt x="4888" y="9816"/>
                  </a:cubicBezTo>
                  <a:cubicBezTo>
                    <a:pt x="5054" y="9681"/>
                    <a:pt x="5222" y="9580"/>
                    <a:pt x="5387" y="9482"/>
                  </a:cubicBezTo>
                  <a:cubicBezTo>
                    <a:pt x="5788" y="9280"/>
                    <a:pt x="6156" y="9081"/>
                    <a:pt x="6523" y="8913"/>
                  </a:cubicBezTo>
                  <a:cubicBezTo>
                    <a:pt x="6857" y="8748"/>
                    <a:pt x="7157" y="8579"/>
                    <a:pt x="7460" y="8347"/>
                  </a:cubicBezTo>
                  <a:cubicBezTo>
                    <a:pt x="7524" y="8313"/>
                    <a:pt x="7558" y="8246"/>
                    <a:pt x="7659" y="8148"/>
                  </a:cubicBezTo>
                  <a:cubicBezTo>
                    <a:pt x="7692" y="8114"/>
                    <a:pt x="7692" y="8080"/>
                    <a:pt x="7726" y="8013"/>
                  </a:cubicBezTo>
                  <a:cubicBezTo>
                    <a:pt x="7793" y="7946"/>
                    <a:pt x="7793" y="7845"/>
                    <a:pt x="7793" y="7780"/>
                  </a:cubicBezTo>
                  <a:cubicBezTo>
                    <a:pt x="7827" y="7478"/>
                    <a:pt x="7793" y="7245"/>
                    <a:pt x="7726" y="6945"/>
                  </a:cubicBezTo>
                  <a:cubicBezTo>
                    <a:pt x="7659" y="6244"/>
                    <a:pt x="7460" y="5509"/>
                    <a:pt x="7258" y="4842"/>
                  </a:cubicBezTo>
                  <a:cubicBezTo>
                    <a:pt x="7190" y="4508"/>
                    <a:pt x="7092" y="4175"/>
                    <a:pt x="7059" y="3841"/>
                  </a:cubicBezTo>
                  <a:cubicBezTo>
                    <a:pt x="7025" y="3606"/>
                    <a:pt x="6991" y="3306"/>
                    <a:pt x="6924" y="3073"/>
                  </a:cubicBezTo>
                  <a:lnTo>
                    <a:pt x="6924" y="2638"/>
                  </a:lnTo>
                  <a:cubicBezTo>
                    <a:pt x="6924" y="2439"/>
                    <a:pt x="6991" y="2237"/>
                    <a:pt x="6991" y="2005"/>
                  </a:cubicBezTo>
                  <a:cubicBezTo>
                    <a:pt x="7025" y="1604"/>
                    <a:pt x="7059" y="1236"/>
                    <a:pt x="7190" y="802"/>
                  </a:cubicBezTo>
                  <a:cubicBezTo>
                    <a:pt x="7258" y="502"/>
                    <a:pt x="7359" y="269"/>
                    <a:pt x="749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6" name="Google Shape;29;p3"/>
          <p:cNvSpPr/>
          <p:nvPr/>
        </p:nvSpPr>
        <p:spPr>
          <a:xfrm>
            <a:off x="-1247785" y="3410041"/>
            <a:ext cx="2983060" cy="173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" y="0"/>
                </a:moveTo>
                <a:cubicBezTo>
                  <a:pt x="93" y="4"/>
                  <a:pt x="0" y="141"/>
                  <a:pt x="0" y="317"/>
                </a:cubicBezTo>
                <a:lnTo>
                  <a:pt x="0" y="21287"/>
                </a:lnTo>
                <a:cubicBezTo>
                  <a:pt x="0" y="21459"/>
                  <a:pt x="96" y="21600"/>
                  <a:pt x="213" y="21600"/>
                </a:cubicBezTo>
                <a:lnTo>
                  <a:pt x="21600" y="21600"/>
                </a:lnTo>
                <a:cubicBezTo>
                  <a:pt x="21600" y="21568"/>
                  <a:pt x="21597" y="21536"/>
                  <a:pt x="21597" y="21505"/>
                </a:cubicBezTo>
                <a:cubicBezTo>
                  <a:pt x="21520" y="20003"/>
                  <a:pt x="21242" y="18497"/>
                  <a:pt x="20664" y="17249"/>
                </a:cubicBezTo>
                <a:cubicBezTo>
                  <a:pt x="20090" y="16002"/>
                  <a:pt x="19207" y="15031"/>
                  <a:pt x="18194" y="14763"/>
                </a:cubicBezTo>
                <a:cubicBezTo>
                  <a:pt x="17289" y="14518"/>
                  <a:pt x="16199" y="14763"/>
                  <a:pt x="15585" y="13751"/>
                </a:cubicBezTo>
                <a:cubicBezTo>
                  <a:pt x="14998" y="12789"/>
                  <a:pt x="15217" y="11247"/>
                  <a:pt x="14831" y="10090"/>
                </a:cubicBezTo>
                <a:cubicBezTo>
                  <a:pt x="14467" y="8988"/>
                  <a:pt x="13605" y="8425"/>
                  <a:pt x="12784" y="8252"/>
                </a:cubicBezTo>
                <a:cubicBezTo>
                  <a:pt x="11956" y="8076"/>
                  <a:pt x="11117" y="8207"/>
                  <a:pt x="10289" y="8053"/>
                </a:cubicBezTo>
                <a:cubicBezTo>
                  <a:pt x="9875" y="7980"/>
                  <a:pt x="9455" y="7821"/>
                  <a:pt x="9134" y="7427"/>
                </a:cubicBezTo>
                <a:cubicBezTo>
                  <a:pt x="8884" y="7123"/>
                  <a:pt x="8717" y="6692"/>
                  <a:pt x="8588" y="6256"/>
                </a:cubicBezTo>
                <a:cubicBezTo>
                  <a:pt x="8053" y="4478"/>
                  <a:pt x="7989" y="2400"/>
                  <a:pt x="7235" y="803"/>
                </a:cubicBezTo>
                <a:cubicBezTo>
                  <a:pt x="7096" y="508"/>
                  <a:pt x="6939" y="245"/>
                  <a:pt x="6756" y="0"/>
                </a:cubicBezTo>
                <a:close/>
              </a:path>
            </a:pathLst>
          </a:custGeom>
          <a:solidFill>
            <a:srgbClr val="F8D45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80" name="Google Shape;30;p3"/>
          <p:cNvGrpSpPr/>
          <p:nvPr/>
        </p:nvGrpSpPr>
        <p:grpSpPr>
          <a:xfrm>
            <a:off x="985208" y="4476951"/>
            <a:ext cx="322428" cy="347192"/>
            <a:chOff x="0" y="-1"/>
            <a:chExt cx="322426" cy="347190"/>
          </a:xfrm>
        </p:grpSpPr>
        <p:sp>
          <p:nvSpPr>
            <p:cNvPr id="277" name="Google Shape;31;p3"/>
            <p:cNvSpPr/>
            <p:nvPr/>
          </p:nvSpPr>
          <p:spPr>
            <a:xfrm rot="4750869">
              <a:off x="170586" y="8628"/>
              <a:ext cx="135305" cy="14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6" h="21600" fill="norm" stroke="1" extrusionOk="0">
                  <a:moveTo>
                    <a:pt x="1180" y="0"/>
                  </a:moveTo>
                  <a:cubicBezTo>
                    <a:pt x="816" y="0"/>
                    <a:pt x="532" y="95"/>
                    <a:pt x="340" y="290"/>
                  </a:cubicBezTo>
                  <a:cubicBezTo>
                    <a:pt x="-1474" y="1978"/>
                    <a:pt x="4126" y="10905"/>
                    <a:pt x="13347" y="21600"/>
                  </a:cubicBezTo>
                  <a:cubicBezTo>
                    <a:pt x="13347" y="21519"/>
                    <a:pt x="13427" y="21519"/>
                    <a:pt x="13427" y="21357"/>
                  </a:cubicBezTo>
                  <a:cubicBezTo>
                    <a:pt x="15313" y="19264"/>
                    <a:pt x="17286" y="17177"/>
                    <a:pt x="19100" y="14922"/>
                  </a:cubicBezTo>
                  <a:cubicBezTo>
                    <a:pt x="19411" y="14524"/>
                    <a:pt x="19808" y="14119"/>
                    <a:pt x="20126" y="13882"/>
                  </a:cubicBezTo>
                  <a:cubicBezTo>
                    <a:pt x="11415" y="5496"/>
                    <a:pt x="3941" y="0"/>
                    <a:pt x="1180" y="0"/>
                  </a:cubicBezTo>
                  <a:close/>
                </a:path>
              </a:pathLst>
            </a:custGeom>
            <a:solidFill>
              <a:srgbClr val="26C2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32;p3"/>
            <p:cNvSpPr/>
            <p:nvPr/>
          </p:nvSpPr>
          <p:spPr>
            <a:xfrm rot="4750869">
              <a:off x="22426" y="48933"/>
              <a:ext cx="276045" cy="27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40" y="0"/>
                  </a:moveTo>
                  <a:lnTo>
                    <a:pt x="3319" y="8439"/>
                  </a:lnTo>
                  <a:lnTo>
                    <a:pt x="1658" y="10070"/>
                  </a:lnTo>
                  <a:lnTo>
                    <a:pt x="0" y="11740"/>
                  </a:lnTo>
                  <a:cubicBezTo>
                    <a:pt x="787" y="12575"/>
                    <a:pt x="1658" y="13246"/>
                    <a:pt x="2695" y="13786"/>
                  </a:cubicBezTo>
                  <a:cubicBezTo>
                    <a:pt x="3789" y="14288"/>
                    <a:pt x="4959" y="14547"/>
                    <a:pt x="6125" y="14547"/>
                  </a:cubicBezTo>
                  <a:cubicBezTo>
                    <a:pt x="6418" y="14547"/>
                    <a:pt x="6714" y="14530"/>
                    <a:pt x="7006" y="14498"/>
                  </a:cubicBezTo>
                  <a:cubicBezTo>
                    <a:pt x="7629" y="14456"/>
                    <a:pt x="8249" y="14288"/>
                    <a:pt x="8831" y="14123"/>
                  </a:cubicBezTo>
                  <a:cubicBezTo>
                    <a:pt x="9162" y="14625"/>
                    <a:pt x="9538" y="15123"/>
                    <a:pt x="9910" y="15582"/>
                  </a:cubicBezTo>
                  <a:lnTo>
                    <a:pt x="10199" y="16084"/>
                  </a:lnTo>
                  <a:cubicBezTo>
                    <a:pt x="11568" y="17881"/>
                    <a:pt x="12978" y="19761"/>
                    <a:pt x="14468" y="21516"/>
                  </a:cubicBezTo>
                  <a:cubicBezTo>
                    <a:pt x="14552" y="21558"/>
                    <a:pt x="14761" y="21600"/>
                    <a:pt x="14925" y="21600"/>
                  </a:cubicBezTo>
                  <a:lnTo>
                    <a:pt x="15134" y="21600"/>
                  </a:lnTo>
                  <a:cubicBezTo>
                    <a:pt x="15175" y="21600"/>
                    <a:pt x="15259" y="21558"/>
                    <a:pt x="15339" y="21558"/>
                  </a:cubicBezTo>
                  <a:lnTo>
                    <a:pt x="15548" y="21558"/>
                  </a:lnTo>
                  <a:cubicBezTo>
                    <a:pt x="15757" y="21516"/>
                    <a:pt x="15921" y="21432"/>
                    <a:pt x="16129" y="21389"/>
                  </a:cubicBezTo>
                  <a:cubicBezTo>
                    <a:pt x="16335" y="21309"/>
                    <a:pt x="16544" y="21225"/>
                    <a:pt x="16749" y="21140"/>
                  </a:cubicBezTo>
                  <a:cubicBezTo>
                    <a:pt x="17331" y="20888"/>
                    <a:pt x="17871" y="20512"/>
                    <a:pt x="18449" y="20095"/>
                  </a:cubicBezTo>
                  <a:cubicBezTo>
                    <a:pt x="18988" y="19677"/>
                    <a:pt x="19486" y="19218"/>
                    <a:pt x="19942" y="18593"/>
                  </a:cubicBezTo>
                  <a:cubicBezTo>
                    <a:pt x="20855" y="17421"/>
                    <a:pt x="21478" y="15961"/>
                    <a:pt x="21600" y="14456"/>
                  </a:cubicBezTo>
                  <a:cubicBezTo>
                    <a:pt x="21600" y="14246"/>
                    <a:pt x="21516" y="14039"/>
                    <a:pt x="21353" y="13912"/>
                  </a:cubicBezTo>
                  <a:cubicBezTo>
                    <a:pt x="21353" y="13870"/>
                    <a:pt x="21311" y="13870"/>
                    <a:pt x="21269" y="13828"/>
                  </a:cubicBezTo>
                  <a:cubicBezTo>
                    <a:pt x="19239" y="12116"/>
                    <a:pt x="16958" y="10446"/>
                    <a:pt x="14221" y="8481"/>
                  </a:cubicBezTo>
                  <a:cubicBezTo>
                    <a:pt x="15092" y="5516"/>
                    <a:pt x="14221" y="2172"/>
                    <a:pt x="11940" y="0"/>
                  </a:cubicBezTo>
                  <a:close/>
                </a:path>
              </a:pathLst>
            </a:custGeom>
            <a:solidFill>
              <a:srgbClr val="004DA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33;p3"/>
            <p:cNvSpPr/>
            <p:nvPr/>
          </p:nvSpPr>
          <p:spPr>
            <a:xfrm rot="4750869">
              <a:off x="124486" y="131775"/>
              <a:ext cx="148860" cy="22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7" y="0"/>
                  </a:moveTo>
                  <a:lnTo>
                    <a:pt x="0" y="2306"/>
                  </a:lnTo>
                  <a:cubicBezTo>
                    <a:pt x="381" y="2513"/>
                    <a:pt x="768" y="2668"/>
                    <a:pt x="1072" y="2870"/>
                  </a:cubicBezTo>
                  <a:cubicBezTo>
                    <a:pt x="2228" y="3590"/>
                    <a:pt x="3151" y="4460"/>
                    <a:pt x="3765" y="5491"/>
                  </a:cubicBezTo>
                  <a:cubicBezTo>
                    <a:pt x="4075" y="6102"/>
                    <a:pt x="4301" y="6620"/>
                    <a:pt x="4456" y="7132"/>
                  </a:cubicBezTo>
                  <a:cubicBezTo>
                    <a:pt x="4611" y="7697"/>
                    <a:pt x="4611" y="8210"/>
                    <a:pt x="4611" y="8671"/>
                  </a:cubicBezTo>
                  <a:cubicBezTo>
                    <a:pt x="4611" y="9236"/>
                    <a:pt x="4533" y="9748"/>
                    <a:pt x="4301" y="10261"/>
                  </a:cubicBezTo>
                  <a:cubicBezTo>
                    <a:pt x="4223" y="10567"/>
                    <a:pt x="4152" y="10878"/>
                    <a:pt x="3920" y="11080"/>
                  </a:cubicBezTo>
                  <a:cubicBezTo>
                    <a:pt x="3842" y="11287"/>
                    <a:pt x="3765" y="11390"/>
                    <a:pt x="3532" y="11593"/>
                  </a:cubicBezTo>
                  <a:cubicBezTo>
                    <a:pt x="3532" y="11645"/>
                    <a:pt x="3455" y="11645"/>
                    <a:pt x="3455" y="11748"/>
                  </a:cubicBezTo>
                  <a:cubicBezTo>
                    <a:pt x="3455" y="11800"/>
                    <a:pt x="3532" y="11852"/>
                    <a:pt x="3532" y="11852"/>
                  </a:cubicBezTo>
                  <a:cubicBezTo>
                    <a:pt x="3687" y="12007"/>
                    <a:pt x="3842" y="12106"/>
                    <a:pt x="4075" y="12158"/>
                  </a:cubicBezTo>
                  <a:lnTo>
                    <a:pt x="4533" y="12520"/>
                  </a:lnTo>
                  <a:lnTo>
                    <a:pt x="4998" y="12826"/>
                  </a:lnTo>
                  <a:cubicBezTo>
                    <a:pt x="5689" y="13287"/>
                    <a:pt x="6457" y="13800"/>
                    <a:pt x="7148" y="14162"/>
                  </a:cubicBezTo>
                  <a:cubicBezTo>
                    <a:pt x="8530" y="15084"/>
                    <a:pt x="10067" y="15954"/>
                    <a:pt x="11455" y="16674"/>
                  </a:cubicBezTo>
                  <a:lnTo>
                    <a:pt x="12146" y="17032"/>
                  </a:lnTo>
                  <a:lnTo>
                    <a:pt x="12224" y="17135"/>
                  </a:lnTo>
                  <a:cubicBezTo>
                    <a:pt x="14839" y="18674"/>
                    <a:pt x="17370" y="20061"/>
                    <a:pt x="19682" y="21600"/>
                  </a:cubicBezTo>
                  <a:cubicBezTo>
                    <a:pt x="20677" y="20471"/>
                    <a:pt x="21374" y="19191"/>
                    <a:pt x="21600" y="17751"/>
                  </a:cubicBezTo>
                  <a:cubicBezTo>
                    <a:pt x="21600" y="17497"/>
                    <a:pt x="21445" y="17239"/>
                    <a:pt x="21142" y="17135"/>
                  </a:cubicBezTo>
                  <a:cubicBezTo>
                    <a:pt x="21142" y="17032"/>
                    <a:pt x="21064" y="17032"/>
                    <a:pt x="20987" y="16984"/>
                  </a:cubicBezTo>
                  <a:cubicBezTo>
                    <a:pt x="17144" y="14877"/>
                    <a:pt x="12992" y="12826"/>
                    <a:pt x="7917" y="10464"/>
                  </a:cubicBezTo>
                  <a:cubicBezTo>
                    <a:pt x="9531" y="6770"/>
                    <a:pt x="7917" y="2668"/>
                    <a:pt x="368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81" name="Google Shape;34;p3"/>
          <p:cNvSpPr/>
          <p:nvPr/>
        </p:nvSpPr>
        <p:spPr>
          <a:xfrm rot="10800000">
            <a:off x="126476" y="3958399"/>
            <a:ext cx="331190" cy="25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239" y="7754"/>
                </a:moveTo>
                <a:cubicBezTo>
                  <a:pt x="14216" y="7780"/>
                  <a:pt x="14196" y="7792"/>
                  <a:pt x="14181" y="7796"/>
                </a:cubicBezTo>
                <a:cubicBezTo>
                  <a:pt x="14205" y="7788"/>
                  <a:pt x="14207" y="7754"/>
                  <a:pt x="14239" y="7754"/>
                </a:cubicBezTo>
                <a:close/>
                <a:moveTo>
                  <a:pt x="6429" y="8615"/>
                </a:moveTo>
                <a:lnTo>
                  <a:pt x="6324" y="8706"/>
                </a:lnTo>
                <a:cubicBezTo>
                  <a:pt x="6394" y="8661"/>
                  <a:pt x="6429" y="8661"/>
                  <a:pt x="6429" y="8615"/>
                </a:cubicBezTo>
                <a:close/>
                <a:moveTo>
                  <a:pt x="8812" y="10882"/>
                </a:moveTo>
                <a:lnTo>
                  <a:pt x="8710" y="10973"/>
                </a:lnTo>
                <a:cubicBezTo>
                  <a:pt x="8780" y="10928"/>
                  <a:pt x="8812" y="10928"/>
                  <a:pt x="8815" y="10882"/>
                </a:cubicBezTo>
                <a:close/>
                <a:moveTo>
                  <a:pt x="16120" y="0"/>
                </a:moveTo>
                <a:cubicBezTo>
                  <a:pt x="15955" y="0"/>
                  <a:pt x="15786" y="15"/>
                  <a:pt x="15621" y="42"/>
                </a:cubicBezTo>
                <a:cubicBezTo>
                  <a:pt x="14620" y="133"/>
                  <a:pt x="13650" y="541"/>
                  <a:pt x="12719" y="1040"/>
                </a:cubicBezTo>
                <a:cubicBezTo>
                  <a:pt x="11578" y="1673"/>
                  <a:pt x="10437" y="2446"/>
                  <a:pt x="9366" y="3307"/>
                </a:cubicBezTo>
                <a:cubicBezTo>
                  <a:pt x="8191" y="4214"/>
                  <a:pt x="7120" y="5258"/>
                  <a:pt x="6084" y="6302"/>
                </a:cubicBezTo>
                <a:cubicBezTo>
                  <a:pt x="5047" y="7392"/>
                  <a:pt x="4011" y="8523"/>
                  <a:pt x="3042" y="9842"/>
                </a:cubicBezTo>
                <a:cubicBezTo>
                  <a:pt x="2246" y="10928"/>
                  <a:pt x="1486" y="12109"/>
                  <a:pt x="900" y="13423"/>
                </a:cubicBezTo>
                <a:cubicBezTo>
                  <a:pt x="415" y="14422"/>
                  <a:pt x="35" y="15603"/>
                  <a:pt x="0" y="16826"/>
                </a:cubicBezTo>
                <a:lnTo>
                  <a:pt x="0" y="16917"/>
                </a:lnTo>
                <a:cubicBezTo>
                  <a:pt x="0" y="17595"/>
                  <a:pt x="70" y="18053"/>
                  <a:pt x="209" y="18594"/>
                </a:cubicBezTo>
                <a:cubicBezTo>
                  <a:pt x="380" y="19184"/>
                  <a:pt x="659" y="19775"/>
                  <a:pt x="1039" y="20274"/>
                </a:cubicBezTo>
                <a:cubicBezTo>
                  <a:pt x="1660" y="21181"/>
                  <a:pt x="2592" y="21543"/>
                  <a:pt x="3457" y="21589"/>
                </a:cubicBezTo>
                <a:cubicBezTo>
                  <a:pt x="3544" y="21596"/>
                  <a:pt x="3628" y="21600"/>
                  <a:pt x="3718" y="21600"/>
                </a:cubicBezTo>
                <a:cubicBezTo>
                  <a:pt x="4121" y="21600"/>
                  <a:pt x="4539" y="21520"/>
                  <a:pt x="4908" y="21409"/>
                </a:cubicBezTo>
                <a:cubicBezTo>
                  <a:pt x="5393" y="21318"/>
                  <a:pt x="5909" y="21135"/>
                  <a:pt x="6394" y="20910"/>
                </a:cubicBezTo>
                <a:cubicBezTo>
                  <a:pt x="7535" y="20411"/>
                  <a:pt x="8675" y="19638"/>
                  <a:pt x="9712" y="18868"/>
                </a:cubicBezTo>
                <a:cubicBezTo>
                  <a:pt x="12028" y="17142"/>
                  <a:pt x="14205" y="15104"/>
                  <a:pt x="16277" y="12970"/>
                </a:cubicBezTo>
                <a:cubicBezTo>
                  <a:pt x="18007" y="11202"/>
                  <a:pt x="19699" y="9343"/>
                  <a:pt x="21356" y="7525"/>
                </a:cubicBezTo>
                <a:cubicBezTo>
                  <a:pt x="21496" y="7346"/>
                  <a:pt x="21600" y="7072"/>
                  <a:pt x="21600" y="6801"/>
                </a:cubicBezTo>
                <a:cubicBezTo>
                  <a:pt x="21600" y="6481"/>
                  <a:pt x="21496" y="6256"/>
                  <a:pt x="21324" y="6028"/>
                </a:cubicBezTo>
                <a:cubicBezTo>
                  <a:pt x="21185" y="5849"/>
                  <a:pt x="20979" y="5757"/>
                  <a:pt x="20770" y="5757"/>
                </a:cubicBezTo>
                <a:cubicBezTo>
                  <a:pt x="20564" y="5757"/>
                  <a:pt x="20390" y="5849"/>
                  <a:pt x="20218" y="6073"/>
                </a:cubicBezTo>
                <a:cubicBezTo>
                  <a:pt x="19249" y="7117"/>
                  <a:pt x="18352" y="8116"/>
                  <a:pt x="17383" y="9160"/>
                </a:cubicBezTo>
                <a:cubicBezTo>
                  <a:pt x="17389" y="9156"/>
                  <a:pt x="17394" y="9152"/>
                  <a:pt x="17400" y="9148"/>
                </a:cubicBezTo>
                <a:cubicBezTo>
                  <a:pt x="15824" y="10855"/>
                  <a:pt x="14184" y="12478"/>
                  <a:pt x="12510" y="14014"/>
                </a:cubicBezTo>
                <a:cubicBezTo>
                  <a:pt x="10748" y="15690"/>
                  <a:pt x="8916" y="17188"/>
                  <a:pt x="6948" y="18323"/>
                </a:cubicBezTo>
                <a:cubicBezTo>
                  <a:pt x="6118" y="18777"/>
                  <a:pt x="5253" y="19230"/>
                  <a:pt x="4357" y="19413"/>
                </a:cubicBezTo>
                <a:cubicBezTo>
                  <a:pt x="4116" y="19443"/>
                  <a:pt x="3863" y="19497"/>
                  <a:pt x="3614" y="19497"/>
                </a:cubicBezTo>
                <a:cubicBezTo>
                  <a:pt x="3500" y="19497"/>
                  <a:pt x="3390" y="19485"/>
                  <a:pt x="3286" y="19459"/>
                </a:cubicBezTo>
                <a:cubicBezTo>
                  <a:pt x="3111" y="19413"/>
                  <a:pt x="2871" y="19367"/>
                  <a:pt x="2696" y="19322"/>
                </a:cubicBezTo>
                <a:cubicBezTo>
                  <a:pt x="2592" y="19230"/>
                  <a:pt x="2455" y="19139"/>
                  <a:pt x="2316" y="19005"/>
                </a:cubicBezTo>
                <a:cubicBezTo>
                  <a:pt x="2180" y="18914"/>
                  <a:pt x="2110" y="18777"/>
                  <a:pt x="2006" y="18639"/>
                </a:cubicBezTo>
                <a:cubicBezTo>
                  <a:pt x="1901" y="18415"/>
                  <a:pt x="1800" y="18186"/>
                  <a:pt x="1730" y="17961"/>
                </a:cubicBezTo>
                <a:cubicBezTo>
                  <a:pt x="1625" y="17733"/>
                  <a:pt x="1591" y="17508"/>
                  <a:pt x="1556" y="17279"/>
                </a:cubicBezTo>
                <a:lnTo>
                  <a:pt x="1556" y="16689"/>
                </a:lnTo>
                <a:cubicBezTo>
                  <a:pt x="1591" y="16372"/>
                  <a:pt x="1660" y="16010"/>
                  <a:pt x="1765" y="15690"/>
                </a:cubicBezTo>
                <a:cubicBezTo>
                  <a:pt x="1971" y="14921"/>
                  <a:pt x="2316" y="14239"/>
                  <a:pt x="2662" y="13606"/>
                </a:cubicBezTo>
                <a:cubicBezTo>
                  <a:pt x="3698" y="11793"/>
                  <a:pt x="4978" y="10112"/>
                  <a:pt x="6290" y="8706"/>
                </a:cubicBezTo>
                <a:cubicBezTo>
                  <a:pt x="8226" y="6618"/>
                  <a:pt x="10402" y="4759"/>
                  <a:pt x="12719" y="3307"/>
                </a:cubicBezTo>
                <a:cubicBezTo>
                  <a:pt x="13583" y="2808"/>
                  <a:pt x="14445" y="2400"/>
                  <a:pt x="15380" y="2172"/>
                </a:cubicBezTo>
                <a:cubicBezTo>
                  <a:pt x="15656" y="2126"/>
                  <a:pt x="15966" y="2126"/>
                  <a:pt x="16277" y="2126"/>
                </a:cubicBezTo>
                <a:cubicBezTo>
                  <a:pt x="16416" y="2126"/>
                  <a:pt x="16556" y="2172"/>
                  <a:pt x="16657" y="2263"/>
                </a:cubicBezTo>
                <a:cubicBezTo>
                  <a:pt x="16692" y="2309"/>
                  <a:pt x="16796" y="2309"/>
                  <a:pt x="16831" y="2355"/>
                </a:cubicBezTo>
                <a:cubicBezTo>
                  <a:pt x="16866" y="2400"/>
                  <a:pt x="16933" y="2446"/>
                  <a:pt x="16968" y="2446"/>
                </a:cubicBezTo>
                <a:cubicBezTo>
                  <a:pt x="17003" y="2538"/>
                  <a:pt x="17003" y="2583"/>
                  <a:pt x="17037" y="2625"/>
                </a:cubicBezTo>
                <a:cubicBezTo>
                  <a:pt x="17037" y="2671"/>
                  <a:pt x="17107" y="2762"/>
                  <a:pt x="17107" y="2808"/>
                </a:cubicBezTo>
                <a:lnTo>
                  <a:pt x="17107" y="3037"/>
                </a:lnTo>
                <a:cubicBezTo>
                  <a:pt x="17107" y="3216"/>
                  <a:pt x="17037" y="3399"/>
                  <a:pt x="17003" y="3490"/>
                </a:cubicBezTo>
                <a:cubicBezTo>
                  <a:pt x="16866" y="3898"/>
                  <a:pt x="16692" y="4214"/>
                  <a:pt x="16521" y="4576"/>
                </a:cubicBezTo>
                <a:cubicBezTo>
                  <a:pt x="15897" y="5666"/>
                  <a:pt x="15101" y="6618"/>
                  <a:pt x="14274" y="7525"/>
                </a:cubicBezTo>
                <a:cubicBezTo>
                  <a:pt x="13409" y="8432"/>
                  <a:pt x="12544" y="9297"/>
                  <a:pt x="11648" y="10067"/>
                </a:cubicBezTo>
                <a:cubicBezTo>
                  <a:pt x="10748" y="10882"/>
                  <a:pt x="9851" y="11610"/>
                  <a:pt x="8847" y="12155"/>
                </a:cubicBezTo>
                <a:cubicBezTo>
                  <a:pt x="8226" y="12516"/>
                  <a:pt x="7604" y="12833"/>
                  <a:pt x="6948" y="13016"/>
                </a:cubicBezTo>
                <a:cubicBezTo>
                  <a:pt x="7120" y="12745"/>
                  <a:pt x="7294" y="12516"/>
                  <a:pt x="7500" y="12200"/>
                </a:cubicBezTo>
                <a:cubicBezTo>
                  <a:pt x="7950" y="11655"/>
                  <a:pt x="8435" y="11156"/>
                  <a:pt x="8881" y="10611"/>
                </a:cubicBezTo>
                <a:cubicBezTo>
                  <a:pt x="10298" y="9160"/>
                  <a:pt x="11819" y="7845"/>
                  <a:pt x="13340" y="6527"/>
                </a:cubicBezTo>
                <a:cubicBezTo>
                  <a:pt x="13685" y="6256"/>
                  <a:pt x="13824" y="5666"/>
                  <a:pt x="13615" y="5121"/>
                </a:cubicBezTo>
                <a:cubicBezTo>
                  <a:pt x="13459" y="4828"/>
                  <a:pt x="13197" y="4664"/>
                  <a:pt x="12930" y="4664"/>
                </a:cubicBezTo>
                <a:cubicBezTo>
                  <a:pt x="12788" y="4664"/>
                  <a:pt x="12643" y="4709"/>
                  <a:pt x="12510" y="4805"/>
                </a:cubicBezTo>
                <a:cubicBezTo>
                  <a:pt x="10507" y="6481"/>
                  <a:pt x="8501" y="8253"/>
                  <a:pt x="6739" y="10341"/>
                </a:cubicBezTo>
                <a:lnTo>
                  <a:pt x="5843" y="11564"/>
                </a:lnTo>
                <a:cubicBezTo>
                  <a:pt x="5599" y="11880"/>
                  <a:pt x="5393" y="12200"/>
                  <a:pt x="5253" y="12608"/>
                </a:cubicBezTo>
                <a:cubicBezTo>
                  <a:pt x="5013" y="13244"/>
                  <a:pt x="4978" y="14151"/>
                  <a:pt x="5428" y="14650"/>
                </a:cubicBezTo>
                <a:cubicBezTo>
                  <a:pt x="5634" y="14875"/>
                  <a:pt x="5875" y="15012"/>
                  <a:pt x="6084" y="15058"/>
                </a:cubicBezTo>
                <a:cubicBezTo>
                  <a:pt x="6223" y="15058"/>
                  <a:pt x="6324" y="15104"/>
                  <a:pt x="6499" y="15104"/>
                </a:cubicBezTo>
                <a:cubicBezTo>
                  <a:pt x="6670" y="15104"/>
                  <a:pt x="6844" y="15058"/>
                  <a:pt x="7015" y="15058"/>
                </a:cubicBezTo>
                <a:cubicBezTo>
                  <a:pt x="7639" y="14966"/>
                  <a:pt x="8191" y="14650"/>
                  <a:pt x="8745" y="14376"/>
                </a:cubicBezTo>
                <a:cubicBezTo>
                  <a:pt x="10022" y="13740"/>
                  <a:pt x="11163" y="12924"/>
                  <a:pt x="12303" y="11880"/>
                </a:cubicBezTo>
                <a:cubicBezTo>
                  <a:pt x="13374" y="10928"/>
                  <a:pt x="14445" y="9884"/>
                  <a:pt x="15450" y="8798"/>
                </a:cubicBezTo>
                <a:cubicBezTo>
                  <a:pt x="16001" y="8207"/>
                  <a:pt x="16521" y="7571"/>
                  <a:pt x="17003" y="6893"/>
                </a:cubicBezTo>
                <a:cubicBezTo>
                  <a:pt x="17452" y="6256"/>
                  <a:pt x="17867" y="5574"/>
                  <a:pt x="18178" y="4850"/>
                </a:cubicBezTo>
                <a:cubicBezTo>
                  <a:pt x="18419" y="4214"/>
                  <a:pt x="18663" y="3444"/>
                  <a:pt x="18593" y="2671"/>
                </a:cubicBezTo>
                <a:cubicBezTo>
                  <a:pt x="18558" y="1947"/>
                  <a:pt x="18317" y="1311"/>
                  <a:pt x="17902" y="812"/>
                </a:cubicBezTo>
                <a:cubicBezTo>
                  <a:pt x="17432" y="232"/>
                  <a:pt x="16785" y="0"/>
                  <a:pt x="16120" y="0"/>
                </a:cubicBezTo>
                <a:close/>
              </a:path>
            </a:pathLst>
          </a:custGeom>
          <a:solidFill>
            <a:srgbClr val="004DA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2" name="رقم الشريحة"/>
          <p:cNvSpPr txBox="1"/>
          <p:nvPr>
            <p:ph type="sldNum" sz="quarter" idx="2"/>
          </p:nvPr>
        </p:nvSpPr>
        <p:spPr>
          <a:xfrm>
            <a:off x="6288774" y="4635136"/>
            <a:ext cx="264426" cy="264253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2951;p8"/>
          <p:cNvGrpSpPr/>
          <p:nvPr/>
        </p:nvGrpSpPr>
        <p:grpSpPr>
          <a:xfrm>
            <a:off x="-1075450" y="-581300"/>
            <a:ext cx="10772049" cy="6458477"/>
            <a:chOff x="0" y="0"/>
            <a:chExt cx="10772048" cy="6458476"/>
          </a:xfrm>
        </p:grpSpPr>
        <p:sp>
          <p:nvSpPr>
            <p:cNvPr id="53" name="Google Shape;2952;p8"/>
            <p:cNvSpPr/>
            <p:nvPr/>
          </p:nvSpPr>
          <p:spPr>
            <a:xfrm flipH="1" rot="10800000">
              <a:off x="6235920" y="5254190"/>
              <a:ext cx="1956285" cy="97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6355" y="0"/>
                  </a:moveTo>
                  <a:cubicBezTo>
                    <a:pt x="4441" y="0"/>
                    <a:pt x="2625" y="2699"/>
                    <a:pt x="1197" y="5076"/>
                  </a:cubicBezTo>
                  <a:cubicBezTo>
                    <a:pt x="-342" y="7641"/>
                    <a:pt x="-273" y="11532"/>
                    <a:pt x="702" y="14889"/>
                  </a:cubicBezTo>
                  <a:cubicBezTo>
                    <a:pt x="1265" y="16834"/>
                    <a:pt x="1977" y="18722"/>
                    <a:pt x="2982" y="19663"/>
                  </a:cubicBezTo>
                  <a:cubicBezTo>
                    <a:pt x="3599" y="20241"/>
                    <a:pt x="4285" y="20420"/>
                    <a:pt x="4959" y="20584"/>
                  </a:cubicBezTo>
                  <a:cubicBezTo>
                    <a:pt x="7241" y="21141"/>
                    <a:pt x="9551" y="21600"/>
                    <a:pt x="11848" y="21600"/>
                  </a:cubicBezTo>
                  <a:cubicBezTo>
                    <a:pt x="13726" y="21600"/>
                    <a:pt x="15595" y="21293"/>
                    <a:pt x="17432" y="20483"/>
                  </a:cubicBezTo>
                  <a:cubicBezTo>
                    <a:pt x="18303" y="20099"/>
                    <a:pt x="19180" y="19587"/>
                    <a:pt x="19910" y="18545"/>
                  </a:cubicBezTo>
                  <a:cubicBezTo>
                    <a:pt x="20640" y="17505"/>
                    <a:pt x="21208" y="15849"/>
                    <a:pt x="21227" y="14029"/>
                  </a:cubicBezTo>
                  <a:cubicBezTo>
                    <a:pt x="21258" y="11081"/>
                    <a:pt x="19905" y="8839"/>
                    <a:pt x="18555" y="7802"/>
                  </a:cubicBezTo>
                  <a:cubicBezTo>
                    <a:pt x="16097" y="5915"/>
                    <a:pt x="13288" y="6360"/>
                    <a:pt x="10923" y="4027"/>
                  </a:cubicBezTo>
                  <a:cubicBezTo>
                    <a:pt x="9683" y="2802"/>
                    <a:pt x="8597" y="835"/>
                    <a:pt x="7252" y="206"/>
                  </a:cubicBezTo>
                  <a:cubicBezTo>
                    <a:pt x="6951" y="65"/>
                    <a:pt x="6652" y="0"/>
                    <a:pt x="63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2953;p8"/>
            <p:cNvSpPr/>
            <p:nvPr/>
          </p:nvSpPr>
          <p:spPr>
            <a:xfrm flipH="1" rot="10800000">
              <a:off x="8432589" y="522777"/>
              <a:ext cx="931864" cy="81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600" fill="norm" stroke="1" extrusionOk="0">
                  <a:moveTo>
                    <a:pt x="11707" y="0"/>
                  </a:moveTo>
                  <a:cubicBezTo>
                    <a:pt x="8167" y="0"/>
                    <a:pt x="4472" y="1938"/>
                    <a:pt x="2360" y="5037"/>
                  </a:cubicBezTo>
                  <a:cubicBezTo>
                    <a:pt x="553" y="7692"/>
                    <a:pt x="-288" y="11228"/>
                    <a:pt x="89" y="14601"/>
                  </a:cubicBezTo>
                  <a:cubicBezTo>
                    <a:pt x="239" y="15958"/>
                    <a:pt x="593" y="17332"/>
                    <a:pt x="1369" y="18354"/>
                  </a:cubicBezTo>
                  <a:cubicBezTo>
                    <a:pt x="2312" y="19597"/>
                    <a:pt x="3735" y="20158"/>
                    <a:pt x="5111" y="20560"/>
                  </a:cubicBezTo>
                  <a:cubicBezTo>
                    <a:pt x="7236" y="21170"/>
                    <a:pt x="9416" y="21517"/>
                    <a:pt x="11602" y="21589"/>
                  </a:cubicBezTo>
                  <a:cubicBezTo>
                    <a:pt x="11816" y="21596"/>
                    <a:pt x="12033" y="21600"/>
                    <a:pt x="12249" y="21600"/>
                  </a:cubicBezTo>
                  <a:cubicBezTo>
                    <a:pt x="13843" y="21600"/>
                    <a:pt x="15464" y="21373"/>
                    <a:pt x="16850" y="20471"/>
                  </a:cubicBezTo>
                  <a:cubicBezTo>
                    <a:pt x="18777" y="19215"/>
                    <a:pt x="20004" y="16788"/>
                    <a:pt x="20532" y="14262"/>
                  </a:cubicBezTo>
                  <a:cubicBezTo>
                    <a:pt x="21312" y="10551"/>
                    <a:pt x="20687" y="6370"/>
                    <a:pt x="18583" y="3462"/>
                  </a:cubicBezTo>
                  <a:cubicBezTo>
                    <a:pt x="17397" y="1817"/>
                    <a:pt x="15839" y="808"/>
                    <a:pt x="14137" y="328"/>
                  </a:cubicBezTo>
                  <a:cubicBezTo>
                    <a:pt x="13350" y="107"/>
                    <a:pt x="12533" y="0"/>
                    <a:pt x="117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2954;p8"/>
            <p:cNvSpPr/>
            <p:nvPr/>
          </p:nvSpPr>
          <p:spPr>
            <a:xfrm flipH="1" rot="10800000">
              <a:off x="9357670" y="1140592"/>
              <a:ext cx="213845" cy="19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7" h="21600" fill="norm" stroke="1" extrusionOk="0">
                  <a:moveTo>
                    <a:pt x="9181" y="0"/>
                  </a:moveTo>
                  <a:cubicBezTo>
                    <a:pt x="5732" y="0"/>
                    <a:pt x="2388" y="1758"/>
                    <a:pt x="919" y="5627"/>
                  </a:cubicBezTo>
                  <a:cubicBezTo>
                    <a:pt x="-2033" y="13391"/>
                    <a:pt x="2501" y="21600"/>
                    <a:pt x="9211" y="21600"/>
                  </a:cubicBezTo>
                  <a:cubicBezTo>
                    <a:pt x="9347" y="21600"/>
                    <a:pt x="9482" y="21591"/>
                    <a:pt x="9626" y="21591"/>
                  </a:cubicBezTo>
                  <a:cubicBezTo>
                    <a:pt x="14581" y="21332"/>
                    <a:pt x="19439" y="16371"/>
                    <a:pt x="19507" y="10245"/>
                  </a:cubicBezTo>
                  <a:cubicBezTo>
                    <a:pt x="19567" y="3794"/>
                    <a:pt x="14257" y="0"/>
                    <a:pt x="91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2955;p8"/>
            <p:cNvSpPr/>
            <p:nvPr/>
          </p:nvSpPr>
          <p:spPr>
            <a:xfrm flipH="1" rot="10800000">
              <a:off x="1591668" y="2895775"/>
              <a:ext cx="107060" cy="9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9" h="21600" fill="norm" stroke="1" extrusionOk="0">
                  <a:moveTo>
                    <a:pt x="8278" y="0"/>
                  </a:moveTo>
                  <a:cubicBezTo>
                    <a:pt x="7266" y="0"/>
                    <a:pt x="6287" y="117"/>
                    <a:pt x="5391" y="335"/>
                  </a:cubicBezTo>
                  <a:cubicBezTo>
                    <a:pt x="2466" y="1054"/>
                    <a:pt x="-426" y="2627"/>
                    <a:pt x="52" y="6882"/>
                  </a:cubicBezTo>
                  <a:cubicBezTo>
                    <a:pt x="321" y="9252"/>
                    <a:pt x="1528" y="11299"/>
                    <a:pt x="2698" y="13212"/>
                  </a:cubicBezTo>
                  <a:cubicBezTo>
                    <a:pt x="4764" y="16609"/>
                    <a:pt x="6449" y="21600"/>
                    <a:pt x="10381" y="21600"/>
                  </a:cubicBezTo>
                  <a:cubicBezTo>
                    <a:pt x="10427" y="21600"/>
                    <a:pt x="10478" y="21600"/>
                    <a:pt x="10525" y="21600"/>
                  </a:cubicBezTo>
                  <a:cubicBezTo>
                    <a:pt x="13802" y="21516"/>
                    <a:pt x="16912" y="18421"/>
                    <a:pt x="18570" y="15225"/>
                  </a:cubicBezTo>
                  <a:cubicBezTo>
                    <a:pt x="19108" y="14194"/>
                    <a:pt x="19494" y="13112"/>
                    <a:pt x="19675" y="12069"/>
                  </a:cubicBezTo>
                  <a:cubicBezTo>
                    <a:pt x="21174" y="3759"/>
                    <a:pt x="14146" y="0"/>
                    <a:pt x="8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2956;p8"/>
            <p:cNvSpPr/>
            <p:nvPr/>
          </p:nvSpPr>
          <p:spPr>
            <a:xfrm flipH="1" rot="10800000">
              <a:off x="147575" y="3790025"/>
              <a:ext cx="2536741" cy="266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2452" y="0"/>
                  </a:moveTo>
                  <a:cubicBezTo>
                    <a:pt x="11604" y="0"/>
                    <a:pt x="10759" y="179"/>
                    <a:pt x="10025" y="554"/>
                  </a:cubicBezTo>
                  <a:cubicBezTo>
                    <a:pt x="8202" y="1487"/>
                    <a:pt x="8204" y="2975"/>
                    <a:pt x="7918" y="4732"/>
                  </a:cubicBezTo>
                  <a:cubicBezTo>
                    <a:pt x="7697" y="6097"/>
                    <a:pt x="6865" y="7499"/>
                    <a:pt x="5561" y="8142"/>
                  </a:cubicBezTo>
                  <a:cubicBezTo>
                    <a:pt x="4075" y="8873"/>
                    <a:pt x="1710" y="9783"/>
                    <a:pt x="1300" y="11542"/>
                  </a:cubicBezTo>
                  <a:cubicBezTo>
                    <a:pt x="1191" y="12009"/>
                    <a:pt x="1281" y="12487"/>
                    <a:pt x="1149" y="12952"/>
                  </a:cubicBezTo>
                  <a:cubicBezTo>
                    <a:pt x="1014" y="13428"/>
                    <a:pt x="571" y="13806"/>
                    <a:pt x="361" y="14263"/>
                  </a:cubicBezTo>
                  <a:cubicBezTo>
                    <a:pt x="148" y="14730"/>
                    <a:pt x="23" y="15236"/>
                    <a:pt x="4" y="15745"/>
                  </a:cubicBezTo>
                  <a:cubicBezTo>
                    <a:pt x="-116" y="18797"/>
                    <a:pt x="3208" y="20740"/>
                    <a:pt x="5946" y="21241"/>
                  </a:cubicBezTo>
                  <a:cubicBezTo>
                    <a:pt x="6117" y="21273"/>
                    <a:pt x="6290" y="21303"/>
                    <a:pt x="6464" y="21330"/>
                  </a:cubicBezTo>
                  <a:cubicBezTo>
                    <a:pt x="7531" y="21500"/>
                    <a:pt x="8646" y="21600"/>
                    <a:pt x="9744" y="21600"/>
                  </a:cubicBezTo>
                  <a:cubicBezTo>
                    <a:pt x="10344" y="21600"/>
                    <a:pt x="10939" y="21570"/>
                    <a:pt x="11517" y="21506"/>
                  </a:cubicBezTo>
                  <a:cubicBezTo>
                    <a:pt x="13871" y="21244"/>
                    <a:pt x="16127" y="20324"/>
                    <a:pt x="17926" y="18830"/>
                  </a:cubicBezTo>
                  <a:cubicBezTo>
                    <a:pt x="18968" y="17964"/>
                    <a:pt x="19868" y="16921"/>
                    <a:pt x="20456" y="15720"/>
                  </a:cubicBezTo>
                  <a:cubicBezTo>
                    <a:pt x="21361" y="13874"/>
                    <a:pt x="21484" y="11729"/>
                    <a:pt x="21064" y="9727"/>
                  </a:cubicBezTo>
                  <a:cubicBezTo>
                    <a:pt x="20645" y="7726"/>
                    <a:pt x="19710" y="5853"/>
                    <a:pt x="18585" y="4124"/>
                  </a:cubicBezTo>
                  <a:cubicBezTo>
                    <a:pt x="17620" y="2642"/>
                    <a:pt x="16438" y="1194"/>
                    <a:pt x="14784" y="474"/>
                  </a:cubicBezTo>
                  <a:cubicBezTo>
                    <a:pt x="14069" y="163"/>
                    <a:pt x="13260" y="0"/>
                    <a:pt x="124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2957;p8"/>
            <p:cNvSpPr/>
            <p:nvPr/>
          </p:nvSpPr>
          <p:spPr>
            <a:xfrm flipH="1" rot="10800000">
              <a:off x="1554023" y="2930675"/>
              <a:ext cx="353809" cy="52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9300" y="0"/>
                  </a:moveTo>
                  <a:cubicBezTo>
                    <a:pt x="7387" y="0"/>
                    <a:pt x="5451" y="439"/>
                    <a:pt x="3926" y="1270"/>
                  </a:cubicBezTo>
                  <a:cubicBezTo>
                    <a:pt x="1019" y="2855"/>
                    <a:pt x="-359" y="5636"/>
                    <a:pt x="80" y="8227"/>
                  </a:cubicBezTo>
                  <a:cubicBezTo>
                    <a:pt x="630" y="11490"/>
                    <a:pt x="3685" y="14244"/>
                    <a:pt x="6892" y="16606"/>
                  </a:cubicBezTo>
                  <a:cubicBezTo>
                    <a:pt x="8961" y="18134"/>
                    <a:pt x="13313" y="21600"/>
                    <a:pt x="16760" y="21600"/>
                  </a:cubicBezTo>
                  <a:cubicBezTo>
                    <a:pt x="17981" y="21600"/>
                    <a:pt x="19087" y="21165"/>
                    <a:pt x="19938" y="20053"/>
                  </a:cubicBezTo>
                  <a:cubicBezTo>
                    <a:pt x="21241" y="18351"/>
                    <a:pt x="20153" y="16692"/>
                    <a:pt x="19562" y="15037"/>
                  </a:cubicBezTo>
                  <a:cubicBezTo>
                    <a:pt x="18652" y="12494"/>
                    <a:pt x="18438" y="10087"/>
                    <a:pt x="18078" y="7475"/>
                  </a:cubicBezTo>
                  <a:cubicBezTo>
                    <a:pt x="17753" y="5107"/>
                    <a:pt x="16773" y="2591"/>
                    <a:pt x="14138" y="1128"/>
                  </a:cubicBezTo>
                  <a:cubicBezTo>
                    <a:pt x="12762" y="364"/>
                    <a:pt x="11041" y="0"/>
                    <a:pt x="93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2958;p8"/>
            <p:cNvSpPr/>
            <p:nvPr/>
          </p:nvSpPr>
          <p:spPr>
            <a:xfrm rot="7607794">
              <a:off x="-130906" y="996290"/>
              <a:ext cx="3102785" cy="122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21594" y="0"/>
                  </a:moveTo>
                  <a:lnTo>
                    <a:pt x="21551" y="0"/>
                  </a:lnTo>
                  <a:cubicBezTo>
                    <a:pt x="21556" y="2161"/>
                    <a:pt x="21053" y="4291"/>
                    <a:pt x="20299" y="5303"/>
                  </a:cubicBezTo>
                  <a:cubicBezTo>
                    <a:pt x="20145" y="5510"/>
                    <a:pt x="19979" y="5675"/>
                    <a:pt x="19819" y="5836"/>
                  </a:cubicBezTo>
                  <a:cubicBezTo>
                    <a:pt x="19663" y="5993"/>
                    <a:pt x="19501" y="6154"/>
                    <a:pt x="19349" y="6356"/>
                  </a:cubicBezTo>
                  <a:cubicBezTo>
                    <a:pt x="18279" y="7769"/>
                    <a:pt x="17969" y="10561"/>
                    <a:pt x="17670" y="13262"/>
                  </a:cubicBezTo>
                  <a:cubicBezTo>
                    <a:pt x="17391" y="15781"/>
                    <a:pt x="17102" y="18385"/>
                    <a:pt x="16204" y="19934"/>
                  </a:cubicBezTo>
                  <a:cubicBezTo>
                    <a:pt x="15600" y="20975"/>
                    <a:pt x="15005" y="21494"/>
                    <a:pt x="14410" y="21494"/>
                  </a:cubicBezTo>
                  <a:cubicBezTo>
                    <a:pt x="13905" y="21494"/>
                    <a:pt x="13399" y="21120"/>
                    <a:pt x="12887" y="20372"/>
                  </a:cubicBezTo>
                  <a:cubicBezTo>
                    <a:pt x="11914" y="18950"/>
                    <a:pt x="11055" y="16386"/>
                    <a:pt x="10296" y="14122"/>
                  </a:cubicBezTo>
                  <a:cubicBezTo>
                    <a:pt x="10107" y="13560"/>
                    <a:pt x="9929" y="13030"/>
                    <a:pt x="9753" y="12525"/>
                  </a:cubicBezTo>
                  <a:cubicBezTo>
                    <a:pt x="8410" y="8679"/>
                    <a:pt x="6818" y="6404"/>
                    <a:pt x="5021" y="5763"/>
                  </a:cubicBezTo>
                  <a:cubicBezTo>
                    <a:pt x="4794" y="5683"/>
                    <a:pt x="4565" y="5643"/>
                    <a:pt x="4335" y="5643"/>
                  </a:cubicBezTo>
                  <a:cubicBezTo>
                    <a:pt x="3626" y="5643"/>
                    <a:pt x="2909" y="6021"/>
                    <a:pt x="2227" y="6763"/>
                  </a:cubicBezTo>
                  <a:cubicBezTo>
                    <a:pt x="1329" y="7738"/>
                    <a:pt x="559" y="9266"/>
                    <a:pt x="0" y="11183"/>
                  </a:cubicBezTo>
                  <a:lnTo>
                    <a:pt x="35" y="11248"/>
                  </a:lnTo>
                  <a:cubicBezTo>
                    <a:pt x="1030" y="7837"/>
                    <a:pt x="2700" y="5755"/>
                    <a:pt x="4347" y="5755"/>
                  </a:cubicBezTo>
                  <a:cubicBezTo>
                    <a:pt x="4570" y="5755"/>
                    <a:pt x="4794" y="5794"/>
                    <a:pt x="5015" y="5872"/>
                  </a:cubicBezTo>
                  <a:cubicBezTo>
                    <a:pt x="6801" y="6508"/>
                    <a:pt x="8384" y="8771"/>
                    <a:pt x="9720" y="12597"/>
                  </a:cubicBezTo>
                  <a:cubicBezTo>
                    <a:pt x="9897" y="13100"/>
                    <a:pt x="10074" y="13631"/>
                    <a:pt x="10262" y="14192"/>
                  </a:cubicBezTo>
                  <a:cubicBezTo>
                    <a:pt x="11400" y="17587"/>
                    <a:pt x="12745" y="21600"/>
                    <a:pt x="14412" y="21600"/>
                  </a:cubicBezTo>
                  <a:cubicBezTo>
                    <a:pt x="14412" y="21600"/>
                    <a:pt x="14412" y="21600"/>
                    <a:pt x="14412" y="21600"/>
                  </a:cubicBezTo>
                  <a:cubicBezTo>
                    <a:pt x="14979" y="21599"/>
                    <a:pt x="15583" y="21134"/>
                    <a:pt x="16228" y="20023"/>
                  </a:cubicBezTo>
                  <a:cubicBezTo>
                    <a:pt x="17140" y="18452"/>
                    <a:pt x="17431" y="15829"/>
                    <a:pt x="17712" y="13291"/>
                  </a:cubicBezTo>
                  <a:cubicBezTo>
                    <a:pt x="18023" y="10489"/>
                    <a:pt x="18316" y="7843"/>
                    <a:pt x="19369" y="6453"/>
                  </a:cubicBezTo>
                  <a:cubicBezTo>
                    <a:pt x="19519" y="6254"/>
                    <a:pt x="19680" y="6093"/>
                    <a:pt x="19835" y="5938"/>
                  </a:cubicBezTo>
                  <a:cubicBezTo>
                    <a:pt x="19996" y="5776"/>
                    <a:pt x="20163" y="5609"/>
                    <a:pt x="20320" y="5400"/>
                  </a:cubicBezTo>
                  <a:cubicBezTo>
                    <a:pt x="21088" y="4369"/>
                    <a:pt x="21600" y="2199"/>
                    <a:pt x="21594" y="0"/>
                  </a:cubicBez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2959;p8"/>
            <p:cNvSpPr/>
            <p:nvPr/>
          </p:nvSpPr>
          <p:spPr>
            <a:xfrm flipH="1" rot="10800000">
              <a:off x="9150061" y="1696749"/>
              <a:ext cx="1621988" cy="2023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2" h="21600" fill="norm" stroke="1" extrusionOk="0">
                  <a:moveTo>
                    <a:pt x="7795" y="0"/>
                  </a:moveTo>
                  <a:cubicBezTo>
                    <a:pt x="6923" y="0"/>
                    <a:pt x="6030" y="210"/>
                    <a:pt x="5189" y="631"/>
                  </a:cubicBezTo>
                  <a:cubicBezTo>
                    <a:pt x="4182" y="1135"/>
                    <a:pt x="3557" y="2000"/>
                    <a:pt x="3311" y="3009"/>
                  </a:cubicBezTo>
                  <a:cubicBezTo>
                    <a:pt x="2323" y="7087"/>
                    <a:pt x="-1716" y="11958"/>
                    <a:pt x="828" y="16004"/>
                  </a:cubicBezTo>
                  <a:cubicBezTo>
                    <a:pt x="2370" y="18455"/>
                    <a:pt x="5681" y="21600"/>
                    <a:pt x="9071" y="21600"/>
                  </a:cubicBezTo>
                  <a:cubicBezTo>
                    <a:pt x="9130" y="21600"/>
                    <a:pt x="9188" y="21599"/>
                    <a:pt x="9248" y="21597"/>
                  </a:cubicBezTo>
                  <a:cubicBezTo>
                    <a:pt x="11091" y="21537"/>
                    <a:pt x="12928" y="21285"/>
                    <a:pt x="14708" y="20845"/>
                  </a:cubicBezTo>
                  <a:cubicBezTo>
                    <a:pt x="16177" y="20485"/>
                    <a:pt x="17739" y="19894"/>
                    <a:pt x="18425" y="18650"/>
                  </a:cubicBezTo>
                  <a:cubicBezTo>
                    <a:pt x="19884" y="16004"/>
                    <a:pt x="17715" y="13793"/>
                    <a:pt x="15714" y="11585"/>
                  </a:cubicBezTo>
                  <a:cubicBezTo>
                    <a:pt x="14521" y="10269"/>
                    <a:pt x="13387" y="8957"/>
                    <a:pt x="13117" y="7555"/>
                  </a:cubicBezTo>
                  <a:cubicBezTo>
                    <a:pt x="12725" y="5525"/>
                    <a:pt x="13136" y="3456"/>
                    <a:pt x="11618" y="1718"/>
                  </a:cubicBezTo>
                  <a:cubicBezTo>
                    <a:pt x="10619" y="573"/>
                    <a:pt x="9235" y="0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2960;p8"/>
            <p:cNvSpPr/>
            <p:nvPr/>
          </p:nvSpPr>
          <p:spPr>
            <a:xfrm flipH="1" rot="5255226">
              <a:off x="8610488" y="4103619"/>
              <a:ext cx="1748953" cy="178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26" y="0"/>
                  </a:moveTo>
                  <a:cubicBezTo>
                    <a:pt x="21131" y="1363"/>
                    <a:pt x="20721" y="2773"/>
                    <a:pt x="19946" y="3999"/>
                  </a:cubicBezTo>
                  <a:cubicBezTo>
                    <a:pt x="19087" y="5357"/>
                    <a:pt x="17854" y="6269"/>
                    <a:pt x="16562" y="6502"/>
                  </a:cubicBezTo>
                  <a:cubicBezTo>
                    <a:pt x="16091" y="6587"/>
                    <a:pt x="15581" y="6596"/>
                    <a:pt x="15080" y="6596"/>
                  </a:cubicBezTo>
                  <a:cubicBezTo>
                    <a:pt x="15017" y="6596"/>
                    <a:pt x="14954" y="6595"/>
                    <a:pt x="14891" y="6595"/>
                  </a:cubicBezTo>
                  <a:cubicBezTo>
                    <a:pt x="14825" y="6595"/>
                    <a:pt x="14760" y="6595"/>
                    <a:pt x="14694" y="6595"/>
                  </a:cubicBezTo>
                  <a:cubicBezTo>
                    <a:pt x="13626" y="6595"/>
                    <a:pt x="12547" y="6638"/>
                    <a:pt x="11846" y="7403"/>
                  </a:cubicBezTo>
                  <a:cubicBezTo>
                    <a:pt x="10980" y="8349"/>
                    <a:pt x="11284" y="9765"/>
                    <a:pt x="11552" y="11015"/>
                  </a:cubicBezTo>
                  <a:cubicBezTo>
                    <a:pt x="11596" y="11218"/>
                    <a:pt x="11637" y="11411"/>
                    <a:pt x="11674" y="11603"/>
                  </a:cubicBezTo>
                  <a:cubicBezTo>
                    <a:pt x="12268" y="14671"/>
                    <a:pt x="11095" y="17990"/>
                    <a:pt x="8755" y="19859"/>
                  </a:cubicBezTo>
                  <a:cubicBezTo>
                    <a:pt x="7371" y="20965"/>
                    <a:pt x="5620" y="21532"/>
                    <a:pt x="3896" y="21532"/>
                  </a:cubicBezTo>
                  <a:cubicBezTo>
                    <a:pt x="2528" y="21532"/>
                    <a:pt x="1178" y="21175"/>
                    <a:pt x="42" y="20448"/>
                  </a:cubicBezTo>
                  <a:lnTo>
                    <a:pt x="0" y="20511"/>
                  </a:lnTo>
                  <a:cubicBezTo>
                    <a:pt x="1110" y="21221"/>
                    <a:pt x="2472" y="21600"/>
                    <a:pt x="3888" y="21600"/>
                  </a:cubicBezTo>
                  <a:cubicBezTo>
                    <a:pt x="4082" y="21600"/>
                    <a:pt x="4279" y="21592"/>
                    <a:pt x="4478" y="21578"/>
                  </a:cubicBezTo>
                  <a:cubicBezTo>
                    <a:pt x="6076" y="21461"/>
                    <a:pt x="7612" y="20871"/>
                    <a:pt x="8805" y="19918"/>
                  </a:cubicBezTo>
                  <a:cubicBezTo>
                    <a:pt x="9987" y="18974"/>
                    <a:pt x="10889" y="17674"/>
                    <a:pt x="11412" y="16159"/>
                  </a:cubicBezTo>
                  <a:cubicBezTo>
                    <a:pt x="11926" y="14676"/>
                    <a:pt x="12043" y="13095"/>
                    <a:pt x="11751" y="11588"/>
                  </a:cubicBezTo>
                  <a:cubicBezTo>
                    <a:pt x="11714" y="11396"/>
                    <a:pt x="11671" y="11194"/>
                    <a:pt x="11629" y="10999"/>
                  </a:cubicBezTo>
                  <a:cubicBezTo>
                    <a:pt x="11351" y="9707"/>
                    <a:pt x="11064" y="8370"/>
                    <a:pt x="11904" y="7453"/>
                  </a:cubicBezTo>
                  <a:cubicBezTo>
                    <a:pt x="12591" y="6703"/>
                    <a:pt x="13622" y="6670"/>
                    <a:pt x="14725" y="6670"/>
                  </a:cubicBezTo>
                  <a:cubicBezTo>
                    <a:pt x="14780" y="6670"/>
                    <a:pt x="14835" y="6670"/>
                    <a:pt x="14891" y="6671"/>
                  </a:cubicBezTo>
                  <a:cubicBezTo>
                    <a:pt x="14962" y="6671"/>
                    <a:pt x="15033" y="6671"/>
                    <a:pt x="15105" y="6671"/>
                  </a:cubicBezTo>
                  <a:cubicBezTo>
                    <a:pt x="15601" y="6671"/>
                    <a:pt x="16106" y="6661"/>
                    <a:pt x="16576" y="6577"/>
                  </a:cubicBezTo>
                  <a:cubicBezTo>
                    <a:pt x="17889" y="6340"/>
                    <a:pt x="19142" y="5415"/>
                    <a:pt x="20012" y="4039"/>
                  </a:cubicBezTo>
                  <a:cubicBezTo>
                    <a:pt x="20793" y="2804"/>
                    <a:pt x="21203" y="1389"/>
                    <a:pt x="21600" y="21"/>
                  </a:cubicBezTo>
                  <a:lnTo>
                    <a:pt x="21526" y="0"/>
                  </a:ln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3" name="نص العنوان"/>
          <p:cNvSpPr txBox="1"/>
          <p:nvPr>
            <p:ph type="title"/>
          </p:nvPr>
        </p:nvSpPr>
        <p:spPr>
          <a:xfrm>
            <a:off x="2096549" y="1053600"/>
            <a:ext cx="4950902" cy="2529301"/>
          </a:xfrm>
          <a:prstGeom prst="rect">
            <a:avLst/>
          </a:prstGeom>
          <a:noFill/>
        </p:spPr>
        <p:txBody>
          <a:bodyPr/>
          <a:lstStyle>
            <a:lvl1pPr>
              <a:defRPr sz="7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4" name="مستوى النص الأول…"/>
          <p:cNvSpPr txBox="1"/>
          <p:nvPr>
            <p:ph type="body" sz="quarter" idx="1"/>
          </p:nvPr>
        </p:nvSpPr>
        <p:spPr>
          <a:xfrm>
            <a:off x="2096699" y="3582899"/>
            <a:ext cx="4950902" cy="507001"/>
          </a:xfrm>
          <a:prstGeom prst="rect">
            <a:avLst/>
          </a:prstGeom>
          <a:noFill/>
        </p:spPr>
        <p:txBody>
          <a:bodyPr/>
          <a:lstStyle>
            <a:lvl1pPr marL="317500" indent="-1778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 sz="1600">
                <a:solidFill>
                  <a:srgbClr val="272727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DB63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2985;p10"/>
          <p:cNvGrpSpPr/>
          <p:nvPr/>
        </p:nvGrpSpPr>
        <p:grpSpPr>
          <a:xfrm>
            <a:off x="88" y="-2"/>
            <a:ext cx="9143956" cy="5143464"/>
            <a:chOff x="44" y="0"/>
            <a:chExt cx="9143954" cy="5143462"/>
          </a:xfrm>
        </p:grpSpPr>
        <p:sp>
          <p:nvSpPr>
            <p:cNvPr id="72" name="Google Shape;2986;p10"/>
            <p:cNvSpPr/>
            <p:nvPr/>
          </p:nvSpPr>
          <p:spPr>
            <a:xfrm>
              <a:off x="44" y="4270190"/>
              <a:ext cx="1632906" cy="87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9972" y="0"/>
                  </a:moveTo>
                  <a:cubicBezTo>
                    <a:pt x="9579" y="0"/>
                    <a:pt x="9183" y="80"/>
                    <a:pt x="8794" y="187"/>
                  </a:cubicBezTo>
                  <a:cubicBezTo>
                    <a:pt x="7279" y="602"/>
                    <a:pt x="5795" y="1391"/>
                    <a:pt x="4273" y="1672"/>
                  </a:cubicBezTo>
                  <a:cubicBezTo>
                    <a:pt x="3937" y="1734"/>
                    <a:pt x="3597" y="1769"/>
                    <a:pt x="3257" y="1769"/>
                  </a:cubicBezTo>
                  <a:cubicBezTo>
                    <a:pt x="2115" y="1769"/>
                    <a:pt x="972" y="1376"/>
                    <a:pt x="0" y="308"/>
                  </a:cubicBezTo>
                  <a:lnTo>
                    <a:pt x="0" y="21600"/>
                  </a:lnTo>
                  <a:lnTo>
                    <a:pt x="21454" y="21596"/>
                  </a:lnTo>
                  <a:cubicBezTo>
                    <a:pt x="21454" y="21597"/>
                    <a:pt x="21454" y="21598"/>
                    <a:pt x="21454" y="21598"/>
                  </a:cubicBezTo>
                  <a:cubicBezTo>
                    <a:pt x="21461" y="21598"/>
                    <a:pt x="21592" y="20775"/>
                    <a:pt x="21594" y="20245"/>
                  </a:cubicBezTo>
                  <a:cubicBezTo>
                    <a:pt x="21600" y="17850"/>
                    <a:pt x="20937" y="15554"/>
                    <a:pt x="19984" y="13958"/>
                  </a:cubicBezTo>
                  <a:cubicBezTo>
                    <a:pt x="19029" y="12363"/>
                    <a:pt x="17808" y="11411"/>
                    <a:pt x="16562" y="10870"/>
                  </a:cubicBezTo>
                  <a:cubicBezTo>
                    <a:pt x="15579" y="10445"/>
                    <a:pt x="14479" y="10170"/>
                    <a:pt x="13814" y="8754"/>
                  </a:cubicBezTo>
                  <a:cubicBezTo>
                    <a:pt x="12920" y="6854"/>
                    <a:pt x="13209" y="3712"/>
                    <a:pt x="12348" y="1756"/>
                  </a:cubicBezTo>
                  <a:cubicBezTo>
                    <a:pt x="11945" y="834"/>
                    <a:pt x="11326" y="305"/>
                    <a:pt x="10697" y="107"/>
                  </a:cubicBezTo>
                  <a:cubicBezTo>
                    <a:pt x="10457" y="31"/>
                    <a:pt x="10214" y="0"/>
                    <a:pt x="997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2987;p10"/>
            <p:cNvSpPr/>
            <p:nvPr/>
          </p:nvSpPr>
          <p:spPr>
            <a:xfrm rot="5400000">
              <a:off x="8714866" y="-52268"/>
              <a:ext cx="376866" cy="48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0063" y="0"/>
                  </a:moveTo>
                  <a:cubicBezTo>
                    <a:pt x="21191" y="5517"/>
                    <a:pt x="20958" y="11417"/>
                    <a:pt x="16067" y="15733"/>
                  </a:cubicBezTo>
                  <a:cubicBezTo>
                    <a:pt x="13421" y="18040"/>
                    <a:pt x="9772" y="19342"/>
                    <a:pt x="6023" y="20125"/>
                  </a:cubicBezTo>
                  <a:cubicBezTo>
                    <a:pt x="4044" y="20543"/>
                    <a:pt x="2017" y="20772"/>
                    <a:pt x="0" y="21002"/>
                  </a:cubicBezTo>
                  <a:lnTo>
                    <a:pt x="0" y="21600"/>
                  </a:lnTo>
                  <a:cubicBezTo>
                    <a:pt x="295" y="21570"/>
                    <a:pt x="566" y="21540"/>
                    <a:pt x="837" y="21506"/>
                  </a:cubicBezTo>
                  <a:cubicBezTo>
                    <a:pt x="2779" y="21280"/>
                    <a:pt x="4701" y="20987"/>
                    <a:pt x="6589" y="20588"/>
                  </a:cubicBezTo>
                  <a:cubicBezTo>
                    <a:pt x="10220" y="19790"/>
                    <a:pt x="13755" y="18499"/>
                    <a:pt x="16352" y="16287"/>
                  </a:cubicBezTo>
                  <a:cubicBezTo>
                    <a:pt x="19059" y="14014"/>
                    <a:pt x="20572" y="10999"/>
                    <a:pt x="21115" y="7944"/>
                  </a:cubicBezTo>
                  <a:cubicBezTo>
                    <a:pt x="21600" y="5298"/>
                    <a:pt x="21367" y="2627"/>
                    <a:pt x="2082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2988;p10"/>
            <p:cNvSpPr/>
            <p:nvPr/>
          </p:nvSpPr>
          <p:spPr>
            <a:xfrm rot="5400000">
              <a:off x="8431653" y="-46404"/>
              <a:ext cx="665942" cy="7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0146" y="0"/>
                  </a:moveTo>
                  <a:cubicBezTo>
                    <a:pt x="20807" y="2065"/>
                    <a:pt x="21104" y="4221"/>
                    <a:pt x="20996" y="6365"/>
                  </a:cubicBezTo>
                  <a:cubicBezTo>
                    <a:pt x="20839" y="9173"/>
                    <a:pt x="19949" y="12000"/>
                    <a:pt x="18063" y="14299"/>
                  </a:cubicBezTo>
                  <a:cubicBezTo>
                    <a:pt x="15907" y="16930"/>
                    <a:pt x="12624" y="18422"/>
                    <a:pt x="9176" y="19339"/>
                  </a:cubicBezTo>
                  <a:cubicBezTo>
                    <a:pt x="6168" y="20136"/>
                    <a:pt x="3041" y="20547"/>
                    <a:pt x="0" y="21230"/>
                  </a:cubicBezTo>
                  <a:lnTo>
                    <a:pt x="0" y="21600"/>
                  </a:lnTo>
                  <a:cubicBezTo>
                    <a:pt x="2919" y="20939"/>
                    <a:pt x="5917" y="20528"/>
                    <a:pt x="8812" y="19795"/>
                  </a:cubicBezTo>
                  <a:cubicBezTo>
                    <a:pt x="12249" y="18940"/>
                    <a:pt x="15597" y="17556"/>
                    <a:pt x="17898" y="15058"/>
                  </a:cubicBezTo>
                  <a:cubicBezTo>
                    <a:pt x="19914" y="12886"/>
                    <a:pt x="20996" y="10147"/>
                    <a:pt x="21314" y="7370"/>
                  </a:cubicBezTo>
                  <a:cubicBezTo>
                    <a:pt x="21600" y="4904"/>
                    <a:pt x="21314" y="2390"/>
                    <a:pt x="2056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2989;p10"/>
            <p:cNvSpPr/>
            <p:nvPr/>
          </p:nvSpPr>
          <p:spPr>
            <a:xfrm rot="5400000">
              <a:off x="8112064" y="-73944"/>
              <a:ext cx="957992" cy="110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780" y="0"/>
                  </a:moveTo>
                  <a:cubicBezTo>
                    <a:pt x="20836" y="1738"/>
                    <a:pt x="21248" y="3773"/>
                    <a:pt x="21074" y="5738"/>
                  </a:cubicBezTo>
                  <a:cubicBezTo>
                    <a:pt x="20814" y="8615"/>
                    <a:pt x="19254" y="11268"/>
                    <a:pt x="17084" y="13403"/>
                  </a:cubicBezTo>
                  <a:cubicBezTo>
                    <a:pt x="14736" y="15703"/>
                    <a:pt x="11741" y="17382"/>
                    <a:pt x="8562" y="18658"/>
                  </a:cubicBezTo>
                  <a:cubicBezTo>
                    <a:pt x="6819" y="19354"/>
                    <a:pt x="5014" y="19936"/>
                    <a:pt x="3196" y="20471"/>
                  </a:cubicBezTo>
                  <a:cubicBezTo>
                    <a:pt x="2142" y="20779"/>
                    <a:pt x="1069" y="21053"/>
                    <a:pt x="0" y="21348"/>
                  </a:cubicBezTo>
                  <a:lnTo>
                    <a:pt x="0" y="21600"/>
                  </a:lnTo>
                  <a:cubicBezTo>
                    <a:pt x="1009" y="21326"/>
                    <a:pt x="2026" y="21059"/>
                    <a:pt x="3035" y="20773"/>
                  </a:cubicBezTo>
                  <a:cubicBezTo>
                    <a:pt x="4823" y="20257"/>
                    <a:pt x="6598" y="19695"/>
                    <a:pt x="8316" y="19020"/>
                  </a:cubicBezTo>
                  <a:cubicBezTo>
                    <a:pt x="11525" y="17770"/>
                    <a:pt x="14570" y="16124"/>
                    <a:pt x="16983" y="13857"/>
                  </a:cubicBezTo>
                  <a:cubicBezTo>
                    <a:pt x="19177" y="11798"/>
                    <a:pt x="20829" y="9236"/>
                    <a:pt x="21265" y="6415"/>
                  </a:cubicBezTo>
                  <a:cubicBezTo>
                    <a:pt x="21600" y="4248"/>
                    <a:pt x="21248" y="1954"/>
                    <a:pt x="2010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86" name="Google Shape;2990;p10"/>
            <p:cNvGrpSpPr/>
            <p:nvPr/>
          </p:nvGrpSpPr>
          <p:grpSpPr>
            <a:xfrm>
              <a:off x="7459987" y="1523174"/>
              <a:ext cx="1581901" cy="1179937"/>
              <a:chOff x="0" y="0"/>
              <a:chExt cx="1581900" cy="1179935"/>
            </a:xfrm>
          </p:grpSpPr>
          <p:sp>
            <p:nvSpPr>
              <p:cNvPr id="76" name="Google Shape;2991;p10"/>
              <p:cNvSpPr/>
              <p:nvPr/>
            </p:nvSpPr>
            <p:spPr>
              <a:xfrm rot="2700000">
                <a:off x="295932" y="96943"/>
                <a:ext cx="512913" cy="576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fill="norm" stroke="1" extrusionOk="0">
                    <a:moveTo>
                      <a:pt x="11110" y="0"/>
                    </a:moveTo>
                    <a:cubicBezTo>
                      <a:pt x="10154" y="0"/>
                      <a:pt x="9174" y="156"/>
                      <a:pt x="8200" y="473"/>
                    </a:cubicBezTo>
                    <a:cubicBezTo>
                      <a:pt x="5392" y="1395"/>
                      <a:pt x="3928" y="3386"/>
                      <a:pt x="2925" y="5756"/>
                    </a:cubicBezTo>
                    <a:cubicBezTo>
                      <a:pt x="2557" y="6630"/>
                      <a:pt x="2113" y="7451"/>
                      <a:pt x="1505" y="8209"/>
                    </a:cubicBezTo>
                    <a:cubicBezTo>
                      <a:pt x="77" y="9993"/>
                      <a:pt x="-310" y="11959"/>
                      <a:pt x="239" y="14095"/>
                    </a:cubicBezTo>
                    <a:cubicBezTo>
                      <a:pt x="1257" y="18079"/>
                      <a:pt x="4853" y="20896"/>
                      <a:pt x="9630" y="21500"/>
                    </a:cubicBezTo>
                    <a:cubicBezTo>
                      <a:pt x="10141" y="21565"/>
                      <a:pt x="10646" y="21600"/>
                      <a:pt x="11141" y="21600"/>
                    </a:cubicBezTo>
                    <a:cubicBezTo>
                      <a:pt x="12600" y="21600"/>
                      <a:pt x="13987" y="21299"/>
                      <a:pt x="15322" y="20595"/>
                    </a:cubicBezTo>
                    <a:cubicBezTo>
                      <a:pt x="19473" y="18417"/>
                      <a:pt x="21238" y="15079"/>
                      <a:pt x="21246" y="11448"/>
                    </a:cubicBezTo>
                    <a:cubicBezTo>
                      <a:pt x="21290" y="9140"/>
                      <a:pt x="20963" y="7505"/>
                      <a:pt x="19859" y="6063"/>
                    </a:cubicBezTo>
                    <a:cubicBezTo>
                      <a:pt x="19040" y="5002"/>
                      <a:pt x="18225" y="3944"/>
                      <a:pt x="17369" y="2903"/>
                    </a:cubicBezTo>
                    <a:cubicBezTo>
                      <a:pt x="15797" y="1003"/>
                      <a:pt x="13536" y="0"/>
                      <a:pt x="11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2" name="Google Shape;2992;p10"/>
              <p:cNvGrpSpPr/>
              <p:nvPr/>
            </p:nvGrpSpPr>
            <p:grpSpPr>
              <a:xfrm>
                <a:off x="306453" y="23408"/>
                <a:ext cx="1275448" cy="1156528"/>
                <a:chOff x="0" y="0"/>
                <a:chExt cx="1275447" cy="1156527"/>
              </a:xfrm>
            </p:grpSpPr>
            <p:sp>
              <p:nvSpPr>
                <p:cNvPr id="77" name="Google Shape;2993;p10"/>
                <p:cNvSpPr/>
                <p:nvPr/>
              </p:nvSpPr>
              <p:spPr>
                <a:xfrm rot="1513453">
                  <a:off x="811720" y="1062204"/>
                  <a:ext cx="68702" cy="83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4" h="21600" fill="norm" stroke="1" extrusionOk="0">
                      <a:moveTo>
                        <a:pt x="10372" y="0"/>
                      </a:moveTo>
                      <a:cubicBezTo>
                        <a:pt x="5079" y="0"/>
                        <a:pt x="584" y="3713"/>
                        <a:pt x="42" y="8750"/>
                      </a:cubicBezTo>
                      <a:cubicBezTo>
                        <a:pt x="-548" y="14340"/>
                        <a:pt x="5223" y="21269"/>
                        <a:pt x="10722" y="21586"/>
                      </a:cubicBezTo>
                      <a:cubicBezTo>
                        <a:pt x="10850" y="21600"/>
                        <a:pt x="10977" y="21600"/>
                        <a:pt x="11105" y="21600"/>
                      </a:cubicBezTo>
                      <a:cubicBezTo>
                        <a:pt x="15664" y="21600"/>
                        <a:pt x="19761" y="16783"/>
                        <a:pt x="20414" y="10545"/>
                      </a:cubicBezTo>
                      <a:cubicBezTo>
                        <a:pt x="21052" y="4996"/>
                        <a:pt x="17242" y="593"/>
                        <a:pt x="11360" y="41"/>
                      </a:cubicBezTo>
                      <a:cubicBezTo>
                        <a:pt x="11025" y="14"/>
                        <a:pt x="10706" y="0"/>
                        <a:pt x="1037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" name="Google Shape;2994;p10"/>
                <p:cNvSpPr/>
                <p:nvPr/>
              </p:nvSpPr>
              <p:spPr>
                <a:xfrm rot="1513453">
                  <a:off x="533624" y="619617"/>
                  <a:ext cx="52238" cy="665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4" h="21600" fill="norm" stroke="1" extrusionOk="0">
                      <a:moveTo>
                        <a:pt x="11968" y="0"/>
                      </a:moveTo>
                      <a:cubicBezTo>
                        <a:pt x="4761" y="0"/>
                        <a:pt x="1212" y="3539"/>
                        <a:pt x="0" y="9230"/>
                      </a:cubicBezTo>
                      <a:cubicBezTo>
                        <a:pt x="1829" y="14018"/>
                        <a:pt x="1322" y="20056"/>
                        <a:pt x="9830" y="21548"/>
                      </a:cubicBezTo>
                      <a:cubicBezTo>
                        <a:pt x="10029" y="21583"/>
                        <a:pt x="10249" y="21600"/>
                        <a:pt x="10447" y="21600"/>
                      </a:cubicBezTo>
                      <a:cubicBezTo>
                        <a:pt x="15054" y="21600"/>
                        <a:pt x="21600" y="13446"/>
                        <a:pt x="21534" y="7668"/>
                      </a:cubicBezTo>
                      <a:cubicBezTo>
                        <a:pt x="21534" y="3106"/>
                        <a:pt x="18602" y="243"/>
                        <a:pt x="12673" y="0"/>
                      </a:cubicBezTo>
                      <a:cubicBezTo>
                        <a:pt x="12431" y="0"/>
                        <a:pt x="12189" y="0"/>
                        <a:pt x="119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" name="Google Shape;2995;p10"/>
                <p:cNvSpPr/>
                <p:nvPr/>
              </p:nvSpPr>
              <p:spPr>
                <a:xfrm rot="1513453">
                  <a:off x="8403" y="7907"/>
                  <a:ext cx="48355" cy="502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6" h="21600" fill="norm" stroke="1" extrusionOk="0">
                      <a:moveTo>
                        <a:pt x="9724" y="0"/>
                      </a:moveTo>
                      <a:cubicBezTo>
                        <a:pt x="3194" y="0"/>
                        <a:pt x="71" y="4251"/>
                        <a:pt x="0" y="11214"/>
                      </a:cubicBezTo>
                      <a:cubicBezTo>
                        <a:pt x="379" y="17556"/>
                        <a:pt x="4093" y="21531"/>
                        <a:pt x="11238" y="21600"/>
                      </a:cubicBezTo>
                      <a:cubicBezTo>
                        <a:pt x="18146" y="21600"/>
                        <a:pt x="21600" y="17786"/>
                        <a:pt x="21387" y="11145"/>
                      </a:cubicBezTo>
                      <a:cubicBezTo>
                        <a:pt x="21127" y="4274"/>
                        <a:pt x="17034" y="138"/>
                        <a:pt x="10055" y="0"/>
                      </a:cubicBezTo>
                      <a:cubicBezTo>
                        <a:pt x="9960" y="0"/>
                        <a:pt x="9842" y="0"/>
                        <a:pt x="97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" name="Google Shape;2996;p10"/>
                <p:cNvSpPr/>
                <p:nvPr/>
              </p:nvSpPr>
              <p:spPr>
                <a:xfrm rot="1513453">
                  <a:off x="448823" y="701531"/>
                  <a:ext cx="35071" cy="320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7" h="21600" fill="norm" stroke="1" extrusionOk="0">
                      <a:moveTo>
                        <a:pt x="7873" y="0"/>
                      </a:moveTo>
                      <a:cubicBezTo>
                        <a:pt x="7121" y="0"/>
                        <a:pt x="6283" y="180"/>
                        <a:pt x="5387" y="540"/>
                      </a:cubicBezTo>
                      <a:cubicBezTo>
                        <a:pt x="-946" y="3024"/>
                        <a:pt x="-368" y="9468"/>
                        <a:pt x="587" y="17856"/>
                      </a:cubicBezTo>
                      <a:cubicBezTo>
                        <a:pt x="1165" y="17604"/>
                        <a:pt x="1772" y="17496"/>
                        <a:pt x="2350" y="17496"/>
                      </a:cubicBezTo>
                      <a:cubicBezTo>
                        <a:pt x="5965" y="17496"/>
                        <a:pt x="9232" y="21600"/>
                        <a:pt x="12905" y="21600"/>
                      </a:cubicBezTo>
                      <a:cubicBezTo>
                        <a:pt x="14408" y="21600"/>
                        <a:pt x="15999" y="20916"/>
                        <a:pt x="17676" y="18936"/>
                      </a:cubicBezTo>
                      <a:cubicBezTo>
                        <a:pt x="20654" y="15480"/>
                        <a:pt x="17762" y="11520"/>
                        <a:pt x="16143" y="8316"/>
                      </a:cubicBezTo>
                      <a:cubicBezTo>
                        <a:pt x="14061" y="4212"/>
                        <a:pt x="11777" y="0"/>
                        <a:pt x="787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" name="Google Shape;2997;p10"/>
                <p:cNvSpPr/>
                <p:nvPr/>
              </p:nvSpPr>
              <p:spPr>
                <a:xfrm rot="1513453">
                  <a:off x="1245648" y="978942"/>
                  <a:ext cx="23372" cy="353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34" h="21600" fill="norm" stroke="1" extrusionOk="0">
                      <a:moveTo>
                        <a:pt x="12069" y="0"/>
                      </a:moveTo>
                      <a:cubicBezTo>
                        <a:pt x="10355" y="0"/>
                        <a:pt x="8555" y="424"/>
                        <a:pt x="7098" y="1338"/>
                      </a:cubicBezTo>
                      <a:cubicBezTo>
                        <a:pt x="-1731" y="6428"/>
                        <a:pt x="-1602" y="13149"/>
                        <a:pt x="3540" y="21600"/>
                      </a:cubicBezTo>
                      <a:cubicBezTo>
                        <a:pt x="16055" y="17913"/>
                        <a:pt x="19869" y="11518"/>
                        <a:pt x="18455" y="4046"/>
                      </a:cubicBezTo>
                      <a:cubicBezTo>
                        <a:pt x="18026" y="1403"/>
                        <a:pt x="15155" y="0"/>
                        <a:pt x="12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83" name="Google Shape;2998;p10"/>
              <p:cNvSpPr/>
              <p:nvPr/>
            </p:nvSpPr>
            <p:spPr>
              <a:xfrm rot="1513411">
                <a:off x="23664" y="246335"/>
                <a:ext cx="111709" cy="136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4" h="21600" fill="norm" stroke="1" extrusionOk="0">
                    <a:moveTo>
                      <a:pt x="10372" y="0"/>
                    </a:moveTo>
                    <a:cubicBezTo>
                      <a:pt x="5079" y="0"/>
                      <a:pt x="584" y="3713"/>
                      <a:pt x="42" y="8750"/>
                    </a:cubicBezTo>
                    <a:cubicBezTo>
                      <a:pt x="-548" y="14340"/>
                      <a:pt x="5223" y="21269"/>
                      <a:pt x="10722" y="21586"/>
                    </a:cubicBezTo>
                    <a:cubicBezTo>
                      <a:pt x="10850" y="21600"/>
                      <a:pt x="10977" y="21600"/>
                      <a:pt x="11105" y="21600"/>
                    </a:cubicBezTo>
                    <a:cubicBezTo>
                      <a:pt x="15664" y="21600"/>
                      <a:pt x="19761" y="16783"/>
                      <a:pt x="20414" y="10545"/>
                    </a:cubicBezTo>
                    <a:cubicBezTo>
                      <a:pt x="21052" y="4996"/>
                      <a:pt x="17242" y="593"/>
                      <a:pt x="11360" y="41"/>
                    </a:cubicBezTo>
                    <a:cubicBezTo>
                      <a:pt x="11025" y="14"/>
                      <a:pt x="10706" y="0"/>
                      <a:pt x="10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" name="Google Shape;2999;p10"/>
              <p:cNvSpPr/>
              <p:nvPr/>
            </p:nvSpPr>
            <p:spPr>
              <a:xfrm rot="1513422">
                <a:off x="168725" y="234360"/>
                <a:ext cx="35071" cy="32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7" h="21600" fill="norm" stroke="1" extrusionOk="0">
                    <a:moveTo>
                      <a:pt x="7873" y="0"/>
                    </a:moveTo>
                    <a:cubicBezTo>
                      <a:pt x="7121" y="0"/>
                      <a:pt x="6283" y="180"/>
                      <a:pt x="5387" y="540"/>
                    </a:cubicBezTo>
                    <a:cubicBezTo>
                      <a:pt x="-946" y="3024"/>
                      <a:pt x="-368" y="9468"/>
                      <a:pt x="587" y="17856"/>
                    </a:cubicBezTo>
                    <a:cubicBezTo>
                      <a:pt x="1165" y="17604"/>
                      <a:pt x="1772" y="17496"/>
                      <a:pt x="2350" y="17496"/>
                    </a:cubicBezTo>
                    <a:cubicBezTo>
                      <a:pt x="5965" y="17496"/>
                      <a:pt x="9232" y="21600"/>
                      <a:pt x="12905" y="21600"/>
                    </a:cubicBezTo>
                    <a:cubicBezTo>
                      <a:pt x="14408" y="21600"/>
                      <a:pt x="15999" y="20916"/>
                      <a:pt x="17676" y="18936"/>
                    </a:cubicBezTo>
                    <a:cubicBezTo>
                      <a:pt x="20654" y="15480"/>
                      <a:pt x="17762" y="11520"/>
                      <a:pt x="16143" y="8316"/>
                    </a:cubicBezTo>
                    <a:cubicBezTo>
                      <a:pt x="14061" y="4212"/>
                      <a:pt x="11777" y="0"/>
                      <a:pt x="78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" name="Google Shape;3000;p10"/>
              <p:cNvSpPr/>
              <p:nvPr/>
            </p:nvSpPr>
            <p:spPr>
              <a:xfrm rot="1513411">
                <a:off x="964622" y="734812"/>
                <a:ext cx="111709" cy="136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4" h="21600" fill="norm" stroke="1" extrusionOk="0">
                    <a:moveTo>
                      <a:pt x="10372" y="0"/>
                    </a:moveTo>
                    <a:cubicBezTo>
                      <a:pt x="5079" y="0"/>
                      <a:pt x="584" y="3713"/>
                      <a:pt x="42" y="8750"/>
                    </a:cubicBezTo>
                    <a:cubicBezTo>
                      <a:pt x="-548" y="14340"/>
                      <a:pt x="5223" y="21269"/>
                      <a:pt x="10722" y="21586"/>
                    </a:cubicBezTo>
                    <a:cubicBezTo>
                      <a:pt x="10850" y="21600"/>
                      <a:pt x="10977" y="21600"/>
                      <a:pt x="11105" y="21600"/>
                    </a:cubicBezTo>
                    <a:cubicBezTo>
                      <a:pt x="15664" y="21600"/>
                      <a:pt x="19761" y="16783"/>
                      <a:pt x="20414" y="10545"/>
                    </a:cubicBezTo>
                    <a:cubicBezTo>
                      <a:pt x="21052" y="4996"/>
                      <a:pt x="17242" y="593"/>
                      <a:pt x="11360" y="41"/>
                    </a:cubicBezTo>
                    <a:cubicBezTo>
                      <a:pt x="11025" y="14"/>
                      <a:pt x="10706" y="0"/>
                      <a:pt x="10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8" name="نص العنوان"/>
          <p:cNvSpPr txBox="1"/>
          <p:nvPr>
            <p:ph type="title"/>
          </p:nvPr>
        </p:nvSpPr>
        <p:spPr>
          <a:xfrm>
            <a:off x="4900474" y="3279599"/>
            <a:ext cx="3523501" cy="13239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3035;p14"/>
          <p:cNvGrpSpPr/>
          <p:nvPr/>
        </p:nvGrpSpPr>
        <p:grpSpPr>
          <a:xfrm>
            <a:off x="-617880" y="-747931"/>
            <a:ext cx="11123568" cy="6589982"/>
            <a:chOff x="0" y="0"/>
            <a:chExt cx="11123567" cy="6589980"/>
          </a:xfrm>
        </p:grpSpPr>
        <p:sp>
          <p:nvSpPr>
            <p:cNvPr id="103" name="Google Shape;3036;p14"/>
            <p:cNvSpPr/>
            <p:nvPr/>
          </p:nvSpPr>
          <p:spPr>
            <a:xfrm>
              <a:off x="0" y="4715805"/>
              <a:ext cx="3331974" cy="166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096" y="0"/>
                  </a:moveTo>
                  <a:cubicBezTo>
                    <a:pt x="6745" y="0"/>
                    <a:pt x="5392" y="711"/>
                    <a:pt x="4147" y="2019"/>
                  </a:cubicBezTo>
                  <a:cubicBezTo>
                    <a:pt x="3714" y="2474"/>
                    <a:pt x="3294" y="3001"/>
                    <a:pt x="2892" y="3597"/>
                  </a:cubicBezTo>
                  <a:cubicBezTo>
                    <a:pt x="2014" y="4893"/>
                    <a:pt x="1158" y="6544"/>
                    <a:pt x="588" y="8428"/>
                  </a:cubicBezTo>
                  <a:cubicBezTo>
                    <a:pt x="92" y="10068"/>
                    <a:pt x="-165" y="12101"/>
                    <a:pt x="116" y="13936"/>
                  </a:cubicBezTo>
                  <a:cubicBezTo>
                    <a:pt x="324" y="15291"/>
                    <a:pt x="806" y="16419"/>
                    <a:pt x="1367" y="17273"/>
                  </a:cubicBezTo>
                  <a:cubicBezTo>
                    <a:pt x="2312" y="18709"/>
                    <a:pt x="3354" y="19515"/>
                    <a:pt x="4510" y="19899"/>
                  </a:cubicBezTo>
                  <a:cubicBezTo>
                    <a:pt x="5822" y="20336"/>
                    <a:pt x="7141" y="20705"/>
                    <a:pt x="8463" y="21007"/>
                  </a:cubicBezTo>
                  <a:cubicBezTo>
                    <a:pt x="9977" y="21352"/>
                    <a:pt x="11518" y="21600"/>
                    <a:pt x="13050" y="21600"/>
                  </a:cubicBezTo>
                  <a:cubicBezTo>
                    <a:pt x="15537" y="21600"/>
                    <a:pt x="17998" y="20947"/>
                    <a:pt x="20274" y="18994"/>
                  </a:cubicBezTo>
                  <a:cubicBezTo>
                    <a:pt x="20746" y="18589"/>
                    <a:pt x="21258" y="18010"/>
                    <a:pt x="21380" y="17003"/>
                  </a:cubicBezTo>
                  <a:cubicBezTo>
                    <a:pt x="21435" y="16552"/>
                    <a:pt x="21401" y="16072"/>
                    <a:pt x="21323" y="15635"/>
                  </a:cubicBezTo>
                  <a:cubicBezTo>
                    <a:pt x="21187" y="14878"/>
                    <a:pt x="20922" y="14217"/>
                    <a:pt x="20582" y="13796"/>
                  </a:cubicBezTo>
                  <a:cubicBezTo>
                    <a:pt x="20253" y="13388"/>
                    <a:pt x="19870" y="13208"/>
                    <a:pt x="19498" y="12994"/>
                  </a:cubicBezTo>
                  <a:cubicBezTo>
                    <a:pt x="17839" y="12036"/>
                    <a:pt x="16241" y="10248"/>
                    <a:pt x="15014" y="7780"/>
                  </a:cubicBezTo>
                  <a:cubicBezTo>
                    <a:pt x="14124" y="5988"/>
                    <a:pt x="13378" y="4060"/>
                    <a:pt x="12318" y="2615"/>
                  </a:cubicBezTo>
                  <a:cubicBezTo>
                    <a:pt x="11003" y="824"/>
                    <a:pt x="9551" y="0"/>
                    <a:pt x="80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" name="Google Shape;3037;p14"/>
            <p:cNvSpPr/>
            <p:nvPr/>
          </p:nvSpPr>
          <p:spPr>
            <a:xfrm>
              <a:off x="2036870" y="422630"/>
              <a:ext cx="1297616" cy="6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6355" y="0"/>
                  </a:moveTo>
                  <a:cubicBezTo>
                    <a:pt x="4441" y="0"/>
                    <a:pt x="2625" y="2699"/>
                    <a:pt x="1197" y="5076"/>
                  </a:cubicBezTo>
                  <a:cubicBezTo>
                    <a:pt x="-342" y="7641"/>
                    <a:pt x="-273" y="11532"/>
                    <a:pt x="702" y="14889"/>
                  </a:cubicBezTo>
                  <a:cubicBezTo>
                    <a:pt x="1265" y="16834"/>
                    <a:pt x="1977" y="18722"/>
                    <a:pt x="2982" y="19663"/>
                  </a:cubicBezTo>
                  <a:cubicBezTo>
                    <a:pt x="3599" y="20241"/>
                    <a:pt x="4285" y="20420"/>
                    <a:pt x="4959" y="20584"/>
                  </a:cubicBezTo>
                  <a:cubicBezTo>
                    <a:pt x="7241" y="21141"/>
                    <a:pt x="9551" y="21600"/>
                    <a:pt x="11848" y="21600"/>
                  </a:cubicBezTo>
                  <a:cubicBezTo>
                    <a:pt x="13726" y="21600"/>
                    <a:pt x="15595" y="21293"/>
                    <a:pt x="17432" y="20483"/>
                  </a:cubicBezTo>
                  <a:cubicBezTo>
                    <a:pt x="18303" y="20099"/>
                    <a:pt x="19180" y="19587"/>
                    <a:pt x="19910" y="18545"/>
                  </a:cubicBezTo>
                  <a:cubicBezTo>
                    <a:pt x="20640" y="17505"/>
                    <a:pt x="21208" y="15849"/>
                    <a:pt x="21227" y="14029"/>
                  </a:cubicBezTo>
                  <a:cubicBezTo>
                    <a:pt x="21258" y="11081"/>
                    <a:pt x="19905" y="8839"/>
                    <a:pt x="18555" y="7802"/>
                  </a:cubicBezTo>
                  <a:cubicBezTo>
                    <a:pt x="16097" y="5915"/>
                    <a:pt x="13288" y="6360"/>
                    <a:pt x="10923" y="4027"/>
                  </a:cubicBezTo>
                  <a:cubicBezTo>
                    <a:pt x="9683" y="2802"/>
                    <a:pt x="8597" y="835"/>
                    <a:pt x="7252" y="206"/>
                  </a:cubicBezTo>
                  <a:cubicBezTo>
                    <a:pt x="6951" y="65"/>
                    <a:pt x="6652" y="0"/>
                    <a:pt x="63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" name="Google Shape;3038;p14"/>
            <p:cNvSpPr/>
            <p:nvPr/>
          </p:nvSpPr>
          <p:spPr>
            <a:xfrm>
              <a:off x="1195773" y="4377580"/>
              <a:ext cx="107060" cy="9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9" h="21600" fill="norm" stroke="1" extrusionOk="0">
                  <a:moveTo>
                    <a:pt x="8278" y="0"/>
                  </a:moveTo>
                  <a:cubicBezTo>
                    <a:pt x="7266" y="0"/>
                    <a:pt x="6287" y="117"/>
                    <a:pt x="5391" y="335"/>
                  </a:cubicBezTo>
                  <a:cubicBezTo>
                    <a:pt x="2466" y="1054"/>
                    <a:pt x="-426" y="2627"/>
                    <a:pt x="52" y="6882"/>
                  </a:cubicBezTo>
                  <a:cubicBezTo>
                    <a:pt x="321" y="9252"/>
                    <a:pt x="1528" y="11299"/>
                    <a:pt x="2698" y="13212"/>
                  </a:cubicBezTo>
                  <a:cubicBezTo>
                    <a:pt x="4764" y="16609"/>
                    <a:pt x="6449" y="21600"/>
                    <a:pt x="10381" y="21600"/>
                  </a:cubicBezTo>
                  <a:cubicBezTo>
                    <a:pt x="10427" y="21600"/>
                    <a:pt x="10478" y="21600"/>
                    <a:pt x="10525" y="21600"/>
                  </a:cubicBezTo>
                  <a:cubicBezTo>
                    <a:pt x="13802" y="21516"/>
                    <a:pt x="16912" y="18421"/>
                    <a:pt x="18570" y="15225"/>
                  </a:cubicBezTo>
                  <a:cubicBezTo>
                    <a:pt x="19108" y="14194"/>
                    <a:pt x="19494" y="13112"/>
                    <a:pt x="19675" y="12069"/>
                  </a:cubicBezTo>
                  <a:cubicBezTo>
                    <a:pt x="21174" y="3759"/>
                    <a:pt x="14146" y="0"/>
                    <a:pt x="82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" name="Google Shape;3039;p14"/>
            <p:cNvSpPr/>
            <p:nvPr/>
          </p:nvSpPr>
          <p:spPr>
            <a:xfrm rot="15751137">
              <a:off x="8367155" y="97063"/>
              <a:ext cx="2536772" cy="266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2452" y="0"/>
                  </a:moveTo>
                  <a:cubicBezTo>
                    <a:pt x="11604" y="0"/>
                    <a:pt x="10759" y="179"/>
                    <a:pt x="10025" y="554"/>
                  </a:cubicBezTo>
                  <a:cubicBezTo>
                    <a:pt x="8202" y="1487"/>
                    <a:pt x="8204" y="2975"/>
                    <a:pt x="7918" y="4732"/>
                  </a:cubicBezTo>
                  <a:cubicBezTo>
                    <a:pt x="7697" y="6097"/>
                    <a:pt x="6865" y="7499"/>
                    <a:pt x="5561" y="8142"/>
                  </a:cubicBezTo>
                  <a:cubicBezTo>
                    <a:pt x="4075" y="8873"/>
                    <a:pt x="1710" y="9783"/>
                    <a:pt x="1300" y="11542"/>
                  </a:cubicBezTo>
                  <a:cubicBezTo>
                    <a:pt x="1191" y="12009"/>
                    <a:pt x="1281" y="12487"/>
                    <a:pt x="1149" y="12952"/>
                  </a:cubicBezTo>
                  <a:cubicBezTo>
                    <a:pt x="1014" y="13428"/>
                    <a:pt x="571" y="13806"/>
                    <a:pt x="361" y="14263"/>
                  </a:cubicBezTo>
                  <a:cubicBezTo>
                    <a:pt x="148" y="14730"/>
                    <a:pt x="23" y="15236"/>
                    <a:pt x="4" y="15745"/>
                  </a:cubicBezTo>
                  <a:cubicBezTo>
                    <a:pt x="-116" y="18797"/>
                    <a:pt x="3208" y="20740"/>
                    <a:pt x="5946" y="21241"/>
                  </a:cubicBezTo>
                  <a:cubicBezTo>
                    <a:pt x="6117" y="21273"/>
                    <a:pt x="6290" y="21303"/>
                    <a:pt x="6464" y="21330"/>
                  </a:cubicBezTo>
                  <a:cubicBezTo>
                    <a:pt x="7531" y="21500"/>
                    <a:pt x="8646" y="21600"/>
                    <a:pt x="9744" y="21600"/>
                  </a:cubicBezTo>
                  <a:cubicBezTo>
                    <a:pt x="10344" y="21600"/>
                    <a:pt x="10939" y="21570"/>
                    <a:pt x="11517" y="21506"/>
                  </a:cubicBezTo>
                  <a:cubicBezTo>
                    <a:pt x="13871" y="21244"/>
                    <a:pt x="16127" y="20324"/>
                    <a:pt x="17926" y="18830"/>
                  </a:cubicBezTo>
                  <a:cubicBezTo>
                    <a:pt x="18968" y="17964"/>
                    <a:pt x="19868" y="16921"/>
                    <a:pt x="20456" y="15720"/>
                  </a:cubicBezTo>
                  <a:cubicBezTo>
                    <a:pt x="21361" y="13874"/>
                    <a:pt x="21484" y="11729"/>
                    <a:pt x="21064" y="9727"/>
                  </a:cubicBezTo>
                  <a:cubicBezTo>
                    <a:pt x="20645" y="7726"/>
                    <a:pt x="19710" y="5853"/>
                    <a:pt x="18585" y="4124"/>
                  </a:cubicBezTo>
                  <a:cubicBezTo>
                    <a:pt x="17620" y="2642"/>
                    <a:pt x="16438" y="1194"/>
                    <a:pt x="14784" y="474"/>
                  </a:cubicBezTo>
                  <a:cubicBezTo>
                    <a:pt x="14069" y="163"/>
                    <a:pt x="13260" y="0"/>
                    <a:pt x="124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" name="Google Shape;3040;p14"/>
            <p:cNvSpPr/>
            <p:nvPr/>
          </p:nvSpPr>
          <p:spPr>
            <a:xfrm>
              <a:off x="1158128" y="3917230"/>
              <a:ext cx="353809" cy="52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2" h="21600" fill="norm" stroke="1" extrusionOk="0">
                  <a:moveTo>
                    <a:pt x="9300" y="0"/>
                  </a:moveTo>
                  <a:cubicBezTo>
                    <a:pt x="7387" y="0"/>
                    <a:pt x="5451" y="439"/>
                    <a:pt x="3926" y="1270"/>
                  </a:cubicBezTo>
                  <a:cubicBezTo>
                    <a:pt x="1019" y="2855"/>
                    <a:pt x="-359" y="5636"/>
                    <a:pt x="80" y="8227"/>
                  </a:cubicBezTo>
                  <a:cubicBezTo>
                    <a:pt x="630" y="11490"/>
                    <a:pt x="3685" y="14244"/>
                    <a:pt x="6892" y="16606"/>
                  </a:cubicBezTo>
                  <a:cubicBezTo>
                    <a:pt x="8961" y="18134"/>
                    <a:pt x="13313" y="21600"/>
                    <a:pt x="16760" y="21600"/>
                  </a:cubicBezTo>
                  <a:cubicBezTo>
                    <a:pt x="17981" y="21600"/>
                    <a:pt x="19087" y="21165"/>
                    <a:pt x="19938" y="20053"/>
                  </a:cubicBezTo>
                  <a:cubicBezTo>
                    <a:pt x="21241" y="18351"/>
                    <a:pt x="20153" y="16692"/>
                    <a:pt x="19562" y="15037"/>
                  </a:cubicBezTo>
                  <a:cubicBezTo>
                    <a:pt x="18652" y="12494"/>
                    <a:pt x="18438" y="10087"/>
                    <a:pt x="18078" y="7475"/>
                  </a:cubicBezTo>
                  <a:cubicBezTo>
                    <a:pt x="17753" y="5107"/>
                    <a:pt x="16773" y="2591"/>
                    <a:pt x="14138" y="1128"/>
                  </a:cubicBezTo>
                  <a:cubicBezTo>
                    <a:pt x="12762" y="364"/>
                    <a:pt x="11041" y="0"/>
                    <a:pt x="93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" name="Google Shape;3041;p14"/>
            <p:cNvSpPr/>
            <p:nvPr/>
          </p:nvSpPr>
          <p:spPr>
            <a:xfrm>
              <a:off x="3736935" y="4955130"/>
              <a:ext cx="679404" cy="58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3056" y="0"/>
                  </a:moveTo>
                  <a:cubicBezTo>
                    <a:pt x="10794" y="0"/>
                    <a:pt x="8443" y="1436"/>
                    <a:pt x="7558" y="3912"/>
                  </a:cubicBezTo>
                  <a:cubicBezTo>
                    <a:pt x="6667" y="6405"/>
                    <a:pt x="5055" y="6067"/>
                    <a:pt x="3219" y="7018"/>
                  </a:cubicBezTo>
                  <a:cubicBezTo>
                    <a:pt x="1926" y="7686"/>
                    <a:pt x="705" y="8673"/>
                    <a:pt x="193" y="10292"/>
                  </a:cubicBezTo>
                  <a:cubicBezTo>
                    <a:pt x="-370" y="12064"/>
                    <a:pt x="389" y="14169"/>
                    <a:pt x="1290" y="15606"/>
                  </a:cubicBezTo>
                  <a:cubicBezTo>
                    <a:pt x="3508" y="19137"/>
                    <a:pt x="6895" y="21116"/>
                    <a:pt x="10509" y="21520"/>
                  </a:cubicBezTo>
                  <a:cubicBezTo>
                    <a:pt x="10979" y="21573"/>
                    <a:pt x="11453" y="21600"/>
                    <a:pt x="11929" y="21600"/>
                  </a:cubicBezTo>
                  <a:cubicBezTo>
                    <a:pt x="12187" y="21600"/>
                    <a:pt x="12446" y="21592"/>
                    <a:pt x="12705" y="21576"/>
                  </a:cubicBezTo>
                  <a:cubicBezTo>
                    <a:pt x="13922" y="21502"/>
                    <a:pt x="15419" y="21186"/>
                    <a:pt x="16399" y="20255"/>
                  </a:cubicBezTo>
                  <a:cubicBezTo>
                    <a:pt x="17399" y="19303"/>
                    <a:pt x="17361" y="17677"/>
                    <a:pt x="17878" y="16403"/>
                  </a:cubicBezTo>
                  <a:cubicBezTo>
                    <a:pt x="18166" y="15692"/>
                    <a:pt x="18694" y="15132"/>
                    <a:pt x="19092" y="14479"/>
                  </a:cubicBezTo>
                  <a:cubicBezTo>
                    <a:pt x="20161" y="12726"/>
                    <a:pt x="21230" y="10360"/>
                    <a:pt x="21079" y="8129"/>
                  </a:cubicBezTo>
                  <a:cubicBezTo>
                    <a:pt x="20847" y="4686"/>
                    <a:pt x="17204" y="1026"/>
                    <a:pt x="14519" y="213"/>
                  </a:cubicBezTo>
                  <a:cubicBezTo>
                    <a:pt x="14046" y="70"/>
                    <a:pt x="13553" y="0"/>
                    <a:pt x="130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" name="Google Shape;3042;p14"/>
            <p:cNvSpPr/>
            <p:nvPr/>
          </p:nvSpPr>
          <p:spPr>
            <a:xfrm>
              <a:off x="3547362" y="1014480"/>
              <a:ext cx="177404" cy="13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600" fill="norm" stroke="1" extrusionOk="0">
                  <a:moveTo>
                    <a:pt x="11577" y="0"/>
                  </a:moveTo>
                  <a:cubicBezTo>
                    <a:pt x="8398" y="0"/>
                    <a:pt x="5064" y="1385"/>
                    <a:pt x="2585" y="3351"/>
                  </a:cubicBezTo>
                  <a:cubicBezTo>
                    <a:pt x="-315" y="5623"/>
                    <a:pt x="-761" y="11229"/>
                    <a:pt x="1175" y="14765"/>
                  </a:cubicBezTo>
                  <a:cubicBezTo>
                    <a:pt x="2401" y="17009"/>
                    <a:pt x="4289" y="18414"/>
                    <a:pt x="6213" y="19361"/>
                  </a:cubicBezTo>
                  <a:cubicBezTo>
                    <a:pt x="8460" y="20472"/>
                    <a:pt x="10821" y="21600"/>
                    <a:pt x="13058" y="21600"/>
                  </a:cubicBezTo>
                  <a:cubicBezTo>
                    <a:pt x="15017" y="21600"/>
                    <a:pt x="16883" y="20738"/>
                    <a:pt x="18502" y="18245"/>
                  </a:cubicBezTo>
                  <a:cubicBezTo>
                    <a:pt x="19921" y="16038"/>
                    <a:pt x="20692" y="13106"/>
                    <a:pt x="20801" y="10166"/>
                  </a:cubicBezTo>
                  <a:cubicBezTo>
                    <a:pt x="20839" y="9046"/>
                    <a:pt x="20780" y="7906"/>
                    <a:pt x="20437" y="6887"/>
                  </a:cubicBezTo>
                  <a:cubicBezTo>
                    <a:pt x="18754" y="1873"/>
                    <a:pt x="15270" y="0"/>
                    <a:pt x="115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" name="Google Shape;3043;p14"/>
            <p:cNvSpPr/>
            <p:nvPr/>
          </p:nvSpPr>
          <p:spPr>
            <a:xfrm rot="20204383">
              <a:off x="7126013" y="4800372"/>
              <a:ext cx="3102589" cy="122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21594" y="0"/>
                  </a:moveTo>
                  <a:lnTo>
                    <a:pt x="21551" y="0"/>
                  </a:lnTo>
                  <a:cubicBezTo>
                    <a:pt x="21556" y="2161"/>
                    <a:pt x="21053" y="4291"/>
                    <a:pt x="20299" y="5303"/>
                  </a:cubicBezTo>
                  <a:cubicBezTo>
                    <a:pt x="20145" y="5510"/>
                    <a:pt x="19979" y="5675"/>
                    <a:pt x="19819" y="5836"/>
                  </a:cubicBezTo>
                  <a:cubicBezTo>
                    <a:pt x="19663" y="5993"/>
                    <a:pt x="19501" y="6154"/>
                    <a:pt x="19349" y="6356"/>
                  </a:cubicBezTo>
                  <a:cubicBezTo>
                    <a:pt x="18279" y="7769"/>
                    <a:pt x="17969" y="10561"/>
                    <a:pt x="17670" y="13262"/>
                  </a:cubicBezTo>
                  <a:cubicBezTo>
                    <a:pt x="17391" y="15781"/>
                    <a:pt x="17102" y="18385"/>
                    <a:pt x="16204" y="19934"/>
                  </a:cubicBezTo>
                  <a:cubicBezTo>
                    <a:pt x="15600" y="20975"/>
                    <a:pt x="15005" y="21494"/>
                    <a:pt x="14410" y="21494"/>
                  </a:cubicBezTo>
                  <a:cubicBezTo>
                    <a:pt x="13905" y="21494"/>
                    <a:pt x="13399" y="21120"/>
                    <a:pt x="12887" y="20372"/>
                  </a:cubicBezTo>
                  <a:cubicBezTo>
                    <a:pt x="11914" y="18950"/>
                    <a:pt x="11055" y="16386"/>
                    <a:pt x="10296" y="14122"/>
                  </a:cubicBezTo>
                  <a:cubicBezTo>
                    <a:pt x="10107" y="13560"/>
                    <a:pt x="9929" y="13030"/>
                    <a:pt x="9753" y="12525"/>
                  </a:cubicBezTo>
                  <a:cubicBezTo>
                    <a:pt x="8410" y="8679"/>
                    <a:pt x="6818" y="6404"/>
                    <a:pt x="5021" y="5763"/>
                  </a:cubicBezTo>
                  <a:cubicBezTo>
                    <a:pt x="4794" y="5683"/>
                    <a:pt x="4565" y="5643"/>
                    <a:pt x="4335" y="5643"/>
                  </a:cubicBezTo>
                  <a:cubicBezTo>
                    <a:pt x="3626" y="5643"/>
                    <a:pt x="2909" y="6021"/>
                    <a:pt x="2227" y="6763"/>
                  </a:cubicBezTo>
                  <a:cubicBezTo>
                    <a:pt x="1329" y="7738"/>
                    <a:pt x="559" y="9266"/>
                    <a:pt x="0" y="11183"/>
                  </a:cubicBezTo>
                  <a:lnTo>
                    <a:pt x="35" y="11248"/>
                  </a:lnTo>
                  <a:cubicBezTo>
                    <a:pt x="1030" y="7837"/>
                    <a:pt x="2700" y="5755"/>
                    <a:pt x="4347" y="5755"/>
                  </a:cubicBezTo>
                  <a:cubicBezTo>
                    <a:pt x="4570" y="5755"/>
                    <a:pt x="4794" y="5794"/>
                    <a:pt x="5015" y="5872"/>
                  </a:cubicBezTo>
                  <a:cubicBezTo>
                    <a:pt x="6801" y="6508"/>
                    <a:pt x="8384" y="8771"/>
                    <a:pt x="9720" y="12597"/>
                  </a:cubicBezTo>
                  <a:cubicBezTo>
                    <a:pt x="9897" y="13100"/>
                    <a:pt x="10074" y="13631"/>
                    <a:pt x="10262" y="14192"/>
                  </a:cubicBezTo>
                  <a:cubicBezTo>
                    <a:pt x="11400" y="17587"/>
                    <a:pt x="12745" y="21600"/>
                    <a:pt x="14412" y="21600"/>
                  </a:cubicBezTo>
                  <a:cubicBezTo>
                    <a:pt x="14412" y="21600"/>
                    <a:pt x="14412" y="21600"/>
                    <a:pt x="14412" y="21600"/>
                  </a:cubicBezTo>
                  <a:cubicBezTo>
                    <a:pt x="14979" y="21599"/>
                    <a:pt x="15583" y="21134"/>
                    <a:pt x="16228" y="20023"/>
                  </a:cubicBezTo>
                  <a:cubicBezTo>
                    <a:pt x="17140" y="18452"/>
                    <a:pt x="17431" y="15829"/>
                    <a:pt x="17712" y="13291"/>
                  </a:cubicBezTo>
                  <a:cubicBezTo>
                    <a:pt x="18023" y="10489"/>
                    <a:pt x="18316" y="7843"/>
                    <a:pt x="19369" y="6453"/>
                  </a:cubicBezTo>
                  <a:cubicBezTo>
                    <a:pt x="19519" y="6254"/>
                    <a:pt x="19680" y="6093"/>
                    <a:pt x="19835" y="5938"/>
                  </a:cubicBezTo>
                  <a:cubicBezTo>
                    <a:pt x="19996" y="5776"/>
                    <a:pt x="20163" y="5609"/>
                    <a:pt x="20320" y="5400"/>
                  </a:cubicBezTo>
                  <a:cubicBezTo>
                    <a:pt x="21088" y="4369"/>
                    <a:pt x="21600" y="2199"/>
                    <a:pt x="21594" y="0"/>
                  </a:cubicBez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" name="Google Shape;3044;p14"/>
            <p:cNvSpPr/>
            <p:nvPr/>
          </p:nvSpPr>
          <p:spPr>
            <a:xfrm>
              <a:off x="8810824" y="2125905"/>
              <a:ext cx="601673" cy="7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2" h="21600" fill="norm" stroke="1" extrusionOk="0">
                  <a:moveTo>
                    <a:pt x="7795" y="0"/>
                  </a:moveTo>
                  <a:cubicBezTo>
                    <a:pt x="6923" y="0"/>
                    <a:pt x="6030" y="210"/>
                    <a:pt x="5189" y="631"/>
                  </a:cubicBezTo>
                  <a:cubicBezTo>
                    <a:pt x="4182" y="1135"/>
                    <a:pt x="3557" y="2000"/>
                    <a:pt x="3311" y="3009"/>
                  </a:cubicBezTo>
                  <a:cubicBezTo>
                    <a:pt x="2323" y="7087"/>
                    <a:pt x="-1716" y="11958"/>
                    <a:pt x="828" y="16004"/>
                  </a:cubicBezTo>
                  <a:cubicBezTo>
                    <a:pt x="2370" y="18455"/>
                    <a:pt x="5681" y="21600"/>
                    <a:pt x="9071" y="21600"/>
                  </a:cubicBezTo>
                  <a:cubicBezTo>
                    <a:pt x="9130" y="21600"/>
                    <a:pt x="9188" y="21599"/>
                    <a:pt x="9248" y="21597"/>
                  </a:cubicBezTo>
                  <a:cubicBezTo>
                    <a:pt x="11091" y="21537"/>
                    <a:pt x="12928" y="21285"/>
                    <a:pt x="14708" y="20845"/>
                  </a:cubicBezTo>
                  <a:cubicBezTo>
                    <a:pt x="16177" y="20485"/>
                    <a:pt x="17739" y="19894"/>
                    <a:pt x="18425" y="18650"/>
                  </a:cubicBezTo>
                  <a:cubicBezTo>
                    <a:pt x="19884" y="16004"/>
                    <a:pt x="17715" y="13793"/>
                    <a:pt x="15714" y="11585"/>
                  </a:cubicBezTo>
                  <a:cubicBezTo>
                    <a:pt x="14521" y="10269"/>
                    <a:pt x="13387" y="8957"/>
                    <a:pt x="13117" y="7555"/>
                  </a:cubicBezTo>
                  <a:cubicBezTo>
                    <a:pt x="12725" y="5525"/>
                    <a:pt x="13136" y="3456"/>
                    <a:pt x="11618" y="1718"/>
                  </a:cubicBezTo>
                  <a:cubicBezTo>
                    <a:pt x="10619" y="573"/>
                    <a:pt x="9235" y="0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3" name="نص العنوان"/>
          <p:cNvSpPr txBox="1"/>
          <p:nvPr>
            <p:ph type="title"/>
          </p:nvPr>
        </p:nvSpPr>
        <p:spPr>
          <a:xfrm>
            <a:off x="2048237" y="1313549"/>
            <a:ext cx="5047502" cy="1803001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/>
          <a:lstStyle>
            <a:lvl1pPr>
              <a:defRPr sz="8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14" name="مستوى النص الأول…"/>
          <p:cNvSpPr txBox="1"/>
          <p:nvPr>
            <p:ph type="body" sz="quarter" idx="1"/>
          </p:nvPr>
        </p:nvSpPr>
        <p:spPr>
          <a:xfrm>
            <a:off x="2048266" y="3109148"/>
            <a:ext cx="5047501" cy="713401"/>
          </a:xfrm>
          <a:prstGeom prst="rect">
            <a:avLst/>
          </a:prstGeom>
          <a:noFill/>
          <a:ln w="9525">
            <a:solidFill>
              <a:schemeClr val="accent4"/>
            </a:solidFill>
            <a:round/>
          </a:ln>
        </p:spPr>
        <p:txBody>
          <a:bodyPr anchor="ctr"/>
          <a:lstStyle>
            <a:lvl1pPr marL="317500" indent="-177800" algn="ctr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1pPr>
            <a:lvl2pPr marL="317500" indent="279400" algn="ctr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2pPr>
            <a:lvl3pPr marL="317500" indent="736600" algn="ctr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3pPr>
            <a:lvl4pPr marL="317500" indent="1193800" algn="ctr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4pPr>
            <a:lvl5pPr marL="317500" indent="1651000" algn="ctr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4416;p21"/>
          <p:cNvGrpSpPr/>
          <p:nvPr/>
        </p:nvGrpSpPr>
        <p:grpSpPr>
          <a:xfrm>
            <a:off x="-799987" y="-237026"/>
            <a:ext cx="11901843" cy="6153501"/>
            <a:chOff x="0" y="0"/>
            <a:chExt cx="11901841" cy="6153499"/>
          </a:xfrm>
        </p:grpSpPr>
        <p:sp>
          <p:nvSpPr>
            <p:cNvPr id="122" name="Google Shape;4417;p21"/>
            <p:cNvSpPr/>
            <p:nvPr/>
          </p:nvSpPr>
          <p:spPr>
            <a:xfrm flipH="1">
              <a:off x="752148" y="4695867"/>
              <a:ext cx="1791045" cy="71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7" y="3556"/>
                    <a:pt x="17567" y="6897"/>
                    <a:pt x="15202" y="7972"/>
                  </a:cubicBezTo>
                  <a:cubicBezTo>
                    <a:pt x="14230" y="8414"/>
                    <a:pt x="13241" y="8455"/>
                    <a:pt x="12251" y="8455"/>
                  </a:cubicBezTo>
                  <a:cubicBezTo>
                    <a:pt x="12023" y="8455"/>
                    <a:pt x="11795" y="8453"/>
                    <a:pt x="11566" y="8453"/>
                  </a:cubicBezTo>
                  <a:cubicBezTo>
                    <a:pt x="11146" y="8453"/>
                    <a:pt x="10725" y="8461"/>
                    <a:pt x="10306" y="8503"/>
                  </a:cubicBezTo>
                  <a:cubicBezTo>
                    <a:pt x="7091" y="8827"/>
                    <a:pt x="3824" y="11393"/>
                    <a:pt x="1464" y="16881"/>
                  </a:cubicBezTo>
                  <a:cubicBezTo>
                    <a:pt x="877" y="18245"/>
                    <a:pt x="347" y="19793"/>
                    <a:pt x="0" y="21600"/>
                  </a:cubicBezTo>
                  <a:lnTo>
                    <a:pt x="21600" y="214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4418;p21"/>
            <p:cNvSpPr/>
            <p:nvPr/>
          </p:nvSpPr>
          <p:spPr>
            <a:xfrm rot="5400000">
              <a:off x="9642085" y="121196"/>
              <a:ext cx="285568" cy="36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0063" y="0"/>
                  </a:moveTo>
                  <a:cubicBezTo>
                    <a:pt x="21191" y="5517"/>
                    <a:pt x="20958" y="11417"/>
                    <a:pt x="16067" y="15733"/>
                  </a:cubicBezTo>
                  <a:cubicBezTo>
                    <a:pt x="13421" y="18040"/>
                    <a:pt x="9772" y="19342"/>
                    <a:pt x="6023" y="20125"/>
                  </a:cubicBezTo>
                  <a:cubicBezTo>
                    <a:pt x="4044" y="20543"/>
                    <a:pt x="2017" y="20772"/>
                    <a:pt x="0" y="21002"/>
                  </a:cubicBezTo>
                  <a:lnTo>
                    <a:pt x="0" y="21600"/>
                  </a:lnTo>
                  <a:cubicBezTo>
                    <a:pt x="295" y="21570"/>
                    <a:pt x="566" y="21540"/>
                    <a:pt x="837" y="21506"/>
                  </a:cubicBezTo>
                  <a:cubicBezTo>
                    <a:pt x="2779" y="21280"/>
                    <a:pt x="4701" y="20987"/>
                    <a:pt x="6589" y="20588"/>
                  </a:cubicBezTo>
                  <a:cubicBezTo>
                    <a:pt x="10220" y="19790"/>
                    <a:pt x="13755" y="18499"/>
                    <a:pt x="16352" y="16287"/>
                  </a:cubicBezTo>
                  <a:cubicBezTo>
                    <a:pt x="19059" y="14014"/>
                    <a:pt x="20572" y="10999"/>
                    <a:pt x="21115" y="7944"/>
                  </a:cubicBezTo>
                  <a:cubicBezTo>
                    <a:pt x="21600" y="5298"/>
                    <a:pt x="21367" y="2627"/>
                    <a:pt x="20824" y="0"/>
                  </a:cubicBez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4419;p21"/>
            <p:cNvSpPr/>
            <p:nvPr/>
          </p:nvSpPr>
          <p:spPr>
            <a:xfrm rot="5400000">
              <a:off x="9427482" y="125638"/>
              <a:ext cx="504614" cy="57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20146" y="0"/>
                  </a:moveTo>
                  <a:cubicBezTo>
                    <a:pt x="20807" y="2065"/>
                    <a:pt x="21104" y="4221"/>
                    <a:pt x="20996" y="6365"/>
                  </a:cubicBezTo>
                  <a:cubicBezTo>
                    <a:pt x="20839" y="9173"/>
                    <a:pt x="19949" y="12000"/>
                    <a:pt x="18063" y="14299"/>
                  </a:cubicBezTo>
                  <a:cubicBezTo>
                    <a:pt x="15907" y="16930"/>
                    <a:pt x="12624" y="18422"/>
                    <a:pt x="9176" y="19339"/>
                  </a:cubicBezTo>
                  <a:cubicBezTo>
                    <a:pt x="6168" y="20136"/>
                    <a:pt x="3041" y="20547"/>
                    <a:pt x="0" y="21230"/>
                  </a:cubicBezTo>
                  <a:lnTo>
                    <a:pt x="0" y="21600"/>
                  </a:lnTo>
                  <a:cubicBezTo>
                    <a:pt x="2919" y="20939"/>
                    <a:pt x="5917" y="20528"/>
                    <a:pt x="8812" y="19795"/>
                  </a:cubicBezTo>
                  <a:cubicBezTo>
                    <a:pt x="12249" y="18940"/>
                    <a:pt x="15597" y="17556"/>
                    <a:pt x="17898" y="15058"/>
                  </a:cubicBezTo>
                  <a:cubicBezTo>
                    <a:pt x="19914" y="12886"/>
                    <a:pt x="20996" y="10147"/>
                    <a:pt x="21314" y="7370"/>
                  </a:cubicBezTo>
                  <a:cubicBezTo>
                    <a:pt x="21600" y="4904"/>
                    <a:pt x="21314" y="2390"/>
                    <a:pt x="20564" y="0"/>
                  </a:cubicBez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4420;p21"/>
            <p:cNvSpPr/>
            <p:nvPr/>
          </p:nvSpPr>
          <p:spPr>
            <a:xfrm rot="5400000">
              <a:off x="9185316" y="104771"/>
              <a:ext cx="725912" cy="83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9780" y="0"/>
                  </a:moveTo>
                  <a:cubicBezTo>
                    <a:pt x="20836" y="1738"/>
                    <a:pt x="21248" y="3773"/>
                    <a:pt x="21074" y="5738"/>
                  </a:cubicBezTo>
                  <a:cubicBezTo>
                    <a:pt x="20814" y="8615"/>
                    <a:pt x="19254" y="11268"/>
                    <a:pt x="17084" y="13403"/>
                  </a:cubicBezTo>
                  <a:cubicBezTo>
                    <a:pt x="14736" y="15703"/>
                    <a:pt x="11741" y="17382"/>
                    <a:pt x="8562" y="18658"/>
                  </a:cubicBezTo>
                  <a:cubicBezTo>
                    <a:pt x="6819" y="19354"/>
                    <a:pt x="5014" y="19936"/>
                    <a:pt x="3196" y="20471"/>
                  </a:cubicBezTo>
                  <a:cubicBezTo>
                    <a:pt x="2142" y="20779"/>
                    <a:pt x="1069" y="21053"/>
                    <a:pt x="0" y="21348"/>
                  </a:cubicBezTo>
                  <a:lnTo>
                    <a:pt x="0" y="21600"/>
                  </a:lnTo>
                  <a:cubicBezTo>
                    <a:pt x="1009" y="21326"/>
                    <a:pt x="2026" y="21059"/>
                    <a:pt x="3035" y="20773"/>
                  </a:cubicBezTo>
                  <a:cubicBezTo>
                    <a:pt x="4823" y="20257"/>
                    <a:pt x="6598" y="19695"/>
                    <a:pt x="8316" y="19020"/>
                  </a:cubicBezTo>
                  <a:cubicBezTo>
                    <a:pt x="11525" y="17770"/>
                    <a:pt x="14570" y="16124"/>
                    <a:pt x="16983" y="13857"/>
                  </a:cubicBezTo>
                  <a:cubicBezTo>
                    <a:pt x="19177" y="11798"/>
                    <a:pt x="20829" y="9236"/>
                    <a:pt x="21265" y="6415"/>
                  </a:cubicBezTo>
                  <a:cubicBezTo>
                    <a:pt x="21600" y="4248"/>
                    <a:pt x="21248" y="1954"/>
                    <a:pt x="20102" y="0"/>
                  </a:cubicBez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4421;p21"/>
            <p:cNvSpPr/>
            <p:nvPr/>
          </p:nvSpPr>
          <p:spPr>
            <a:xfrm flipH="1">
              <a:off x="8569867" y="4487974"/>
              <a:ext cx="3331975" cy="166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096" y="0"/>
                  </a:moveTo>
                  <a:cubicBezTo>
                    <a:pt x="6745" y="0"/>
                    <a:pt x="5392" y="711"/>
                    <a:pt x="4147" y="2019"/>
                  </a:cubicBezTo>
                  <a:cubicBezTo>
                    <a:pt x="3714" y="2474"/>
                    <a:pt x="3294" y="3001"/>
                    <a:pt x="2892" y="3597"/>
                  </a:cubicBezTo>
                  <a:cubicBezTo>
                    <a:pt x="2014" y="4893"/>
                    <a:pt x="1158" y="6544"/>
                    <a:pt x="588" y="8428"/>
                  </a:cubicBezTo>
                  <a:cubicBezTo>
                    <a:pt x="92" y="10068"/>
                    <a:pt x="-165" y="12101"/>
                    <a:pt x="116" y="13936"/>
                  </a:cubicBezTo>
                  <a:cubicBezTo>
                    <a:pt x="324" y="15291"/>
                    <a:pt x="806" y="16419"/>
                    <a:pt x="1367" y="17273"/>
                  </a:cubicBezTo>
                  <a:cubicBezTo>
                    <a:pt x="2312" y="18709"/>
                    <a:pt x="3354" y="19515"/>
                    <a:pt x="4510" y="19899"/>
                  </a:cubicBezTo>
                  <a:cubicBezTo>
                    <a:pt x="5822" y="20336"/>
                    <a:pt x="7141" y="20705"/>
                    <a:pt x="8463" y="21007"/>
                  </a:cubicBezTo>
                  <a:cubicBezTo>
                    <a:pt x="9977" y="21352"/>
                    <a:pt x="11518" y="21600"/>
                    <a:pt x="13050" y="21600"/>
                  </a:cubicBezTo>
                  <a:cubicBezTo>
                    <a:pt x="15537" y="21600"/>
                    <a:pt x="17998" y="20947"/>
                    <a:pt x="20274" y="18994"/>
                  </a:cubicBezTo>
                  <a:cubicBezTo>
                    <a:pt x="20746" y="18589"/>
                    <a:pt x="21258" y="18010"/>
                    <a:pt x="21380" y="17003"/>
                  </a:cubicBezTo>
                  <a:cubicBezTo>
                    <a:pt x="21435" y="16552"/>
                    <a:pt x="21401" y="16072"/>
                    <a:pt x="21323" y="15635"/>
                  </a:cubicBezTo>
                  <a:cubicBezTo>
                    <a:pt x="21187" y="14878"/>
                    <a:pt x="20922" y="14217"/>
                    <a:pt x="20582" y="13796"/>
                  </a:cubicBezTo>
                  <a:cubicBezTo>
                    <a:pt x="20253" y="13388"/>
                    <a:pt x="19870" y="13208"/>
                    <a:pt x="19498" y="12994"/>
                  </a:cubicBezTo>
                  <a:cubicBezTo>
                    <a:pt x="17839" y="12036"/>
                    <a:pt x="16241" y="10248"/>
                    <a:pt x="15014" y="7780"/>
                  </a:cubicBezTo>
                  <a:cubicBezTo>
                    <a:pt x="14124" y="5988"/>
                    <a:pt x="13378" y="4060"/>
                    <a:pt x="12318" y="2615"/>
                  </a:cubicBezTo>
                  <a:cubicBezTo>
                    <a:pt x="11003" y="824"/>
                    <a:pt x="9551" y="0"/>
                    <a:pt x="80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4422;p21"/>
            <p:cNvSpPr/>
            <p:nvPr/>
          </p:nvSpPr>
          <p:spPr>
            <a:xfrm flipH="1">
              <a:off x="4962754" y="4975724"/>
              <a:ext cx="252989" cy="24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5" h="21600" fill="norm" stroke="1" extrusionOk="0">
                  <a:moveTo>
                    <a:pt x="12172" y="0"/>
                  </a:moveTo>
                  <a:cubicBezTo>
                    <a:pt x="8696" y="0"/>
                    <a:pt x="4657" y="2877"/>
                    <a:pt x="2155" y="7858"/>
                  </a:cubicBezTo>
                  <a:cubicBezTo>
                    <a:pt x="-2686" y="17499"/>
                    <a:pt x="1411" y="21600"/>
                    <a:pt x="6754" y="21600"/>
                  </a:cubicBezTo>
                  <a:cubicBezTo>
                    <a:pt x="12126" y="21600"/>
                    <a:pt x="18758" y="17454"/>
                    <a:pt x="18834" y="10630"/>
                  </a:cubicBezTo>
                  <a:cubicBezTo>
                    <a:pt x="18914" y="3234"/>
                    <a:pt x="15858" y="0"/>
                    <a:pt x="121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4423;p21"/>
            <p:cNvSpPr/>
            <p:nvPr/>
          </p:nvSpPr>
          <p:spPr>
            <a:xfrm flipH="1" rot="2700000">
              <a:off x="8432619" y="1796750"/>
              <a:ext cx="2880972" cy="218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3197" y="0"/>
                  </a:moveTo>
                  <a:cubicBezTo>
                    <a:pt x="11006" y="0"/>
                    <a:pt x="8815" y="253"/>
                    <a:pt x="6657" y="755"/>
                  </a:cubicBezTo>
                  <a:cubicBezTo>
                    <a:pt x="4935" y="1157"/>
                    <a:pt x="3114" y="1809"/>
                    <a:pt x="1976" y="3573"/>
                  </a:cubicBezTo>
                  <a:cubicBezTo>
                    <a:pt x="1242" y="4710"/>
                    <a:pt x="880" y="6183"/>
                    <a:pt x="613" y="7639"/>
                  </a:cubicBezTo>
                  <a:cubicBezTo>
                    <a:pt x="353" y="9053"/>
                    <a:pt x="167" y="10491"/>
                    <a:pt x="55" y="11938"/>
                  </a:cubicBezTo>
                  <a:cubicBezTo>
                    <a:pt x="-124" y="14239"/>
                    <a:pt x="116" y="16206"/>
                    <a:pt x="1116" y="18117"/>
                  </a:cubicBezTo>
                  <a:cubicBezTo>
                    <a:pt x="2147" y="20088"/>
                    <a:pt x="3906" y="21530"/>
                    <a:pt x="5732" y="21598"/>
                  </a:cubicBezTo>
                  <a:cubicBezTo>
                    <a:pt x="5772" y="21599"/>
                    <a:pt x="5811" y="21600"/>
                    <a:pt x="5851" y="21600"/>
                  </a:cubicBezTo>
                  <a:cubicBezTo>
                    <a:pt x="7203" y="21600"/>
                    <a:pt x="8560" y="20761"/>
                    <a:pt x="9421" y="19410"/>
                  </a:cubicBezTo>
                  <a:cubicBezTo>
                    <a:pt x="9805" y="18806"/>
                    <a:pt x="10090" y="18100"/>
                    <a:pt x="10232" y="17321"/>
                  </a:cubicBezTo>
                  <a:cubicBezTo>
                    <a:pt x="10382" y="16494"/>
                    <a:pt x="10375" y="15633"/>
                    <a:pt x="10380" y="14783"/>
                  </a:cubicBezTo>
                  <a:cubicBezTo>
                    <a:pt x="10390" y="13165"/>
                    <a:pt x="10532" y="11315"/>
                    <a:pt x="11517" y="10364"/>
                  </a:cubicBezTo>
                  <a:cubicBezTo>
                    <a:pt x="12219" y="9686"/>
                    <a:pt x="13279" y="9548"/>
                    <a:pt x="13659" y="8512"/>
                  </a:cubicBezTo>
                  <a:cubicBezTo>
                    <a:pt x="13921" y="7797"/>
                    <a:pt x="14014" y="7073"/>
                    <a:pt x="14670" y="6794"/>
                  </a:cubicBezTo>
                  <a:cubicBezTo>
                    <a:pt x="14865" y="6711"/>
                    <a:pt x="15076" y="6685"/>
                    <a:pt x="15293" y="6685"/>
                  </a:cubicBezTo>
                  <a:cubicBezTo>
                    <a:pt x="15668" y="6685"/>
                    <a:pt x="16063" y="6764"/>
                    <a:pt x="16429" y="6764"/>
                  </a:cubicBezTo>
                  <a:cubicBezTo>
                    <a:pt x="16512" y="6764"/>
                    <a:pt x="16593" y="6760"/>
                    <a:pt x="16672" y="6750"/>
                  </a:cubicBezTo>
                  <a:cubicBezTo>
                    <a:pt x="18142" y="6570"/>
                    <a:pt x="19560" y="5691"/>
                    <a:pt x="20600" y="4298"/>
                  </a:cubicBezTo>
                  <a:cubicBezTo>
                    <a:pt x="20938" y="3845"/>
                    <a:pt x="21245" y="3319"/>
                    <a:pt x="21361" y="2700"/>
                  </a:cubicBezTo>
                  <a:cubicBezTo>
                    <a:pt x="21476" y="2081"/>
                    <a:pt x="21359" y="1352"/>
                    <a:pt x="20977" y="965"/>
                  </a:cubicBezTo>
                  <a:cubicBezTo>
                    <a:pt x="20777" y="763"/>
                    <a:pt x="20528" y="671"/>
                    <a:pt x="20284" y="594"/>
                  </a:cubicBezTo>
                  <a:cubicBezTo>
                    <a:pt x="18999" y="188"/>
                    <a:pt x="17582" y="308"/>
                    <a:pt x="16259" y="165"/>
                  </a:cubicBezTo>
                  <a:cubicBezTo>
                    <a:pt x="15241" y="55"/>
                    <a:pt x="14219" y="0"/>
                    <a:pt x="1319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4424;p21"/>
            <p:cNvSpPr/>
            <p:nvPr/>
          </p:nvSpPr>
          <p:spPr>
            <a:xfrm flipH="1" rot="13374486">
              <a:off x="5330000" y="5071732"/>
              <a:ext cx="407936" cy="508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2" h="21600" fill="norm" stroke="1" extrusionOk="0">
                  <a:moveTo>
                    <a:pt x="7795" y="0"/>
                  </a:moveTo>
                  <a:cubicBezTo>
                    <a:pt x="6923" y="0"/>
                    <a:pt x="6030" y="210"/>
                    <a:pt x="5189" y="631"/>
                  </a:cubicBezTo>
                  <a:cubicBezTo>
                    <a:pt x="4182" y="1135"/>
                    <a:pt x="3557" y="2000"/>
                    <a:pt x="3311" y="3009"/>
                  </a:cubicBezTo>
                  <a:cubicBezTo>
                    <a:pt x="2323" y="7087"/>
                    <a:pt x="-1716" y="11958"/>
                    <a:pt x="828" y="16004"/>
                  </a:cubicBezTo>
                  <a:cubicBezTo>
                    <a:pt x="2370" y="18455"/>
                    <a:pt x="5681" y="21600"/>
                    <a:pt x="9071" y="21600"/>
                  </a:cubicBezTo>
                  <a:cubicBezTo>
                    <a:pt x="9130" y="21600"/>
                    <a:pt x="9188" y="21599"/>
                    <a:pt x="9248" y="21597"/>
                  </a:cubicBezTo>
                  <a:cubicBezTo>
                    <a:pt x="11091" y="21537"/>
                    <a:pt x="12928" y="21285"/>
                    <a:pt x="14708" y="20845"/>
                  </a:cubicBezTo>
                  <a:cubicBezTo>
                    <a:pt x="16177" y="20485"/>
                    <a:pt x="17739" y="19894"/>
                    <a:pt x="18425" y="18650"/>
                  </a:cubicBezTo>
                  <a:cubicBezTo>
                    <a:pt x="19884" y="16004"/>
                    <a:pt x="17715" y="13793"/>
                    <a:pt x="15714" y="11585"/>
                  </a:cubicBezTo>
                  <a:cubicBezTo>
                    <a:pt x="14521" y="10269"/>
                    <a:pt x="13387" y="8957"/>
                    <a:pt x="13117" y="7555"/>
                  </a:cubicBezTo>
                  <a:cubicBezTo>
                    <a:pt x="12725" y="5525"/>
                    <a:pt x="13136" y="3456"/>
                    <a:pt x="11618" y="1718"/>
                  </a:cubicBezTo>
                  <a:cubicBezTo>
                    <a:pt x="10619" y="573"/>
                    <a:pt x="9235" y="0"/>
                    <a:pt x="779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4425;p21"/>
            <p:cNvSpPr/>
            <p:nvPr/>
          </p:nvSpPr>
          <p:spPr>
            <a:xfrm>
              <a:off x="0" y="0"/>
              <a:ext cx="1748976" cy="178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26" y="0"/>
                  </a:moveTo>
                  <a:cubicBezTo>
                    <a:pt x="21131" y="1363"/>
                    <a:pt x="20721" y="2773"/>
                    <a:pt x="19946" y="3999"/>
                  </a:cubicBezTo>
                  <a:cubicBezTo>
                    <a:pt x="19087" y="5357"/>
                    <a:pt x="17854" y="6269"/>
                    <a:pt x="16562" y="6502"/>
                  </a:cubicBezTo>
                  <a:cubicBezTo>
                    <a:pt x="16091" y="6587"/>
                    <a:pt x="15581" y="6596"/>
                    <a:pt x="15080" y="6596"/>
                  </a:cubicBezTo>
                  <a:cubicBezTo>
                    <a:pt x="15017" y="6596"/>
                    <a:pt x="14954" y="6595"/>
                    <a:pt x="14891" y="6595"/>
                  </a:cubicBezTo>
                  <a:cubicBezTo>
                    <a:pt x="14825" y="6595"/>
                    <a:pt x="14760" y="6595"/>
                    <a:pt x="14694" y="6595"/>
                  </a:cubicBezTo>
                  <a:cubicBezTo>
                    <a:pt x="13626" y="6595"/>
                    <a:pt x="12547" y="6638"/>
                    <a:pt x="11846" y="7403"/>
                  </a:cubicBezTo>
                  <a:cubicBezTo>
                    <a:pt x="10980" y="8349"/>
                    <a:pt x="11284" y="9765"/>
                    <a:pt x="11552" y="11015"/>
                  </a:cubicBezTo>
                  <a:cubicBezTo>
                    <a:pt x="11596" y="11218"/>
                    <a:pt x="11637" y="11411"/>
                    <a:pt x="11674" y="11603"/>
                  </a:cubicBezTo>
                  <a:cubicBezTo>
                    <a:pt x="12268" y="14671"/>
                    <a:pt x="11095" y="17990"/>
                    <a:pt x="8755" y="19859"/>
                  </a:cubicBezTo>
                  <a:cubicBezTo>
                    <a:pt x="7371" y="20965"/>
                    <a:pt x="5620" y="21531"/>
                    <a:pt x="3896" y="21531"/>
                  </a:cubicBezTo>
                  <a:cubicBezTo>
                    <a:pt x="2528" y="21531"/>
                    <a:pt x="1178" y="21175"/>
                    <a:pt x="42" y="20448"/>
                  </a:cubicBezTo>
                  <a:lnTo>
                    <a:pt x="0" y="20511"/>
                  </a:lnTo>
                  <a:cubicBezTo>
                    <a:pt x="1110" y="21221"/>
                    <a:pt x="2472" y="21600"/>
                    <a:pt x="3888" y="21600"/>
                  </a:cubicBezTo>
                  <a:cubicBezTo>
                    <a:pt x="4082" y="21600"/>
                    <a:pt x="4279" y="21592"/>
                    <a:pt x="4478" y="21578"/>
                  </a:cubicBezTo>
                  <a:cubicBezTo>
                    <a:pt x="6076" y="21461"/>
                    <a:pt x="7612" y="20871"/>
                    <a:pt x="8805" y="19918"/>
                  </a:cubicBezTo>
                  <a:cubicBezTo>
                    <a:pt x="9987" y="18974"/>
                    <a:pt x="10889" y="17674"/>
                    <a:pt x="11412" y="16159"/>
                  </a:cubicBezTo>
                  <a:cubicBezTo>
                    <a:pt x="11926" y="14676"/>
                    <a:pt x="12043" y="13095"/>
                    <a:pt x="11751" y="11588"/>
                  </a:cubicBezTo>
                  <a:cubicBezTo>
                    <a:pt x="11714" y="11396"/>
                    <a:pt x="11671" y="11194"/>
                    <a:pt x="11629" y="10999"/>
                  </a:cubicBezTo>
                  <a:cubicBezTo>
                    <a:pt x="11351" y="9707"/>
                    <a:pt x="11064" y="8370"/>
                    <a:pt x="11904" y="7453"/>
                  </a:cubicBezTo>
                  <a:cubicBezTo>
                    <a:pt x="12591" y="6703"/>
                    <a:pt x="13622" y="6670"/>
                    <a:pt x="14725" y="6670"/>
                  </a:cubicBezTo>
                  <a:cubicBezTo>
                    <a:pt x="14780" y="6670"/>
                    <a:pt x="14835" y="6670"/>
                    <a:pt x="14891" y="6671"/>
                  </a:cubicBezTo>
                  <a:cubicBezTo>
                    <a:pt x="14962" y="6671"/>
                    <a:pt x="15033" y="6671"/>
                    <a:pt x="15105" y="6671"/>
                  </a:cubicBezTo>
                  <a:cubicBezTo>
                    <a:pt x="15601" y="6671"/>
                    <a:pt x="16106" y="6661"/>
                    <a:pt x="16576" y="6577"/>
                  </a:cubicBezTo>
                  <a:cubicBezTo>
                    <a:pt x="17889" y="6340"/>
                    <a:pt x="19142" y="5415"/>
                    <a:pt x="20012" y="4039"/>
                  </a:cubicBezTo>
                  <a:cubicBezTo>
                    <a:pt x="20793" y="2804"/>
                    <a:pt x="21203" y="1389"/>
                    <a:pt x="21600" y="21"/>
                  </a:cubicBezTo>
                  <a:lnTo>
                    <a:pt x="21526" y="0"/>
                  </a:ln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3" name="مستوى النص الأول…"/>
          <p:cNvSpPr txBox="1"/>
          <p:nvPr>
            <p:ph type="body" sz="quarter" idx="1"/>
          </p:nvPr>
        </p:nvSpPr>
        <p:spPr>
          <a:xfrm>
            <a:off x="719999" y="3421700"/>
            <a:ext cx="2907602" cy="118170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/>
            </a:solidFill>
            <a:round/>
          </a:ln>
        </p:spPr>
        <p:txBody>
          <a:bodyPr anchor="b"/>
          <a:lstStyle>
            <a:lvl1pPr marL="317500" indent="-177800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1pPr>
            <a:lvl2pPr marL="317500" indent="279400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2pPr>
            <a:lvl3pPr marL="317500" indent="736600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3pPr>
            <a:lvl4pPr marL="317500" indent="1193800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4pPr>
            <a:lvl5pPr marL="317500" indent="1651000">
              <a:buClrTx/>
              <a:buSzTx/>
              <a:buFontTx/>
              <a:buNone/>
              <a:defRPr sz="1400">
                <a:solidFill>
                  <a:srgbClr val="272727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4490;p25"/>
          <p:cNvGrpSpPr/>
          <p:nvPr/>
        </p:nvGrpSpPr>
        <p:grpSpPr>
          <a:xfrm>
            <a:off x="-996687" y="-997950"/>
            <a:ext cx="11905923" cy="7638179"/>
            <a:chOff x="0" y="0"/>
            <a:chExt cx="11905921" cy="7638177"/>
          </a:xfrm>
        </p:grpSpPr>
        <p:sp>
          <p:nvSpPr>
            <p:cNvPr id="141" name="Google Shape;4491;p25"/>
            <p:cNvSpPr/>
            <p:nvPr/>
          </p:nvSpPr>
          <p:spPr>
            <a:xfrm>
              <a:off x="-1" y="0"/>
              <a:ext cx="5775742" cy="438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13197" y="0"/>
                  </a:moveTo>
                  <a:cubicBezTo>
                    <a:pt x="11006" y="0"/>
                    <a:pt x="8815" y="253"/>
                    <a:pt x="6657" y="755"/>
                  </a:cubicBezTo>
                  <a:cubicBezTo>
                    <a:pt x="4935" y="1157"/>
                    <a:pt x="3114" y="1809"/>
                    <a:pt x="1976" y="3573"/>
                  </a:cubicBezTo>
                  <a:cubicBezTo>
                    <a:pt x="1242" y="4710"/>
                    <a:pt x="880" y="6183"/>
                    <a:pt x="613" y="7639"/>
                  </a:cubicBezTo>
                  <a:cubicBezTo>
                    <a:pt x="353" y="9053"/>
                    <a:pt x="167" y="10491"/>
                    <a:pt x="55" y="11938"/>
                  </a:cubicBezTo>
                  <a:cubicBezTo>
                    <a:pt x="-124" y="14239"/>
                    <a:pt x="116" y="16206"/>
                    <a:pt x="1116" y="18117"/>
                  </a:cubicBezTo>
                  <a:cubicBezTo>
                    <a:pt x="2147" y="20088"/>
                    <a:pt x="3906" y="21530"/>
                    <a:pt x="5732" y="21598"/>
                  </a:cubicBezTo>
                  <a:cubicBezTo>
                    <a:pt x="5772" y="21599"/>
                    <a:pt x="5811" y="21600"/>
                    <a:pt x="5851" y="21600"/>
                  </a:cubicBezTo>
                  <a:cubicBezTo>
                    <a:pt x="7203" y="21600"/>
                    <a:pt x="8560" y="20761"/>
                    <a:pt x="9421" y="19410"/>
                  </a:cubicBezTo>
                  <a:cubicBezTo>
                    <a:pt x="9805" y="18806"/>
                    <a:pt x="10090" y="18100"/>
                    <a:pt x="10232" y="17321"/>
                  </a:cubicBezTo>
                  <a:cubicBezTo>
                    <a:pt x="10382" y="16494"/>
                    <a:pt x="10375" y="15633"/>
                    <a:pt x="10380" y="14783"/>
                  </a:cubicBezTo>
                  <a:cubicBezTo>
                    <a:pt x="10390" y="13165"/>
                    <a:pt x="10532" y="11315"/>
                    <a:pt x="11517" y="10364"/>
                  </a:cubicBezTo>
                  <a:cubicBezTo>
                    <a:pt x="12219" y="9686"/>
                    <a:pt x="13279" y="9548"/>
                    <a:pt x="13659" y="8512"/>
                  </a:cubicBezTo>
                  <a:cubicBezTo>
                    <a:pt x="13921" y="7797"/>
                    <a:pt x="14014" y="7073"/>
                    <a:pt x="14670" y="6794"/>
                  </a:cubicBezTo>
                  <a:cubicBezTo>
                    <a:pt x="14865" y="6711"/>
                    <a:pt x="15076" y="6685"/>
                    <a:pt x="15293" y="6685"/>
                  </a:cubicBezTo>
                  <a:cubicBezTo>
                    <a:pt x="15668" y="6685"/>
                    <a:pt x="16063" y="6764"/>
                    <a:pt x="16429" y="6764"/>
                  </a:cubicBezTo>
                  <a:cubicBezTo>
                    <a:pt x="16512" y="6764"/>
                    <a:pt x="16593" y="6760"/>
                    <a:pt x="16672" y="6750"/>
                  </a:cubicBezTo>
                  <a:cubicBezTo>
                    <a:pt x="18142" y="6570"/>
                    <a:pt x="19560" y="5691"/>
                    <a:pt x="20600" y="4298"/>
                  </a:cubicBezTo>
                  <a:cubicBezTo>
                    <a:pt x="20938" y="3845"/>
                    <a:pt x="21245" y="3319"/>
                    <a:pt x="21361" y="2700"/>
                  </a:cubicBezTo>
                  <a:cubicBezTo>
                    <a:pt x="21476" y="2081"/>
                    <a:pt x="21359" y="1352"/>
                    <a:pt x="20977" y="965"/>
                  </a:cubicBezTo>
                  <a:cubicBezTo>
                    <a:pt x="20777" y="763"/>
                    <a:pt x="20528" y="671"/>
                    <a:pt x="20284" y="594"/>
                  </a:cubicBezTo>
                  <a:cubicBezTo>
                    <a:pt x="18999" y="188"/>
                    <a:pt x="17582" y="308"/>
                    <a:pt x="16259" y="165"/>
                  </a:cubicBezTo>
                  <a:cubicBezTo>
                    <a:pt x="15241" y="55"/>
                    <a:pt x="14219" y="0"/>
                    <a:pt x="1319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4492;p25"/>
            <p:cNvSpPr/>
            <p:nvPr/>
          </p:nvSpPr>
          <p:spPr>
            <a:xfrm>
              <a:off x="6766568" y="1399775"/>
              <a:ext cx="314986" cy="27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34" h="21600" fill="norm" stroke="1" extrusionOk="0">
                  <a:moveTo>
                    <a:pt x="7276" y="0"/>
                  </a:moveTo>
                  <a:cubicBezTo>
                    <a:pt x="4540" y="0"/>
                    <a:pt x="2553" y="2932"/>
                    <a:pt x="1446" y="6704"/>
                  </a:cubicBezTo>
                  <a:cubicBezTo>
                    <a:pt x="-1759" y="17629"/>
                    <a:pt x="837" y="21600"/>
                    <a:pt x="4602" y="21600"/>
                  </a:cubicBezTo>
                  <a:cubicBezTo>
                    <a:pt x="10692" y="21600"/>
                    <a:pt x="19841" y="11230"/>
                    <a:pt x="12518" y="3092"/>
                  </a:cubicBezTo>
                  <a:cubicBezTo>
                    <a:pt x="10556" y="914"/>
                    <a:pt x="8800" y="0"/>
                    <a:pt x="727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4493;p25"/>
            <p:cNvSpPr/>
            <p:nvPr/>
          </p:nvSpPr>
          <p:spPr>
            <a:xfrm>
              <a:off x="1203510" y="4625503"/>
              <a:ext cx="439606" cy="38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75" h="21600" fill="norm" stroke="1" extrusionOk="0">
                  <a:moveTo>
                    <a:pt x="7113" y="0"/>
                  </a:moveTo>
                  <a:cubicBezTo>
                    <a:pt x="4715" y="0"/>
                    <a:pt x="2377" y="1870"/>
                    <a:pt x="912" y="6661"/>
                  </a:cubicBezTo>
                  <a:cubicBezTo>
                    <a:pt x="-1950" y="16035"/>
                    <a:pt x="2398" y="21600"/>
                    <a:pt x="7374" y="21600"/>
                  </a:cubicBezTo>
                  <a:cubicBezTo>
                    <a:pt x="9350" y="21600"/>
                    <a:pt x="11425" y="20722"/>
                    <a:pt x="13185" y="18859"/>
                  </a:cubicBezTo>
                  <a:cubicBezTo>
                    <a:pt x="19650" y="12011"/>
                    <a:pt x="13192" y="0"/>
                    <a:pt x="711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4494;p25"/>
            <p:cNvSpPr/>
            <p:nvPr/>
          </p:nvSpPr>
          <p:spPr>
            <a:xfrm>
              <a:off x="6565569" y="1327166"/>
              <a:ext cx="155284" cy="15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600" fill="norm" stroke="1" extrusionOk="0">
                  <a:moveTo>
                    <a:pt x="10851" y="0"/>
                  </a:moveTo>
                  <a:cubicBezTo>
                    <a:pt x="8092" y="0"/>
                    <a:pt x="5401" y="962"/>
                    <a:pt x="3392" y="2712"/>
                  </a:cubicBezTo>
                  <a:cubicBezTo>
                    <a:pt x="1451" y="4392"/>
                    <a:pt x="151" y="6815"/>
                    <a:pt x="34" y="9842"/>
                  </a:cubicBezTo>
                  <a:cubicBezTo>
                    <a:pt x="-141" y="13770"/>
                    <a:pt x="259" y="18381"/>
                    <a:pt x="3409" y="20550"/>
                  </a:cubicBezTo>
                  <a:cubicBezTo>
                    <a:pt x="4459" y="21276"/>
                    <a:pt x="5617" y="21600"/>
                    <a:pt x="6817" y="21600"/>
                  </a:cubicBezTo>
                  <a:cubicBezTo>
                    <a:pt x="13459" y="21600"/>
                    <a:pt x="21459" y="11810"/>
                    <a:pt x="20092" y="5687"/>
                  </a:cubicBezTo>
                  <a:cubicBezTo>
                    <a:pt x="19634" y="3613"/>
                    <a:pt x="17892" y="2126"/>
                    <a:pt x="16059" y="1225"/>
                  </a:cubicBezTo>
                  <a:cubicBezTo>
                    <a:pt x="14401" y="394"/>
                    <a:pt x="12609" y="0"/>
                    <a:pt x="1085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4495;p25"/>
            <p:cNvSpPr/>
            <p:nvPr/>
          </p:nvSpPr>
          <p:spPr>
            <a:xfrm flipH="1" rot="6937260">
              <a:off x="46418" y="1082962"/>
              <a:ext cx="2345762" cy="116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6355" y="0"/>
                  </a:moveTo>
                  <a:cubicBezTo>
                    <a:pt x="4441" y="0"/>
                    <a:pt x="2625" y="2699"/>
                    <a:pt x="1197" y="5076"/>
                  </a:cubicBezTo>
                  <a:cubicBezTo>
                    <a:pt x="-342" y="7641"/>
                    <a:pt x="-273" y="11532"/>
                    <a:pt x="702" y="14889"/>
                  </a:cubicBezTo>
                  <a:cubicBezTo>
                    <a:pt x="1265" y="16834"/>
                    <a:pt x="1977" y="18722"/>
                    <a:pt x="2982" y="19663"/>
                  </a:cubicBezTo>
                  <a:cubicBezTo>
                    <a:pt x="3599" y="20241"/>
                    <a:pt x="4285" y="20420"/>
                    <a:pt x="4959" y="20584"/>
                  </a:cubicBezTo>
                  <a:cubicBezTo>
                    <a:pt x="7241" y="21141"/>
                    <a:pt x="9551" y="21600"/>
                    <a:pt x="11848" y="21600"/>
                  </a:cubicBezTo>
                  <a:cubicBezTo>
                    <a:pt x="13726" y="21600"/>
                    <a:pt x="15595" y="21293"/>
                    <a:pt x="17432" y="20483"/>
                  </a:cubicBezTo>
                  <a:cubicBezTo>
                    <a:pt x="18303" y="20099"/>
                    <a:pt x="19180" y="19587"/>
                    <a:pt x="19910" y="18545"/>
                  </a:cubicBezTo>
                  <a:cubicBezTo>
                    <a:pt x="20640" y="17505"/>
                    <a:pt x="21208" y="15849"/>
                    <a:pt x="21227" y="14029"/>
                  </a:cubicBezTo>
                  <a:cubicBezTo>
                    <a:pt x="21258" y="11081"/>
                    <a:pt x="19905" y="8839"/>
                    <a:pt x="18555" y="7802"/>
                  </a:cubicBezTo>
                  <a:cubicBezTo>
                    <a:pt x="16097" y="5915"/>
                    <a:pt x="13288" y="6360"/>
                    <a:pt x="10923" y="4027"/>
                  </a:cubicBezTo>
                  <a:cubicBezTo>
                    <a:pt x="9683" y="2802"/>
                    <a:pt x="8597" y="835"/>
                    <a:pt x="7252" y="206"/>
                  </a:cubicBezTo>
                  <a:cubicBezTo>
                    <a:pt x="6951" y="65"/>
                    <a:pt x="6652" y="0"/>
                    <a:pt x="63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4496;p25"/>
            <p:cNvSpPr/>
            <p:nvPr/>
          </p:nvSpPr>
          <p:spPr>
            <a:xfrm>
              <a:off x="721505" y="684413"/>
              <a:ext cx="3162323" cy="322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26" y="0"/>
                  </a:moveTo>
                  <a:cubicBezTo>
                    <a:pt x="21131" y="1363"/>
                    <a:pt x="20721" y="2773"/>
                    <a:pt x="19946" y="3999"/>
                  </a:cubicBezTo>
                  <a:cubicBezTo>
                    <a:pt x="19087" y="5357"/>
                    <a:pt x="17854" y="6269"/>
                    <a:pt x="16562" y="6502"/>
                  </a:cubicBezTo>
                  <a:cubicBezTo>
                    <a:pt x="16091" y="6587"/>
                    <a:pt x="15581" y="6596"/>
                    <a:pt x="15080" y="6596"/>
                  </a:cubicBezTo>
                  <a:cubicBezTo>
                    <a:pt x="15017" y="6596"/>
                    <a:pt x="14954" y="6595"/>
                    <a:pt x="14891" y="6595"/>
                  </a:cubicBezTo>
                  <a:cubicBezTo>
                    <a:pt x="14825" y="6595"/>
                    <a:pt x="14760" y="6595"/>
                    <a:pt x="14694" y="6595"/>
                  </a:cubicBezTo>
                  <a:cubicBezTo>
                    <a:pt x="13626" y="6595"/>
                    <a:pt x="12547" y="6638"/>
                    <a:pt x="11846" y="7403"/>
                  </a:cubicBezTo>
                  <a:cubicBezTo>
                    <a:pt x="10980" y="8349"/>
                    <a:pt x="11284" y="9765"/>
                    <a:pt x="11552" y="11015"/>
                  </a:cubicBezTo>
                  <a:cubicBezTo>
                    <a:pt x="11596" y="11218"/>
                    <a:pt x="11637" y="11411"/>
                    <a:pt x="11674" y="11603"/>
                  </a:cubicBezTo>
                  <a:cubicBezTo>
                    <a:pt x="12268" y="14671"/>
                    <a:pt x="11095" y="17990"/>
                    <a:pt x="8755" y="19859"/>
                  </a:cubicBezTo>
                  <a:cubicBezTo>
                    <a:pt x="7371" y="20965"/>
                    <a:pt x="5620" y="21532"/>
                    <a:pt x="3896" y="21532"/>
                  </a:cubicBezTo>
                  <a:cubicBezTo>
                    <a:pt x="2528" y="21532"/>
                    <a:pt x="1178" y="21175"/>
                    <a:pt x="42" y="20448"/>
                  </a:cubicBezTo>
                  <a:lnTo>
                    <a:pt x="0" y="20511"/>
                  </a:lnTo>
                  <a:cubicBezTo>
                    <a:pt x="1110" y="21221"/>
                    <a:pt x="2472" y="21600"/>
                    <a:pt x="3888" y="21600"/>
                  </a:cubicBezTo>
                  <a:cubicBezTo>
                    <a:pt x="4082" y="21600"/>
                    <a:pt x="4279" y="21592"/>
                    <a:pt x="4478" y="21578"/>
                  </a:cubicBezTo>
                  <a:cubicBezTo>
                    <a:pt x="6076" y="21461"/>
                    <a:pt x="7612" y="20871"/>
                    <a:pt x="8805" y="19918"/>
                  </a:cubicBezTo>
                  <a:cubicBezTo>
                    <a:pt x="9987" y="18974"/>
                    <a:pt x="10889" y="17674"/>
                    <a:pt x="11412" y="16159"/>
                  </a:cubicBezTo>
                  <a:cubicBezTo>
                    <a:pt x="11926" y="14676"/>
                    <a:pt x="12043" y="13095"/>
                    <a:pt x="11751" y="11588"/>
                  </a:cubicBezTo>
                  <a:cubicBezTo>
                    <a:pt x="11714" y="11396"/>
                    <a:pt x="11671" y="11194"/>
                    <a:pt x="11629" y="10999"/>
                  </a:cubicBezTo>
                  <a:cubicBezTo>
                    <a:pt x="11351" y="9707"/>
                    <a:pt x="11064" y="8370"/>
                    <a:pt x="11904" y="7453"/>
                  </a:cubicBezTo>
                  <a:cubicBezTo>
                    <a:pt x="12591" y="6703"/>
                    <a:pt x="13622" y="6670"/>
                    <a:pt x="14725" y="6670"/>
                  </a:cubicBezTo>
                  <a:cubicBezTo>
                    <a:pt x="14780" y="6670"/>
                    <a:pt x="14835" y="6670"/>
                    <a:pt x="14891" y="6671"/>
                  </a:cubicBezTo>
                  <a:cubicBezTo>
                    <a:pt x="14962" y="6671"/>
                    <a:pt x="15033" y="6671"/>
                    <a:pt x="15105" y="6671"/>
                  </a:cubicBezTo>
                  <a:cubicBezTo>
                    <a:pt x="15601" y="6671"/>
                    <a:pt x="16106" y="6661"/>
                    <a:pt x="16576" y="6577"/>
                  </a:cubicBezTo>
                  <a:cubicBezTo>
                    <a:pt x="17889" y="6340"/>
                    <a:pt x="19142" y="5415"/>
                    <a:pt x="20012" y="4039"/>
                  </a:cubicBezTo>
                  <a:cubicBezTo>
                    <a:pt x="20793" y="2804"/>
                    <a:pt x="21203" y="1389"/>
                    <a:pt x="21600" y="21"/>
                  </a:cubicBezTo>
                  <a:lnTo>
                    <a:pt x="21526" y="0"/>
                  </a:ln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4497;p25"/>
            <p:cNvSpPr/>
            <p:nvPr/>
          </p:nvSpPr>
          <p:spPr>
            <a:xfrm>
              <a:off x="2040307" y="5136499"/>
              <a:ext cx="3331974" cy="166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8096" y="0"/>
                  </a:moveTo>
                  <a:cubicBezTo>
                    <a:pt x="6745" y="0"/>
                    <a:pt x="5392" y="711"/>
                    <a:pt x="4147" y="2019"/>
                  </a:cubicBezTo>
                  <a:cubicBezTo>
                    <a:pt x="3714" y="2474"/>
                    <a:pt x="3294" y="3001"/>
                    <a:pt x="2892" y="3597"/>
                  </a:cubicBezTo>
                  <a:cubicBezTo>
                    <a:pt x="2014" y="4893"/>
                    <a:pt x="1158" y="6544"/>
                    <a:pt x="588" y="8428"/>
                  </a:cubicBezTo>
                  <a:cubicBezTo>
                    <a:pt x="92" y="10068"/>
                    <a:pt x="-165" y="12101"/>
                    <a:pt x="116" y="13936"/>
                  </a:cubicBezTo>
                  <a:cubicBezTo>
                    <a:pt x="324" y="15291"/>
                    <a:pt x="806" y="16419"/>
                    <a:pt x="1367" y="17273"/>
                  </a:cubicBezTo>
                  <a:cubicBezTo>
                    <a:pt x="2312" y="18709"/>
                    <a:pt x="3354" y="19515"/>
                    <a:pt x="4510" y="19899"/>
                  </a:cubicBezTo>
                  <a:cubicBezTo>
                    <a:pt x="5822" y="20336"/>
                    <a:pt x="7141" y="20705"/>
                    <a:pt x="8463" y="21007"/>
                  </a:cubicBezTo>
                  <a:cubicBezTo>
                    <a:pt x="9977" y="21352"/>
                    <a:pt x="11518" y="21600"/>
                    <a:pt x="13050" y="21600"/>
                  </a:cubicBezTo>
                  <a:cubicBezTo>
                    <a:pt x="15537" y="21600"/>
                    <a:pt x="17998" y="20947"/>
                    <a:pt x="20274" y="18994"/>
                  </a:cubicBezTo>
                  <a:cubicBezTo>
                    <a:pt x="20746" y="18589"/>
                    <a:pt x="21258" y="18010"/>
                    <a:pt x="21380" y="17003"/>
                  </a:cubicBezTo>
                  <a:cubicBezTo>
                    <a:pt x="21435" y="16552"/>
                    <a:pt x="21401" y="16072"/>
                    <a:pt x="21323" y="15635"/>
                  </a:cubicBezTo>
                  <a:cubicBezTo>
                    <a:pt x="21187" y="14878"/>
                    <a:pt x="20922" y="14217"/>
                    <a:pt x="20582" y="13796"/>
                  </a:cubicBezTo>
                  <a:cubicBezTo>
                    <a:pt x="20253" y="13388"/>
                    <a:pt x="19870" y="13208"/>
                    <a:pt x="19498" y="12994"/>
                  </a:cubicBezTo>
                  <a:cubicBezTo>
                    <a:pt x="17839" y="12036"/>
                    <a:pt x="16241" y="10248"/>
                    <a:pt x="15014" y="7780"/>
                  </a:cubicBezTo>
                  <a:cubicBezTo>
                    <a:pt x="14124" y="5988"/>
                    <a:pt x="13378" y="4060"/>
                    <a:pt x="12318" y="2615"/>
                  </a:cubicBezTo>
                  <a:cubicBezTo>
                    <a:pt x="11003" y="824"/>
                    <a:pt x="9551" y="0"/>
                    <a:pt x="809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4498;p25"/>
            <p:cNvSpPr/>
            <p:nvPr/>
          </p:nvSpPr>
          <p:spPr>
            <a:xfrm>
              <a:off x="7202551" y="2690605"/>
              <a:ext cx="4703371" cy="494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12452" y="0"/>
                  </a:moveTo>
                  <a:cubicBezTo>
                    <a:pt x="11604" y="0"/>
                    <a:pt x="10759" y="179"/>
                    <a:pt x="10025" y="554"/>
                  </a:cubicBezTo>
                  <a:cubicBezTo>
                    <a:pt x="8202" y="1487"/>
                    <a:pt x="8204" y="2975"/>
                    <a:pt x="7918" y="4732"/>
                  </a:cubicBezTo>
                  <a:cubicBezTo>
                    <a:pt x="7697" y="6097"/>
                    <a:pt x="6865" y="7499"/>
                    <a:pt x="5561" y="8142"/>
                  </a:cubicBezTo>
                  <a:cubicBezTo>
                    <a:pt x="4075" y="8873"/>
                    <a:pt x="1710" y="9783"/>
                    <a:pt x="1300" y="11542"/>
                  </a:cubicBezTo>
                  <a:cubicBezTo>
                    <a:pt x="1191" y="12009"/>
                    <a:pt x="1281" y="12487"/>
                    <a:pt x="1149" y="12952"/>
                  </a:cubicBezTo>
                  <a:cubicBezTo>
                    <a:pt x="1014" y="13428"/>
                    <a:pt x="571" y="13806"/>
                    <a:pt x="361" y="14263"/>
                  </a:cubicBezTo>
                  <a:cubicBezTo>
                    <a:pt x="148" y="14730"/>
                    <a:pt x="23" y="15236"/>
                    <a:pt x="4" y="15745"/>
                  </a:cubicBezTo>
                  <a:cubicBezTo>
                    <a:pt x="-116" y="18797"/>
                    <a:pt x="3208" y="20740"/>
                    <a:pt x="5946" y="21241"/>
                  </a:cubicBezTo>
                  <a:cubicBezTo>
                    <a:pt x="6117" y="21273"/>
                    <a:pt x="6290" y="21303"/>
                    <a:pt x="6464" y="21330"/>
                  </a:cubicBezTo>
                  <a:cubicBezTo>
                    <a:pt x="7531" y="21500"/>
                    <a:pt x="8646" y="21600"/>
                    <a:pt x="9744" y="21600"/>
                  </a:cubicBezTo>
                  <a:cubicBezTo>
                    <a:pt x="10344" y="21600"/>
                    <a:pt x="10939" y="21570"/>
                    <a:pt x="11517" y="21506"/>
                  </a:cubicBezTo>
                  <a:cubicBezTo>
                    <a:pt x="13871" y="21244"/>
                    <a:pt x="16127" y="20324"/>
                    <a:pt x="17926" y="18830"/>
                  </a:cubicBezTo>
                  <a:cubicBezTo>
                    <a:pt x="18968" y="17964"/>
                    <a:pt x="19868" y="16921"/>
                    <a:pt x="20456" y="15720"/>
                  </a:cubicBezTo>
                  <a:cubicBezTo>
                    <a:pt x="21361" y="13874"/>
                    <a:pt x="21484" y="11729"/>
                    <a:pt x="21064" y="9727"/>
                  </a:cubicBezTo>
                  <a:cubicBezTo>
                    <a:pt x="20645" y="7726"/>
                    <a:pt x="19710" y="5853"/>
                    <a:pt x="18585" y="4124"/>
                  </a:cubicBezTo>
                  <a:cubicBezTo>
                    <a:pt x="17620" y="2642"/>
                    <a:pt x="16438" y="1194"/>
                    <a:pt x="14784" y="474"/>
                  </a:cubicBezTo>
                  <a:cubicBezTo>
                    <a:pt x="14069" y="163"/>
                    <a:pt x="13260" y="0"/>
                    <a:pt x="124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38;p4"/>
          <p:cNvGrpSpPr/>
          <p:nvPr/>
        </p:nvGrpSpPr>
        <p:grpSpPr>
          <a:xfrm>
            <a:off x="-597136" y="-1279018"/>
            <a:ext cx="9801605" cy="7071258"/>
            <a:chOff x="0" y="0"/>
            <a:chExt cx="9801604" cy="7071256"/>
          </a:xfrm>
        </p:grpSpPr>
        <p:sp>
          <p:nvSpPr>
            <p:cNvPr id="2" name="Google Shape;39;p4"/>
            <p:cNvSpPr/>
            <p:nvPr/>
          </p:nvSpPr>
          <p:spPr>
            <a:xfrm>
              <a:off x="8123987" y="1245579"/>
              <a:ext cx="1617154" cy="142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8" y="0"/>
                  </a:moveTo>
                  <a:cubicBezTo>
                    <a:pt x="196" y="0"/>
                    <a:pt x="98" y="15"/>
                    <a:pt x="0" y="32"/>
                  </a:cubicBezTo>
                  <a:cubicBezTo>
                    <a:pt x="13" y="32"/>
                    <a:pt x="26" y="32"/>
                    <a:pt x="38" y="32"/>
                  </a:cubicBezTo>
                  <a:cubicBezTo>
                    <a:pt x="1090" y="32"/>
                    <a:pt x="2127" y="553"/>
                    <a:pt x="3076" y="1114"/>
                  </a:cubicBezTo>
                  <a:cubicBezTo>
                    <a:pt x="4466" y="1936"/>
                    <a:pt x="5801" y="3086"/>
                    <a:pt x="6447" y="4761"/>
                  </a:cubicBezTo>
                  <a:cubicBezTo>
                    <a:pt x="7125" y="6526"/>
                    <a:pt x="7009" y="8554"/>
                    <a:pt x="6711" y="10407"/>
                  </a:cubicBezTo>
                  <a:cubicBezTo>
                    <a:pt x="6303" y="12962"/>
                    <a:pt x="5443" y="15733"/>
                    <a:pt x="6050" y="18335"/>
                  </a:cubicBezTo>
                  <a:cubicBezTo>
                    <a:pt x="6574" y="20567"/>
                    <a:pt x="8240" y="21398"/>
                    <a:pt x="10016" y="21398"/>
                  </a:cubicBezTo>
                  <a:cubicBezTo>
                    <a:pt x="10633" y="21398"/>
                    <a:pt x="11264" y="21297"/>
                    <a:pt x="11864" y="21121"/>
                  </a:cubicBezTo>
                  <a:cubicBezTo>
                    <a:pt x="13756" y="20565"/>
                    <a:pt x="15677" y="19376"/>
                    <a:pt x="17627" y="19376"/>
                  </a:cubicBezTo>
                  <a:cubicBezTo>
                    <a:pt x="18344" y="19376"/>
                    <a:pt x="19066" y="19537"/>
                    <a:pt x="19791" y="19951"/>
                  </a:cubicBezTo>
                  <a:cubicBezTo>
                    <a:pt x="20488" y="20348"/>
                    <a:pt x="21105" y="20918"/>
                    <a:pt x="21600" y="21600"/>
                  </a:cubicBezTo>
                  <a:lnTo>
                    <a:pt x="21600" y="7"/>
                  </a:lnTo>
                  <a:lnTo>
                    <a:pt x="386" y="7"/>
                  </a:lnTo>
                  <a:cubicBezTo>
                    <a:pt x="354" y="2"/>
                    <a:pt x="321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" name="Google Shape;40;p4"/>
            <p:cNvSpPr/>
            <p:nvPr/>
          </p:nvSpPr>
          <p:spPr>
            <a:xfrm flipH="1">
              <a:off x="9151552" y="5306618"/>
              <a:ext cx="650054" cy="1109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19" y="20658"/>
                    <a:pt x="2023" y="19718"/>
                    <a:pt x="3078" y="19282"/>
                  </a:cubicBezTo>
                  <a:cubicBezTo>
                    <a:pt x="5313" y="18360"/>
                    <a:pt x="7595" y="17612"/>
                    <a:pt x="10088" y="16945"/>
                  </a:cubicBezTo>
                  <a:cubicBezTo>
                    <a:pt x="12549" y="16286"/>
                    <a:pt x="15053" y="15631"/>
                    <a:pt x="17178" y="14646"/>
                  </a:cubicBezTo>
                  <a:cubicBezTo>
                    <a:pt x="19779" y="13440"/>
                    <a:pt x="21600" y="11652"/>
                    <a:pt x="21557" y="9665"/>
                  </a:cubicBezTo>
                  <a:cubicBezTo>
                    <a:pt x="21533" y="8483"/>
                    <a:pt x="20798" y="7299"/>
                    <a:pt x="19420" y="6440"/>
                  </a:cubicBezTo>
                  <a:cubicBezTo>
                    <a:pt x="17381" y="5172"/>
                    <a:pt x="14590" y="4903"/>
                    <a:pt x="11875" y="4442"/>
                  </a:cubicBezTo>
                  <a:cubicBezTo>
                    <a:pt x="8933" y="3943"/>
                    <a:pt x="5901" y="3374"/>
                    <a:pt x="3214" y="2488"/>
                  </a:cubicBezTo>
                  <a:cubicBezTo>
                    <a:pt x="1710" y="1993"/>
                    <a:pt x="631" y="10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Google Shape;41;p4"/>
            <p:cNvSpPr/>
            <p:nvPr/>
          </p:nvSpPr>
          <p:spPr>
            <a:xfrm>
              <a:off x="536636" y="5321551"/>
              <a:ext cx="633022" cy="112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1961" y="0"/>
                  </a:moveTo>
                  <a:cubicBezTo>
                    <a:pt x="1238" y="0"/>
                    <a:pt x="495" y="164"/>
                    <a:pt x="0" y="490"/>
                  </a:cubicBezTo>
                  <a:lnTo>
                    <a:pt x="0" y="21600"/>
                  </a:lnTo>
                  <a:lnTo>
                    <a:pt x="20863" y="21600"/>
                  </a:lnTo>
                  <a:cubicBezTo>
                    <a:pt x="21600" y="18012"/>
                    <a:pt x="19123" y="14321"/>
                    <a:pt x="14549" y="11858"/>
                  </a:cubicBezTo>
                  <a:cubicBezTo>
                    <a:pt x="11873" y="10417"/>
                    <a:pt x="8732" y="9264"/>
                    <a:pt x="6751" y="7437"/>
                  </a:cubicBezTo>
                  <a:cubicBezTo>
                    <a:pt x="4752" y="5594"/>
                    <a:pt x="3914" y="3490"/>
                    <a:pt x="4170" y="1325"/>
                  </a:cubicBezTo>
                  <a:cubicBezTo>
                    <a:pt x="4274" y="440"/>
                    <a:pt x="3145" y="0"/>
                    <a:pt x="19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42;p4"/>
            <p:cNvSpPr/>
            <p:nvPr/>
          </p:nvSpPr>
          <p:spPr>
            <a:xfrm rot="2700000">
              <a:off x="6096347" y="270862"/>
              <a:ext cx="1358954" cy="143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11434" y="0"/>
                  </a:moveTo>
                  <a:cubicBezTo>
                    <a:pt x="10487" y="0"/>
                    <a:pt x="9534" y="149"/>
                    <a:pt x="8605" y="467"/>
                  </a:cubicBezTo>
                  <a:cubicBezTo>
                    <a:pt x="6114" y="1321"/>
                    <a:pt x="3878" y="2592"/>
                    <a:pt x="2249" y="4693"/>
                  </a:cubicBezTo>
                  <a:cubicBezTo>
                    <a:pt x="1340" y="5870"/>
                    <a:pt x="647" y="7143"/>
                    <a:pt x="324" y="8597"/>
                  </a:cubicBezTo>
                  <a:cubicBezTo>
                    <a:pt x="-246" y="11171"/>
                    <a:pt x="17" y="13732"/>
                    <a:pt x="487" y="16282"/>
                  </a:cubicBezTo>
                  <a:cubicBezTo>
                    <a:pt x="815" y="18067"/>
                    <a:pt x="1867" y="19373"/>
                    <a:pt x="3481" y="20257"/>
                  </a:cubicBezTo>
                  <a:cubicBezTo>
                    <a:pt x="5071" y="21128"/>
                    <a:pt x="6775" y="21600"/>
                    <a:pt x="8826" y="21600"/>
                  </a:cubicBezTo>
                  <a:cubicBezTo>
                    <a:pt x="8868" y="21600"/>
                    <a:pt x="8911" y="21599"/>
                    <a:pt x="8953" y="21599"/>
                  </a:cubicBezTo>
                  <a:cubicBezTo>
                    <a:pt x="9461" y="21572"/>
                    <a:pt x="10205" y="21561"/>
                    <a:pt x="10935" y="21417"/>
                  </a:cubicBezTo>
                  <a:cubicBezTo>
                    <a:pt x="11457" y="21315"/>
                    <a:pt x="11978" y="21207"/>
                    <a:pt x="12486" y="21049"/>
                  </a:cubicBezTo>
                  <a:cubicBezTo>
                    <a:pt x="17833" y="19378"/>
                    <a:pt x="21354" y="14406"/>
                    <a:pt x="21163" y="8818"/>
                  </a:cubicBezTo>
                  <a:cubicBezTo>
                    <a:pt x="20993" y="3916"/>
                    <a:pt x="16300" y="0"/>
                    <a:pt x="114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" name="Google Shape;43;p4"/>
            <p:cNvGrpSpPr/>
            <p:nvPr/>
          </p:nvGrpSpPr>
          <p:grpSpPr>
            <a:xfrm>
              <a:off x="702997" y="1391811"/>
              <a:ext cx="587856" cy="596100"/>
              <a:chOff x="0" y="0"/>
              <a:chExt cx="587854" cy="596098"/>
            </a:xfrm>
          </p:grpSpPr>
          <p:sp>
            <p:nvSpPr>
              <p:cNvPr id="6" name="Google Shape;44;p4"/>
              <p:cNvSpPr/>
              <p:nvPr/>
            </p:nvSpPr>
            <p:spPr>
              <a:xfrm flipH="1" rot="17433816">
                <a:off x="71610" y="92751"/>
                <a:ext cx="355049" cy="398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1600" fill="norm" stroke="1" extrusionOk="0">
                    <a:moveTo>
                      <a:pt x="11110" y="0"/>
                    </a:moveTo>
                    <a:cubicBezTo>
                      <a:pt x="10154" y="0"/>
                      <a:pt x="9174" y="156"/>
                      <a:pt x="8200" y="473"/>
                    </a:cubicBezTo>
                    <a:cubicBezTo>
                      <a:pt x="5392" y="1395"/>
                      <a:pt x="3928" y="3386"/>
                      <a:pt x="2925" y="5756"/>
                    </a:cubicBezTo>
                    <a:cubicBezTo>
                      <a:pt x="2557" y="6630"/>
                      <a:pt x="2113" y="7451"/>
                      <a:pt x="1505" y="8209"/>
                    </a:cubicBezTo>
                    <a:cubicBezTo>
                      <a:pt x="77" y="9993"/>
                      <a:pt x="-310" y="11959"/>
                      <a:pt x="239" y="14095"/>
                    </a:cubicBezTo>
                    <a:cubicBezTo>
                      <a:pt x="1257" y="18079"/>
                      <a:pt x="4853" y="20896"/>
                      <a:pt x="9630" y="21500"/>
                    </a:cubicBezTo>
                    <a:cubicBezTo>
                      <a:pt x="10141" y="21565"/>
                      <a:pt x="10646" y="21600"/>
                      <a:pt x="11141" y="21600"/>
                    </a:cubicBezTo>
                    <a:cubicBezTo>
                      <a:pt x="12600" y="21600"/>
                      <a:pt x="13987" y="21299"/>
                      <a:pt x="15322" y="20595"/>
                    </a:cubicBezTo>
                    <a:cubicBezTo>
                      <a:pt x="19473" y="18417"/>
                      <a:pt x="21238" y="15079"/>
                      <a:pt x="21246" y="11448"/>
                    </a:cubicBezTo>
                    <a:cubicBezTo>
                      <a:pt x="21290" y="9140"/>
                      <a:pt x="20963" y="7505"/>
                      <a:pt x="19859" y="6063"/>
                    </a:cubicBezTo>
                    <a:cubicBezTo>
                      <a:pt x="19040" y="5002"/>
                      <a:pt x="18225" y="3944"/>
                      <a:pt x="17369" y="2903"/>
                    </a:cubicBezTo>
                    <a:cubicBezTo>
                      <a:pt x="15797" y="1003"/>
                      <a:pt x="13536" y="0"/>
                      <a:pt x="11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" name="Google Shape;45;p4"/>
              <p:cNvSpPr/>
              <p:nvPr/>
            </p:nvSpPr>
            <p:spPr>
              <a:xfrm flipH="1" rot="18620363">
                <a:off x="116651" y="542607"/>
                <a:ext cx="36166" cy="46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1600" fill="norm" stroke="1" extrusionOk="0">
                    <a:moveTo>
                      <a:pt x="11968" y="0"/>
                    </a:moveTo>
                    <a:cubicBezTo>
                      <a:pt x="4761" y="0"/>
                      <a:pt x="1212" y="3539"/>
                      <a:pt x="0" y="9230"/>
                    </a:cubicBezTo>
                    <a:cubicBezTo>
                      <a:pt x="1829" y="14018"/>
                      <a:pt x="1322" y="20056"/>
                      <a:pt x="9830" y="21548"/>
                    </a:cubicBezTo>
                    <a:cubicBezTo>
                      <a:pt x="10029" y="21583"/>
                      <a:pt x="10249" y="21600"/>
                      <a:pt x="10447" y="21600"/>
                    </a:cubicBezTo>
                    <a:cubicBezTo>
                      <a:pt x="15054" y="21600"/>
                      <a:pt x="21600" y="13446"/>
                      <a:pt x="21534" y="7668"/>
                    </a:cubicBezTo>
                    <a:cubicBezTo>
                      <a:pt x="21534" y="3106"/>
                      <a:pt x="18602" y="243"/>
                      <a:pt x="12673" y="0"/>
                    </a:cubicBezTo>
                    <a:cubicBezTo>
                      <a:pt x="12431" y="0"/>
                      <a:pt x="12189" y="0"/>
                      <a:pt x="11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" name="Google Shape;46;p4"/>
              <p:cNvSpPr/>
              <p:nvPr/>
            </p:nvSpPr>
            <p:spPr>
              <a:xfrm flipH="1" rot="18620363">
                <a:off x="272760" y="6623"/>
                <a:ext cx="33477" cy="3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6" h="21600" fill="norm" stroke="1" extrusionOk="0">
                    <a:moveTo>
                      <a:pt x="9724" y="0"/>
                    </a:moveTo>
                    <a:cubicBezTo>
                      <a:pt x="3194" y="0"/>
                      <a:pt x="71" y="4251"/>
                      <a:pt x="0" y="11214"/>
                    </a:cubicBezTo>
                    <a:cubicBezTo>
                      <a:pt x="379" y="17556"/>
                      <a:pt x="4093" y="21531"/>
                      <a:pt x="11238" y="21600"/>
                    </a:cubicBezTo>
                    <a:cubicBezTo>
                      <a:pt x="18146" y="21600"/>
                      <a:pt x="21600" y="17786"/>
                      <a:pt x="21387" y="11145"/>
                    </a:cubicBezTo>
                    <a:cubicBezTo>
                      <a:pt x="21127" y="4274"/>
                      <a:pt x="17034" y="138"/>
                      <a:pt x="10055" y="0"/>
                    </a:cubicBezTo>
                    <a:cubicBezTo>
                      <a:pt x="9960" y="0"/>
                      <a:pt x="9842" y="0"/>
                      <a:pt x="97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" name="Google Shape;47;p4"/>
              <p:cNvSpPr/>
              <p:nvPr/>
            </p:nvSpPr>
            <p:spPr>
              <a:xfrm flipH="1" rot="18620363">
                <a:off x="199974" y="568555"/>
                <a:ext cx="24280" cy="22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7" h="21600" fill="norm" stroke="1" extrusionOk="0">
                    <a:moveTo>
                      <a:pt x="7873" y="0"/>
                    </a:moveTo>
                    <a:cubicBezTo>
                      <a:pt x="7121" y="0"/>
                      <a:pt x="6283" y="180"/>
                      <a:pt x="5387" y="540"/>
                    </a:cubicBezTo>
                    <a:cubicBezTo>
                      <a:pt x="-946" y="3024"/>
                      <a:pt x="-368" y="9468"/>
                      <a:pt x="587" y="17856"/>
                    </a:cubicBezTo>
                    <a:cubicBezTo>
                      <a:pt x="1165" y="17604"/>
                      <a:pt x="1772" y="17496"/>
                      <a:pt x="2350" y="17496"/>
                    </a:cubicBezTo>
                    <a:cubicBezTo>
                      <a:pt x="5965" y="17496"/>
                      <a:pt x="9232" y="21600"/>
                      <a:pt x="12905" y="21600"/>
                    </a:cubicBezTo>
                    <a:cubicBezTo>
                      <a:pt x="14408" y="21600"/>
                      <a:pt x="15999" y="20916"/>
                      <a:pt x="17676" y="18936"/>
                    </a:cubicBezTo>
                    <a:cubicBezTo>
                      <a:pt x="20654" y="15480"/>
                      <a:pt x="17762" y="11520"/>
                      <a:pt x="16143" y="8316"/>
                    </a:cubicBezTo>
                    <a:cubicBezTo>
                      <a:pt x="14061" y="4212"/>
                      <a:pt x="11777" y="0"/>
                      <a:pt x="7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" name="Google Shape;48;p4"/>
              <p:cNvSpPr/>
              <p:nvPr/>
            </p:nvSpPr>
            <p:spPr>
              <a:xfrm flipH="1" rot="18620385">
                <a:off x="488261" y="65147"/>
                <a:ext cx="77339" cy="94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4" h="21600" fill="norm" stroke="1" extrusionOk="0">
                    <a:moveTo>
                      <a:pt x="10372" y="0"/>
                    </a:moveTo>
                    <a:cubicBezTo>
                      <a:pt x="5079" y="0"/>
                      <a:pt x="584" y="3713"/>
                      <a:pt x="42" y="8750"/>
                    </a:cubicBezTo>
                    <a:cubicBezTo>
                      <a:pt x="-548" y="14340"/>
                      <a:pt x="5223" y="21269"/>
                      <a:pt x="10722" y="21586"/>
                    </a:cubicBezTo>
                    <a:cubicBezTo>
                      <a:pt x="10850" y="21600"/>
                      <a:pt x="10977" y="21600"/>
                      <a:pt x="11105" y="21600"/>
                    </a:cubicBezTo>
                    <a:cubicBezTo>
                      <a:pt x="15664" y="21600"/>
                      <a:pt x="19761" y="16783"/>
                      <a:pt x="20414" y="10545"/>
                    </a:cubicBezTo>
                    <a:cubicBezTo>
                      <a:pt x="21052" y="4996"/>
                      <a:pt x="17242" y="593"/>
                      <a:pt x="11360" y="41"/>
                    </a:cubicBezTo>
                    <a:cubicBezTo>
                      <a:pt x="11025" y="14"/>
                      <a:pt x="10706" y="0"/>
                      <a:pt x="10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" name="Google Shape;49;p4"/>
              <p:cNvSpPr/>
              <p:nvPr/>
            </p:nvSpPr>
            <p:spPr>
              <a:xfrm flipH="1" rot="18620363">
                <a:off x="429194" y="91395"/>
                <a:ext cx="24280" cy="22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7" h="21600" fill="norm" stroke="1" extrusionOk="0">
                    <a:moveTo>
                      <a:pt x="7873" y="0"/>
                    </a:moveTo>
                    <a:cubicBezTo>
                      <a:pt x="7121" y="0"/>
                      <a:pt x="6283" y="180"/>
                      <a:pt x="5387" y="540"/>
                    </a:cubicBezTo>
                    <a:cubicBezTo>
                      <a:pt x="-946" y="3024"/>
                      <a:pt x="-368" y="9468"/>
                      <a:pt x="587" y="17856"/>
                    </a:cubicBezTo>
                    <a:cubicBezTo>
                      <a:pt x="1165" y="17604"/>
                      <a:pt x="1772" y="17496"/>
                      <a:pt x="2350" y="17496"/>
                    </a:cubicBezTo>
                    <a:cubicBezTo>
                      <a:pt x="5965" y="17496"/>
                      <a:pt x="9232" y="21600"/>
                      <a:pt x="12905" y="21600"/>
                    </a:cubicBezTo>
                    <a:cubicBezTo>
                      <a:pt x="14408" y="21600"/>
                      <a:pt x="15999" y="20916"/>
                      <a:pt x="17676" y="18936"/>
                    </a:cubicBezTo>
                    <a:cubicBezTo>
                      <a:pt x="20654" y="15480"/>
                      <a:pt x="17762" y="11520"/>
                      <a:pt x="16143" y="8316"/>
                    </a:cubicBezTo>
                    <a:cubicBezTo>
                      <a:pt x="14061" y="4212"/>
                      <a:pt x="11777" y="0"/>
                      <a:pt x="7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" name="Google Shape;50;p4"/>
            <p:cNvSpPr/>
            <p:nvPr/>
          </p:nvSpPr>
          <p:spPr>
            <a:xfrm rot="3566525">
              <a:off x="-234374" y="4810109"/>
              <a:ext cx="3102601" cy="122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21594" y="0"/>
                  </a:moveTo>
                  <a:lnTo>
                    <a:pt x="21551" y="0"/>
                  </a:lnTo>
                  <a:cubicBezTo>
                    <a:pt x="21556" y="2161"/>
                    <a:pt x="21053" y="4291"/>
                    <a:pt x="20299" y="5303"/>
                  </a:cubicBezTo>
                  <a:cubicBezTo>
                    <a:pt x="20145" y="5510"/>
                    <a:pt x="19979" y="5675"/>
                    <a:pt x="19819" y="5836"/>
                  </a:cubicBezTo>
                  <a:cubicBezTo>
                    <a:pt x="19663" y="5993"/>
                    <a:pt x="19501" y="6154"/>
                    <a:pt x="19349" y="6356"/>
                  </a:cubicBezTo>
                  <a:cubicBezTo>
                    <a:pt x="18279" y="7769"/>
                    <a:pt x="17969" y="10561"/>
                    <a:pt x="17670" y="13262"/>
                  </a:cubicBezTo>
                  <a:cubicBezTo>
                    <a:pt x="17391" y="15781"/>
                    <a:pt x="17102" y="18385"/>
                    <a:pt x="16204" y="19934"/>
                  </a:cubicBezTo>
                  <a:cubicBezTo>
                    <a:pt x="15600" y="20975"/>
                    <a:pt x="15005" y="21494"/>
                    <a:pt x="14410" y="21494"/>
                  </a:cubicBezTo>
                  <a:cubicBezTo>
                    <a:pt x="13905" y="21494"/>
                    <a:pt x="13399" y="21120"/>
                    <a:pt x="12887" y="20372"/>
                  </a:cubicBezTo>
                  <a:cubicBezTo>
                    <a:pt x="11914" y="18950"/>
                    <a:pt x="11055" y="16386"/>
                    <a:pt x="10296" y="14122"/>
                  </a:cubicBezTo>
                  <a:cubicBezTo>
                    <a:pt x="10107" y="13560"/>
                    <a:pt x="9929" y="13030"/>
                    <a:pt x="9753" y="12525"/>
                  </a:cubicBezTo>
                  <a:cubicBezTo>
                    <a:pt x="8410" y="8679"/>
                    <a:pt x="6818" y="6404"/>
                    <a:pt x="5021" y="5763"/>
                  </a:cubicBezTo>
                  <a:cubicBezTo>
                    <a:pt x="4794" y="5683"/>
                    <a:pt x="4565" y="5643"/>
                    <a:pt x="4335" y="5643"/>
                  </a:cubicBezTo>
                  <a:cubicBezTo>
                    <a:pt x="3626" y="5643"/>
                    <a:pt x="2909" y="6021"/>
                    <a:pt x="2227" y="6763"/>
                  </a:cubicBezTo>
                  <a:cubicBezTo>
                    <a:pt x="1329" y="7738"/>
                    <a:pt x="559" y="9266"/>
                    <a:pt x="0" y="11183"/>
                  </a:cubicBezTo>
                  <a:lnTo>
                    <a:pt x="35" y="11248"/>
                  </a:lnTo>
                  <a:cubicBezTo>
                    <a:pt x="1030" y="7837"/>
                    <a:pt x="2700" y="5755"/>
                    <a:pt x="4347" y="5755"/>
                  </a:cubicBezTo>
                  <a:cubicBezTo>
                    <a:pt x="4570" y="5755"/>
                    <a:pt x="4794" y="5794"/>
                    <a:pt x="5015" y="5872"/>
                  </a:cubicBezTo>
                  <a:cubicBezTo>
                    <a:pt x="6801" y="6508"/>
                    <a:pt x="8384" y="8771"/>
                    <a:pt x="9720" y="12597"/>
                  </a:cubicBezTo>
                  <a:cubicBezTo>
                    <a:pt x="9897" y="13100"/>
                    <a:pt x="10074" y="13631"/>
                    <a:pt x="10262" y="14192"/>
                  </a:cubicBezTo>
                  <a:cubicBezTo>
                    <a:pt x="11400" y="17587"/>
                    <a:pt x="12745" y="21600"/>
                    <a:pt x="14412" y="21600"/>
                  </a:cubicBezTo>
                  <a:cubicBezTo>
                    <a:pt x="14412" y="21600"/>
                    <a:pt x="14412" y="21600"/>
                    <a:pt x="14412" y="21600"/>
                  </a:cubicBezTo>
                  <a:cubicBezTo>
                    <a:pt x="14979" y="21599"/>
                    <a:pt x="15583" y="21134"/>
                    <a:pt x="16228" y="20023"/>
                  </a:cubicBezTo>
                  <a:cubicBezTo>
                    <a:pt x="17140" y="18452"/>
                    <a:pt x="17431" y="15829"/>
                    <a:pt x="17712" y="13291"/>
                  </a:cubicBezTo>
                  <a:cubicBezTo>
                    <a:pt x="18023" y="10489"/>
                    <a:pt x="18316" y="7843"/>
                    <a:pt x="19369" y="6453"/>
                  </a:cubicBezTo>
                  <a:cubicBezTo>
                    <a:pt x="19519" y="6254"/>
                    <a:pt x="19680" y="6093"/>
                    <a:pt x="19835" y="5938"/>
                  </a:cubicBezTo>
                  <a:cubicBezTo>
                    <a:pt x="19996" y="5776"/>
                    <a:pt x="20163" y="5609"/>
                    <a:pt x="20320" y="5400"/>
                  </a:cubicBezTo>
                  <a:cubicBezTo>
                    <a:pt x="21088" y="4369"/>
                    <a:pt x="21600" y="2199"/>
                    <a:pt x="21594" y="0"/>
                  </a:cubicBezTo>
                  <a:close/>
                </a:path>
              </a:pathLst>
            </a:custGeom>
            <a:solidFill>
              <a:srgbClr val="DB63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" name="نص العنوان"/>
          <p:cNvSpPr txBox="1"/>
          <p:nvPr>
            <p:ph type="title"/>
          </p:nvPr>
        </p:nvSpPr>
        <p:spPr>
          <a:xfrm>
            <a:off x="719999" y="539999"/>
            <a:ext cx="7704002" cy="5643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6" name="مستوى النص الأول…"/>
          <p:cNvSpPr txBox="1"/>
          <p:nvPr>
            <p:ph type="body" idx="1"/>
          </p:nvPr>
        </p:nvSpPr>
        <p:spPr>
          <a:xfrm>
            <a:off x="719999" y="1237083"/>
            <a:ext cx="7704002" cy="33663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272727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175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690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3262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17834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2406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26978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1550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●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36122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○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069442" marR="0" indent="-272142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DB634D"/>
        </a:buClr>
        <a:buSzPts val="1200"/>
        <a:buFont typeface="Helvetica"/>
        <a:buChar char="■"/>
        <a:tabLst/>
        <a:defRPr b="0" baseline="0" cap="none" i="0" spc="0" strike="noStrike" sz="1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Relationship Id="rId4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0.jpeg"/><Relationship Id="rId4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7.jpeg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4551;p37"/>
          <p:cNvSpPr txBox="1"/>
          <p:nvPr>
            <p:ph type="title"/>
          </p:nvPr>
        </p:nvSpPr>
        <p:spPr>
          <a:xfrm>
            <a:off x="5130027" y="3552966"/>
            <a:ext cx="3523501" cy="1323901"/>
          </a:xfrm>
          <a:prstGeom prst="rect">
            <a:avLst/>
          </a:prstGeom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 b="1" sz="3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الجبر:حل التناسب</a:t>
            </a:r>
          </a:p>
        </p:txBody>
      </p:sp>
      <p:grpSp>
        <p:nvGrpSpPr>
          <p:cNvPr id="294" name="مستطيل 1"/>
          <p:cNvGrpSpPr/>
          <p:nvPr/>
        </p:nvGrpSpPr>
        <p:grpSpPr>
          <a:xfrm>
            <a:off x="1003470" y="1202547"/>
            <a:ext cx="3363282" cy="2295238"/>
            <a:chOff x="0" y="0"/>
            <a:chExt cx="3363281" cy="2295236"/>
          </a:xfrm>
        </p:grpSpPr>
        <p:sp>
          <p:nvSpPr>
            <p:cNvPr id="292" name="مستطيل"/>
            <p:cNvSpPr/>
            <p:nvPr/>
          </p:nvSpPr>
          <p:spPr>
            <a:xfrm rot="21240000">
              <a:off x="94487" y="160495"/>
              <a:ext cx="3174307" cy="197424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27272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/>
              </a:pPr>
            </a:p>
          </p:txBody>
        </p:sp>
        <p:sp>
          <p:nvSpPr>
            <p:cNvPr id="293" name="اليوم :…"/>
            <p:cNvSpPr txBox="1"/>
            <p:nvPr/>
          </p:nvSpPr>
          <p:spPr>
            <a:xfrm rot="21240000">
              <a:off x="152907" y="493439"/>
              <a:ext cx="3057467" cy="1308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r" rtl="0">
                <a:defRPr b="1"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اليوم :</a:t>
              </a:r>
            </a:p>
            <a:p>
              <a:pPr algn="r" rtl="0">
                <a:defRPr b="1"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  <a:p>
              <a:pPr algn="r" rtl="0">
                <a:defRPr b="1" sz="2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التاريخ : </a:t>
              </a:r>
            </a:p>
          </p:txBody>
        </p:sp>
      </p:grpSp>
      <p:pic>
        <p:nvPicPr>
          <p:cNvPr id="295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7770" y="3665517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6467;p64"/>
          <p:cNvSpPr txBox="1"/>
          <p:nvPr>
            <p:ph type="title"/>
          </p:nvPr>
        </p:nvSpPr>
        <p:spPr>
          <a:xfrm>
            <a:off x="5798820" y="486660"/>
            <a:ext cx="210312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804672">
              <a:defRPr b="1" sz="24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تدرب ص 92</a:t>
            </a:r>
          </a:p>
        </p:txBody>
      </p:sp>
      <p:sp>
        <p:nvSpPr>
          <p:cNvPr id="356" name="Google Shape;4546;p36"/>
          <p:cNvSpPr/>
          <p:nvPr/>
        </p:nvSpPr>
        <p:spPr>
          <a:xfrm>
            <a:off x="4770120" y="1402078"/>
            <a:ext cx="3672841" cy="325476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7" name="Google Shape;4546;p36"/>
          <p:cNvSpPr/>
          <p:nvPr/>
        </p:nvSpPr>
        <p:spPr>
          <a:xfrm>
            <a:off x="701040" y="1402078"/>
            <a:ext cx="3672841" cy="325476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58" name="IMG_7323.jpeg" descr="IMG_73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902" y="443392"/>
            <a:ext cx="2841728" cy="57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G_7329.jpeg" descr="IMG_7329.jpeg"/>
          <p:cNvPicPr>
            <a:picLocks noChangeAspect="1"/>
          </p:cNvPicPr>
          <p:nvPr/>
        </p:nvPicPr>
        <p:blipFill>
          <a:blip r:embed="rId3">
            <a:extLst/>
          </a:blip>
          <a:srcRect l="79469" t="15965" r="0" b="24633"/>
          <a:stretch>
            <a:fillRect/>
          </a:stretch>
        </p:blipFill>
        <p:spPr>
          <a:xfrm>
            <a:off x="5667930" y="1069840"/>
            <a:ext cx="1877275" cy="701971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360" name="IMG_7329.jpeg" descr="IMG_7329.jpeg"/>
          <p:cNvPicPr>
            <a:picLocks noChangeAspect="1"/>
          </p:cNvPicPr>
          <p:nvPr/>
        </p:nvPicPr>
        <p:blipFill>
          <a:blip r:embed="rId3">
            <a:extLst/>
          </a:blip>
          <a:srcRect l="53765" t="15965" r="27236" b="24633"/>
          <a:stretch>
            <a:fillRect/>
          </a:stretch>
        </p:blipFill>
        <p:spPr>
          <a:xfrm>
            <a:off x="1668899" y="1069841"/>
            <a:ext cx="1737115" cy="701970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361" name="IMG_7109.png" descr="IMG_71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6467;p64"/>
          <p:cNvSpPr txBox="1"/>
          <p:nvPr>
            <p:ph type="title"/>
          </p:nvPr>
        </p:nvSpPr>
        <p:spPr>
          <a:xfrm>
            <a:off x="5798820" y="486660"/>
            <a:ext cx="210312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804672">
              <a:defRPr b="1" sz="24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تدرب ص 92</a:t>
            </a:r>
          </a:p>
        </p:txBody>
      </p:sp>
      <p:sp>
        <p:nvSpPr>
          <p:cNvPr id="364" name="Google Shape;4546;p36"/>
          <p:cNvSpPr/>
          <p:nvPr/>
        </p:nvSpPr>
        <p:spPr>
          <a:xfrm>
            <a:off x="4770120" y="1402078"/>
            <a:ext cx="3672841" cy="325476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5" name="Google Shape;4546;p36"/>
          <p:cNvSpPr/>
          <p:nvPr/>
        </p:nvSpPr>
        <p:spPr>
          <a:xfrm>
            <a:off x="701040" y="1402078"/>
            <a:ext cx="3672841" cy="325476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66" name="IMG_7323.jpeg" descr="IMG_73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902" y="443392"/>
            <a:ext cx="2841728" cy="575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G_7329.jpeg" descr="IMG_7329.jpeg"/>
          <p:cNvPicPr>
            <a:picLocks noChangeAspect="1"/>
          </p:cNvPicPr>
          <p:nvPr/>
        </p:nvPicPr>
        <p:blipFill>
          <a:blip r:embed="rId3">
            <a:extLst/>
          </a:blip>
          <a:srcRect l="27236" t="15965" r="52233" b="24633"/>
          <a:stretch>
            <a:fillRect/>
          </a:stretch>
        </p:blipFill>
        <p:spPr>
          <a:xfrm>
            <a:off x="5667930" y="1112966"/>
            <a:ext cx="1877274" cy="701971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368" name="IMG_7329.jpeg" descr="IMG_7329.jpeg"/>
          <p:cNvPicPr>
            <a:picLocks noChangeAspect="1"/>
          </p:cNvPicPr>
          <p:nvPr/>
        </p:nvPicPr>
        <p:blipFill>
          <a:blip r:embed="rId3">
            <a:extLst/>
          </a:blip>
          <a:srcRect l="1709" t="15965" r="78467" b="24633"/>
          <a:stretch>
            <a:fillRect/>
          </a:stretch>
        </p:blipFill>
        <p:spPr>
          <a:xfrm>
            <a:off x="1631196" y="1112966"/>
            <a:ext cx="1812584" cy="701971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369" name="IMG_7109.png" descr="IMG_71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4546;p36"/>
          <p:cNvSpPr/>
          <p:nvPr/>
        </p:nvSpPr>
        <p:spPr>
          <a:xfrm>
            <a:off x="944880" y="2019300"/>
            <a:ext cx="6957060" cy="2796540"/>
          </a:xfrm>
          <a:prstGeom prst="rect">
            <a:avLst/>
          </a:prstGeom>
          <a:solidFill>
            <a:srgbClr val="D0DCE9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72" name="IMG_7330.jpeg" descr="IMG_73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9902" y="1003116"/>
            <a:ext cx="5269858" cy="988429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sp>
        <p:nvSpPr>
          <p:cNvPr id="373" name="Google Shape;6467;p64"/>
          <p:cNvSpPr txBox="1"/>
          <p:nvPr>
            <p:ph type="title"/>
          </p:nvPr>
        </p:nvSpPr>
        <p:spPr>
          <a:xfrm>
            <a:off x="3832859" y="486660"/>
            <a:ext cx="406908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804672">
              <a:defRPr b="1" sz="24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مسائل مهارات التفكير العليا ص 93</a:t>
            </a:r>
          </a:p>
        </p:txBody>
      </p:sp>
      <p:pic>
        <p:nvPicPr>
          <p:cNvPr id="374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6467;p64"/>
          <p:cNvSpPr txBox="1"/>
          <p:nvPr>
            <p:ph type="title"/>
          </p:nvPr>
        </p:nvSpPr>
        <p:spPr>
          <a:xfrm>
            <a:off x="3832859" y="486660"/>
            <a:ext cx="406908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804672">
              <a:defRPr b="1" sz="24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مسائل مهارات التفكير العليا ص 93</a:t>
            </a:r>
          </a:p>
        </p:txBody>
      </p:sp>
      <p:pic>
        <p:nvPicPr>
          <p:cNvPr id="377" name="IMG_7331.jpeg" descr="IMG_733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9730" y="1031937"/>
            <a:ext cx="6564540" cy="3951682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378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بطاقة المشاعر"/>
          <p:cNvSpPr/>
          <p:nvPr/>
        </p:nvSpPr>
        <p:spPr>
          <a:xfrm>
            <a:off x="2878272" y="303907"/>
            <a:ext cx="3387456" cy="70286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3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4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بطاقة المشاعر</a:t>
            </a:r>
          </a:p>
        </p:txBody>
      </p:sp>
      <p:pic>
        <p:nvPicPr>
          <p:cNvPr id="381" name="IMG_7107.png" descr="IMG_71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689" y="495948"/>
            <a:ext cx="7493770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4551;p37"/>
          <p:cNvSpPr txBox="1"/>
          <p:nvPr>
            <p:ph type="title"/>
          </p:nvPr>
        </p:nvSpPr>
        <p:spPr>
          <a:xfrm>
            <a:off x="4686300" y="1419367"/>
            <a:ext cx="2075010" cy="1323901"/>
          </a:xfrm>
          <a:prstGeom prst="rect">
            <a:avLst/>
          </a:prstGeom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 b="1" sz="4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sp>
        <p:nvSpPr>
          <p:cNvPr id="384" name="مستطيل 1"/>
          <p:cNvSpPr/>
          <p:nvPr/>
        </p:nvSpPr>
        <p:spPr>
          <a:xfrm rot="21240000">
            <a:off x="1097957" y="1363042"/>
            <a:ext cx="3174308" cy="1974247"/>
          </a:xfrm>
          <a:prstGeom prst="rect">
            <a:avLst/>
          </a:prstGeom>
          <a:solidFill>
            <a:srgbClr val="FFFFFF"/>
          </a:solidFill>
          <a:ln w="25400">
            <a:solidFill>
              <a:srgbClr val="272727"/>
            </a:solidFill>
          </a:ln>
        </p:spPr>
        <p:txBody>
          <a:bodyPr lIns="45719" rIns="45719" anchor="ctr"/>
          <a:lstStyle/>
          <a:p>
            <a:pPr algn="r" rtl="0">
              <a:defRPr b="1" sz="28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85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اللهم علمنا ما ينفعنا وانفعنا بما علمتنا وزدنا علما"/>
          <p:cNvSpPr txBox="1"/>
          <p:nvPr>
            <p:ph type="title"/>
          </p:nvPr>
        </p:nvSpPr>
        <p:spPr>
          <a:xfrm>
            <a:off x="2253898" y="294468"/>
            <a:ext cx="4636204" cy="472211"/>
          </a:xfrm>
          <a:prstGeom prst="rect">
            <a:avLst/>
          </a:prstGeom>
          <a:solidFill>
            <a:schemeClr val="accent1"/>
          </a:solidFill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23" tIns="91423" rIns="91423" bIns="91423" anchor="t"/>
          <a:lstStyle>
            <a:lvl1pPr defTabSz="640079" rtl="0">
              <a:defRPr b="1" sz="2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اللهم علمنا ما ينفعنا وانفعنا بما علمتنا وزدنا علما </a:t>
            </a:r>
          </a:p>
        </p:txBody>
      </p:sp>
      <p:pic>
        <p:nvPicPr>
          <p:cNvPr id="298" name="IMG_7143.png" descr="IMG_7143.png"/>
          <p:cNvPicPr>
            <a:picLocks noChangeAspect="1"/>
          </p:cNvPicPr>
          <p:nvPr/>
        </p:nvPicPr>
        <p:blipFill>
          <a:blip r:embed="rId2">
            <a:extLst/>
          </a:blip>
          <a:srcRect l="0" t="0" r="14039" b="0"/>
          <a:stretch>
            <a:fillRect/>
          </a:stretch>
        </p:blipFill>
        <p:spPr>
          <a:xfrm>
            <a:off x="6791977" y="1104006"/>
            <a:ext cx="1419232" cy="1734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7144.png" descr="IMG_7144.png"/>
          <p:cNvPicPr>
            <a:picLocks noChangeAspect="1"/>
          </p:cNvPicPr>
          <p:nvPr/>
        </p:nvPicPr>
        <p:blipFill>
          <a:blip r:embed="rId3">
            <a:extLst/>
          </a:blip>
          <a:srcRect l="0" t="0" r="8248" b="0"/>
          <a:stretch>
            <a:fillRect/>
          </a:stretch>
        </p:blipFill>
        <p:spPr>
          <a:xfrm>
            <a:off x="4878151" y="1073447"/>
            <a:ext cx="1678890" cy="1795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7145.png" descr="IMG_71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61475" y="1127283"/>
            <a:ext cx="1881631" cy="16877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7152.png" descr="IMG_715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6354" y="1171729"/>
            <a:ext cx="1829758" cy="159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7153.png" descr="IMG_715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20279" y="2859473"/>
            <a:ext cx="1703442" cy="1615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G_7109.png" descr="IMG_710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01149" y="3794849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6467;p64"/>
          <p:cNvSpPr txBox="1"/>
          <p:nvPr>
            <p:ph type="title"/>
          </p:nvPr>
        </p:nvSpPr>
        <p:spPr>
          <a:xfrm>
            <a:off x="5798820" y="486660"/>
            <a:ext cx="210312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804672">
              <a:defRPr b="1" sz="24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أستعد</a:t>
            </a:r>
          </a:p>
        </p:txBody>
      </p:sp>
      <p:sp>
        <p:nvSpPr>
          <p:cNvPr id="306" name="Google Shape;4546;p36"/>
          <p:cNvSpPr/>
          <p:nvPr/>
        </p:nvSpPr>
        <p:spPr>
          <a:xfrm>
            <a:off x="804720" y="327133"/>
            <a:ext cx="3895117" cy="448923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07" name="IMG_7321.jpeg" descr="IMG_73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1418" y="1498627"/>
            <a:ext cx="2364351" cy="237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7320.jpeg" descr="IMG_732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8804" y="1914628"/>
            <a:ext cx="1633646" cy="1546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G_7109.png" descr="IMG_71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7863" y="391344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مستطيل 5"/>
          <p:cNvGrpSpPr/>
          <p:nvPr/>
        </p:nvGrpSpPr>
        <p:grpSpPr>
          <a:xfrm>
            <a:off x="5631188" y="746759"/>
            <a:ext cx="1805932" cy="476251"/>
            <a:chOff x="0" y="0"/>
            <a:chExt cx="1805931" cy="476250"/>
          </a:xfrm>
        </p:grpSpPr>
        <p:sp>
          <p:nvSpPr>
            <p:cNvPr id="311" name="مستطيل"/>
            <p:cNvSpPr/>
            <p:nvPr/>
          </p:nvSpPr>
          <p:spPr>
            <a:xfrm>
              <a:off x="-1" y="0"/>
              <a:ext cx="1805933" cy="4762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hueOff val="-87439"/>
                    <a:lumOff val="7629"/>
                  </a:schemeClr>
                </a:gs>
                <a:gs pos="35000">
                  <a:srgbClr val="FFEEE8"/>
                </a:gs>
                <a:gs pos="100000">
                  <a:schemeClr val="accent1">
                    <a:hueOff val="-129590"/>
                    <a:lumOff val="12137"/>
                  </a:schemeClr>
                </a:gs>
              </a:gsLst>
              <a:lin ang="16200000" scaled="0"/>
            </a:gradFill>
            <a:ln w="9525" cap="flat">
              <a:solidFill>
                <a:srgbClr val="FBC8B2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312" name="تحقق أ ص 90"/>
            <p:cNvSpPr txBox="1"/>
            <p:nvPr/>
          </p:nvSpPr>
          <p:spPr>
            <a:xfrm>
              <a:off x="50482" y="68034"/>
              <a:ext cx="1704967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أ ص 90</a:t>
              </a:r>
            </a:p>
          </p:txBody>
        </p:sp>
      </p:grpSp>
      <p:sp>
        <p:nvSpPr>
          <p:cNvPr id="314" name="رابط مستقيم 7"/>
          <p:cNvSpPr/>
          <p:nvPr/>
        </p:nvSpPr>
        <p:spPr>
          <a:xfrm flipH="1">
            <a:off x="4571999" y="1524000"/>
            <a:ext cx="1" cy="3261360"/>
          </a:xfrm>
          <a:prstGeom prst="line">
            <a:avLst/>
          </a:prstGeom>
          <a:ln w="25400">
            <a:solidFill>
              <a:srgbClr val="27272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17" name="مستطيل 10"/>
          <p:cNvGrpSpPr/>
          <p:nvPr/>
        </p:nvGrpSpPr>
        <p:grpSpPr>
          <a:xfrm>
            <a:off x="1706879" y="762000"/>
            <a:ext cx="1805939" cy="476250"/>
            <a:chOff x="0" y="0"/>
            <a:chExt cx="1805938" cy="476250"/>
          </a:xfrm>
        </p:grpSpPr>
        <p:sp>
          <p:nvSpPr>
            <p:cNvPr id="315" name="مستطيل"/>
            <p:cNvSpPr/>
            <p:nvPr/>
          </p:nvSpPr>
          <p:spPr>
            <a:xfrm>
              <a:off x="-1" y="0"/>
              <a:ext cx="1805940" cy="476250"/>
            </a:xfrm>
            <a:prstGeom prst="rect">
              <a:avLst/>
            </a:prstGeom>
            <a:solidFill>
              <a:srgbClr val="D0DCE9"/>
            </a:solidFill>
            <a:ln w="9525" cap="flat">
              <a:solidFill>
                <a:srgbClr val="FBC8B2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316" name="تحقق ب ص 90"/>
            <p:cNvSpPr txBox="1"/>
            <p:nvPr/>
          </p:nvSpPr>
          <p:spPr>
            <a:xfrm>
              <a:off x="50482" y="68034"/>
              <a:ext cx="1704974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تحقق ب ص 90</a:t>
              </a:r>
            </a:p>
          </p:txBody>
        </p:sp>
      </p:grpSp>
      <p:pic>
        <p:nvPicPr>
          <p:cNvPr id="318" name="IMG_7323.jpeg" descr="IMG_73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8849" y="72168"/>
            <a:ext cx="2841728" cy="57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G_7324.jpeg" descr="IMG_7324.jpeg"/>
          <p:cNvPicPr>
            <a:picLocks noChangeAspect="1"/>
          </p:cNvPicPr>
          <p:nvPr/>
        </p:nvPicPr>
        <p:blipFill>
          <a:blip r:embed="rId3">
            <a:extLst/>
          </a:blip>
          <a:srcRect l="81172" t="0" r="0" b="0"/>
          <a:stretch>
            <a:fillRect/>
          </a:stretch>
        </p:blipFill>
        <p:spPr>
          <a:xfrm>
            <a:off x="5443541" y="1440806"/>
            <a:ext cx="2181268" cy="898748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320" name="IMG_7324.jpeg" descr="IMG_7324.jpeg"/>
          <p:cNvPicPr>
            <a:picLocks noChangeAspect="1"/>
          </p:cNvPicPr>
          <p:nvPr/>
        </p:nvPicPr>
        <p:blipFill>
          <a:blip r:embed="rId3">
            <a:extLst/>
          </a:blip>
          <a:srcRect l="48228" t="0" r="31175" b="0"/>
          <a:stretch>
            <a:fillRect/>
          </a:stretch>
        </p:blipFill>
        <p:spPr>
          <a:xfrm>
            <a:off x="1416842" y="1440806"/>
            <a:ext cx="2386116" cy="898748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321" name="IMG_7109.png" descr="IMG_71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05200" y="3730160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6467;p64"/>
          <p:cNvSpPr txBox="1"/>
          <p:nvPr>
            <p:ph type="title"/>
          </p:nvPr>
        </p:nvSpPr>
        <p:spPr>
          <a:xfrm>
            <a:off x="5798820" y="486660"/>
            <a:ext cx="210312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603504">
              <a:defRPr b="1" sz="184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 من فهمك ص 90</a:t>
            </a:r>
          </a:p>
        </p:txBody>
      </p:sp>
      <p:sp>
        <p:nvSpPr>
          <p:cNvPr id="324" name="Google Shape;4546;p36"/>
          <p:cNvSpPr/>
          <p:nvPr/>
        </p:nvSpPr>
        <p:spPr>
          <a:xfrm>
            <a:off x="944880" y="2019300"/>
            <a:ext cx="6957060" cy="27965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25" name="IMG_7325.jpeg" descr="IMG_7325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9101"/>
          <a:stretch>
            <a:fillRect/>
          </a:stretch>
        </p:blipFill>
        <p:spPr>
          <a:xfrm>
            <a:off x="662338" y="1040527"/>
            <a:ext cx="7282500" cy="913665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326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6467;p64"/>
          <p:cNvSpPr txBox="1"/>
          <p:nvPr>
            <p:ph type="title"/>
          </p:nvPr>
        </p:nvSpPr>
        <p:spPr>
          <a:xfrm>
            <a:off x="5798820" y="486660"/>
            <a:ext cx="210312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603504">
              <a:defRPr b="1" sz="184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تحقق من فهمك ص 90</a:t>
            </a:r>
          </a:p>
        </p:txBody>
      </p:sp>
      <p:sp>
        <p:nvSpPr>
          <p:cNvPr id="329" name="Google Shape;4546;p36"/>
          <p:cNvSpPr/>
          <p:nvPr/>
        </p:nvSpPr>
        <p:spPr>
          <a:xfrm>
            <a:off x="944880" y="2019300"/>
            <a:ext cx="6957060" cy="27965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30" name="IMG_7325.jpeg" descr="IMG_7325.jpeg"/>
          <p:cNvPicPr>
            <a:picLocks noChangeAspect="1"/>
          </p:cNvPicPr>
          <p:nvPr/>
        </p:nvPicPr>
        <p:blipFill>
          <a:blip r:embed="rId2">
            <a:extLst/>
          </a:blip>
          <a:srcRect l="0" t="50151" r="0" b="0"/>
          <a:stretch>
            <a:fillRect/>
          </a:stretch>
        </p:blipFill>
        <p:spPr>
          <a:xfrm>
            <a:off x="662338" y="1049853"/>
            <a:ext cx="7282500" cy="894832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331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مستطيل 5"/>
          <p:cNvGrpSpPr/>
          <p:nvPr/>
        </p:nvGrpSpPr>
        <p:grpSpPr>
          <a:xfrm>
            <a:off x="5631188" y="746759"/>
            <a:ext cx="1805932" cy="476251"/>
            <a:chOff x="0" y="0"/>
            <a:chExt cx="1805931" cy="476250"/>
          </a:xfrm>
        </p:grpSpPr>
        <p:sp>
          <p:nvSpPr>
            <p:cNvPr id="333" name="مستطيل"/>
            <p:cNvSpPr/>
            <p:nvPr/>
          </p:nvSpPr>
          <p:spPr>
            <a:xfrm>
              <a:off x="-1" y="0"/>
              <a:ext cx="1805933" cy="47625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hueOff val="-87439"/>
                    <a:lumOff val="7629"/>
                  </a:schemeClr>
                </a:gs>
                <a:gs pos="35000">
                  <a:srgbClr val="FFEEE8"/>
                </a:gs>
                <a:gs pos="100000">
                  <a:schemeClr val="accent1">
                    <a:hueOff val="-129590"/>
                    <a:lumOff val="12137"/>
                  </a:schemeClr>
                </a:gs>
              </a:gsLst>
              <a:lin ang="16200000" scaled="0"/>
            </a:gradFill>
            <a:ln w="9525" cap="flat">
              <a:solidFill>
                <a:srgbClr val="FBC8B2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334" name="تأكد ص 91"/>
            <p:cNvSpPr txBox="1"/>
            <p:nvPr/>
          </p:nvSpPr>
          <p:spPr>
            <a:xfrm>
              <a:off x="50482" y="68034"/>
              <a:ext cx="1704967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تأكد ص 91</a:t>
              </a:r>
            </a:p>
          </p:txBody>
        </p:sp>
      </p:grpSp>
      <p:sp>
        <p:nvSpPr>
          <p:cNvPr id="336" name="رابط مستقيم 7"/>
          <p:cNvSpPr/>
          <p:nvPr/>
        </p:nvSpPr>
        <p:spPr>
          <a:xfrm flipH="1">
            <a:off x="4571999" y="1524000"/>
            <a:ext cx="1" cy="3261360"/>
          </a:xfrm>
          <a:prstGeom prst="line">
            <a:avLst/>
          </a:prstGeom>
          <a:ln w="25400">
            <a:solidFill>
              <a:srgbClr val="27272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39" name="مستطيل 10"/>
          <p:cNvGrpSpPr/>
          <p:nvPr/>
        </p:nvGrpSpPr>
        <p:grpSpPr>
          <a:xfrm>
            <a:off x="1706879" y="762000"/>
            <a:ext cx="1805939" cy="476250"/>
            <a:chOff x="0" y="0"/>
            <a:chExt cx="1805938" cy="476250"/>
          </a:xfrm>
        </p:grpSpPr>
        <p:sp>
          <p:nvSpPr>
            <p:cNvPr id="337" name="مستطيل"/>
            <p:cNvSpPr/>
            <p:nvPr/>
          </p:nvSpPr>
          <p:spPr>
            <a:xfrm>
              <a:off x="-1" y="0"/>
              <a:ext cx="1805940" cy="476250"/>
            </a:xfrm>
            <a:prstGeom prst="rect">
              <a:avLst/>
            </a:prstGeom>
            <a:solidFill>
              <a:srgbClr val="D0DCE9"/>
            </a:solidFill>
            <a:ln w="9525" cap="flat">
              <a:solidFill>
                <a:srgbClr val="FBC8B2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338" name="تأكد ص 91"/>
            <p:cNvSpPr txBox="1"/>
            <p:nvPr/>
          </p:nvSpPr>
          <p:spPr>
            <a:xfrm>
              <a:off x="50482" y="68034"/>
              <a:ext cx="1704974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تأكد ص 91</a:t>
              </a:r>
            </a:p>
          </p:txBody>
        </p:sp>
      </p:grpSp>
      <p:pic>
        <p:nvPicPr>
          <p:cNvPr id="340" name="IMG_7323.jpeg" descr="IMG_732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8849" y="72168"/>
            <a:ext cx="2841728" cy="575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G_7326.jpeg" descr="IMG_7326.jpeg"/>
          <p:cNvPicPr>
            <a:picLocks noChangeAspect="1"/>
          </p:cNvPicPr>
          <p:nvPr/>
        </p:nvPicPr>
        <p:blipFill>
          <a:blip r:embed="rId3">
            <a:extLst/>
          </a:blip>
          <a:srcRect l="78408" t="47776" r="1768" b="7568"/>
          <a:stretch>
            <a:fillRect/>
          </a:stretch>
        </p:blipFill>
        <p:spPr>
          <a:xfrm>
            <a:off x="5397504" y="1444927"/>
            <a:ext cx="2273358" cy="954254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342" name="IMG_7326.jpeg" descr="IMG_7326.jpeg"/>
          <p:cNvPicPr>
            <a:picLocks noChangeAspect="1"/>
          </p:cNvPicPr>
          <p:nvPr/>
        </p:nvPicPr>
        <p:blipFill>
          <a:blip r:embed="rId3">
            <a:extLst/>
          </a:blip>
          <a:srcRect l="43531" t="47776" r="38197" b="7568"/>
          <a:stretch>
            <a:fillRect/>
          </a:stretch>
        </p:blipFill>
        <p:spPr>
          <a:xfrm>
            <a:off x="1562098" y="1444927"/>
            <a:ext cx="2095464" cy="954254"/>
          </a:xfrm>
          <a:prstGeom prst="rect">
            <a:avLst/>
          </a:prstGeom>
          <a:ln w="12700">
            <a:solidFill>
              <a:schemeClr val="accent3"/>
            </a:solidFill>
            <a:miter lim="400000"/>
          </a:ln>
        </p:spPr>
      </p:pic>
      <p:pic>
        <p:nvPicPr>
          <p:cNvPr id="343" name="IMG_7109.png" descr="IMG_71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6467;p64"/>
          <p:cNvSpPr txBox="1"/>
          <p:nvPr>
            <p:ph type="title"/>
          </p:nvPr>
        </p:nvSpPr>
        <p:spPr>
          <a:xfrm>
            <a:off x="5798820" y="486660"/>
            <a:ext cx="210312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804672">
              <a:defRPr b="1" sz="24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تأكد ص 91</a:t>
            </a:r>
          </a:p>
        </p:txBody>
      </p:sp>
      <p:sp>
        <p:nvSpPr>
          <p:cNvPr id="346" name="Google Shape;4546;p36"/>
          <p:cNvSpPr/>
          <p:nvPr/>
        </p:nvSpPr>
        <p:spPr>
          <a:xfrm>
            <a:off x="944880" y="2019300"/>
            <a:ext cx="6957060" cy="27965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47" name="IMG_7327.jpeg" descr="IMG_732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71" y="1034913"/>
            <a:ext cx="7621516" cy="924834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348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6467;p64"/>
          <p:cNvSpPr txBox="1"/>
          <p:nvPr>
            <p:ph type="title"/>
          </p:nvPr>
        </p:nvSpPr>
        <p:spPr>
          <a:xfrm>
            <a:off x="5798820" y="486660"/>
            <a:ext cx="2103121" cy="488701"/>
          </a:xfrm>
          <a:prstGeom prst="rect">
            <a:avLst/>
          </a:prstGeom>
          <a:solidFill>
            <a:srgbClr val="D0DCE9"/>
          </a:solidFill>
        </p:spPr>
        <p:txBody>
          <a:bodyPr/>
          <a:lstStyle>
            <a:lvl1pPr defTabSz="804672">
              <a:defRPr b="1" sz="246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تأكد ص 91</a:t>
            </a:r>
          </a:p>
        </p:txBody>
      </p:sp>
      <p:sp>
        <p:nvSpPr>
          <p:cNvPr id="351" name="Google Shape;4546;p36"/>
          <p:cNvSpPr/>
          <p:nvPr/>
        </p:nvSpPr>
        <p:spPr>
          <a:xfrm>
            <a:off x="944880" y="2019300"/>
            <a:ext cx="6957060" cy="279654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 rtl="0">
              <a:defRPr sz="2800">
                <a:solidFill>
                  <a:srgbClr val="F38065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352" name="IMG_7328.jpeg" descr="IMG_732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962" y="1112413"/>
            <a:ext cx="7305409" cy="769835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</p:spPr>
      </p:pic>
      <p:pic>
        <p:nvPicPr>
          <p:cNvPr id="353" name="IMG_7109.png" descr="IMG_71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597" y="4269235"/>
            <a:ext cx="1600882" cy="1098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January Daily Slides by Slidesgo">
  <a:themeElements>
    <a:clrScheme name="January Daily Slides by Slidesgo">
      <a:dk1>
        <a:srgbClr val="272727"/>
      </a:dk1>
      <a:lt1>
        <a:srgbClr val="FFFFFF"/>
      </a:lt1>
      <a:dk2>
        <a:srgbClr val="A7A7A7"/>
      </a:dk2>
      <a:lt2>
        <a:srgbClr val="535353"/>
      </a:lt2>
      <a:accent1>
        <a:srgbClr val="FFCDB8"/>
      </a:accent1>
      <a:accent2>
        <a:srgbClr val="FFE5DB"/>
      </a:accent2>
      <a:accent3>
        <a:srgbClr val="E6EDF3"/>
      </a:accent3>
      <a:accent4>
        <a:srgbClr val="B1C5DA"/>
      </a:accent4>
      <a:accent5>
        <a:srgbClr val="96ABC0"/>
      </a:accent5>
      <a:accent6>
        <a:srgbClr val="687D94"/>
      </a:accent6>
      <a:hlink>
        <a:srgbClr val="0000FF"/>
      </a:hlink>
      <a:folHlink>
        <a:srgbClr val="FF00FF"/>
      </a:folHlink>
    </a:clrScheme>
    <a:fontScheme name="January Daily Slide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January Daily Slide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7272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7272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January Daily Slides by Slidesgo">
  <a:themeElements>
    <a:clrScheme name="January Daily Slide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B8"/>
      </a:accent1>
      <a:accent2>
        <a:srgbClr val="FFE5DB"/>
      </a:accent2>
      <a:accent3>
        <a:srgbClr val="E6EDF3"/>
      </a:accent3>
      <a:accent4>
        <a:srgbClr val="B1C5DA"/>
      </a:accent4>
      <a:accent5>
        <a:srgbClr val="96ABC0"/>
      </a:accent5>
      <a:accent6>
        <a:srgbClr val="687D94"/>
      </a:accent6>
      <a:hlink>
        <a:srgbClr val="0000FF"/>
      </a:hlink>
      <a:folHlink>
        <a:srgbClr val="FF00FF"/>
      </a:folHlink>
    </a:clrScheme>
    <a:fontScheme name="January Daily Slide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January Daily Slide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7272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7272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