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36-41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345" y="3312752"/>
            <a:ext cx="9339309" cy="346091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014" y="3136217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وبرزت الجحيم لمن يرى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وجيء بجهنم وأظهرت عيانًا لمن يبصرها.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فأمَّا من طغى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أي تجاوز الحد في الضلال.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8371643" y="4843436"/>
            <a:ext cx="1753523" cy="540327"/>
          </a:xfrm>
          <a:custGeom>
            <a:avLst/>
            <a:gdLst>
              <a:gd name="connsiteX0" fmla="*/ 0 w 1753523"/>
              <a:gd name="connsiteY0" fmla="*/ 90056 h 540327"/>
              <a:gd name="connsiteX1" fmla="*/ 90056 w 1753523"/>
              <a:gd name="connsiteY1" fmla="*/ 0 h 540327"/>
              <a:gd name="connsiteX2" fmla="*/ 567324 w 1753523"/>
              <a:gd name="connsiteY2" fmla="*/ 0 h 540327"/>
              <a:gd name="connsiteX3" fmla="*/ 1060326 w 1753523"/>
              <a:gd name="connsiteY3" fmla="*/ 0 h 540327"/>
              <a:gd name="connsiteX4" fmla="*/ 1663467 w 1753523"/>
              <a:gd name="connsiteY4" fmla="*/ 0 h 540327"/>
              <a:gd name="connsiteX5" fmla="*/ 1753523 w 1753523"/>
              <a:gd name="connsiteY5" fmla="*/ 90056 h 540327"/>
              <a:gd name="connsiteX6" fmla="*/ 1753523 w 1753523"/>
              <a:gd name="connsiteY6" fmla="*/ 450271 h 540327"/>
              <a:gd name="connsiteX7" fmla="*/ 1663467 w 1753523"/>
              <a:gd name="connsiteY7" fmla="*/ 540327 h 540327"/>
              <a:gd name="connsiteX8" fmla="*/ 1123263 w 1753523"/>
              <a:gd name="connsiteY8" fmla="*/ 540327 h 540327"/>
              <a:gd name="connsiteX9" fmla="*/ 614526 w 1753523"/>
              <a:gd name="connsiteY9" fmla="*/ 540327 h 540327"/>
              <a:gd name="connsiteX10" fmla="*/ 90056 w 1753523"/>
              <a:gd name="connsiteY10" fmla="*/ 540327 h 540327"/>
              <a:gd name="connsiteX11" fmla="*/ 0 w 1753523"/>
              <a:gd name="connsiteY11" fmla="*/ 450271 h 540327"/>
              <a:gd name="connsiteX12" fmla="*/ 0 w 1753523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3523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66695" y="15180"/>
                  <a:pt x="409558" y="-18268"/>
                  <a:pt x="567324" y="0"/>
                </a:cubicBezTo>
                <a:cubicBezTo>
                  <a:pt x="725090" y="18268"/>
                  <a:pt x="831709" y="19826"/>
                  <a:pt x="1060326" y="0"/>
                </a:cubicBezTo>
                <a:cubicBezTo>
                  <a:pt x="1288943" y="-19826"/>
                  <a:pt x="1455921" y="27082"/>
                  <a:pt x="1663467" y="0"/>
                </a:cubicBezTo>
                <a:cubicBezTo>
                  <a:pt x="1707121" y="-3038"/>
                  <a:pt x="1751100" y="38292"/>
                  <a:pt x="1753523" y="90056"/>
                </a:cubicBezTo>
                <a:cubicBezTo>
                  <a:pt x="1762835" y="209432"/>
                  <a:pt x="1758227" y="322136"/>
                  <a:pt x="1753523" y="450271"/>
                </a:cubicBezTo>
                <a:cubicBezTo>
                  <a:pt x="1756061" y="491509"/>
                  <a:pt x="1714834" y="531652"/>
                  <a:pt x="1663467" y="540327"/>
                </a:cubicBezTo>
                <a:cubicBezTo>
                  <a:pt x="1539907" y="519587"/>
                  <a:pt x="1388345" y="520125"/>
                  <a:pt x="1123263" y="540327"/>
                </a:cubicBezTo>
                <a:cubicBezTo>
                  <a:pt x="858181" y="560529"/>
                  <a:pt x="805329" y="539078"/>
                  <a:pt x="614526" y="540327"/>
                </a:cubicBezTo>
                <a:cubicBezTo>
                  <a:pt x="423723" y="541576"/>
                  <a:pt x="270964" y="527213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753523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35058" y="-19639"/>
                  <a:pt x="487529" y="-5862"/>
                  <a:pt x="645995" y="0"/>
                </a:cubicBezTo>
                <a:cubicBezTo>
                  <a:pt x="804461" y="5862"/>
                  <a:pt x="913528" y="-6143"/>
                  <a:pt x="1154731" y="0"/>
                </a:cubicBezTo>
                <a:cubicBezTo>
                  <a:pt x="1395934" y="6143"/>
                  <a:pt x="1461129" y="-9871"/>
                  <a:pt x="1663467" y="0"/>
                </a:cubicBezTo>
                <a:cubicBezTo>
                  <a:pt x="1703523" y="303"/>
                  <a:pt x="1757491" y="42213"/>
                  <a:pt x="1753523" y="90056"/>
                </a:cubicBezTo>
                <a:cubicBezTo>
                  <a:pt x="1748615" y="225903"/>
                  <a:pt x="1754631" y="366687"/>
                  <a:pt x="1753523" y="450271"/>
                </a:cubicBezTo>
                <a:cubicBezTo>
                  <a:pt x="1755328" y="500390"/>
                  <a:pt x="1714392" y="545288"/>
                  <a:pt x="1663467" y="540327"/>
                </a:cubicBezTo>
                <a:cubicBezTo>
                  <a:pt x="1414702" y="525332"/>
                  <a:pt x="1378773" y="548696"/>
                  <a:pt x="1123263" y="540327"/>
                </a:cubicBezTo>
                <a:cubicBezTo>
                  <a:pt x="867753" y="531958"/>
                  <a:pt x="765292" y="556844"/>
                  <a:pt x="614526" y="540327"/>
                </a:cubicBezTo>
                <a:cubicBezTo>
                  <a:pt x="463760" y="523810"/>
                  <a:pt x="251159" y="521972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وآثر الحياة الدنيا 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8371643" y="5456500"/>
            <a:ext cx="1753523" cy="1018308"/>
          </a:xfrm>
          <a:custGeom>
            <a:avLst/>
            <a:gdLst>
              <a:gd name="connsiteX0" fmla="*/ 0 w 1753523"/>
              <a:gd name="connsiteY0" fmla="*/ 169721 h 1018308"/>
              <a:gd name="connsiteX1" fmla="*/ 169721 w 1753523"/>
              <a:gd name="connsiteY1" fmla="*/ 0 h 1018308"/>
              <a:gd name="connsiteX2" fmla="*/ 598659 w 1753523"/>
              <a:gd name="connsiteY2" fmla="*/ 0 h 1018308"/>
              <a:gd name="connsiteX3" fmla="*/ 1041738 w 1753523"/>
              <a:gd name="connsiteY3" fmla="*/ 0 h 1018308"/>
              <a:gd name="connsiteX4" fmla="*/ 1583802 w 1753523"/>
              <a:gd name="connsiteY4" fmla="*/ 0 h 1018308"/>
              <a:gd name="connsiteX5" fmla="*/ 1753523 w 1753523"/>
              <a:gd name="connsiteY5" fmla="*/ 169721 h 1018308"/>
              <a:gd name="connsiteX6" fmla="*/ 1753523 w 1753523"/>
              <a:gd name="connsiteY6" fmla="*/ 848587 h 1018308"/>
              <a:gd name="connsiteX7" fmla="*/ 1583802 w 1753523"/>
              <a:gd name="connsiteY7" fmla="*/ 1018308 h 1018308"/>
              <a:gd name="connsiteX8" fmla="*/ 1098301 w 1753523"/>
              <a:gd name="connsiteY8" fmla="*/ 1018308 h 1018308"/>
              <a:gd name="connsiteX9" fmla="*/ 641081 w 1753523"/>
              <a:gd name="connsiteY9" fmla="*/ 1018308 h 1018308"/>
              <a:gd name="connsiteX10" fmla="*/ 169721 w 1753523"/>
              <a:gd name="connsiteY10" fmla="*/ 1018308 h 1018308"/>
              <a:gd name="connsiteX11" fmla="*/ 0 w 1753523"/>
              <a:gd name="connsiteY11" fmla="*/ 848587 h 1018308"/>
              <a:gd name="connsiteX12" fmla="*/ 0 w 1753523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3523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68309" y="293"/>
                  <a:pt x="494898" y="17365"/>
                  <a:pt x="598659" y="0"/>
                </a:cubicBezTo>
                <a:cubicBezTo>
                  <a:pt x="702420" y="-17365"/>
                  <a:pt x="919462" y="-11303"/>
                  <a:pt x="1041738" y="0"/>
                </a:cubicBezTo>
                <a:cubicBezTo>
                  <a:pt x="1164014" y="11303"/>
                  <a:pt x="1339118" y="-630"/>
                  <a:pt x="1583802" y="0"/>
                </a:cubicBezTo>
                <a:cubicBezTo>
                  <a:pt x="1664823" y="-6348"/>
                  <a:pt x="1739947" y="64629"/>
                  <a:pt x="1753523" y="169721"/>
                </a:cubicBezTo>
                <a:cubicBezTo>
                  <a:pt x="1783851" y="406343"/>
                  <a:pt x="1740529" y="658281"/>
                  <a:pt x="1753523" y="848587"/>
                </a:cubicBezTo>
                <a:cubicBezTo>
                  <a:pt x="1756005" y="934009"/>
                  <a:pt x="1678920" y="1010942"/>
                  <a:pt x="1583802" y="1018308"/>
                </a:cubicBezTo>
                <a:cubicBezTo>
                  <a:pt x="1370435" y="1038168"/>
                  <a:pt x="1303749" y="994476"/>
                  <a:pt x="1098301" y="1018308"/>
                </a:cubicBezTo>
                <a:cubicBezTo>
                  <a:pt x="892853" y="1042140"/>
                  <a:pt x="793283" y="1035986"/>
                  <a:pt x="641081" y="1018308"/>
                </a:cubicBezTo>
                <a:cubicBezTo>
                  <a:pt x="488879" y="1000630"/>
                  <a:pt x="311196" y="100194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753523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66275" y="8284"/>
                  <a:pt x="502069" y="932"/>
                  <a:pt x="669363" y="0"/>
                </a:cubicBezTo>
                <a:cubicBezTo>
                  <a:pt x="836657" y="-932"/>
                  <a:pt x="934212" y="7726"/>
                  <a:pt x="1126582" y="0"/>
                </a:cubicBezTo>
                <a:cubicBezTo>
                  <a:pt x="1318952" y="-7726"/>
                  <a:pt x="1452063" y="349"/>
                  <a:pt x="1583802" y="0"/>
                </a:cubicBezTo>
                <a:cubicBezTo>
                  <a:pt x="1655086" y="702"/>
                  <a:pt x="1764839" y="81390"/>
                  <a:pt x="1753523" y="169721"/>
                </a:cubicBezTo>
                <a:cubicBezTo>
                  <a:pt x="1741525" y="406766"/>
                  <a:pt x="1771506" y="540485"/>
                  <a:pt x="1753523" y="848587"/>
                </a:cubicBezTo>
                <a:cubicBezTo>
                  <a:pt x="1776105" y="947099"/>
                  <a:pt x="1681444" y="1034632"/>
                  <a:pt x="1583802" y="1018308"/>
                </a:cubicBezTo>
                <a:cubicBezTo>
                  <a:pt x="1474480" y="1035686"/>
                  <a:pt x="1235696" y="1003617"/>
                  <a:pt x="1098301" y="1018308"/>
                </a:cubicBezTo>
                <a:cubicBezTo>
                  <a:pt x="960906" y="1032999"/>
                  <a:pt x="779117" y="1030440"/>
                  <a:pt x="641081" y="1018308"/>
                </a:cubicBezTo>
                <a:cubicBezTo>
                  <a:pt x="503045" y="1006176"/>
                  <a:pt x="389985" y="1036252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فضل حياة الدنيا على الآخرة.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6108109" y="4843436"/>
            <a:ext cx="2112612" cy="540327"/>
          </a:xfrm>
          <a:custGeom>
            <a:avLst/>
            <a:gdLst>
              <a:gd name="connsiteX0" fmla="*/ 0 w 2112612"/>
              <a:gd name="connsiteY0" fmla="*/ 90056 h 540327"/>
              <a:gd name="connsiteX1" fmla="*/ 90056 w 2112612"/>
              <a:gd name="connsiteY1" fmla="*/ 0 h 540327"/>
              <a:gd name="connsiteX2" fmla="*/ 676248 w 2112612"/>
              <a:gd name="connsiteY2" fmla="*/ 0 h 540327"/>
              <a:gd name="connsiteX3" fmla="*/ 1281764 w 2112612"/>
              <a:gd name="connsiteY3" fmla="*/ 0 h 540327"/>
              <a:gd name="connsiteX4" fmla="*/ 2022556 w 2112612"/>
              <a:gd name="connsiteY4" fmla="*/ 0 h 540327"/>
              <a:gd name="connsiteX5" fmla="*/ 2112612 w 2112612"/>
              <a:gd name="connsiteY5" fmla="*/ 90056 h 540327"/>
              <a:gd name="connsiteX6" fmla="*/ 2112612 w 2112612"/>
              <a:gd name="connsiteY6" fmla="*/ 450271 h 540327"/>
              <a:gd name="connsiteX7" fmla="*/ 2022556 w 2112612"/>
              <a:gd name="connsiteY7" fmla="*/ 540327 h 540327"/>
              <a:gd name="connsiteX8" fmla="*/ 1359064 w 2112612"/>
              <a:gd name="connsiteY8" fmla="*/ 540327 h 540327"/>
              <a:gd name="connsiteX9" fmla="*/ 734223 w 2112612"/>
              <a:gd name="connsiteY9" fmla="*/ 540327 h 540327"/>
              <a:gd name="connsiteX10" fmla="*/ 90056 w 2112612"/>
              <a:gd name="connsiteY10" fmla="*/ 540327 h 540327"/>
              <a:gd name="connsiteX11" fmla="*/ 0 w 2112612"/>
              <a:gd name="connsiteY11" fmla="*/ 450271 h 540327"/>
              <a:gd name="connsiteX12" fmla="*/ 0 w 2112612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2612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57582" y="10923"/>
                  <a:pt x="426019" y="28336"/>
                  <a:pt x="676248" y="0"/>
                </a:cubicBezTo>
                <a:cubicBezTo>
                  <a:pt x="926477" y="-28336"/>
                  <a:pt x="1088746" y="-23148"/>
                  <a:pt x="1281764" y="0"/>
                </a:cubicBezTo>
                <a:cubicBezTo>
                  <a:pt x="1474782" y="23148"/>
                  <a:pt x="1866069" y="24730"/>
                  <a:pt x="2022556" y="0"/>
                </a:cubicBezTo>
                <a:cubicBezTo>
                  <a:pt x="2066210" y="-3038"/>
                  <a:pt x="2110189" y="38292"/>
                  <a:pt x="2112612" y="90056"/>
                </a:cubicBezTo>
                <a:cubicBezTo>
                  <a:pt x="2121924" y="209432"/>
                  <a:pt x="2117316" y="322136"/>
                  <a:pt x="2112612" y="450271"/>
                </a:cubicBezTo>
                <a:cubicBezTo>
                  <a:pt x="2115150" y="491509"/>
                  <a:pt x="2073923" y="531652"/>
                  <a:pt x="2022556" y="540327"/>
                </a:cubicBezTo>
                <a:cubicBezTo>
                  <a:pt x="1772516" y="552062"/>
                  <a:pt x="1625079" y="559861"/>
                  <a:pt x="1359064" y="540327"/>
                </a:cubicBezTo>
                <a:cubicBezTo>
                  <a:pt x="1093049" y="520793"/>
                  <a:pt x="883949" y="569494"/>
                  <a:pt x="734223" y="540327"/>
                </a:cubicBezTo>
                <a:cubicBezTo>
                  <a:pt x="584497" y="511160"/>
                  <a:pt x="369586" y="5506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11261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50931" y="-4574"/>
                  <a:pt x="507487" y="22874"/>
                  <a:pt x="772873" y="0"/>
                </a:cubicBezTo>
                <a:cubicBezTo>
                  <a:pt x="1038259" y="-22874"/>
                  <a:pt x="1155155" y="22626"/>
                  <a:pt x="1397714" y="0"/>
                </a:cubicBezTo>
                <a:cubicBezTo>
                  <a:pt x="1640273" y="-22626"/>
                  <a:pt x="1891741" y="556"/>
                  <a:pt x="2022556" y="0"/>
                </a:cubicBezTo>
                <a:cubicBezTo>
                  <a:pt x="2062612" y="303"/>
                  <a:pt x="2116580" y="42213"/>
                  <a:pt x="2112612" y="90056"/>
                </a:cubicBezTo>
                <a:cubicBezTo>
                  <a:pt x="2107704" y="225903"/>
                  <a:pt x="2113720" y="366687"/>
                  <a:pt x="2112612" y="450271"/>
                </a:cubicBezTo>
                <a:cubicBezTo>
                  <a:pt x="2114417" y="500390"/>
                  <a:pt x="2073481" y="545288"/>
                  <a:pt x="2022556" y="540327"/>
                </a:cubicBezTo>
                <a:cubicBezTo>
                  <a:pt x="1700685" y="563142"/>
                  <a:pt x="1641044" y="543347"/>
                  <a:pt x="1359064" y="540327"/>
                </a:cubicBezTo>
                <a:cubicBezTo>
                  <a:pt x="1077084" y="537307"/>
                  <a:pt x="1012631" y="551506"/>
                  <a:pt x="734223" y="540327"/>
                </a:cubicBezTo>
                <a:cubicBezTo>
                  <a:pt x="455815" y="529148"/>
                  <a:pt x="240017" y="55211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فإن الجحيم هي المأوى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6108109" y="5456500"/>
            <a:ext cx="2112612" cy="1018308"/>
          </a:xfrm>
          <a:custGeom>
            <a:avLst/>
            <a:gdLst>
              <a:gd name="connsiteX0" fmla="*/ 0 w 2112612"/>
              <a:gd name="connsiteY0" fmla="*/ 169721 h 1018308"/>
              <a:gd name="connsiteX1" fmla="*/ 169721 w 2112612"/>
              <a:gd name="connsiteY1" fmla="*/ 0 h 1018308"/>
              <a:gd name="connsiteX2" fmla="*/ 707583 w 2112612"/>
              <a:gd name="connsiteY2" fmla="*/ 0 h 1018308"/>
              <a:gd name="connsiteX3" fmla="*/ 1263176 w 2112612"/>
              <a:gd name="connsiteY3" fmla="*/ 0 h 1018308"/>
              <a:gd name="connsiteX4" fmla="*/ 1942891 w 2112612"/>
              <a:gd name="connsiteY4" fmla="*/ 0 h 1018308"/>
              <a:gd name="connsiteX5" fmla="*/ 2112612 w 2112612"/>
              <a:gd name="connsiteY5" fmla="*/ 169721 h 1018308"/>
              <a:gd name="connsiteX6" fmla="*/ 2112612 w 2112612"/>
              <a:gd name="connsiteY6" fmla="*/ 848587 h 1018308"/>
              <a:gd name="connsiteX7" fmla="*/ 1942891 w 2112612"/>
              <a:gd name="connsiteY7" fmla="*/ 1018308 h 1018308"/>
              <a:gd name="connsiteX8" fmla="*/ 1334103 w 2112612"/>
              <a:gd name="connsiteY8" fmla="*/ 1018308 h 1018308"/>
              <a:gd name="connsiteX9" fmla="*/ 760778 w 2112612"/>
              <a:gd name="connsiteY9" fmla="*/ 1018308 h 1018308"/>
              <a:gd name="connsiteX10" fmla="*/ 169721 w 2112612"/>
              <a:gd name="connsiteY10" fmla="*/ 1018308 h 1018308"/>
              <a:gd name="connsiteX11" fmla="*/ 0 w 2112612"/>
              <a:gd name="connsiteY11" fmla="*/ 848587 h 1018308"/>
              <a:gd name="connsiteX12" fmla="*/ 0 w 2112612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2612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47094" y="-16637"/>
                  <a:pt x="488106" y="6337"/>
                  <a:pt x="707583" y="0"/>
                </a:cubicBezTo>
                <a:cubicBezTo>
                  <a:pt x="927060" y="-6337"/>
                  <a:pt x="1111932" y="23581"/>
                  <a:pt x="1263176" y="0"/>
                </a:cubicBezTo>
                <a:cubicBezTo>
                  <a:pt x="1414420" y="-23581"/>
                  <a:pt x="1797717" y="-23239"/>
                  <a:pt x="1942891" y="0"/>
                </a:cubicBezTo>
                <a:cubicBezTo>
                  <a:pt x="2023912" y="-6348"/>
                  <a:pt x="2099036" y="64629"/>
                  <a:pt x="2112612" y="169721"/>
                </a:cubicBezTo>
                <a:cubicBezTo>
                  <a:pt x="2142940" y="406343"/>
                  <a:pt x="2099618" y="658281"/>
                  <a:pt x="2112612" y="848587"/>
                </a:cubicBezTo>
                <a:cubicBezTo>
                  <a:pt x="2115094" y="934009"/>
                  <a:pt x="2038009" y="1010942"/>
                  <a:pt x="1942891" y="1018308"/>
                </a:cubicBezTo>
                <a:cubicBezTo>
                  <a:pt x="1678404" y="999019"/>
                  <a:pt x="1634666" y="1044388"/>
                  <a:pt x="1334103" y="1018308"/>
                </a:cubicBezTo>
                <a:cubicBezTo>
                  <a:pt x="1033540" y="992228"/>
                  <a:pt x="955557" y="1018364"/>
                  <a:pt x="760778" y="1018308"/>
                </a:cubicBezTo>
                <a:cubicBezTo>
                  <a:pt x="565999" y="1018252"/>
                  <a:pt x="336130" y="1008627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11261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02808" y="-28187"/>
                  <a:pt x="660918" y="-10162"/>
                  <a:pt x="796241" y="0"/>
                </a:cubicBezTo>
                <a:cubicBezTo>
                  <a:pt x="931564" y="10162"/>
                  <a:pt x="1106924" y="-18731"/>
                  <a:pt x="1369566" y="0"/>
                </a:cubicBezTo>
                <a:cubicBezTo>
                  <a:pt x="1632208" y="18731"/>
                  <a:pt x="1713829" y="-19018"/>
                  <a:pt x="1942891" y="0"/>
                </a:cubicBezTo>
                <a:cubicBezTo>
                  <a:pt x="2014175" y="702"/>
                  <a:pt x="2123928" y="81390"/>
                  <a:pt x="2112612" y="169721"/>
                </a:cubicBezTo>
                <a:cubicBezTo>
                  <a:pt x="2100614" y="406766"/>
                  <a:pt x="2130595" y="540485"/>
                  <a:pt x="2112612" y="848587"/>
                </a:cubicBezTo>
                <a:cubicBezTo>
                  <a:pt x="2135194" y="947099"/>
                  <a:pt x="2040533" y="1034632"/>
                  <a:pt x="1942891" y="1018308"/>
                </a:cubicBezTo>
                <a:cubicBezTo>
                  <a:pt x="1670123" y="1046385"/>
                  <a:pt x="1509859" y="1042397"/>
                  <a:pt x="1334103" y="1018308"/>
                </a:cubicBezTo>
                <a:cubicBezTo>
                  <a:pt x="1158347" y="994219"/>
                  <a:pt x="1028799" y="1038572"/>
                  <a:pt x="760778" y="1018308"/>
                </a:cubicBezTo>
                <a:cubicBezTo>
                  <a:pt x="492758" y="998044"/>
                  <a:pt x="433430" y="1009206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فإن النار هي </a:t>
            </a:r>
            <a:r>
              <a:rPr lang="ar-SA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مستقرّه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الذي يأوي إليه.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7" y="4843436"/>
            <a:ext cx="5686599" cy="540327"/>
          </a:xfrm>
          <a:custGeom>
            <a:avLst/>
            <a:gdLst>
              <a:gd name="connsiteX0" fmla="*/ 0 w 5686599"/>
              <a:gd name="connsiteY0" fmla="*/ 90056 h 540327"/>
              <a:gd name="connsiteX1" fmla="*/ 90056 w 5686599"/>
              <a:gd name="connsiteY1" fmla="*/ 0 h 540327"/>
              <a:gd name="connsiteX2" fmla="*/ 668237 w 5686599"/>
              <a:gd name="connsiteY2" fmla="*/ 0 h 540327"/>
              <a:gd name="connsiteX3" fmla="*/ 1191353 w 5686599"/>
              <a:gd name="connsiteY3" fmla="*/ 0 h 540327"/>
              <a:gd name="connsiteX4" fmla="*/ 1934729 w 5686599"/>
              <a:gd name="connsiteY4" fmla="*/ 0 h 540327"/>
              <a:gd name="connsiteX5" fmla="*/ 2623040 w 5686599"/>
              <a:gd name="connsiteY5" fmla="*/ 0 h 540327"/>
              <a:gd name="connsiteX6" fmla="*/ 3146156 w 5686599"/>
              <a:gd name="connsiteY6" fmla="*/ 0 h 540327"/>
              <a:gd name="connsiteX7" fmla="*/ 3669273 w 5686599"/>
              <a:gd name="connsiteY7" fmla="*/ 0 h 540327"/>
              <a:gd name="connsiteX8" fmla="*/ 4192389 w 5686599"/>
              <a:gd name="connsiteY8" fmla="*/ 0 h 540327"/>
              <a:gd name="connsiteX9" fmla="*/ 4770570 w 5686599"/>
              <a:gd name="connsiteY9" fmla="*/ 0 h 540327"/>
              <a:gd name="connsiteX10" fmla="*/ 5596543 w 5686599"/>
              <a:gd name="connsiteY10" fmla="*/ 0 h 540327"/>
              <a:gd name="connsiteX11" fmla="*/ 5686599 w 5686599"/>
              <a:gd name="connsiteY11" fmla="*/ 90056 h 540327"/>
              <a:gd name="connsiteX12" fmla="*/ 5686599 w 5686599"/>
              <a:gd name="connsiteY12" fmla="*/ 450271 h 540327"/>
              <a:gd name="connsiteX13" fmla="*/ 5596543 w 5686599"/>
              <a:gd name="connsiteY13" fmla="*/ 540327 h 540327"/>
              <a:gd name="connsiteX14" fmla="*/ 4798102 w 5686599"/>
              <a:gd name="connsiteY14" fmla="*/ 540327 h 540327"/>
              <a:gd name="connsiteX15" fmla="*/ 4164856 w 5686599"/>
              <a:gd name="connsiteY15" fmla="*/ 540327 h 540327"/>
              <a:gd name="connsiteX16" fmla="*/ 3421481 w 5686599"/>
              <a:gd name="connsiteY16" fmla="*/ 540327 h 540327"/>
              <a:gd name="connsiteX17" fmla="*/ 2843300 w 5686599"/>
              <a:gd name="connsiteY17" fmla="*/ 540327 h 540327"/>
              <a:gd name="connsiteX18" fmla="*/ 2099924 w 5686599"/>
              <a:gd name="connsiteY18" fmla="*/ 540327 h 540327"/>
              <a:gd name="connsiteX19" fmla="*/ 1356548 w 5686599"/>
              <a:gd name="connsiteY19" fmla="*/ 540327 h 540327"/>
              <a:gd name="connsiteX20" fmla="*/ 90056 w 5686599"/>
              <a:gd name="connsiteY20" fmla="*/ 540327 h 540327"/>
              <a:gd name="connsiteX21" fmla="*/ 0 w 5686599"/>
              <a:gd name="connsiteY21" fmla="*/ 450271 h 540327"/>
              <a:gd name="connsiteX22" fmla="*/ 0 w 5686599"/>
              <a:gd name="connsiteY2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86599" h="540327" fill="none" extrusionOk="0">
                <a:moveTo>
                  <a:pt x="0" y="90056"/>
                </a:moveTo>
                <a:cubicBezTo>
                  <a:pt x="-906" y="28829"/>
                  <a:pt x="34485" y="4561"/>
                  <a:pt x="90056" y="0"/>
                </a:cubicBezTo>
                <a:cubicBezTo>
                  <a:pt x="284595" y="-14679"/>
                  <a:pt x="488710" y="-13210"/>
                  <a:pt x="668237" y="0"/>
                </a:cubicBezTo>
                <a:cubicBezTo>
                  <a:pt x="847764" y="13210"/>
                  <a:pt x="1059944" y="-2720"/>
                  <a:pt x="1191353" y="0"/>
                </a:cubicBezTo>
                <a:cubicBezTo>
                  <a:pt x="1322762" y="2720"/>
                  <a:pt x="1762342" y="7319"/>
                  <a:pt x="1934729" y="0"/>
                </a:cubicBezTo>
                <a:cubicBezTo>
                  <a:pt x="2107116" y="-7319"/>
                  <a:pt x="2321269" y="13999"/>
                  <a:pt x="2623040" y="0"/>
                </a:cubicBezTo>
                <a:cubicBezTo>
                  <a:pt x="2924811" y="-13999"/>
                  <a:pt x="2887680" y="-10263"/>
                  <a:pt x="3146156" y="0"/>
                </a:cubicBezTo>
                <a:cubicBezTo>
                  <a:pt x="3404632" y="10263"/>
                  <a:pt x="3453185" y="-8350"/>
                  <a:pt x="3669273" y="0"/>
                </a:cubicBezTo>
                <a:cubicBezTo>
                  <a:pt x="3885361" y="8350"/>
                  <a:pt x="4057169" y="-13961"/>
                  <a:pt x="4192389" y="0"/>
                </a:cubicBezTo>
                <a:cubicBezTo>
                  <a:pt x="4327609" y="13961"/>
                  <a:pt x="4608849" y="-905"/>
                  <a:pt x="4770570" y="0"/>
                </a:cubicBezTo>
                <a:cubicBezTo>
                  <a:pt x="4932291" y="905"/>
                  <a:pt x="5382816" y="15997"/>
                  <a:pt x="5596543" y="0"/>
                </a:cubicBezTo>
                <a:cubicBezTo>
                  <a:pt x="5651225" y="105"/>
                  <a:pt x="5694494" y="45616"/>
                  <a:pt x="5686599" y="90056"/>
                </a:cubicBezTo>
                <a:cubicBezTo>
                  <a:pt x="5685869" y="237674"/>
                  <a:pt x="5676477" y="375980"/>
                  <a:pt x="5686599" y="450271"/>
                </a:cubicBezTo>
                <a:cubicBezTo>
                  <a:pt x="5683981" y="506543"/>
                  <a:pt x="5648420" y="540593"/>
                  <a:pt x="5596543" y="540327"/>
                </a:cubicBezTo>
                <a:cubicBezTo>
                  <a:pt x="5259466" y="502437"/>
                  <a:pt x="5097081" y="552235"/>
                  <a:pt x="4798102" y="540327"/>
                </a:cubicBezTo>
                <a:cubicBezTo>
                  <a:pt x="4499123" y="528419"/>
                  <a:pt x="4456179" y="562319"/>
                  <a:pt x="4164856" y="540327"/>
                </a:cubicBezTo>
                <a:cubicBezTo>
                  <a:pt x="3873533" y="518335"/>
                  <a:pt x="3653554" y="556101"/>
                  <a:pt x="3421481" y="540327"/>
                </a:cubicBezTo>
                <a:cubicBezTo>
                  <a:pt x="3189409" y="524553"/>
                  <a:pt x="3024633" y="519856"/>
                  <a:pt x="2843300" y="540327"/>
                </a:cubicBezTo>
                <a:cubicBezTo>
                  <a:pt x="2661967" y="560798"/>
                  <a:pt x="2413371" y="511640"/>
                  <a:pt x="2099924" y="540327"/>
                </a:cubicBezTo>
                <a:cubicBezTo>
                  <a:pt x="1786477" y="569014"/>
                  <a:pt x="1678732" y="525551"/>
                  <a:pt x="1356548" y="540327"/>
                </a:cubicBezTo>
                <a:cubicBezTo>
                  <a:pt x="1034364" y="555103"/>
                  <a:pt x="594579" y="549310"/>
                  <a:pt x="90056" y="540327"/>
                </a:cubicBezTo>
                <a:cubicBezTo>
                  <a:pt x="41186" y="545206"/>
                  <a:pt x="-1851" y="498849"/>
                  <a:pt x="0" y="450271"/>
                </a:cubicBezTo>
                <a:cubicBezTo>
                  <a:pt x="2407" y="372168"/>
                  <a:pt x="9455" y="214016"/>
                  <a:pt x="0" y="90056"/>
                </a:cubicBezTo>
                <a:close/>
              </a:path>
              <a:path w="56865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2519" y="3179"/>
                  <a:pt x="673357" y="-21224"/>
                  <a:pt x="888497" y="0"/>
                </a:cubicBezTo>
                <a:cubicBezTo>
                  <a:pt x="1103637" y="21224"/>
                  <a:pt x="1319262" y="-31520"/>
                  <a:pt x="1521743" y="0"/>
                </a:cubicBezTo>
                <a:cubicBezTo>
                  <a:pt x="1724224" y="31520"/>
                  <a:pt x="1869269" y="17412"/>
                  <a:pt x="2044859" y="0"/>
                </a:cubicBezTo>
                <a:cubicBezTo>
                  <a:pt x="2220449" y="-17412"/>
                  <a:pt x="2516652" y="-15224"/>
                  <a:pt x="2678105" y="0"/>
                </a:cubicBezTo>
                <a:cubicBezTo>
                  <a:pt x="2839558" y="15224"/>
                  <a:pt x="3137112" y="-33868"/>
                  <a:pt x="3421481" y="0"/>
                </a:cubicBezTo>
                <a:cubicBezTo>
                  <a:pt x="3705850" y="33868"/>
                  <a:pt x="3798298" y="7196"/>
                  <a:pt x="3944597" y="0"/>
                </a:cubicBezTo>
                <a:cubicBezTo>
                  <a:pt x="4090896" y="-7196"/>
                  <a:pt x="4320597" y="7057"/>
                  <a:pt x="4467713" y="0"/>
                </a:cubicBezTo>
                <a:cubicBezTo>
                  <a:pt x="4614829" y="-7057"/>
                  <a:pt x="5088758" y="-9520"/>
                  <a:pt x="5596543" y="0"/>
                </a:cubicBezTo>
                <a:cubicBezTo>
                  <a:pt x="5643733" y="-1793"/>
                  <a:pt x="5693120" y="34507"/>
                  <a:pt x="5686599" y="90056"/>
                </a:cubicBezTo>
                <a:cubicBezTo>
                  <a:pt x="5687138" y="269742"/>
                  <a:pt x="5704047" y="320906"/>
                  <a:pt x="5686599" y="450271"/>
                </a:cubicBezTo>
                <a:cubicBezTo>
                  <a:pt x="5686234" y="494795"/>
                  <a:pt x="5647161" y="537775"/>
                  <a:pt x="5596543" y="540327"/>
                </a:cubicBezTo>
                <a:cubicBezTo>
                  <a:pt x="5422166" y="518919"/>
                  <a:pt x="5252491" y="563205"/>
                  <a:pt x="5018362" y="540327"/>
                </a:cubicBezTo>
                <a:cubicBezTo>
                  <a:pt x="4784233" y="517449"/>
                  <a:pt x="4505216" y="549304"/>
                  <a:pt x="4219921" y="540327"/>
                </a:cubicBezTo>
                <a:cubicBezTo>
                  <a:pt x="3934626" y="531350"/>
                  <a:pt x="3632895" y="545173"/>
                  <a:pt x="3476546" y="540327"/>
                </a:cubicBezTo>
                <a:cubicBezTo>
                  <a:pt x="3320197" y="535481"/>
                  <a:pt x="3187257" y="553354"/>
                  <a:pt x="2898364" y="540327"/>
                </a:cubicBezTo>
                <a:cubicBezTo>
                  <a:pt x="2609471" y="527300"/>
                  <a:pt x="2477837" y="549964"/>
                  <a:pt x="2320183" y="540327"/>
                </a:cubicBezTo>
                <a:cubicBezTo>
                  <a:pt x="2162529" y="530690"/>
                  <a:pt x="1883941" y="571196"/>
                  <a:pt x="1686937" y="540327"/>
                </a:cubicBezTo>
                <a:cubicBezTo>
                  <a:pt x="1489933" y="509458"/>
                  <a:pt x="1295878" y="524638"/>
                  <a:pt x="1108756" y="540327"/>
                </a:cubicBezTo>
                <a:cubicBezTo>
                  <a:pt x="921634" y="556016"/>
                  <a:pt x="494458" y="533031"/>
                  <a:pt x="90056" y="540327"/>
                </a:cubicBezTo>
                <a:cubicBezTo>
                  <a:pt x="36156" y="540975"/>
                  <a:pt x="-1566" y="501497"/>
                  <a:pt x="0" y="450271"/>
                </a:cubicBezTo>
                <a:cubicBezTo>
                  <a:pt x="15948" y="272103"/>
                  <a:pt x="-3898" y="236481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وأمَّا من خاف مقام ربه ونهى النفس عن الهوى، فإن الجنة هي المأوى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7" y="5456500"/>
            <a:ext cx="5686599" cy="1018308"/>
          </a:xfrm>
          <a:custGeom>
            <a:avLst/>
            <a:gdLst>
              <a:gd name="connsiteX0" fmla="*/ 0 w 5686599"/>
              <a:gd name="connsiteY0" fmla="*/ 169721 h 1018308"/>
              <a:gd name="connsiteX1" fmla="*/ 169721 w 5686599"/>
              <a:gd name="connsiteY1" fmla="*/ 0 h 1018308"/>
              <a:gd name="connsiteX2" fmla="*/ 731172 w 5686599"/>
              <a:gd name="connsiteY2" fmla="*/ 0 h 1018308"/>
              <a:gd name="connsiteX3" fmla="*/ 1239152 w 5686599"/>
              <a:gd name="connsiteY3" fmla="*/ 0 h 1018308"/>
              <a:gd name="connsiteX4" fmla="*/ 1961019 w 5686599"/>
              <a:gd name="connsiteY4" fmla="*/ 0 h 1018308"/>
              <a:gd name="connsiteX5" fmla="*/ 2629413 w 5686599"/>
              <a:gd name="connsiteY5" fmla="*/ 0 h 1018308"/>
              <a:gd name="connsiteX6" fmla="*/ 3137393 w 5686599"/>
              <a:gd name="connsiteY6" fmla="*/ 0 h 1018308"/>
              <a:gd name="connsiteX7" fmla="*/ 3645373 w 5686599"/>
              <a:gd name="connsiteY7" fmla="*/ 0 h 1018308"/>
              <a:gd name="connsiteX8" fmla="*/ 4153353 w 5686599"/>
              <a:gd name="connsiteY8" fmla="*/ 0 h 1018308"/>
              <a:gd name="connsiteX9" fmla="*/ 4714804 w 5686599"/>
              <a:gd name="connsiteY9" fmla="*/ 0 h 1018308"/>
              <a:gd name="connsiteX10" fmla="*/ 5516878 w 5686599"/>
              <a:gd name="connsiteY10" fmla="*/ 0 h 1018308"/>
              <a:gd name="connsiteX11" fmla="*/ 5686599 w 5686599"/>
              <a:gd name="connsiteY11" fmla="*/ 169721 h 1018308"/>
              <a:gd name="connsiteX12" fmla="*/ 5686599 w 5686599"/>
              <a:gd name="connsiteY12" fmla="*/ 848587 h 1018308"/>
              <a:gd name="connsiteX13" fmla="*/ 5516878 w 5686599"/>
              <a:gd name="connsiteY13" fmla="*/ 1018308 h 1018308"/>
              <a:gd name="connsiteX14" fmla="*/ 4741540 w 5686599"/>
              <a:gd name="connsiteY14" fmla="*/ 1018308 h 1018308"/>
              <a:gd name="connsiteX15" fmla="*/ 4126617 w 5686599"/>
              <a:gd name="connsiteY15" fmla="*/ 1018308 h 1018308"/>
              <a:gd name="connsiteX16" fmla="*/ 3404751 w 5686599"/>
              <a:gd name="connsiteY16" fmla="*/ 1018308 h 1018308"/>
              <a:gd name="connsiteX17" fmla="*/ 2843300 w 5686599"/>
              <a:gd name="connsiteY17" fmla="*/ 1018308 h 1018308"/>
              <a:gd name="connsiteX18" fmla="*/ 2121433 w 5686599"/>
              <a:gd name="connsiteY18" fmla="*/ 1018308 h 1018308"/>
              <a:gd name="connsiteX19" fmla="*/ 1399567 w 5686599"/>
              <a:gd name="connsiteY19" fmla="*/ 1018308 h 1018308"/>
              <a:gd name="connsiteX20" fmla="*/ 169721 w 5686599"/>
              <a:gd name="connsiteY20" fmla="*/ 1018308 h 1018308"/>
              <a:gd name="connsiteX21" fmla="*/ 0 w 5686599"/>
              <a:gd name="connsiteY21" fmla="*/ 848587 h 1018308"/>
              <a:gd name="connsiteX22" fmla="*/ 0 w 5686599"/>
              <a:gd name="connsiteY2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86599" h="1018308" fill="none" extrusionOk="0">
                <a:moveTo>
                  <a:pt x="0" y="169721"/>
                </a:moveTo>
                <a:cubicBezTo>
                  <a:pt x="-888" y="64733"/>
                  <a:pt x="67582" y="6570"/>
                  <a:pt x="169721" y="0"/>
                </a:cubicBezTo>
                <a:cubicBezTo>
                  <a:pt x="354434" y="16124"/>
                  <a:pt x="491148" y="23249"/>
                  <a:pt x="731172" y="0"/>
                </a:cubicBezTo>
                <a:cubicBezTo>
                  <a:pt x="971196" y="-23249"/>
                  <a:pt x="1049526" y="-2337"/>
                  <a:pt x="1239152" y="0"/>
                </a:cubicBezTo>
                <a:cubicBezTo>
                  <a:pt x="1428778" y="2337"/>
                  <a:pt x="1681580" y="-21143"/>
                  <a:pt x="1961019" y="0"/>
                </a:cubicBezTo>
                <a:cubicBezTo>
                  <a:pt x="2240458" y="21143"/>
                  <a:pt x="2319167" y="-30148"/>
                  <a:pt x="2629413" y="0"/>
                </a:cubicBezTo>
                <a:cubicBezTo>
                  <a:pt x="2939659" y="30148"/>
                  <a:pt x="2979435" y="12415"/>
                  <a:pt x="3137393" y="0"/>
                </a:cubicBezTo>
                <a:cubicBezTo>
                  <a:pt x="3295351" y="-12415"/>
                  <a:pt x="3412660" y="-10358"/>
                  <a:pt x="3645373" y="0"/>
                </a:cubicBezTo>
                <a:cubicBezTo>
                  <a:pt x="3878086" y="10358"/>
                  <a:pt x="4046786" y="-18911"/>
                  <a:pt x="4153353" y="0"/>
                </a:cubicBezTo>
                <a:cubicBezTo>
                  <a:pt x="4259920" y="18911"/>
                  <a:pt x="4542483" y="22317"/>
                  <a:pt x="4714804" y="0"/>
                </a:cubicBezTo>
                <a:cubicBezTo>
                  <a:pt x="4887125" y="-22317"/>
                  <a:pt x="5209543" y="1210"/>
                  <a:pt x="5516878" y="0"/>
                </a:cubicBezTo>
                <a:cubicBezTo>
                  <a:pt x="5632177" y="457"/>
                  <a:pt x="5705518" y="88682"/>
                  <a:pt x="5686599" y="169721"/>
                </a:cubicBezTo>
                <a:cubicBezTo>
                  <a:pt x="5653816" y="418858"/>
                  <a:pt x="5681300" y="545153"/>
                  <a:pt x="5686599" y="848587"/>
                </a:cubicBezTo>
                <a:cubicBezTo>
                  <a:pt x="5679548" y="959922"/>
                  <a:pt x="5622803" y="1019825"/>
                  <a:pt x="5516878" y="1018308"/>
                </a:cubicBezTo>
                <a:cubicBezTo>
                  <a:pt x="5143360" y="1006237"/>
                  <a:pt x="4963542" y="1036392"/>
                  <a:pt x="4741540" y="1018308"/>
                </a:cubicBezTo>
                <a:cubicBezTo>
                  <a:pt x="4519538" y="1000224"/>
                  <a:pt x="4356938" y="1029488"/>
                  <a:pt x="4126617" y="1018308"/>
                </a:cubicBezTo>
                <a:cubicBezTo>
                  <a:pt x="3896296" y="1007128"/>
                  <a:pt x="3586590" y="1025524"/>
                  <a:pt x="3404751" y="1018308"/>
                </a:cubicBezTo>
                <a:cubicBezTo>
                  <a:pt x="3222912" y="1011092"/>
                  <a:pt x="3022184" y="991407"/>
                  <a:pt x="2843300" y="1018308"/>
                </a:cubicBezTo>
                <a:cubicBezTo>
                  <a:pt x="2664416" y="1045209"/>
                  <a:pt x="2290748" y="1038291"/>
                  <a:pt x="2121433" y="1018308"/>
                </a:cubicBezTo>
                <a:cubicBezTo>
                  <a:pt x="1952118" y="998325"/>
                  <a:pt x="1678950" y="1026607"/>
                  <a:pt x="1399567" y="1018308"/>
                </a:cubicBezTo>
                <a:cubicBezTo>
                  <a:pt x="1120184" y="1010009"/>
                  <a:pt x="639342" y="1008969"/>
                  <a:pt x="169721" y="1018308"/>
                </a:cubicBezTo>
                <a:cubicBezTo>
                  <a:pt x="79836" y="1039957"/>
                  <a:pt x="-7674" y="937516"/>
                  <a:pt x="0" y="848587"/>
                </a:cubicBezTo>
                <a:cubicBezTo>
                  <a:pt x="-29125" y="563459"/>
                  <a:pt x="-11707" y="438823"/>
                  <a:pt x="0" y="169721"/>
                </a:cubicBezTo>
                <a:close/>
              </a:path>
              <a:path w="56865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26875" y="-8438"/>
                  <a:pt x="618279" y="3302"/>
                  <a:pt x="945059" y="0"/>
                </a:cubicBezTo>
                <a:cubicBezTo>
                  <a:pt x="1271839" y="-3302"/>
                  <a:pt x="1372431" y="10185"/>
                  <a:pt x="1559982" y="0"/>
                </a:cubicBezTo>
                <a:cubicBezTo>
                  <a:pt x="1747533" y="-10185"/>
                  <a:pt x="1893275" y="177"/>
                  <a:pt x="2067962" y="0"/>
                </a:cubicBezTo>
                <a:cubicBezTo>
                  <a:pt x="2242649" y="-177"/>
                  <a:pt x="2545211" y="-10270"/>
                  <a:pt x="2682885" y="0"/>
                </a:cubicBezTo>
                <a:cubicBezTo>
                  <a:pt x="2820559" y="10270"/>
                  <a:pt x="3061623" y="5413"/>
                  <a:pt x="3404751" y="0"/>
                </a:cubicBezTo>
                <a:cubicBezTo>
                  <a:pt x="3747879" y="-5413"/>
                  <a:pt x="3749387" y="-19433"/>
                  <a:pt x="3912731" y="0"/>
                </a:cubicBezTo>
                <a:cubicBezTo>
                  <a:pt x="4076075" y="19433"/>
                  <a:pt x="4264398" y="16125"/>
                  <a:pt x="4420711" y="0"/>
                </a:cubicBezTo>
                <a:cubicBezTo>
                  <a:pt x="4577024" y="-16125"/>
                  <a:pt x="5078728" y="-35698"/>
                  <a:pt x="5516878" y="0"/>
                </a:cubicBezTo>
                <a:cubicBezTo>
                  <a:pt x="5597578" y="-9177"/>
                  <a:pt x="5693722" y="69638"/>
                  <a:pt x="5686599" y="169721"/>
                </a:cubicBezTo>
                <a:cubicBezTo>
                  <a:pt x="5697332" y="440330"/>
                  <a:pt x="5687206" y="576676"/>
                  <a:pt x="5686599" y="848587"/>
                </a:cubicBezTo>
                <a:cubicBezTo>
                  <a:pt x="5685197" y="922324"/>
                  <a:pt x="5616538" y="1001148"/>
                  <a:pt x="5516878" y="1018308"/>
                </a:cubicBezTo>
                <a:cubicBezTo>
                  <a:pt x="5383178" y="1014020"/>
                  <a:pt x="5201389" y="999625"/>
                  <a:pt x="4955427" y="1018308"/>
                </a:cubicBezTo>
                <a:cubicBezTo>
                  <a:pt x="4709465" y="1036991"/>
                  <a:pt x="4494713" y="1038490"/>
                  <a:pt x="4180089" y="1018308"/>
                </a:cubicBezTo>
                <a:cubicBezTo>
                  <a:pt x="3865465" y="998126"/>
                  <a:pt x="3686587" y="985773"/>
                  <a:pt x="3458223" y="1018308"/>
                </a:cubicBezTo>
                <a:cubicBezTo>
                  <a:pt x="3229859" y="1050843"/>
                  <a:pt x="3148934" y="1018160"/>
                  <a:pt x="2896771" y="1018308"/>
                </a:cubicBezTo>
                <a:cubicBezTo>
                  <a:pt x="2644608" y="1018456"/>
                  <a:pt x="2480853" y="1012957"/>
                  <a:pt x="2335320" y="1018308"/>
                </a:cubicBezTo>
                <a:cubicBezTo>
                  <a:pt x="2189787" y="1023659"/>
                  <a:pt x="1996858" y="1045167"/>
                  <a:pt x="1720397" y="1018308"/>
                </a:cubicBezTo>
                <a:cubicBezTo>
                  <a:pt x="1443936" y="991449"/>
                  <a:pt x="1376953" y="1045154"/>
                  <a:pt x="1158945" y="1018308"/>
                </a:cubicBezTo>
                <a:cubicBezTo>
                  <a:pt x="940937" y="991462"/>
                  <a:pt x="489787" y="1004841"/>
                  <a:pt x="169721" y="1018308"/>
                </a:cubicBezTo>
                <a:cubicBezTo>
                  <a:pt x="60537" y="1020711"/>
                  <a:pt x="-3243" y="945404"/>
                  <a:pt x="0" y="848587"/>
                </a:cubicBezTo>
                <a:cubicBezTo>
                  <a:pt x="-26136" y="635532"/>
                  <a:pt x="-21273" y="37729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وأما من خاف قيامه بين يدي ربه، وكف نفسه عن اتباع ما تهواه مما حرّمه الله، فإن الجنة هي </a:t>
            </a:r>
            <a:r>
              <a:rPr lang="ar-SA" sz="19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مستقَّره</a:t>
            </a:r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الذي يأوي إليه.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139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52</cp:revision>
  <dcterms:created xsi:type="dcterms:W3CDTF">2021-01-19T19:04:30Z</dcterms:created>
  <dcterms:modified xsi:type="dcterms:W3CDTF">2021-03-20T13:10:15Z</dcterms:modified>
</cp:coreProperties>
</file>