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72" r:id="rId1"/>
  </p:sldMasterIdLst>
  <p:sldIdLst>
    <p:sldId id="291" r:id="rId2"/>
    <p:sldId id="292" r:id="rId3"/>
    <p:sldId id="312" r:id="rId4"/>
    <p:sldId id="305" r:id="rId5"/>
    <p:sldId id="306" r:id="rId6"/>
    <p:sldId id="314" r:id="rId7"/>
    <p:sldId id="317" r:id="rId8"/>
    <p:sldId id="318" r:id="rId9"/>
    <p:sldId id="321" r:id="rId10"/>
    <p:sldId id="322" r:id="rId11"/>
    <p:sldId id="324" r:id="rId12"/>
    <p:sldId id="316" r:id="rId13"/>
    <p:sldId id="293" r:id="rId14"/>
    <p:sldId id="325" r:id="rId15"/>
    <p:sldId id="309" r:id="rId16"/>
    <p:sldId id="315" r:id="rId17"/>
    <p:sldId id="326" r:id="rId18"/>
    <p:sldId id="310" r:id="rId19"/>
    <p:sldId id="294" r:id="rId20"/>
    <p:sldId id="304" r:id="rId21"/>
  </p:sldIdLst>
  <p:sldSz cx="9144000" cy="6858000" type="screen4x3"/>
  <p:notesSz cx="6858000" cy="9144000"/>
  <p:embeddedFontLst>
    <p:embeddedFont>
      <p:font typeface="Calibri" panose="020F0502020204030204" pitchFamily="34" charset="0"/>
      <p:regular r:id="rId22"/>
      <p:bold r:id="rId23"/>
    </p:embeddedFont>
    <p:embeddedFont>
      <p:font typeface="Calibri Light" panose="020F0302020204030204" pitchFamily="34" charset="0"/>
      <p:regular r:id="rId24"/>
    </p:embeddedFont>
    <p:embeddedFont>
      <p:font typeface="Comic Sans MS" panose="030F0702030302020204" pitchFamily="66" charset="0"/>
      <p:regular r:id="rId25"/>
      <p:bold r:id="rId26"/>
      <p:italic r:id="rId27"/>
      <p:boldItalic r:id="rId28"/>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72" d="100"/>
          <a:sy n="72" d="100"/>
        </p:scale>
        <p:origin x="8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5FA3199-DD3D-4034-A900-E321328C8AAF}"/>
              </a:ext>
            </a:extLst>
          </p:cNvPr>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1D4FDA91-5AC8-429B-9B69-A710C0D3C3D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011B6CF2-11CF-4C05-9D04-A34847E8352D}"/>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5" name="عنصر نائب للتذييل 4">
            <a:extLst>
              <a:ext uri="{FF2B5EF4-FFF2-40B4-BE49-F238E27FC236}">
                <a16:creationId xmlns:a16="http://schemas.microsoft.com/office/drawing/2014/main" id="{414B4EB2-8A7F-498F-9605-7C12BF49576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08C3494-AE86-468E-ACDC-54922AEDA8CE}"/>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35914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888E7DC-0D36-4575-B3FA-515D4C0D7FF8}"/>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1D9C511B-35ED-47D1-8061-7901912D4416}"/>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E8B47C7-24AD-4E80-B79D-7976A2A13DA7}"/>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5" name="عنصر نائب للتذييل 4">
            <a:extLst>
              <a:ext uri="{FF2B5EF4-FFF2-40B4-BE49-F238E27FC236}">
                <a16:creationId xmlns:a16="http://schemas.microsoft.com/office/drawing/2014/main" id="{DFE3CFD4-DF10-4CA9-A42A-BB2173CCB0F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4629588-FFF0-45E1-B6B5-C5D39A438534}"/>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67463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9933BEB-75DF-4592-BE8E-78531E7468D5}"/>
              </a:ext>
            </a:extLst>
          </p:cNvPr>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00D668F3-11C6-4A17-AB0A-C1731D85DECE}"/>
              </a:ext>
            </a:extLst>
          </p:cNvPr>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1367C75-EFDB-4DAA-9664-5B121EEE9E5A}"/>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5" name="عنصر نائب للتذييل 4">
            <a:extLst>
              <a:ext uri="{FF2B5EF4-FFF2-40B4-BE49-F238E27FC236}">
                <a16:creationId xmlns:a16="http://schemas.microsoft.com/office/drawing/2014/main" id="{9C42AA62-449B-4A8C-8B75-9BF5D6C56AF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4449CDB-680F-405E-AEF4-4C1583BB1D73}"/>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1795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F2E07E3-1369-4A51-AF18-5B9A2D354C7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B1160FB-2F9E-408C-AB71-AEF245F3BF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8CCD84D-4BFE-4B33-B72B-556849DE7747}"/>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5" name="عنصر نائب للتذييل 4">
            <a:extLst>
              <a:ext uri="{FF2B5EF4-FFF2-40B4-BE49-F238E27FC236}">
                <a16:creationId xmlns:a16="http://schemas.microsoft.com/office/drawing/2014/main" id="{E74BCC54-C8FF-4398-8A85-24A911B4885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464655F-08D9-4EBD-A812-FB1284DCBA92}"/>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1169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7698558-3CC0-49E7-9928-7C6A8911C4F6}"/>
              </a:ext>
            </a:extLst>
          </p:cNvPr>
          <p:cNvSpPr>
            <a:spLocks noGrp="1"/>
          </p:cNvSpPr>
          <p:nvPr>
            <p:ph type="title"/>
          </p:nvPr>
        </p:nvSpPr>
        <p:spPr>
          <a:xfrm>
            <a:off x="623888" y="1709739"/>
            <a:ext cx="7886700" cy="2852737"/>
          </a:xfrm>
        </p:spPr>
        <p:txBody>
          <a:bodyPr anchor="b"/>
          <a:lstStyle>
            <a:lvl1pPr>
              <a:defRPr sz="45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EB1EFC1-15F9-45A1-9540-55E611F397B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9BED8AEF-67B9-4810-9E86-64A6765C21CA}"/>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5" name="عنصر نائب للتذييل 4">
            <a:extLst>
              <a:ext uri="{FF2B5EF4-FFF2-40B4-BE49-F238E27FC236}">
                <a16:creationId xmlns:a16="http://schemas.microsoft.com/office/drawing/2014/main" id="{A3A18629-6234-4CF8-BA7E-4C8C9E004CC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A9CA4E4-857F-4C2E-AE2F-C7199FF8922F}"/>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4674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A60CA35-500E-47D7-A98D-4195867F2F4C}"/>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9D612DF-26FB-42E9-9804-E77ECAB6D0DE}"/>
              </a:ext>
            </a:extLst>
          </p:cNvPr>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4ACA0C4-640F-4AEE-B193-D051E4E91509}"/>
              </a:ext>
            </a:extLst>
          </p:cNvPr>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1B6BDCDF-1CFA-45F8-A964-EC9B5A622F42}"/>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6" name="عنصر نائب للتذييل 5">
            <a:extLst>
              <a:ext uri="{FF2B5EF4-FFF2-40B4-BE49-F238E27FC236}">
                <a16:creationId xmlns:a16="http://schemas.microsoft.com/office/drawing/2014/main" id="{E30B2964-0325-47CB-98D2-8DD95C519CD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B8846DD-688A-4653-A567-26835D1489B2}"/>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82962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83248AE-FB80-4CFD-A300-A5F152B72B2E}"/>
              </a:ext>
            </a:extLst>
          </p:cNvPr>
          <p:cNvSpPr>
            <a:spLocks noGrp="1"/>
          </p:cNvSpPr>
          <p:nvPr>
            <p:ph type="title"/>
          </p:nvPr>
        </p:nvSpPr>
        <p:spPr>
          <a:xfrm>
            <a:off x="629841" y="365126"/>
            <a:ext cx="78867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608F189-06B0-49EE-8470-574DD7ADDF9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7B7E9E4A-CE72-4ED7-8726-C687E33ACAFD}"/>
              </a:ext>
            </a:extLst>
          </p:cNvPr>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C66F5CFF-AFDF-4C49-81BC-71665BDE757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0D8730BB-A67C-4D87-B93B-921A9D67A319}"/>
              </a:ext>
            </a:extLst>
          </p:cNvPr>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394B79B3-14DC-4CDC-9315-FBA93A554EA0}"/>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8" name="عنصر نائب للتذييل 7">
            <a:extLst>
              <a:ext uri="{FF2B5EF4-FFF2-40B4-BE49-F238E27FC236}">
                <a16:creationId xmlns:a16="http://schemas.microsoft.com/office/drawing/2014/main" id="{604CD4FA-C015-487B-ADA2-0C1016702764}"/>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46D043AE-9021-494D-8E7E-B2CB1D84AFB4}"/>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15754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B23AE3A-9C01-467B-8776-EEA292ACF40E}"/>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29C37E1D-A416-4702-A3E9-DD11907222DA}"/>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4" name="عنصر نائب للتذييل 3">
            <a:extLst>
              <a:ext uri="{FF2B5EF4-FFF2-40B4-BE49-F238E27FC236}">
                <a16:creationId xmlns:a16="http://schemas.microsoft.com/office/drawing/2014/main" id="{6C8B85F9-3FBA-4A1D-8D49-29C2A57BEB3B}"/>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094B3B19-5C98-4C28-BAD8-E11BCB8ECB3F}"/>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8343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21DF5CDA-3971-47C2-8296-CA96B46F9282}"/>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3" name="عنصر نائب للتذييل 2">
            <a:extLst>
              <a:ext uri="{FF2B5EF4-FFF2-40B4-BE49-F238E27FC236}">
                <a16:creationId xmlns:a16="http://schemas.microsoft.com/office/drawing/2014/main" id="{D8D0924B-7A92-4A16-A45F-84D31F524C70}"/>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00FCC038-1F9C-4292-AA40-E38EF9BB7EF0}"/>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5246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3C0E7B9-F2F5-4559-9F73-E8017AEDE686}"/>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1D8D95DC-CB5C-497B-A68C-9B2E04C9C5E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BD45D18C-8E4D-48F1-8FC8-74F3F237272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6EC8C49-7142-46EB-B43C-6E8780F7EAE5}"/>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6" name="عنصر نائب للتذييل 5">
            <a:extLst>
              <a:ext uri="{FF2B5EF4-FFF2-40B4-BE49-F238E27FC236}">
                <a16:creationId xmlns:a16="http://schemas.microsoft.com/office/drawing/2014/main" id="{205C9036-786D-4D07-883E-1D616374205B}"/>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AA08F66E-8534-4572-AB54-3EC18BB0EF64}"/>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23516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BEBF09-39DE-4317-89C4-D1421FC4F229}"/>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60BA86CE-7A9B-4E08-95C3-1651498DCA0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SA"/>
          </a:p>
        </p:txBody>
      </p:sp>
      <p:sp>
        <p:nvSpPr>
          <p:cNvPr id="4" name="عنصر نائب للنص 3">
            <a:extLst>
              <a:ext uri="{FF2B5EF4-FFF2-40B4-BE49-F238E27FC236}">
                <a16:creationId xmlns:a16="http://schemas.microsoft.com/office/drawing/2014/main" id="{258CAD9B-8517-41BB-BBF2-466C13C874E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F6573155-6A1C-4FCE-A24E-BC1BB2010B3C}"/>
              </a:ext>
            </a:extLst>
          </p:cNvPr>
          <p:cNvSpPr>
            <a:spLocks noGrp="1"/>
          </p:cNvSpPr>
          <p:nvPr>
            <p:ph type="dt" sz="half" idx="10"/>
          </p:nvPr>
        </p:nvSpPr>
        <p:spPr/>
        <p:txBody>
          <a:bodyPr/>
          <a:lstStyle/>
          <a:p>
            <a:fld id="{E1DA1C14-F3D3-4A76-963A-798F5D590958}" type="datetimeFigureOut">
              <a:rPr lang="ar-SA" smtClean="0"/>
              <a:t>06/05/42</a:t>
            </a:fld>
            <a:endParaRPr lang="ar-SA"/>
          </a:p>
        </p:txBody>
      </p:sp>
      <p:sp>
        <p:nvSpPr>
          <p:cNvPr id="6" name="عنصر نائب للتذييل 5">
            <a:extLst>
              <a:ext uri="{FF2B5EF4-FFF2-40B4-BE49-F238E27FC236}">
                <a16:creationId xmlns:a16="http://schemas.microsoft.com/office/drawing/2014/main" id="{980288C4-8C00-4FD8-9A18-AA2DAFF9A08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1F25A583-7F33-4411-9EFF-FED636CD0578}"/>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58428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1000"/>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89B23893-0CCC-4DD8-A726-ECC1B1641290}"/>
              </a:ext>
            </a:extLst>
          </p:cNvPr>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56604EE-5D86-4161-A60F-1166AFFBB9F5}"/>
              </a:ext>
            </a:extLst>
          </p:cNvPr>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20EF59E-F04D-4F16-B2D0-3275CAF7B347}"/>
              </a:ext>
            </a:extLst>
          </p:cNvPr>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E1DA1C14-F3D3-4A76-963A-798F5D590958}" type="datetimeFigureOut">
              <a:rPr lang="ar-SA" smtClean="0"/>
              <a:t>06/05/42</a:t>
            </a:fld>
            <a:endParaRPr lang="ar-SA"/>
          </a:p>
        </p:txBody>
      </p:sp>
      <p:sp>
        <p:nvSpPr>
          <p:cNvPr id="5" name="عنصر نائب للتذييل 4">
            <a:extLst>
              <a:ext uri="{FF2B5EF4-FFF2-40B4-BE49-F238E27FC236}">
                <a16:creationId xmlns:a16="http://schemas.microsoft.com/office/drawing/2014/main" id="{23462D30-319E-46CC-A9BE-B3EBDC35172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E27E9D9B-FB6B-4347-AAAA-80B2BE0BDFCD}"/>
              </a:ext>
            </a:extLst>
          </p:cNvPr>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721332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13978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789859"/>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3293877"/>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6</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2070320" y="4944393"/>
            <a:ext cx="2763898"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3</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7570D34B-C26D-4DEF-A04F-952FA0693031}"/>
              </a:ext>
            </a:extLst>
          </p:cNvPr>
          <p:cNvPicPr>
            <a:picLocks noChangeAspect="1"/>
          </p:cNvPicPr>
          <p:nvPr/>
        </p:nvPicPr>
        <p:blipFill>
          <a:blip r:embed="rId2"/>
          <a:stretch>
            <a:fillRect/>
          </a:stretch>
        </p:blipFill>
        <p:spPr>
          <a:xfrm>
            <a:off x="1624974" y="1456105"/>
            <a:ext cx="6931154" cy="957008"/>
          </a:xfrm>
          <a:prstGeom prst="rect">
            <a:avLst/>
          </a:prstGeom>
        </p:spPr>
      </p:pic>
      <p:pic>
        <p:nvPicPr>
          <p:cNvPr id="8" name="صورة 7">
            <a:extLst>
              <a:ext uri="{FF2B5EF4-FFF2-40B4-BE49-F238E27FC236}">
                <a16:creationId xmlns:a16="http://schemas.microsoft.com/office/drawing/2014/main" id="{F67CD921-69A8-4424-BAF0-15B9CC5CFE4B}"/>
              </a:ext>
            </a:extLst>
          </p:cNvPr>
          <p:cNvPicPr>
            <a:picLocks noChangeAspect="1"/>
          </p:cNvPicPr>
          <p:nvPr/>
        </p:nvPicPr>
        <p:blipFill>
          <a:blip r:embed="rId3"/>
          <a:stretch>
            <a:fillRect/>
          </a:stretch>
        </p:blipFill>
        <p:spPr>
          <a:xfrm>
            <a:off x="1790626" y="3266111"/>
            <a:ext cx="6625125" cy="2619375"/>
          </a:xfrm>
          <a:prstGeom prst="rect">
            <a:avLst/>
          </a:prstGeom>
        </p:spPr>
      </p:pic>
      <p:sp>
        <p:nvSpPr>
          <p:cNvPr id="9" name="شكل بيضاوي 8">
            <a:extLst>
              <a:ext uri="{FF2B5EF4-FFF2-40B4-BE49-F238E27FC236}">
                <a16:creationId xmlns:a16="http://schemas.microsoft.com/office/drawing/2014/main" id="{37CA31A2-2669-4740-9E47-F2410B8382C2}"/>
              </a:ext>
            </a:extLst>
          </p:cNvPr>
          <p:cNvSpPr/>
          <p:nvPr/>
        </p:nvSpPr>
        <p:spPr>
          <a:xfrm>
            <a:off x="6369646" y="3419060"/>
            <a:ext cx="362458" cy="3975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بيضاوي 9">
            <a:extLst>
              <a:ext uri="{FF2B5EF4-FFF2-40B4-BE49-F238E27FC236}">
                <a16:creationId xmlns:a16="http://schemas.microsoft.com/office/drawing/2014/main" id="{05343F1C-7B02-445F-8663-3754B770185E}"/>
              </a:ext>
            </a:extLst>
          </p:cNvPr>
          <p:cNvSpPr/>
          <p:nvPr/>
        </p:nvSpPr>
        <p:spPr>
          <a:xfrm>
            <a:off x="7072013" y="4061791"/>
            <a:ext cx="395588" cy="3975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شكل بيضاوي 10">
            <a:extLst>
              <a:ext uri="{FF2B5EF4-FFF2-40B4-BE49-F238E27FC236}">
                <a16:creationId xmlns:a16="http://schemas.microsoft.com/office/drawing/2014/main" id="{D1BDB687-AD7F-4DDA-BC3A-E1E91B34D2CA}"/>
              </a:ext>
            </a:extLst>
          </p:cNvPr>
          <p:cNvSpPr/>
          <p:nvPr/>
        </p:nvSpPr>
        <p:spPr>
          <a:xfrm>
            <a:off x="7072013" y="4704522"/>
            <a:ext cx="382336" cy="3975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a:extLst>
              <a:ext uri="{FF2B5EF4-FFF2-40B4-BE49-F238E27FC236}">
                <a16:creationId xmlns:a16="http://schemas.microsoft.com/office/drawing/2014/main" id="{8191CEAF-2100-4262-95A5-9A07C401668E}"/>
              </a:ext>
            </a:extLst>
          </p:cNvPr>
          <p:cNvSpPr/>
          <p:nvPr/>
        </p:nvSpPr>
        <p:spPr>
          <a:xfrm>
            <a:off x="7781004" y="5334000"/>
            <a:ext cx="388961" cy="39756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ربع نص 12">
            <a:extLst>
              <a:ext uri="{FF2B5EF4-FFF2-40B4-BE49-F238E27FC236}">
                <a16:creationId xmlns:a16="http://schemas.microsoft.com/office/drawing/2014/main" id="{786C18C9-7B79-416D-A97C-C1E3555762FC}"/>
              </a:ext>
            </a:extLst>
          </p:cNvPr>
          <p:cNvSpPr txBox="1"/>
          <p:nvPr/>
        </p:nvSpPr>
        <p:spPr>
          <a:xfrm>
            <a:off x="2610678" y="3305867"/>
            <a:ext cx="556591" cy="523220"/>
          </a:xfrm>
          <a:prstGeom prst="rect">
            <a:avLst/>
          </a:prstGeom>
          <a:noFill/>
        </p:spPr>
        <p:txBody>
          <a:bodyPr wrap="square" rtlCol="1">
            <a:spAutoFit/>
          </a:bodyPr>
          <a:lstStyle/>
          <a:p>
            <a:pPr algn="l" rtl="0"/>
            <a:r>
              <a:rPr lang="en-US" sz="2800" dirty="0">
                <a:solidFill>
                  <a:srgbClr val="FF0000"/>
                </a:solidFill>
                <a:latin typeface="Comic Sans MS" panose="030F0702030302020204" pitchFamily="66" charset="0"/>
              </a:rPr>
              <a:t>f</a:t>
            </a:r>
            <a:endParaRPr lang="ar-SA" sz="2800" dirty="0">
              <a:solidFill>
                <a:srgbClr val="FF0000"/>
              </a:solidFill>
              <a:latin typeface="Comic Sans MS" panose="030F0702030302020204" pitchFamily="66" charset="0"/>
            </a:endParaRPr>
          </a:p>
        </p:txBody>
      </p:sp>
      <p:sp>
        <p:nvSpPr>
          <p:cNvPr id="14" name="مربع نص 13">
            <a:extLst>
              <a:ext uri="{FF2B5EF4-FFF2-40B4-BE49-F238E27FC236}">
                <a16:creationId xmlns:a16="http://schemas.microsoft.com/office/drawing/2014/main" id="{5D59B5B9-A2BC-4E54-B5F2-8A5F1D042206}"/>
              </a:ext>
            </a:extLst>
          </p:cNvPr>
          <p:cNvSpPr txBox="1"/>
          <p:nvPr/>
        </p:nvSpPr>
        <p:spPr>
          <a:xfrm>
            <a:off x="2537793" y="3948598"/>
            <a:ext cx="629476" cy="523220"/>
          </a:xfrm>
          <a:prstGeom prst="rect">
            <a:avLst/>
          </a:prstGeom>
          <a:noFill/>
        </p:spPr>
        <p:txBody>
          <a:bodyPr wrap="square" rtlCol="1">
            <a:spAutoFit/>
          </a:bodyPr>
          <a:lstStyle/>
          <a:p>
            <a:pPr algn="l" rtl="0"/>
            <a:r>
              <a:rPr lang="en-US" sz="2800" dirty="0" err="1">
                <a:solidFill>
                  <a:srgbClr val="00B050"/>
                </a:solidFill>
                <a:latin typeface="Comic Sans MS" panose="030F0702030302020204" pitchFamily="66" charset="0"/>
              </a:rPr>
              <a:t>ph</a:t>
            </a:r>
            <a:endParaRPr lang="ar-SA" sz="2800" dirty="0">
              <a:solidFill>
                <a:srgbClr val="00B050"/>
              </a:solidFill>
              <a:latin typeface="Comic Sans MS" panose="030F0702030302020204" pitchFamily="66" charset="0"/>
            </a:endParaRPr>
          </a:p>
        </p:txBody>
      </p:sp>
      <p:sp>
        <p:nvSpPr>
          <p:cNvPr id="15" name="مربع نص 14">
            <a:extLst>
              <a:ext uri="{FF2B5EF4-FFF2-40B4-BE49-F238E27FC236}">
                <a16:creationId xmlns:a16="http://schemas.microsoft.com/office/drawing/2014/main" id="{EC1E5762-9521-46E8-BCCC-7C9E83ED97F6}"/>
              </a:ext>
            </a:extLst>
          </p:cNvPr>
          <p:cNvSpPr txBox="1"/>
          <p:nvPr/>
        </p:nvSpPr>
        <p:spPr>
          <a:xfrm>
            <a:off x="2941985" y="4591329"/>
            <a:ext cx="629476" cy="523220"/>
          </a:xfrm>
          <a:prstGeom prst="rect">
            <a:avLst/>
          </a:prstGeom>
          <a:noFill/>
        </p:spPr>
        <p:txBody>
          <a:bodyPr wrap="square" rtlCol="1">
            <a:spAutoFit/>
          </a:bodyPr>
          <a:lstStyle/>
          <a:p>
            <a:pPr algn="l" rtl="0"/>
            <a:r>
              <a:rPr lang="en-US" sz="2800" dirty="0" err="1">
                <a:solidFill>
                  <a:srgbClr val="00B050"/>
                </a:solidFill>
                <a:latin typeface="Comic Sans MS" panose="030F0702030302020204" pitchFamily="66" charset="0"/>
              </a:rPr>
              <a:t>ph</a:t>
            </a:r>
            <a:endParaRPr lang="ar-SA" sz="2800" dirty="0">
              <a:solidFill>
                <a:srgbClr val="00B050"/>
              </a:solidFill>
              <a:latin typeface="Comic Sans MS" panose="030F0702030302020204" pitchFamily="66" charset="0"/>
            </a:endParaRPr>
          </a:p>
        </p:txBody>
      </p:sp>
      <p:sp>
        <p:nvSpPr>
          <p:cNvPr id="16" name="مربع نص 15">
            <a:extLst>
              <a:ext uri="{FF2B5EF4-FFF2-40B4-BE49-F238E27FC236}">
                <a16:creationId xmlns:a16="http://schemas.microsoft.com/office/drawing/2014/main" id="{11FBBF0E-566D-49F9-8688-8BF10862BA79}"/>
              </a:ext>
            </a:extLst>
          </p:cNvPr>
          <p:cNvSpPr txBox="1"/>
          <p:nvPr/>
        </p:nvSpPr>
        <p:spPr>
          <a:xfrm>
            <a:off x="2935361" y="5220806"/>
            <a:ext cx="629476" cy="523220"/>
          </a:xfrm>
          <a:prstGeom prst="rect">
            <a:avLst/>
          </a:prstGeom>
          <a:noFill/>
        </p:spPr>
        <p:txBody>
          <a:bodyPr wrap="square" rtlCol="1">
            <a:spAutoFit/>
          </a:bodyPr>
          <a:lstStyle/>
          <a:p>
            <a:pPr algn="l" rtl="0"/>
            <a:r>
              <a:rPr lang="en-US" sz="2800" dirty="0" err="1">
                <a:solidFill>
                  <a:srgbClr val="0070C0"/>
                </a:solidFill>
                <a:latin typeface="Comic Sans MS" panose="030F0702030302020204" pitchFamily="66" charset="0"/>
              </a:rPr>
              <a:t>gh</a:t>
            </a:r>
            <a:endParaRPr lang="ar-SA" sz="28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94899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C7CCFB2-5611-45C5-B8C0-BEB7389C037B}"/>
              </a:ext>
            </a:extLst>
          </p:cNvPr>
          <p:cNvPicPr>
            <a:picLocks noChangeAspect="1"/>
          </p:cNvPicPr>
          <p:nvPr/>
        </p:nvPicPr>
        <p:blipFill>
          <a:blip r:embed="rId2"/>
          <a:stretch>
            <a:fillRect/>
          </a:stretch>
        </p:blipFill>
        <p:spPr>
          <a:xfrm>
            <a:off x="2981740" y="894522"/>
            <a:ext cx="3668570" cy="1424608"/>
          </a:xfrm>
          <a:prstGeom prst="rect">
            <a:avLst/>
          </a:prstGeom>
        </p:spPr>
      </p:pic>
      <p:sp>
        <p:nvSpPr>
          <p:cNvPr id="4" name="مربع نص 3">
            <a:extLst>
              <a:ext uri="{FF2B5EF4-FFF2-40B4-BE49-F238E27FC236}">
                <a16:creationId xmlns:a16="http://schemas.microsoft.com/office/drawing/2014/main" id="{0DE7340C-0753-4EC5-96ED-269D28E3BC6B}"/>
              </a:ext>
            </a:extLst>
          </p:cNvPr>
          <p:cNvSpPr txBox="1"/>
          <p:nvPr/>
        </p:nvSpPr>
        <p:spPr>
          <a:xfrm>
            <a:off x="1219200" y="2319130"/>
            <a:ext cx="7683979" cy="3785652"/>
          </a:xfrm>
          <a:prstGeom prst="rect">
            <a:avLst/>
          </a:prstGeom>
          <a:noFill/>
        </p:spPr>
        <p:txBody>
          <a:bodyPr wrap="square" rtlCol="1">
            <a:spAutoFit/>
          </a:bodyPr>
          <a:lstStyle/>
          <a:p>
            <a:r>
              <a:rPr lang="ar-SA" sz="2400" b="1" dirty="0">
                <a:solidFill>
                  <a:srgbClr val="C00000"/>
                </a:solidFill>
                <a:cs typeface="+mj-cs"/>
              </a:rPr>
              <a:t>ضمائر المفعول: </a:t>
            </a:r>
            <a:r>
              <a:rPr lang="en-US" sz="2400" b="1" dirty="0">
                <a:solidFill>
                  <a:srgbClr val="C00000"/>
                </a:solidFill>
                <a:cs typeface="+mj-cs"/>
              </a:rPr>
              <a:t>Objective Pronoun</a:t>
            </a:r>
          </a:p>
          <a:p>
            <a:r>
              <a:rPr lang="ar-SA" sz="2400" b="1" dirty="0">
                <a:cs typeface="+mj-cs"/>
              </a:rPr>
              <a:t>وهي التي تستعمل للتعبير عن المفعول به وتأتي بعد الفعل أو حرف الجر </a:t>
            </a:r>
          </a:p>
          <a:p>
            <a:endParaRPr lang="ar-SA" sz="2400" b="1" dirty="0">
              <a:cs typeface="+mj-cs"/>
            </a:endParaRPr>
          </a:p>
          <a:p>
            <a:r>
              <a:rPr lang="ar-SA" sz="2400" b="1" dirty="0">
                <a:cs typeface="+mj-cs"/>
              </a:rPr>
              <a:t>هي تخبرني بكل شيء		.</a:t>
            </a:r>
            <a:r>
              <a:rPr lang="en-US" sz="2400" b="1" dirty="0">
                <a:cs typeface="+mj-cs"/>
              </a:rPr>
              <a:t>She </a:t>
            </a:r>
            <a:r>
              <a:rPr lang="en-US" sz="2400" b="1" dirty="0">
                <a:solidFill>
                  <a:srgbClr val="0070C0"/>
                </a:solidFill>
                <a:cs typeface="+mj-cs"/>
              </a:rPr>
              <a:t>tells</a:t>
            </a:r>
            <a:r>
              <a:rPr lang="en-US" sz="2400" b="1" dirty="0">
                <a:cs typeface="+mj-cs"/>
              </a:rPr>
              <a:t> </a:t>
            </a:r>
            <a:r>
              <a:rPr lang="en-US" sz="2400" b="1" dirty="0">
                <a:solidFill>
                  <a:srgbClr val="C00000"/>
                </a:solidFill>
                <a:cs typeface="+mj-cs"/>
              </a:rPr>
              <a:t>me</a:t>
            </a:r>
            <a:r>
              <a:rPr lang="en-US" sz="2400" b="1" dirty="0">
                <a:cs typeface="+mj-cs"/>
              </a:rPr>
              <a:t> everything</a:t>
            </a:r>
          </a:p>
          <a:p>
            <a:r>
              <a:rPr lang="ar-SA" sz="2400" b="1" dirty="0">
                <a:cs typeface="+mj-cs"/>
              </a:rPr>
              <a:t>أنا أفضل الذهاب معك/معكم 		.</a:t>
            </a:r>
            <a:r>
              <a:rPr lang="en-US" sz="2400" b="1" dirty="0">
                <a:cs typeface="+mj-cs"/>
              </a:rPr>
              <a:t>I prefers to go </a:t>
            </a:r>
            <a:r>
              <a:rPr lang="en-US" sz="2400" b="1" dirty="0">
                <a:solidFill>
                  <a:srgbClr val="0070C0"/>
                </a:solidFill>
                <a:cs typeface="+mj-cs"/>
              </a:rPr>
              <a:t>with</a:t>
            </a:r>
            <a:r>
              <a:rPr lang="en-US" sz="2400" b="1" dirty="0">
                <a:cs typeface="+mj-cs"/>
              </a:rPr>
              <a:t> </a:t>
            </a:r>
            <a:r>
              <a:rPr lang="en-US" sz="2400" b="1" dirty="0">
                <a:solidFill>
                  <a:srgbClr val="C00000"/>
                </a:solidFill>
                <a:cs typeface="+mj-cs"/>
              </a:rPr>
              <a:t>you</a:t>
            </a:r>
          </a:p>
          <a:p>
            <a:r>
              <a:rPr lang="ar-SA" sz="2400" b="1" dirty="0">
                <a:cs typeface="+mj-cs"/>
              </a:rPr>
              <a:t>أنا اعرفها جيداً.			.</a:t>
            </a:r>
            <a:r>
              <a:rPr lang="en-US" sz="2400" b="1" dirty="0">
                <a:cs typeface="+mj-cs"/>
              </a:rPr>
              <a:t>I </a:t>
            </a:r>
            <a:r>
              <a:rPr lang="en-US" sz="2400" b="1" dirty="0">
                <a:solidFill>
                  <a:srgbClr val="0070C0"/>
                </a:solidFill>
                <a:cs typeface="+mj-cs"/>
              </a:rPr>
              <a:t>know</a:t>
            </a:r>
            <a:r>
              <a:rPr lang="en-US" sz="2400" b="1" dirty="0">
                <a:cs typeface="+mj-cs"/>
              </a:rPr>
              <a:t> </a:t>
            </a:r>
            <a:r>
              <a:rPr lang="en-US" sz="2400" b="1" dirty="0">
                <a:solidFill>
                  <a:srgbClr val="C00000"/>
                </a:solidFill>
                <a:cs typeface="+mj-cs"/>
              </a:rPr>
              <a:t>her</a:t>
            </a:r>
            <a:r>
              <a:rPr lang="en-US" sz="2400" b="1" dirty="0">
                <a:cs typeface="+mj-cs"/>
              </a:rPr>
              <a:t> well</a:t>
            </a:r>
          </a:p>
          <a:p>
            <a:r>
              <a:rPr lang="ar-SA" sz="2400" b="1" dirty="0">
                <a:cs typeface="+mj-cs"/>
              </a:rPr>
              <a:t>رأيته الليلة الماضية.		.</a:t>
            </a:r>
            <a:r>
              <a:rPr lang="en-US" sz="2400" b="1" dirty="0">
                <a:cs typeface="+mj-cs"/>
              </a:rPr>
              <a:t>I </a:t>
            </a:r>
            <a:r>
              <a:rPr lang="en-US" sz="2400" b="1" dirty="0">
                <a:solidFill>
                  <a:srgbClr val="0070C0"/>
                </a:solidFill>
                <a:cs typeface="+mj-cs"/>
              </a:rPr>
              <a:t>saw</a:t>
            </a:r>
            <a:r>
              <a:rPr lang="en-US" sz="2400" b="1" dirty="0">
                <a:cs typeface="+mj-cs"/>
              </a:rPr>
              <a:t> </a:t>
            </a:r>
            <a:r>
              <a:rPr lang="en-US" sz="2400" b="1" dirty="0">
                <a:solidFill>
                  <a:srgbClr val="C00000"/>
                </a:solidFill>
                <a:cs typeface="+mj-cs"/>
              </a:rPr>
              <a:t>him</a:t>
            </a:r>
            <a:r>
              <a:rPr lang="en-US" sz="2400" b="1" dirty="0">
                <a:cs typeface="+mj-cs"/>
              </a:rPr>
              <a:t> last night</a:t>
            </a:r>
          </a:p>
          <a:p>
            <a:r>
              <a:rPr lang="ar-SA" sz="2400" b="1" dirty="0">
                <a:cs typeface="+mj-cs"/>
              </a:rPr>
              <a:t>هو يطعمه/ها			.</a:t>
            </a:r>
            <a:r>
              <a:rPr lang="en-US" sz="2400" b="1" dirty="0">
                <a:cs typeface="+mj-cs"/>
              </a:rPr>
              <a:t>He </a:t>
            </a:r>
            <a:r>
              <a:rPr lang="en-US" sz="2400" b="1" dirty="0">
                <a:solidFill>
                  <a:srgbClr val="0070C0"/>
                </a:solidFill>
                <a:cs typeface="+mj-cs"/>
              </a:rPr>
              <a:t>feeds</a:t>
            </a:r>
            <a:r>
              <a:rPr lang="en-US" sz="2400" b="1" dirty="0">
                <a:cs typeface="+mj-cs"/>
              </a:rPr>
              <a:t> </a:t>
            </a:r>
            <a:r>
              <a:rPr lang="en-US" sz="2400" b="1" dirty="0">
                <a:solidFill>
                  <a:srgbClr val="C00000"/>
                </a:solidFill>
                <a:cs typeface="+mj-cs"/>
              </a:rPr>
              <a:t>it</a:t>
            </a:r>
          </a:p>
          <a:p>
            <a:r>
              <a:rPr lang="ar-SA" sz="2400" b="1" dirty="0">
                <a:cs typeface="+mj-cs"/>
              </a:rPr>
              <a:t>هو يعرفنا جيداً.			.</a:t>
            </a:r>
            <a:r>
              <a:rPr lang="en-US" sz="2400" b="1" dirty="0">
                <a:cs typeface="+mj-cs"/>
              </a:rPr>
              <a:t>He </a:t>
            </a:r>
            <a:r>
              <a:rPr lang="en-US" sz="2400" b="1" dirty="0">
                <a:solidFill>
                  <a:srgbClr val="0070C0"/>
                </a:solidFill>
                <a:cs typeface="+mj-cs"/>
              </a:rPr>
              <a:t>knows</a:t>
            </a:r>
            <a:r>
              <a:rPr lang="en-US" sz="2400" b="1" dirty="0">
                <a:cs typeface="+mj-cs"/>
              </a:rPr>
              <a:t> </a:t>
            </a:r>
            <a:r>
              <a:rPr lang="en-US" sz="2400" b="1" dirty="0">
                <a:solidFill>
                  <a:srgbClr val="C00000"/>
                </a:solidFill>
                <a:cs typeface="+mj-cs"/>
              </a:rPr>
              <a:t>us</a:t>
            </a:r>
            <a:r>
              <a:rPr lang="en-US" sz="2400" b="1" dirty="0">
                <a:cs typeface="+mj-cs"/>
              </a:rPr>
              <a:t> well</a:t>
            </a:r>
          </a:p>
          <a:p>
            <a:r>
              <a:rPr lang="ar-SA" sz="2400" b="1" dirty="0">
                <a:cs typeface="+mj-cs"/>
              </a:rPr>
              <a:t>رأيتهم بالأمس.			.</a:t>
            </a:r>
            <a:r>
              <a:rPr lang="en-US" sz="2400" b="1" dirty="0">
                <a:cs typeface="+mj-cs"/>
              </a:rPr>
              <a:t>I </a:t>
            </a:r>
            <a:r>
              <a:rPr lang="en-US" sz="2400" b="1" dirty="0">
                <a:solidFill>
                  <a:srgbClr val="0070C0"/>
                </a:solidFill>
                <a:cs typeface="+mj-cs"/>
              </a:rPr>
              <a:t>saw</a:t>
            </a:r>
            <a:r>
              <a:rPr lang="en-US" sz="2400" b="1" dirty="0">
                <a:cs typeface="+mj-cs"/>
              </a:rPr>
              <a:t> </a:t>
            </a:r>
            <a:r>
              <a:rPr lang="en-US" sz="2400" b="1" dirty="0">
                <a:solidFill>
                  <a:srgbClr val="C00000"/>
                </a:solidFill>
                <a:cs typeface="+mj-cs"/>
              </a:rPr>
              <a:t>them</a:t>
            </a:r>
            <a:r>
              <a:rPr lang="en-US" sz="2400" b="1" dirty="0">
                <a:cs typeface="+mj-cs"/>
              </a:rPr>
              <a:t> yesterday</a:t>
            </a:r>
            <a:endParaRPr lang="ar-SA" sz="2400" b="1" dirty="0">
              <a:cs typeface="+mj-cs"/>
            </a:endParaRPr>
          </a:p>
        </p:txBody>
      </p:sp>
    </p:spTree>
    <p:extLst>
      <p:ext uri="{BB962C8B-B14F-4D97-AF65-F5344CB8AC3E}">
        <p14:creationId xmlns:p14="http://schemas.microsoft.com/office/powerpoint/2010/main" val="193528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rget: Hitting or Missing the Bullseye? – Now Trending:">
            <a:extLst>
              <a:ext uri="{FF2B5EF4-FFF2-40B4-BE49-F238E27FC236}">
                <a16:creationId xmlns:a16="http://schemas.microsoft.com/office/drawing/2014/main" id="{47FF2658-CEB9-4DDF-B982-6113736FD9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21180" y="857732"/>
            <a:ext cx="1098940" cy="1092617"/>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a:extLst>
              <a:ext uri="{FF2B5EF4-FFF2-40B4-BE49-F238E27FC236}">
                <a16:creationId xmlns:a16="http://schemas.microsoft.com/office/drawing/2014/main" id="{8BEFEF22-51E4-430D-9B5C-41B4D9A44173}"/>
              </a:ext>
            </a:extLst>
          </p:cNvPr>
          <p:cNvPicPr>
            <a:picLocks noChangeAspect="1"/>
          </p:cNvPicPr>
          <p:nvPr/>
        </p:nvPicPr>
        <p:blipFill>
          <a:blip r:embed="rId3"/>
          <a:stretch>
            <a:fillRect/>
          </a:stretch>
        </p:blipFill>
        <p:spPr>
          <a:xfrm>
            <a:off x="2320120" y="4143839"/>
            <a:ext cx="6536680" cy="2091099"/>
          </a:xfrm>
          <a:prstGeom prst="rect">
            <a:avLst/>
          </a:prstGeom>
        </p:spPr>
      </p:pic>
      <p:sp>
        <p:nvSpPr>
          <p:cNvPr id="7" name="مربع نص 6">
            <a:extLst>
              <a:ext uri="{FF2B5EF4-FFF2-40B4-BE49-F238E27FC236}">
                <a16:creationId xmlns:a16="http://schemas.microsoft.com/office/drawing/2014/main" id="{D77FC8D7-518E-4D81-B659-99D202C691F7}"/>
              </a:ext>
            </a:extLst>
          </p:cNvPr>
          <p:cNvSpPr txBox="1"/>
          <p:nvPr/>
        </p:nvSpPr>
        <p:spPr>
          <a:xfrm>
            <a:off x="3233530" y="4837044"/>
            <a:ext cx="4174435" cy="1131848"/>
          </a:xfrm>
          <a:prstGeom prst="rect">
            <a:avLst/>
          </a:prstGeom>
          <a:noFill/>
        </p:spPr>
        <p:txBody>
          <a:bodyPr wrap="square" rtlCol="1">
            <a:spAutoFit/>
          </a:bodyPr>
          <a:lstStyle/>
          <a:p>
            <a:pPr>
              <a:lnSpc>
                <a:spcPct val="150000"/>
              </a:lnSpc>
            </a:pPr>
            <a:r>
              <a:rPr lang="ar-SA" sz="2400" b="1" dirty="0"/>
              <a:t>اسأل زميلي 3 أسئلة عن مدرسته </a:t>
            </a:r>
          </a:p>
          <a:p>
            <a:pPr>
              <a:lnSpc>
                <a:spcPct val="150000"/>
              </a:lnSpc>
            </a:pPr>
            <a:r>
              <a:rPr lang="ar-SA" sz="2400" b="1" dirty="0"/>
              <a:t>اكتب نص قصير عن مدرستي </a:t>
            </a:r>
          </a:p>
        </p:txBody>
      </p:sp>
      <p:pic>
        <p:nvPicPr>
          <p:cNvPr id="3" name="صورة 2">
            <a:extLst>
              <a:ext uri="{FF2B5EF4-FFF2-40B4-BE49-F238E27FC236}">
                <a16:creationId xmlns:a16="http://schemas.microsoft.com/office/drawing/2014/main" id="{316CF0E6-B003-4801-9C46-CE8C2F160752}"/>
              </a:ext>
            </a:extLst>
          </p:cNvPr>
          <p:cNvPicPr>
            <a:picLocks noChangeAspect="1"/>
          </p:cNvPicPr>
          <p:nvPr/>
        </p:nvPicPr>
        <p:blipFill>
          <a:blip r:embed="rId4"/>
          <a:stretch>
            <a:fillRect/>
          </a:stretch>
        </p:blipFill>
        <p:spPr>
          <a:xfrm>
            <a:off x="1221180" y="2056908"/>
            <a:ext cx="6962775" cy="2000250"/>
          </a:xfrm>
          <a:prstGeom prst="rect">
            <a:avLst/>
          </a:prstGeom>
        </p:spPr>
      </p:pic>
    </p:spTree>
    <p:extLst>
      <p:ext uri="{BB962C8B-B14F-4D97-AF65-F5344CB8AC3E}">
        <p14:creationId xmlns:p14="http://schemas.microsoft.com/office/powerpoint/2010/main" val="8283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105275" y="1675539"/>
            <a:ext cx="1236206" cy="2185214"/>
          </a:xfrm>
          <a:prstGeom prst="rect">
            <a:avLst/>
          </a:prstGeom>
          <a:noFill/>
        </p:spPr>
        <p:txBody>
          <a:bodyPr wrap="square" rtlCol="1">
            <a:spAutoFit/>
          </a:bodyPr>
          <a:lstStyle/>
          <a:p>
            <a:pPr algn="ctr" rtl="0"/>
            <a:r>
              <a:rPr lang="en-US" sz="2000" dirty="0">
                <a:solidFill>
                  <a:srgbClr val="7030A0"/>
                </a:solidFill>
                <a:latin typeface="Comic Sans MS" panose="030F0702030302020204" pitchFamily="66" charset="0"/>
              </a:rPr>
              <a:t>Listen and practice.</a:t>
            </a:r>
            <a:r>
              <a:rPr lang="en-US" sz="1600" dirty="0">
                <a:solidFill>
                  <a:srgbClr val="7030A0"/>
                </a:solidFill>
              </a:rPr>
              <a:t> </a:t>
            </a:r>
          </a:p>
          <a:p>
            <a:pPr algn="ctr" rtl="0"/>
            <a:endParaRPr lang="en-US" sz="1600" dirty="0">
              <a:solidFill>
                <a:srgbClr val="7030A0"/>
              </a:solidFill>
              <a:cs typeface="+mj-cs"/>
            </a:endParaRPr>
          </a:p>
          <a:p>
            <a:pPr algn="ctr" rtl="0"/>
            <a:r>
              <a:rPr lang="ar-SA" sz="2000" dirty="0">
                <a:solidFill>
                  <a:srgbClr val="FF0000"/>
                </a:solidFill>
                <a:cs typeface="+mj-cs"/>
              </a:rPr>
              <a:t>استمع ثم تدرب مع زميلك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450423" y="926072"/>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1</a:t>
            </a:r>
            <a:endParaRPr lang="ar-SA" sz="2800" dirty="0"/>
          </a:p>
        </p:txBody>
      </p:sp>
      <p:pic>
        <p:nvPicPr>
          <p:cNvPr id="8" name="صورة 7">
            <a:extLst>
              <a:ext uri="{FF2B5EF4-FFF2-40B4-BE49-F238E27FC236}">
                <a16:creationId xmlns:a16="http://schemas.microsoft.com/office/drawing/2014/main" id="{C0DB3C6A-6312-4ECE-88DB-4CFB44EDD3E4}"/>
              </a:ext>
            </a:extLst>
          </p:cNvPr>
          <p:cNvPicPr>
            <a:picLocks noChangeAspect="1"/>
          </p:cNvPicPr>
          <p:nvPr/>
        </p:nvPicPr>
        <p:blipFill>
          <a:blip r:embed="rId4"/>
          <a:stretch>
            <a:fillRect/>
          </a:stretch>
        </p:blipFill>
        <p:spPr>
          <a:xfrm>
            <a:off x="2629999" y="846560"/>
            <a:ext cx="6156192" cy="5381963"/>
          </a:xfrm>
          <a:prstGeom prst="rect">
            <a:avLst/>
          </a:prstGeom>
        </p:spPr>
      </p:pic>
      <p:pic>
        <p:nvPicPr>
          <p:cNvPr id="9" name="We Can 6 (2020) SB_CD 1_30">
            <a:hlinkClick r:id="" action="ppaction://media"/>
            <a:extLst>
              <a:ext uri="{FF2B5EF4-FFF2-40B4-BE49-F238E27FC236}">
                <a16:creationId xmlns:a16="http://schemas.microsoft.com/office/drawing/2014/main" id="{4737E1B9-BB57-480F-A26B-B7E2C0789315}"/>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PencilGrayscale/>
                    </a14:imgEffect>
                  </a14:imgLayer>
                </a14:imgProps>
              </a:ext>
            </a:extLst>
          </a:blip>
          <a:stretch>
            <a:fillRect/>
          </a:stretch>
        </p:blipFill>
        <p:spPr>
          <a:xfrm>
            <a:off x="1450423" y="4215258"/>
            <a:ext cx="795130" cy="795130"/>
          </a:xfrm>
          <a:prstGeom prst="rect">
            <a:avLst/>
          </a:prstGeom>
        </p:spPr>
      </p:pic>
      <p:sp>
        <p:nvSpPr>
          <p:cNvPr id="10" name="مستطيل: زوايا مستديرة 9">
            <a:extLst>
              <a:ext uri="{FF2B5EF4-FFF2-40B4-BE49-F238E27FC236}">
                <a16:creationId xmlns:a16="http://schemas.microsoft.com/office/drawing/2014/main" id="{D8C19639-8267-4D28-BE41-36815EFEACF0}"/>
              </a:ext>
            </a:extLst>
          </p:cNvPr>
          <p:cNvSpPr/>
          <p:nvPr/>
        </p:nvSpPr>
        <p:spPr>
          <a:xfrm>
            <a:off x="2729948" y="2769704"/>
            <a:ext cx="2385391" cy="17227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زوايا مستديرة 10">
            <a:extLst>
              <a:ext uri="{FF2B5EF4-FFF2-40B4-BE49-F238E27FC236}">
                <a16:creationId xmlns:a16="http://schemas.microsoft.com/office/drawing/2014/main" id="{A1259407-1F08-4998-A7B6-1DAFF95329C7}"/>
              </a:ext>
            </a:extLst>
          </p:cNvPr>
          <p:cNvSpPr/>
          <p:nvPr/>
        </p:nvSpPr>
        <p:spPr>
          <a:xfrm>
            <a:off x="6612835" y="1485630"/>
            <a:ext cx="549965" cy="18990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زوايا مستديرة 11">
            <a:extLst>
              <a:ext uri="{FF2B5EF4-FFF2-40B4-BE49-F238E27FC236}">
                <a16:creationId xmlns:a16="http://schemas.microsoft.com/office/drawing/2014/main" id="{2478EF70-A9C8-4475-B422-CCE6317F8E1E}"/>
              </a:ext>
            </a:extLst>
          </p:cNvPr>
          <p:cNvSpPr/>
          <p:nvPr/>
        </p:nvSpPr>
        <p:spPr>
          <a:xfrm>
            <a:off x="2657063" y="4207563"/>
            <a:ext cx="2100467" cy="17227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زوايا مستديرة 12">
            <a:extLst>
              <a:ext uri="{FF2B5EF4-FFF2-40B4-BE49-F238E27FC236}">
                <a16:creationId xmlns:a16="http://schemas.microsoft.com/office/drawing/2014/main" id="{DFD18976-55D1-4AA0-8898-914E356368D3}"/>
              </a:ext>
            </a:extLst>
          </p:cNvPr>
          <p:cNvSpPr/>
          <p:nvPr/>
        </p:nvSpPr>
        <p:spPr>
          <a:xfrm>
            <a:off x="6824870" y="3975653"/>
            <a:ext cx="1888434" cy="39093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زوايا مستديرة 13">
            <a:extLst>
              <a:ext uri="{FF2B5EF4-FFF2-40B4-BE49-F238E27FC236}">
                <a16:creationId xmlns:a16="http://schemas.microsoft.com/office/drawing/2014/main" id="{9F17DEA6-DA62-4BF0-8ECB-30C6ED1AA5B7}"/>
              </a:ext>
            </a:extLst>
          </p:cNvPr>
          <p:cNvSpPr/>
          <p:nvPr/>
        </p:nvSpPr>
        <p:spPr>
          <a:xfrm>
            <a:off x="2882349" y="5771324"/>
            <a:ext cx="1080052" cy="17227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زوايا مستديرة 14">
            <a:extLst>
              <a:ext uri="{FF2B5EF4-FFF2-40B4-BE49-F238E27FC236}">
                <a16:creationId xmlns:a16="http://schemas.microsoft.com/office/drawing/2014/main" id="{BF0F89A1-DDEC-4A7B-858D-4EDDF1F05F02}"/>
              </a:ext>
            </a:extLst>
          </p:cNvPr>
          <p:cNvSpPr/>
          <p:nvPr/>
        </p:nvSpPr>
        <p:spPr>
          <a:xfrm>
            <a:off x="8269357" y="5943604"/>
            <a:ext cx="457204" cy="17890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54627" fill="hold"/>
                                        <p:tgtEl>
                                          <p:spTgt spid="9"/>
                                        </p:tgtEl>
                                      </p:cBhvr>
                                    </p:cmd>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heel(1)">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2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heel(1)">
                                      <p:cBhvr>
                                        <p:cTn id="51" dur="2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heel(1)">
                                      <p:cBhvr>
                                        <p:cTn id="56" dur="20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heel(1)">
                                      <p:cBhvr>
                                        <p:cTn id="6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2" fill="hold" display="0">
                  <p:stCondLst>
                    <p:cond delay="indefinite"/>
                  </p:stCondLst>
                  <p:endCondLst>
                    <p:cond evt="onStopAudio" delay="0">
                      <p:tgtEl>
                        <p:sldTgt/>
                      </p:tgtEl>
                    </p:cond>
                  </p:endCondLst>
                </p:cTn>
                <p:tgtEl>
                  <p:spTgt spid="9"/>
                </p:tgtEl>
              </p:cMediaNode>
            </p:audio>
          </p:childTnLst>
        </p:cTn>
      </p:par>
    </p:tnLst>
    <p:bldLst>
      <p:bldP spid="5" grpId="0" build="p"/>
      <p:bldP spid="6"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744542" y="787643"/>
            <a:ext cx="5949035" cy="707886"/>
          </a:xfrm>
          <a:prstGeom prst="rect">
            <a:avLst/>
          </a:prstGeom>
          <a:noFill/>
        </p:spPr>
        <p:txBody>
          <a:bodyPr wrap="square" rtlCol="1">
            <a:spAutoFit/>
          </a:bodyPr>
          <a:lstStyle/>
          <a:p>
            <a:pPr algn="l" rtl="0"/>
            <a:r>
              <a:rPr lang="en-US" sz="2000" dirty="0">
                <a:solidFill>
                  <a:srgbClr val="7030A0"/>
                </a:solidFill>
                <a:latin typeface="Comic Sans MS" panose="030F0702030302020204" pitchFamily="66" charset="0"/>
              </a:rPr>
              <a:t>Practice in pairs and change the information.</a:t>
            </a:r>
          </a:p>
          <a:p>
            <a:pPr algn="ctr" rtl="0"/>
            <a:r>
              <a:rPr lang="ar-SA" sz="2000" dirty="0">
                <a:solidFill>
                  <a:srgbClr val="FF0000"/>
                </a:solidFill>
                <a:cs typeface="+mj-cs"/>
              </a:rPr>
              <a:t>تدرب مع زميلك مع تغيير المعلومات السابقة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198632" y="793552"/>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2</a:t>
            </a:r>
            <a:endParaRPr lang="ar-SA" sz="2800" dirty="0"/>
          </a:p>
        </p:txBody>
      </p:sp>
      <p:pic>
        <p:nvPicPr>
          <p:cNvPr id="8" name="صورة 7">
            <a:extLst>
              <a:ext uri="{FF2B5EF4-FFF2-40B4-BE49-F238E27FC236}">
                <a16:creationId xmlns:a16="http://schemas.microsoft.com/office/drawing/2014/main" id="{C0DB3C6A-6312-4ECE-88DB-4CFB44EDD3E4}"/>
              </a:ext>
            </a:extLst>
          </p:cNvPr>
          <p:cNvPicPr>
            <a:picLocks noChangeAspect="1"/>
          </p:cNvPicPr>
          <p:nvPr/>
        </p:nvPicPr>
        <p:blipFill>
          <a:blip r:embed="rId2"/>
          <a:stretch>
            <a:fillRect/>
          </a:stretch>
        </p:blipFill>
        <p:spPr>
          <a:xfrm>
            <a:off x="1921565" y="1495529"/>
            <a:ext cx="6771861" cy="4732994"/>
          </a:xfrm>
          <a:prstGeom prst="rect">
            <a:avLst/>
          </a:prstGeom>
        </p:spPr>
      </p:pic>
    </p:spTree>
    <p:extLst>
      <p:ext uri="{BB962C8B-B14F-4D97-AF65-F5344CB8AC3E}">
        <p14:creationId xmlns:p14="http://schemas.microsoft.com/office/powerpoint/2010/main" val="1167487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869CD2B-005D-4D56-BC00-731054CEEEB9}"/>
              </a:ext>
            </a:extLst>
          </p:cNvPr>
          <p:cNvSpPr txBox="1"/>
          <p:nvPr/>
        </p:nvSpPr>
        <p:spPr>
          <a:xfrm>
            <a:off x="3324640" y="2070740"/>
            <a:ext cx="3400703" cy="923330"/>
          </a:xfrm>
          <a:prstGeom prst="rect">
            <a:avLst/>
          </a:prstGeom>
          <a:noFill/>
        </p:spPr>
        <p:txBody>
          <a:bodyPr wrap="square" rtlCol="1">
            <a:spAutoFit/>
          </a:bodyPr>
          <a:lstStyle/>
          <a:p>
            <a:pPr algn="ctr"/>
            <a:r>
              <a:rPr lang="ar-SA" sz="5400" b="1" dirty="0">
                <a:solidFill>
                  <a:srgbClr val="C00000"/>
                </a:solidFill>
                <a:cs typeface="+mj-cs"/>
              </a:rPr>
              <a:t>وقت التحدي </a:t>
            </a:r>
          </a:p>
        </p:txBody>
      </p:sp>
      <p:pic>
        <p:nvPicPr>
          <p:cNvPr id="8" name="صورة 7">
            <a:extLst>
              <a:ext uri="{FF2B5EF4-FFF2-40B4-BE49-F238E27FC236}">
                <a16:creationId xmlns:a16="http://schemas.microsoft.com/office/drawing/2014/main" id="{F13BB444-F106-4378-84C9-06D1FAC731B8}"/>
              </a:ext>
            </a:extLst>
          </p:cNvPr>
          <p:cNvPicPr>
            <a:picLocks noChangeAspect="1"/>
          </p:cNvPicPr>
          <p:nvPr/>
        </p:nvPicPr>
        <p:blipFill>
          <a:blip r:embed="rId2"/>
          <a:stretch>
            <a:fillRect/>
          </a:stretch>
        </p:blipFill>
        <p:spPr>
          <a:xfrm>
            <a:off x="1859446" y="961332"/>
            <a:ext cx="6331093" cy="920478"/>
          </a:xfrm>
          <a:prstGeom prst="rect">
            <a:avLst/>
          </a:prstGeom>
        </p:spPr>
      </p:pic>
      <p:sp>
        <p:nvSpPr>
          <p:cNvPr id="4" name="مربع نص 3">
            <a:extLst>
              <a:ext uri="{FF2B5EF4-FFF2-40B4-BE49-F238E27FC236}">
                <a16:creationId xmlns:a16="http://schemas.microsoft.com/office/drawing/2014/main" id="{D91BF22A-F4DC-4D0C-8BEF-53E7C564BC1D}"/>
              </a:ext>
            </a:extLst>
          </p:cNvPr>
          <p:cNvSpPr txBox="1"/>
          <p:nvPr/>
        </p:nvSpPr>
        <p:spPr>
          <a:xfrm>
            <a:off x="2123794" y="3429000"/>
            <a:ext cx="6516623" cy="2677656"/>
          </a:xfrm>
          <a:prstGeom prst="rect">
            <a:avLst/>
          </a:prstGeom>
          <a:noFill/>
        </p:spPr>
        <p:txBody>
          <a:bodyPr wrap="square" rtlCol="1">
            <a:spAutoFit/>
          </a:bodyPr>
          <a:lstStyle/>
          <a:p>
            <a:pPr algn="ctr" rtl="0"/>
            <a:r>
              <a:rPr lang="en-US" sz="2400" dirty="0">
                <a:solidFill>
                  <a:srgbClr val="7030A0"/>
                </a:solidFill>
                <a:latin typeface="Comic Sans MS" panose="030F0702030302020204" pitchFamily="66" charset="0"/>
                <a:cs typeface="+mj-cs"/>
              </a:rPr>
              <a:t>My school </a:t>
            </a:r>
          </a:p>
          <a:p>
            <a:pPr algn="ctr" rtl="0"/>
            <a:r>
              <a:rPr lang="ar-SA" sz="2400" dirty="0">
                <a:solidFill>
                  <a:srgbClr val="C00000"/>
                </a:solidFill>
                <a:latin typeface="Comic Sans MS" panose="030F0702030302020204" pitchFamily="66" charset="0"/>
                <a:cs typeface="+mj-cs"/>
              </a:rPr>
              <a:t>مدرستي </a:t>
            </a:r>
            <a:endParaRPr lang="en-US" sz="2400" dirty="0">
              <a:solidFill>
                <a:srgbClr val="C00000"/>
              </a:solidFill>
              <a:latin typeface="Comic Sans MS" panose="030F0702030302020204" pitchFamily="66" charset="0"/>
              <a:cs typeface="+mj-cs"/>
            </a:endParaRPr>
          </a:p>
          <a:p>
            <a:pPr algn="ctr" rtl="0"/>
            <a:endParaRPr lang="en-US" sz="2400" dirty="0">
              <a:solidFill>
                <a:srgbClr val="C00000"/>
              </a:solidFill>
              <a:latin typeface="Comic Sans MS" panose="030F0702030302020204" pitchFamily="66" charset="0"/>
              <a:cs typeface="+mj-cs"/>
            </a:endParaRPr>
          </a:p>
          <a:p>
            <a:pPr algn="ctr" rtl="0"/>
            <a:r>
              <a:rPr lang="en-US" sz="2400" dirty="0">
                <a:solidFill>
                  <a:srgbClr val="7030A0"/>
                </a:solidFill>
                <a:latin typeface="Comic Sans MS" panose="030F0702030302020204" pitchFamily="66" charset="0"/>
              </a:rPr>
              <a:t>Can you fill in the blanks and then talk about your school? </a:t>
            </a:r>
          </a:p>
          <a:p>
            <a:pPr algn="ctr" rtl="0"/>
            <a:r>
              <a:rPr lang="ar-SA" sz="2400" dirty="0">
                <a:solidFill>
                  <a:srgbClr val="C00000"/>
                </a:solidFill>
                <a:latin typeface="Comic Sans MS" panose="030F0702030302020204" pitchFamily="66" charset="0"/>
              </a:rPr>
              <a:t>هل يمكنك أن تكمل الفراغات ثم تتحدث عن مدرستك ؟ </a:t>
            </a:r>
            <a:endParaRPr lang="en-US" sz="2400" dirty="0">
              <a:solidFill>
                <a:srgbClr val="C00000"/>
              </a:solidFill>
              <a:latin typeface="Comic Sans MS" panose="030F0702030302020204" pitchFamily="66" charset="0"/>
            </a:endParaRPr>
          </a:p>
          <a:p>
            <a:pPr algn="ctr" rtl="0"/>
            <a:endParaRPr lang="en-US" sz="2400" dirty="0">
              <a:solidFill>
                <a:srgbClr val="C00000"/>
              </a:solidFill>
              <a:latin typeface="Comic Sans MS" panose="030F0702030302020204" pitchFamily="66" charset="0"/>
              <a:cs typeface="+mj-cs"/>
            </a:endParaRPr>
          </a:p>
        </p:txBody>
      </p:sp>
      <p:sp>
        <p:nvSpPr>
          <p:cNvPr id="6" name="شكل بيضاوي 5">
            <a:extLst>
              <a:ext uri="{FF2B5EF4-FFF2-40B4-BE49-F238E27FC236}">
                <a16:creationId xmlns:a16="http://schemas.microsoft.com/office/drawing/2014/main" id="{9972F8D1-FAD5-42A1-989C-2BF202709682}"/>
              </a:ext>
            </a:extLst>
          </p:cNvPr>
          <p:cNvSpPr/>
          <p:nvPr/>
        </p:nvSpPr>
        <p:spPr>
          <a:xfrm>
            <a:off x="1713390" y="2869442"/>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05B2C10-BC2B-4184-BC51-D2AB75FA771C}"/>
              </a:ext>
            </a:extLst>
          </p:cNvPr>
          <p:cNvPicPr>
            <a:picLocks noChangeAspect="1"/>
          </p:cNvPicPr>
          <p:nvPr/>
        </p:nvPicPr>
        <p:blipFill>
          <a:blip r:embed="rId4"/>
          <a:stretch>
            <a:fillRect/>
          </a:stretch>
        </p:blipFill>
        <p:spPr>
          <a:xfrm>
            <a:off x="2093843" y="874642"/>
            <a:ext cx="6665843" cy="5373757"/>
          </a:xfrm>
          <a:prstGeom prst="rect">
            <a:avLst/>
          </a:prstGeom>
        </p:spPr>
      </p:pic>
      <p:pic>
        <p:nvPicPr>
          <p:cNvPr id="5" name="We Can 6 (2020) SB_CD 1_32">
            <a:hlinkClick r:id="" action="ppaction://media"/>
            <a:extLst>
              <a:ext uri="{FF2B5EF4-FFF2-40B4-BE49-F238E27FC236}">
                <a16:creationId xmlns:a16="http://schemas.microsoft.com/office/drawing/2014/main" id="{1D810F0A-B6BA-4C24-AB61-D9B6B54F8B00}"/>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LineDrawing/>
                    </a14:imgEffect>
                  </a14:imgLayer>
                </a14:imgProps>
              </a:ext>
            </a:extLst>
          </a:blip>
          <a:stretch>
            <a:fillRect/>
          </a:stretch>
        </p:blipFill>
        <p:spPr>
          <a:xfrm>
            <a:off x="1192695" y="858078"/>
            <a:ext cx="808383" cy="808383"/>
          </a:xfrm>
          <a:prstGeom prst="rect">
            <a:avLst/>
          </a:prstGeom>
        </p:spPr>
      </p:pic>
      <p:sp>
        <p:nvSpPr>
          <p:cNvPr id="6" name="مربع نص 5">
            <a:extLst>
              <a:ext uri="{FF2B5EF4-FFF2-40B4-BE49-F238E27FC236}">
                <a16:creationId xmlns:a16="http://schemas.microsoft.com/office/drawing/2014/main" id="{2B006995-F36A-4467-BE88-413F17F5F2BD}"/>
              </a:ext>
            </a:extLst>
          </p:cNvPr>
          <p:cNvSpPr txBox="1"/>
          <p:nvPr/>
        </p:nvSpPr>
        <p:spPr>
          <a:xfrm>
            <a:off x="4929808" y="1315277"/>
            <a:ext cx="3551583" cy="461665"/>
          </a:xfrm>
          <a:prstGeom prst="rect">
            <a:avLst/>
          </a:prstGeom>
          <a:noFill/>
        </p:spPr>
        <p:txBody>
          <a:bodyPr wrap="square" rtlCol="1">
            <a:spAutoFit/>
          </a:bodyPr>
          <a:lstStyle/>
          <a:p>
            <a:pPr algn="l" rtl="0"/>
            <a:r>
              <a:rPr lang="en-US" sz="2400" i="1" dirty="0">
                <a:solidFill>
                  <a:srgbClr val="FF0000"/>
                </a:solidFill>
                <a:latin typeface="Comic Sans MS" panose="030F0702030302020204" pitchFamily="66" charset="0"/>
              </a:rPr>
              <a:t>13</a:t>
            </a:r>
            <a:r>
              <a:rPr lang="en-US" sz="2400" i="1" baseline="30000" dirty="0">
                <a:solidFill>
                  <a:srgbClr val="FF0000"/>
                </a:solidFill>
                <a:latin typeface="Comic Sans MS" panose="030F0702030302020204" pitchFamily="66" charset="0"/>
              </a:rPr>
              <a:t>th</a:t>
            </a:r>
            <a:r>
              <a:rPr lang="en-US" sz="2400" i="1" dirty="0">
                <a:solidFill>
                  <a:srgbClr val="FF0000"/>
                </a:solidFill>
                <a:latin typeface="Comic Sans MS" panose="030F0702030302020204" pitchFamily="66" charset="0"/>
              </a:rPr>
              <a:t> elementary school </a:t>
            </a:r>
            <a:endParaRPr lang="ar-SA" sz="2400" i="1" dirty="0">
              <a:solidFill>
                <a:srgbClr val="FF0000"/>
              </a:solidFill>
              <a:latin typeface="Comic Sans MS" panose="030F0702030302020204" pitchFamily="66" charset="0"/>
            </a:endParaRPr>
          </a:p>
        </p:txBody>
      </p:sp>
      <p:sp>
        <p:nvSpPr>
          <p:cNvPr id="9" name="مربع نص 8">
            <a:extLst>
              <a:ext uri="{FF2B5EF4-FFF2-40B4-BE49-F238E27FC236}">
                <a16:creationId xmlns:a16="http://schemas.microsoft.com/office/drawing/2014/main" id="{7FB1E12C-7525-4F90-BC13-56DB6B960911}"/>
              </a:ext>
            </a:extLst>
          </p:cNvPr>
          <p:cNvSpPr txBox="1"/>
          <p:nvPr/>
        </p:nvSpPr>
        <p:spPr>
          <a:xfrm>
            <a:off x="4141303" y="1745972"/>
            <a:ext cx="894523" cy="461665"/>
          </a:xfrm>
          <a:prstGeom prst="rect">
            <a:avLst/>
          </a:prstGeom>
          <a:noFill/>
        </p:spPr>
        <p:txBody>
          <a:bodyPr wrap="square" rtlCol="1">
            <a:spAutoFit/>
          </a:bodyPr>
          <a:lstStyle/>
          <a:p>
            <a:pPr algn="l" rtl="0"/>
            <a:r>
              <a:rPr lang="en-US" sz="2400" i="1" dirty="0">
                <a:solidFill>
                  <a:srgbClr val="FF0000"/>
                </a:solidFill>
                <a:latin typeface="Comic Sans MS" panose="030F0702030302020204" pitchFamily="66" charset="0"/>
              </a:rPr>
              <a:t>600</a:t>
            </a:r>
            <a:endParaRPr lang="ar-SA" sz="2400" i="1" dirty="0">
              <a:solidFill>
                <a:srgbClr val="FF0000"/>
              </a:solidFill>
              <a:latin typeface="Comic Sans MS" panose="030F0702030302020204" pitchFamily="66" charset="0"/>
            </a:endParaRPr>
          </a:p>
        </p:txBody>
      </p:sp>
      <p:sp>
        <p:nvSpPr>
          <p:cNvPr id="10" name="مربع نص 9">
            <a:extLst>
              <a:ext uri="{FF2B5EF4-FFF2-40B4-BE49-F238E27FC236}">
                <a16:creationId xmlns:a16="http://schemas.microsoft.com/office/drawing/2014/main" id="{4F7833E8-4A92-428A-846F-05AD8A672BBF}"/>
              </a:ext>
            </a:extLst>
          </p:cNvPr>
          <p:cNvSpPr txBox="1"/>
          <p:nvPr/>
        </p:nvSpPr>
        <p:spPr>
          <a:xfrm>
            <a:off x="3008243" y="2170044"/>
            <a:ext cx="1921565" cy="461665"/>
          </a:xfrm>
          <a:prstGeom prst="rect">
            <a:avLst/>
          </a:prstGeom>
          <a:noFill/>
        </p:spPr>
        <p:txBody>
          <a:bodyPr wrap="square" rtlCol="1">
            <a:spAutoFit/>
          </a:bodyPr>
          <a:lstStyle/>
          <a:p>
            <a:pPr algn="l" rtl="0"/>
            <a:r>
              <a:rPr lang="en-US" sz="2400" i="1" dirty="0">
                <a:solidFill>
                  <a:srgbClr val="FF0000"/>
                </a:solidFill>
                <a:latin typeface="Comic Sans MS" panose="030F0702030302020204" pitchFamily="66" charset="0"/>
              </a:rPr>
              <a:t>don’t have </a:t>
            </a:r>
            <a:endParaRPr lang="ar-SA" sz="2400" i="1" dirty="0">
              <a:solidFill>
                <a:srgbClr val="FF0000"/>
              </a:solidFill>
              <a:latin typeface="Comic Sans MS" panose="030F0702030302020204" pitchFamily="66" charset="0"/>
            </a:endParaRPr>
          </a:p>
        </p:txBody>
      </p:sp>
      <p:sp>
        <p:nvSpPr>
          <p:cNvPr id="11" name="مربع نص 10">
            <a:extLst>
              <a:ext uri="{FF2B5EF4-FFF2-40B4-BE49-F238E27FC236}">
                <a16:creationId xmlns:a16="http://schemas.microsoft.com/office/drawing/2014/main" id="{8D7BB85B-A4EE-4876-9CD9-767D85AB71C2}"/>
              </a:ext>
            </a:extLst>
          </p:cNvPr>
          <p:cNvSpPr txBox="1"/>
          <p:nvPr/>
        </p:nvSpPr>
        <p:spPr>
          <a:xfrm>
            <a:off x="3703983" y="2574235"/>
            <a:ext cx="2312504" cy="461665"/>
          </a:xfrm>
          <a:prstGeom prst="rect">
            <a:avLst/>
          </a:prstGeom>
          <a:noFill/>
        </p:spPr>
        <p:txBody>
          <a:bodyPr wrap="square" rtlCol="1">
            <a:spAutoFit/>
          </a:bodyPr>
          <a:lstStyle/>
          <a:p>
            <a:pPr algn="l" rtl="0"/>
            <a:r>
              <a:rPr lang="en-US" sz="2400" i="1" dirty="0">
                <a:solidFill>
                  <a:srgbClr val="FF0000"/>
                </a:solidFill>
                <a:latin typeface="Comic Sans MS" panose="030F0702030302020204" pitchFamily="66" charset="0"/>
              </a:rPr>
              <a:t>doesn’t have </a:t>
            </a:r>
            <a:endParaRPr lang="ar-SA" sz="2400" i="1" dirty="0">
              <a:solidFill>
                <a:srgbClr val="FF0000"/>
              </a:solidFill>
              <a:latin typeface="Comic Sans MS" panose="030F0702030302020204" pitchFamily="66" charset="0"/>
            </a:endParaRPr>
          </a:p>
        </p:txBody>
      </p:sp>
      <p:sp>
        <p:nvSpPr>
          <p:cNvPr id="12" name="مربع نص 11">
            <a:extLst>
              <a:ext uri="{FF2B5EF4-FFF2-40B4-BE49-F238E27FC236}">
                <a16:creationId xmlns:a16="http://schemas.microsoft.com/office/drawing/2014/main" id="{82FC4E37-2FCE-4088-A978-01788C1DEFF5}"/>
              </a:ext>
            </a:extLst>
          </p:cNvPr>
          <p:cNvSpPr txBox="1"/>
          <p:nvPr/>
        </p:nvSpPr>
        <p:spPr>
          <a:xfrm>
            <a:off x="2888974" y="3004928"/>
            <a:ext cx="1252329" cy="461665"/>
          </a:xfrm>
          <a:prstGeom prst="rect">
            <a:avLst/>
          </a:prstGeom>
          <a:noFill/>
        </p:spPr>
        <p:txBody>
          <a:bodyPr wrap="square" rtlCol="1">
            <a:spAutoFit/>
          </a:bodyPr>
          <a:lstStyle/>
          <a:p>
            <a:pPr algn="l" rtl="0"/>
            <a:r>
              <a:rPr lang="en-US" sz="2400" i="1" dirty="0">
                <a:solidFill>
                  <a:srgbClr val="FF0000"/>
                </a:solidFill>
                <a:latin typeface="Comic Sans MS" panose="030F0702030302020204" pitchFamily="66" charset="0"/>
              </a:rPr>
              <a:t>have</a:t>
            </a:r>
            <a:endParaRPr lang="ar-SA" sz="2400" i="1" dirty="0">
              <a:solidFill>
                <a:srgbClr val="FF0000"/>
              </a:solidFill>
              <a:latin typeface="Comic Sans MS" panose="030F0702030302020204" pitchFamily="66" charset="0"/>
            </a:endParaRPr>
          </a:p>
        </p:txBody>
      </p:sp>
      <p:sp>
        <p:nvSpPr>
          <p:cNvPr id="13" name="مربع نص 12">
            <a:extLst>
              <a:ext uri="{FF2B5EF4-FFF2-40B4-BE49-F238E27FC236}">
                <a16:creationId xmlns:a16="http://schemas.microsoft.com/office/drawing/2014/main" id="{A02CF188-CF62-44A0-AB64-09A0C0B33378}"/>
              </a:ext>
            </a:extLst>
          </p:cNvPr>
          <p:cNvSpPr txBox="1"/>
          <p:nvPr/>
        </p:nvSpPr>
        <p:spPr>
          <a:xfrm>
            <a:off x="4485859" y="3409119"/>
            <a:ext cx="1649898" cy="461665"/>
          </a:xfrm>
          <a:prstGeom prst="rect">
            <a:avLst/>
          </a:prstGeom>
          <a:noFill/>
        </p:spPr>
        <p:txBody>
          <a:bodyPr wrap="square" rtlCol="1">
            <a:spAutoFit/>
          </a:bodyPr>
          <a:lstStyle/>
          <a:p>
            <a:pPr algn="l" rtl="0"/>
            <a:r>
              <a:rPr lang="en-US" sz="2400" i="1" dirty="0">
                <a:solidFill>
                  <a:srgbClr val="FF0000"/>
                </a:solidFill>
                <a:latin typeface="Comic Sans MS" panose="030F0702030302020204" pitchFamily="66" charset="0"/>
              </a:rPr>
              <a:t>8:00 a.m.</a:t>
            </a:r>
            <a:endParaRPr lang="ar-SA" sz="2400" i="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9185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60334" fill="hold"/>
                                        <p:tgtEl>
                                          <p:spTgt spid="5"/>
                                        </p:tgtEl>
                                      </p:cBhvr>
                                    </p:cmd>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5"/>
                </p:tgtEl>
              </p:cMediaNode>
            </p:audio>
          </p:childTnLst>
        </p:cTn>
      </p:par>
    </p:tnLst>
    <p:bldLst>
      <p:bldP spid="6" grpId="0"/>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972014EA-EEBA-4881-A61B-D94BFFCF2026}"/>
              </a:ext>
            </a:extLst>
          </p:cNvPr>
          <p:cNvPicPr>
            <a:picLocks noChangeAspect="1"/>
          </p:cNvPicPr>
          <p:nvPr/>
        </p:nvPicPr>
        <p:blipFill>
          <a:blip r:embed="rId2"/>
          <a:stretch>
            <a:fillRect/>
          </a:stretch>
        </p:blipFill>
        <p:spPr>
          <a:xfrm>
            <a:off x="1378227" y="1790699"/>
            <a:ext cx="7500730" cy="4252292"/>
          </a:xfrm>
          <a:prstGeom prst="rect">
            <a:avLst/>
          </a:prstGeom>
        </p:spPr>
      </p:pic>
      <p:sp>
        <p:nvSpPr>
          <p:cNvPr id="5" name="مربع نص 4">
            <a:extLst>
              <a:ext uri="{FF2B5EF4-FFF2-40B4-BE49-F238E27FC236}">
                <a16:creationId xmlns:a16="http://schemas.microsoft.com/office/drawing/2014/main" id="{BC29F954-660E-465A-9E24-AF2C6015A77D}"/>
              </a:ext>
            </a:extLst>
          </p:cNvPr>
          <p:cNvSpPr txBox="1"/>
          <p:nvPr/>
        </p:nvSpPr>
        <p:spPr>
          <a:xfrm>
            <a:off x="1870280" y="815009"/>
            <a:ext cx="6516623" cy="830997"/>
          </a:xfrm>
          <a:prstGeom prst="rect">
            <a:avLst/>
          </a:prstGeom>
          <a:noFill/>
        </p:spPr>
        <p:txBody>
          <a:bodyPr wrap="square" rtlCol="1">
            <a:spAutoFit/>
          </a:bodyPr>
          <a:lstStyle/>
          <a:p>
            <a:pPr algn="ctr" rtl="0"/>
            <a:r>
              <a:rPr lang="en-US" sz="2400" dirty="0">
                <a:solidFill>
                  <a:srgbClr val="7030A0"/>
                </a:solidFill>
                <a:latin typeface="Comic Sans MS" panose="030F0702030302020204" pitchFamily="66" charset="0"/>
                <a:cs typeface="+mj-cs"/>
              </a:rPr>
              <a:t>Can you write about your school </a:t>
            </a:r>
          </a:p>
          <a:p>
            <a:pPr algn="ctr" rtl="0"/>
            <a:r>
              <a:rPr lang="ar-SA" sz="2400" dirty="0">
                <a:solidFill>
                  <a:srgbClr val="C00000"/>
                </a:solidFill>
                <a:latin typeface="Comic Sans MS" panose="030F0702030302020204" pitchFamily="66" charset="0"/>
                <a:cs typeface="+mj-cs"/>
              </a:rPr>
              <a:t>هل يمكنك أن تكتب عن مدرستك </a:t>
            </a:r>
            <a:endParaRPr lang="en-US" sz="2400" dirty="0">
              <a:solidFill>
                <a:srgbClr val="C00000"/>
              </a:solidFill>
              <a:latin typeface="Comic Sans MS" panose="030F0702030302020204" pitchFamily="66" charset="0"/>
              <a:cs typeface="+mj-cs"/>
            </a:endParaRPr>
          </a:p>
        </p:txBody>
      </p:sp>
    </p:spTree>
    <p:extLst>
      <p:ext uri="{BB962C8B-B14F-4D97-AF65-F5344CB8AC3E}">
        <p14:creationId xmlns:p14="http://schemas.microsoft.com/office/powerpoint/2010/main" val="347127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3153059" y="931647"/>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1528939" y="2859156"/>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3074504" y="1091424"/>
            <a:ext cx="5837089" cy="1718035"/>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 :</a:t>
            </a:r>
            <a:endParaRPr lang="ar-SA" sz="4800" dirty="0">
              <a:cs typeface="+mj-cs"/>
            </a:endParaRPr>
          </a:p>
          <a:p>
            <a:pPr algn="ctr"/>
            <a:r>
              <a:rPr lang="ar-SA" sz="2800" dirty="0">
                <a:cs typeface="+mj-cs"/>
              </a:rPr>
              <a:t>أن يسأل الطالب زميله 3 أسئلة عن مدرسته </a:t>
            </a:r>
          </a:p>
          <a:p>
            <a:pPr algn="ctr"/>
            <a:r>
              <a:rPr lang="ar-SA" sz="2800" dirty="0">
                <a:cs typeface="+mj-cs"/>
              </a:rPr>
              <a:t>أن يكتب الطالب عن مدرسته ويتحدث عنها </a:t>
            </a:r>
          </a:p>
        </p:txBody>
      </p:sp>
      <p:pic>
        <p:nvPicPr>
          <p:cNvPr id="5" name="صورة 4">
            <a:extLst>
              <a:ext uri="{FF2B5EF4-FFF2-40B4-BE49-F238E27FC236}">
                <a16:creationId xmlns:a16="http://schemas.microsoft.com/office/drawing/2014/main" id="{5B6FE37B-1A09-4B0E-95B9-C69E1DE1B315}"/>
              </a:ext>
            </a:extLst>
          </p:cNvPr>
          <p:cNvPicPr>
            <a:picLocks noChangeAspect="1"/>
          </p:cNvPicPr>
          <p:nvPr/>
        </p:nvPicPr>
        <p:blipFill>
          <a:blip r:embed="rId2"/>
          <a:stretch>
            <a:fillRect/>
          </a:stretch>
        </p:blipFill>
        <p:spPr>
          <a:xfrm>
            <a:off x="1221180" y="3501394"/>
            <a:ext cx="6962775" cy="2000250"/>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245705" y="2598003"/>
            <a:ext cx="7610901" cy="1661993"/>
          </a:xfrm>
          <a:prstGeom prst="rect">
            <a:avLst/>
          </a:prstGeom>
          <a:noFill/>
        </p:spPr>
        <p:txBody>
          <a:bodyPr wrap="square" rtlCol="1">
            <a:spAutoFit/>
          </a:bodyPr>
          <a:lstStyle/>
          <a:p>
            <a:pPr algn="ctr" rtl="0"/>
            <a:r>
              <a:rPr lang="en-US" sz="5400" b="1" dirty="0">
                <a:solidFill>
                  <a:srgbClr val="552579"/>
                </a:solidFill>
                <a:latin typeface="Comic Sans MS" panose="030F0702030302020204" pitchFamily="66" charset="0"/>
              </a:rPr>
              <a:t>My School is Cool</a:t>
            </a:r>
          </a:p>
          <a:p>
            <a:pPr algn="ctr"/>
            <a:r>
              <a:rPr lang="ar-SA" sz="4800" b="1" dirty="0">
                <a:solidFill>
                  <a:srgbClr val="552579"/>
                </a:solidFill>
                <a:latin typeface="Comic Sans MS" panose="030F0702030302020204" pitchFamily="66" charset="0"/>
                <a:cs typeface="+mj-cs"/>
              </a:rPr>
              <a:t>مدرستي جميلة </a:t>
            </a:r>
            <a:endParaRPr lang="ar-SA" sz="4800" dirty="0">
              <a:solidFill>
                <a:srgbClr val="552579"/>
              </a:solidFill>
              <a:latin typeface="Comic Sans MS" panose="030F0702030302020204" pitchFamily="66" charset="0"/>
              <a:cs typeface="AGA Dimnah Regular" pitchFamily="2" charset="-78"/>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848850" y="1029784"/>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434" y="3204790"/>
            <a:ext cx="2435884" cy="2923061"/>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656520" y="2551837"/>
            <a:ext cx="6952051" cy="1754326"/>
          </a:xfrm>
          <a:prstGeom prst="rect">
            <a:avLst/>
          </a:prstGeom>
          <a:noFill/>
        </p:spPr>
        <p:txBody>
          <a:bodyPr wrap="square" rtlCol="1">
            <a:spAutoFit/>
          </a:bodyPr>
          <a:lstStyle/>
          <a:p>
            <a:pPr algn="ctr" rtl="0"/>
            <a:r>
              <a:rPr lang="en-US" sz="5400" b="1" dirty="0">
                <a:solidFill>
                  <a:srgbClr val="552579"/>
                </a:solidFill>
                <a:latin typeface="Comic Sans MS" panose="030F0702030302020204" pitchFamily="66" charset="0"/>
              </a:rPr>
              <a:t>Finding OUT Time </a:t>
            </a:r>
          </a:p>
          <a:p>
            <a:pPr algn="ctr"/>
            <a:r>
              <a:rPr lang="ar-SA" sz="5400" b="1" dirty="0">
                <a:solidFill>
                  <a:srgbClr val="552579"/>
                </a:solidFill>
                <a:latin typeface="Comic Sans MS" panose="030F0702030302020204" pitchFamily="66" charset="0"/>
                <a:cs typeface="+mj-cs"/>
              </a:rPr>
              <a:t>وقت الاستكشاف</a:t>
            </a:r>
            <a:endParaRPr lang="ar-SA" sz="54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955694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1696278" y="1956426"/>
            <a:ext cx="6811618" cy="2945147"/>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800" dirty="0">
                <a:latin typeface="Comic Sans MS" panose="030F0702030302020204" pitchFamily="66" charset="0"/>
              </a:rPr>
              <a:t>Materials :</a:t>
            </a:r>
          </a:p>
          <a:p>
            <a:pPr algn="ctr" rtl="0"/>
            <a:endParaRPr lang="en-US" sz="2800" dirty="0">
              <a:latin typeface="Comic Sans MS" panose="030F0702030302020204" pitchFamily="66" charset="0"/>
            </a:endParaRPr>
          </a:p>
          <a:p>
            <a:pPr algn="l" rtl="0"/>
            <a:r>
              <a:rPr lang="en-US" sz="2800" dirty="0">
                <a:latin typeface="Comic Sans MS" panose="030F0702030302020204" pitchFamily="66" charset="0"/>
              </a:rPr>
              <a:t>My School poster</a:t>
            </a:r>
          </a:p>
          <a:p>
            <a:pPr algn="l" rtl="0"/>
            <a:r>
              <a:rPr lang="en-US" sz="2800" dirty="0">
                <a:latin typeface="Comic Sans MS" panose="030F0702030302020204" pitchFamily="66" charset="0"/>
              </a:rPr>
              <a:t>Verb flashcards (from Units 1 and 2)</a:t>
            </a:r>
          </a:p>
          <a:p>
            <a:pPr algn="l" rtl="0"/>
            <a:r>
              <a:rPr lang="en-US" sz="2800" dirty="0">
                <a:latin typeface="Comic Sans MS" panose="030F0702030302020204" pitchFamily="66" charset="0"/>
              </a:rPr>
              <a:t>A ball </a:t>
            </a:r>
            <a:endParaRPr lang="ar-SA" sz="2800" dirty="0">
              <a:latin typeface="Comic Sans MS" panose="030F0702030302020204" pitchFamily="66" charset="0"/>
            </a:endParaRP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974573" y="1327702"/>
            <a:ext cx="6347792" cy="4202595"/>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800" dirty="0">
                <a:latin typeface="Comic Sans MS" panose="030F0702030302020204" pitchFamily="66" charset="0"/>
              </a:rPr>
              <a:t>Strategy</a:t>
            </a:r>
            <a:r>
              <a:rPr lang="en-US" sz="2000" dirty="0">
                <a:latin typeface="Comic Sans MS" panose="030F0702030302020204" pitchFamily="66" charset="0"/>
              </a:rPr>
              <a:t>  </a:t>
            </a:r>
          </a:p>
          <a:p>
            <a:pPr algn="l" rtl="0"/>
            <a:r>
              <a:rPr lang="en-US" sz="2000" dirty="0">
                <a:latin typeface="Comic Sans MS" panose="030F0702030302020204" pitchFamily="66" charset="0"/>
              </a:rPr>
              <a:t>School is cool : </a:t>
            </a:r>
          </a:p>
          <a:p>
            <a:pPr algn="l" rtl="0"/>
            <a:r>
              <a:rPr lang="en-US" sz="2000" dirty="0">
                <a:latin typeface="Comic Sans MS" panose="030F0702030302020204" pitchFamily="66" charset="0"/>
              </a:rPr>
              <a:t>Put up the My School poster. Divide the class into groups. Then invite groups to take turns standing up and studying the poster. Tell them to make notes if they wish. Explain that they will have to describe one part about their school . The rest of the groups will have to listen carefully and give another information about another part . Encourage them to notice details about their school .</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charRg st="29" end="423"/>
                                            </p:txEl>
                                          </p:spTgt>
                                        </p:tgtEl>
                                        <p:attrNameLst>
                                          <p:attrName>style.visibility</p:attrName>
                                        </p:attrNameLst>
                                      </p:cBhvr>
                                      <p:to>
                                        <p:strVal val="visible"/>
                                      </p:to>
                                    </p:set>
                                    <p:animEffect transition="in" filter="fade">
                                      <p:cBhvr>
                                        <p:cTn id="22" dur="500"/>
                                        <p:tgtEl>
                                          <p:spTgt spid="4">
                                            <p:txEl>
                                              <p:charRg st="29" end="4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152939" y="1674674"/>
            <a:ext cx="7506565" cy="1600438"/>
          </a:xfrm>
          <a:prstGeom prst="rect">
            <a:avLst/>
          </a:prstGeom>
          <a:noFill/>
        </p:spPr>
        <p:txBody>
          <a:bodyPr wrap="square" rtlCol="1">
            <a:spAutoFit/>
          </a:bodyPr>
          <a:lstStyle/>
          <a:p>
            <a:pPr algn="ctr" rtl="0"/>
            <a:r>
              <a:rPr lang="en-US" sz="4400" b="1" dirty="0">
                <a:solidFill>
                  <a:srgbClr val="552579"/>
                </a:solidFill>
                <a:latin typeface="Comic Sans MS" panose="030F0702030302020204" pitchFamily="66" charset="0"/>
              </a:rPr>
              <a:t>Review the previous unit </a:t>
            </a:r>
          </a:p>
          <a:p>
            <a:pPr algn="ctr" rtl="0"/>
            <a:r>
              <a:rPr lang="ar-SA" sz="5400" b="1" dirty="0">
                <a:solidFill>
                  <a:srgbClr val="552579"/>
                </a:solidFill>
                <a:latin typeface="Comic Sans MS" panose="030F0702030302020204" pitchFamily="66" charset="0"/>
                <a:cs typeface="+mj-cs"/>
              </a:rPr>
              <a:t>مراجعة سريعة للوحدة السابق</a:t>
            </a:r>
            <a:endParaRPr lang="ar-SA" sz="5400" dirty="0">
              <a:solidFill>
                <a:srgbClr val="552579"/>
              </a:solidFill>
              <a:latin typeface="Comic Sans MS" panose="030F0702030302020204" pitchFamily="66" charset="0"/>
              <a:cs typeface="+mj-cs"/>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1250650" y="3429000"/>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67531619-16A4-48E7-905F-351D42EA621C}"/>
              </a:ext>
            </a:extLst>
          </p:cNvPr>
          <p:cNvPicPr>
            <a:picLocks noChangeAspect="1"/>
          </p:cNvPicPr>
          <p:nvPr/>
        </p:nvPicPr>
        <p:blipFill>
          <a:blip r:embed="rId2"/>
          <a:stretch>
            <a:fillRect/>
          </a:stretch>
        </p:blipFill>
        <p:spPr>
          <a:xfrm>
            <a:off x="1722785" y="803378"/>
            <a:ext cx="6744180" cy="5385387"/>
          </a:xfrm>
          <a:prstGeom prst="rect">
            <a:avLst/>
          </a:prstGeom>
        </p:spPr>
      </p:pic>
    </p:spTree>
    <p:extLst>
      <p:ext uri="{BB962C8B-B14F-4D97-AF65-F5344CB8AC3E}">
        <p14:creationId xmlns:p14="http://schemas.microsoft.com/office/powerpoint/2010/main" val="57317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7795BF7D-5C48-4A9A-8E43-C90E2D5F7DC6}"/>
              </a:ext>
            </a:extLst>
          </p:cNvPr>
          <p:cNvPicPr>
            <a:picLocks noChangeAspect="1"/>
          </p:cNvPicPr>
          <p:nvPr/>
        </p:nvPicPr>
        <p:blipFill>
          <a:blip r:embed="rId2"/>
          <a:stretch>
            <a:fillRect/>
          </a:stretch>
        </p:blipFill>
        <p:spPr>
          <a:xfrm>
            <a:off x="1892415" y="1547191"/>
            <a:ext cx="6447630" cy="3763617"/>
          </a:xfrm>
          <a:prstGeom prst="rect">
            <a:avLst/>
          </a:prstGeom>
        </p:spPr>
      </p:pic>
    </p:spTree>
    <p:extLst>
      <p:ext uri="{BB962C8B-B14F-4D97-AF65-F5344CB8AC3E}">
        <p14:creationId xmlns:p14="http://schemas.microsoft.com/office/powerpoint/2010/main" val="37060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F973B6E8-23B9-4BF2-A99E-556CED690DC0}"/>
              </a:ext>
            </a:extLst>
          </p:cNvPr>
          <p:cNvPicPr>
            <a:picLocks noChangeAspect="1"/>
          </p:cNvPicPr>
          <p:nvPr/>
        </p:nvPicPr>
        <p:blipFill>
          <a:blip r:embed="rId2"/>
          <a:stretch>
            <a:fillRect/>
          </a:stretch>
        </p:blipFill>
        <p:spPr>
          <a:xfrm>
            <a:off x="1709532" y="898131"/>
            <a:ext cx="6759044" cy="5383399"/>
          </a:xfrm>
          <a:prstGeom prst="rect">
            <a:avLst/>
          </a:prstGeom>
        </p:spPr>
      </p:pic>
    </p:spTree>
    <p:extLst>
      <p:ext uri="{BB962C8B-B14F-4D97-AF65-F5344CB8AC3E}">
        <p14:creationId xmlns:p14="http://schemas.microsoft.com/office/powerpoint/2010/main" val="238116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889</TotalTime>
  <Words>247</Words>
  <Application>Microsoft Office PowerPoint</Application>
  <PresentationFormat>عرض على الشاشة (4:3)</PresentationFormat>
  <Paragraphs>62</Paragraphs>
  <Slides>20</Slides>
  <Notes>0</Notes>
  <HiddenSlides>0</HiddenSlides>
  <MMClips>2</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20</vt:i4>
      </vt:variant>
    </vt:vector>
  </HeadingPairs>
  <TitlesOfParts>
    <vt:vector size="25" baseType="lpstr">
      <vt:lpstr>Comic Sans MS</vt:lpstr>
      <vt:lpstr>Arial</vt:lpstr>
      <vt:lpstr>Calibri Light</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63</cp:revision>
  <dcterms:created xsi:type="dcterms:W3CDTF">2020-07-29T08:50:48Z</dcterms:created>
  <dcterms:modified xsi:type="dcterms:W3CDTF">2020-12-20T13:48:13Z</dcterms:modified>
</cp:coreProperties>
</file>