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74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02/08/42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397426" y="4910935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70D856-629E-4442-A73F-EDD87D2D5A2D}"/>
              </a:ext>
            </a:extLst>
          </p:cNvPr>
          <p:cNvSpPr txBox="1"/>
          <p:nvPr/>
        </p:nvSpPr>
        <p:spPr>
          <a:xfrm>
            <a:off x="108335" y="6296254"/>
            <a:ext cx="1153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الدخول &gt;&gt;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551714" y="4541769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قطع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7B5ECCB-158E-4287-8DFC-B250FEE99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89032"/>
            <a:ext cx="10618567" cy="8753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026DD8E-B01E-43D8-B042-231D85D54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94" y="3157697"/>
            <a:ext cx="7742411" cy="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0242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وصل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1C4E26C-0290-4638-A4E9-798532D1C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97752"/>
            <a:ext cx="10374908" cy="87528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1D84564-B143-4420-8D69-8F4AD243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231706"/>
            <a:ext cx="5104503" cy="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81D152E-5473-4AF1-B4FC-4C0CCB269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66" y="2050634"/>
            <a:ext cx="5943468" cy="7369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319B8D2-9005-4869-A9C8-90349ABED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89" y="3020469"/>
            <a:ext cx="1044782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مثنى أخبار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143F13A-00AD-4933-A7CB-BB7127D4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97" y="2050569"/>
            <a:ext cx="7967606" cy="81426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8F264D2-5012-43FC-94B3-BAA0C5623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569" y="3209888"/>
            <a:ext cx="9038862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2B2E5FC-8DF2-428E-8D5B-A8BDF596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6981"/>
            <a:ext cx="8080385" cy="8968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375678E-E153-4B58-BD10-0F2503B1E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31" y="3138237"/>
            <a:ext cx="10983628" cy="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7B452CB-FDFC-4E6F-B3BA-5C92EA077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51" y="2006887"/>
            <a:ext cx="7065696" cy="10999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65FF152-CF54-4F93-B47A-952539FB1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307270"/>
            <a:ext cx="10404937" cy="7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قطع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D4EFF12-F106-417A-A47E-5A5862E46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2012966"/>
            <a:ext cx="10618567" cy="8275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EF1F7E1-BC2A-4F43-B88C-F824C1A1A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143" y="2946216"/>
            <a:ext cx="1012571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36658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DED76A-30B3-435A-A934-19E2F8D1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89032"/>
            <a:ext cx="10618567" cy="8753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1125D3F-9F84-4D11-A31D-096C63F56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94" y="3157697"/>
            <a:ext cx="7742411" cy="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391584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بياء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0F57F9D-20DF-4675-8816-E4B7F6F71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97752"/>
            <a:ext cx="10374908" cy="8752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32F1C77-DFAF-442E-B637-F8BEAD9E7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231706"/>
            <a:ext cx="5104503" cy="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179A0D1-0665-4FF7-A594-0899874B9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66" y="2050634"/>
            <a:ext cx="5943468" cy="7369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03043EE-AF37-44C1-9795-1386F8FCC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89" y="3020469"/>
            <a:ext cx="1044782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 action="ppaction://hlinksldjump"/>
          </p:cNvPr>
          <p:cNvSpPr/>
          <p:nvPr/>
        </p:nvSpPr>
        <p:spPr>
          <a:xfrm>
            <a:off x="10053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3" action="ppaction://hlinksldjump"/>
          </p:cNvPr>
          <p:cNvSpPr/>
          <p:nvPr/>
        </p:nvSpPr>
        <p:spPr>
          <a:xfrm>
            <a:off x="8900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772988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559131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538837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7" action="ppaction://hlinksldjump"/>
          </p:cNvPr>
          <p:cNvSpPr/>
          <p:nvPr/>
        </p:nvSpPr>
        <p:spPr>
          <a:xfrm>
            <a:off x="4217619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8" action="ppaction://hlinksldjump"/>
          </p:cNvPr>
          <p:cNvSpPr/>
          <p:nvPr/>
        </p:nvSpPr>
        <p:spPr>
          <a:xfrm>
            <a:off x="304686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9" action="ppaction://hlinksldjump"/>
          </p:cNvPr>
          <p:cNvSpPr/>
          <p:nvPr/>
        </p:nvSpPr>
        <p:spPr>
          <a:xfrm>
            <a:off x="187610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73198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1" action="ppaction://hlinksldjump"/>
          </p:cNvPr>
          <p:cNvSpPr/>
          <p:nvPr/>
        </p:nvSpPr>
        <p:spPr>
          <a:xfrm>
            <a:off x="10346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10</a:t>
            </a:r>
          </a:p>
        </p:txBody>
      </p:sp>
      <p:sp>
        <p:nvSpPr>
          <p:cNvPr id="19" name="مستطيل مستدير الزوايا 18">
            <a:hlinkClick r:id="rId12" action="ppaction://hlinksldjump"/>
          </p:cNvPr>
          <p:cNvSpPr/>
          <p:nvPr/>
        </p:nvSpPr>
        <p:spPr>
          <a:xfrm>
            <a:off x="9193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11</a:t>
            </a:r>
          </a:p>
        </p:txBody>
      </p:sp>
      <p:sp>
        <p:nvSpPr>
          <p:cNvPr id="20" name="مستطيل مستدير الزوايا 19">
            <a:hlinkClick r:id="rId13" action="ppaction://hlinksldjump"/>
          </p:cNvPr>
          <p:cNvSpPr/>
          <p:nvPr/>
        </p:nvSpPr>
        <p:spPr>
          <a:xfrm>
            <a:off x="802257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</a:p>
        </p:txBody>
      </p:sp>
      <p:sp>
        <p:nvSpPr>
          <p:cNvPr id="21" name="مستطيل مستدير الزوايا 20">
            <a:hlinkClick r:id="rId14" action="ppaction://hlinksldjump"/>
          </p:cNvPr>
          <p:cNvSpPr/>
          <p:nvPr/>
        </p:nvSpPr>
        <p:spPr>
          <a:xfrm>
            <a:off x="6851820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13</a:t>
            </a:r>
          </a:p>
        </p:txBody>
      </p:sp>
      <p:sp>
        <p:nvSpPr>
          <p:cNvPr id="22" name="مستطيل مستدير الزوايا 21">
            <a:hlinkClick r:id="rId15" action="ppaction://hlinksldjump"/>
          </p:cNvPr>
          <p:cNvSpPr/>
          <p:nvPr/>
        </p:nvSpPr>
        <p:spPr>
          <a:xfrm>
            <a:off x="568106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14</a:t>
            </a:r>
          </a:p>
        </p:txBody>
      </p:sp>
      <p:sp>
        <p:nvSpPr>
          <p:cNvPr id="23" name="مستطيل مستدير الزوايا 22">
            <a:hlinkClick r:id="rId16" action="ppaction://hlinksldjump"/>
          </p:cNvPr>
          <p:cNvSpPr/>
          <p:nvPr/>
        </p:nvSpPr>
        <p:spPr>
          <a:xfrm>
            <a:off x="4510308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15</a:t>
            </a:r>
          </a:p>
        </p:txBody>
      </p:sp>
      <p:sp>
        <p:nvSpPr>
          <p:cNvPr id="24" name="مستطيل مستدير الزوايا 23">
            <a:hlinkClick r:id="rId17" action="ppaction://hlinksldjump"/>
          </p:cNvPr>
          <p:cNvSpPr/>
          <p:nvPr/>
        </p:nvSpPr>
        <p:spPr>
          <a:xfrm>
            <a:off x="333955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16</a:t>
            </a:r>
          </a:p>
        </p:txBody>
      </p:sp>
      <p:sp>
        <p:nvSpPr>
          <p:cNvPr id="25" name="مستطيل مستدير الزوايا 24">
            <a:hlinkClick r:id="rId18" action="ppaction://hlinksldjump"/>
          </p:cNvPr>
          <p:cNvSpPr/>
          <p:nvPr/>
        </p:nvSpPr>
        <p:spPr>
          <a:xfrm>
            <a:off x="216879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17</a:t>
            </a:r>
          </a:p>
        </p:txBody>
      </p:sp>
      <p:sp>
        <p:nvSpPr>
          <p:cNvPr id="26" name="مستطيل مستدير الزوايا 25">
            <a:hlinkClick r:id="rId19" action="ppaction://hlinksldjump"/>
          </p:cNvPr>
          <p:cNvSpPr/>
          <p:nvPr/>
        </p:nvSpPr>
        <p:spPr>
          <a:xfrm>
            <a:off x="102467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18</a:t>
            </a:r>
          </a:p>
        </p:txBody>
      </p:sp>
      <p:sp>
        <p:nvSpPr>
          <p:cNvPr id="27" name="مستطيل مستدير الزوايا 26">
            <a:hlinkClick r:id="rId20" action="ppaction://hlinksldjump"/>
          </p:cNvPr>
          <p:cNvSpPr/>
          <p:nvPr/>
        </p:nvSpPr>
        <p:spPr>
          <a:xfrm>
            <a:off x="10639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19</a:t>
            </a:r>
          </a:p>
        </p:txBody>
      </p:sp>
      <p:sp>
        <p:nvSpPr>
          <p:cNvPr id="28" name="مستطيل مستدير الزوايا 27">
            <a:hlinkClick r:id="rId21" action="ppaction://hlinksldjump"/>
          </p:cNvPr>
          <p:cNvSpPr/>
          <p:nvPr/>
        </p:nvSpPr>
        <p:spPr>
          <a:xfrm>
            <a:off x="9486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20</a:t>
            </a:r>
          </a:p>
        </p:txBody>
      </p:sp>
      <p:sp>
        <p:nvSpPr>
          <p:cNvPr id="29" name="مستطيل مستدير الزوايا 28">
            <a:hlinkClick r:id="rId22" action="ppaction://hlinksldjump"/>
          </p:cNvPr>
          <p:cNvSpPr/>
          <p:nvPr/>
        </p:nvSpPr>
        <p:spPr>
          <a:xfrm>
            <a:off x="831526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21</a:t>
            </a:r>
          </a:p>
        </p:txBody>
      </p:sp>
      <p:sp>
        <p:nvSpPr>
          <p:cNvPr id="30" name="مستطيل مستدير الزوايا 29">
            <a:hlinkClick r:id="rId23" action="ppaction://hlinksldjump"/>
          </p:cNvPr>
          <p:cNvSpPr/>
          <p:nvPr/>
        </p:nvSpPr>
        <p:spPr>
          <a:xfrm>
            <a:off x="7144509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22</a:t>
            </a:r>
          </a:p>
        </p:txBody>
      </p:sp>
      <p:sp>
        <p:nvSpPr>
          <p:cNvPr id="31" name="مستطيل مستدير الزوايا 30">
            <a:hlinkClick r:id="rId24" action="ppaction://hlinksldjump"/>
          </p:cNvPr>
          <p:cNvSpPr/>
          <p:nvPr/>
        </p:nvSpPr>
        <p:spPr>
          <a:xfrm>
            <a:off x="597375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23</a:t>
            </a:r>
          </a:p>
        </p:txBody>
      </p:sp>
      <p:sp>
        <p:nvSpPr>
          <p:cNvPr id="32" name="مستطيل مستدير الزوايا 31">
            <a:hlinkClick r:id="rId25" action="ppaction://hlinksldjump"/>
          </p:cNvPr>
          <p:cNvSpPr/>
          <p:nvPr/>
        </p:nvSpPr>
        <p:spPr>
          <a:xfrm>
            <a:off x="4802997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24</a:t>
            </a:r>
          </a:p>
        </p:txBody>
      </p:sp>
      <p:sp>
        <p:nvSpPr>
          <p:cNvPr id="33" name="مستطيل مستدير الزوايا 24">
            <a:hlinkClick r:id="rId26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25</a:t>
            </a:r>
          </a:p>
        </p:txBody>
      </p:sp>
      <p:sp>
        <p:nvSpPr>
          <p:cNvPr id="34" name="مستطيل مستدير الزوايا 25">
            <a:hlinkClick r:id="rId27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26</a:t>
            </a:r>
          </a:p>
        </p:txBody>
      </p:sp>
      <p:sp>
        <p:nvSpPr>
          <p:cNvPr id="35" name="مستطيل مستدير الزوايا 26">
            <a:hlinkClick r:id="rId28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27</a:t>
            </a:r>
          </a:p>
        </p:txBody>
      </p:sp>
      <p:sp>
        <p:nvSpPr>
          <p:cNvPr id="36" name="مستطيل مستدير الزوايا 27">
            <a:hlinkClick r:id="rId29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28</a:t>
            </a:r>
          </a:p>
        </p:txBody>
      </p:sp>
      <p:sp>
        <p:nvSpPr>
          <p:cNvPr id="37" name="مستطيل مستدير الزوايا 28">
            <a:hlinkClick r:id="rId30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29</a:t>
            </a:r>
          </a:p>
        </p:txBody>
      </p:sp>
      <p:sp>
        <p:nvSpPr>
          <p:cNvPr id="38" name="مستطيل مستدير الزوايا 29">
            <a:hlinkClick r:id="rId31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30</a:t>
            </a:r>
          </a:p>
        </p:txBody>
      </p:sp>
      <p:sp>
        <p:nvSpPr>
          <p:cNvPr id="39" name="مستطيل مستدير الزوايا 30">
            <a:hlinkClick r:id="rId32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31</a:t>
            </a:r>
          </a:p>
        </p:txBody>
      </p:sp>
      <p:sp>
        <p:nvSpPr>
          <p:cNvPr id="40" name="مستطيل مستدير الزوايا 31">
            <a:hlinkClick r:id="rId33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32</a:t>
            </a:r>
          </a:p>
        </p:txBody>
      </p:sp>
      <p:sp>
        <p:nvSpPr>
          <p:cNvPr id="41" name="مستطيل مستدير الزوايا 28">
            <a:hlinkClick r:id="rId34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33</a:t>
            </a:r>
          </a:p>
        </p:txBody>
      </p:sp>
      <p:sp>
        <p:nvSpPr>
          <p:cNvPr id="42" name="مستطيل مستدير الزوايا 29">
            <a:hlinkClick r:id="rId35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34</a:t>
            </a:r>
          </a:p>
        </p:txBody>
      </p:sp>
      <p:sp>
        <p:nvSpPr>
          <p:cNvPr id="43" name="مستطيل مستدير الزوايا 30">
            <a:hlinkClick r:id="rId36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35</a:t>
            </a:r>
          </a:p>
        </p:txBody>
      </p:sp>
      <p:sp>
        <p:nvSpPr>
          <p:cNvPr id="44" name="مستطيل مستدير الزوايا 31">
            <a:hlinkClick r:id="rId37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39747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C2D8CA3-2B30-448F-A778-22D9A7853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97" y="2050569"/>
            <a:ext cx="7967606" cy="8142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CE04EB9-BCC2-4599-B9D4-95C914B51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569" y="3209888"/>
            <a:ext cx="9038862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وصل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AE4E4EC-97A7-40A6-B083-7A1E3A5D1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6981"/>
            <a:ext cx="8080385" cy="8968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6782BE6-A48C-4494-A4DA-BA1256D50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31" y="3138237"/>
            <a:ext cx="10983628" cy="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392881" y="4541769"/>
            <a:ext cx="2140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فعل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9A82920-B9DD-4354-98B9-AF24FA80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51" y="2006887"/>
            <a:ext cx="7065696" cy="10999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DE2FB84-1E3D-4738-BC17-E643F2869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307270"/>
            <a:ext cx="10404937" cy="7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383796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بتنوين الفتح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B8BECCB-03C9-48BC-BEBC-E7DE03FAD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2012966"/>
            <a:ext cx="10618567" cy="8275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A54F369-E16E-47B9-A752-2F539CFB3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143" y="2946216"/>
            <a:ext cx="1012571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57651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F41EA2F-17E9-4C3B-8988-0DC6CBE4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89032"/>
            <a:ext cx="10618567" cy="8753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F497B46-4AED-48C4-9E34-66D7DCA71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94" y="3157697"/>
            <a:ext cx="7742411" cy="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مفتوحة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0E372BC-6C09-45F1-A5DC-FA18D431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97752"/>
            <a:ext cx="10374908" cy="87528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BFF95F2-3A5D-4E5D-BC0B-DB4AD0F64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231706"/>
            <a:ext cx="5104503" cy="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2405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أداة استفهام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3A390B9-E667-4C9C-920A-0FEB72AC0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66" y="2050634"/>
            <a:ext cx="5943468" cy="73696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6DD61BC-2F9C-4A0D-9279-7976796BF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89" y="3020469"/>
            <a:ext cx="1044782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الماضر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5838B37-FDC5-4F08-9344-045AA5A14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97" y="2050569"/>
            <a:ext cx="7967606" cy="8142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3988733-6916-4833-994E-10FAB8762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569" y="3209888"/>
            <a:ext cx="9038862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جمع كلمة قرية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6215AD8-51A7-4ACA-8240-43F04E975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6981"/>
            <a:ext cx="8080385" cy="8968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C5C6161-62B4-4F02-9A24-7E99CD2AD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31" y="3138237"/>
            <a:ext cx="10983628" cy="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مفرد وسائل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12C4450-DE98-493F-B864-4504694C6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51" y="2006887"/>
            <a:ext cx="7065696" cy="10999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DD27354-F683-4CBA-9FFC-DA021A61E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307270"/>
            <a:ext cx="10404937" cy="7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89032"/>
            <a:ext cx="10618567" cy="8753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391584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87F7E4A-AE48-491B-9E84-65902FBC5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94" y="3157697"/>
            <a:ext cx="7742411" cy="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38624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CDE93D-8203-475C-B04E-CE709C3F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2012966"/>
            <a:ext cx="10618567" cy="8275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4E584-41EB-4654-8880-9D045415A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143" y="2946216"/>
            <a:ext cx="1012571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2E2D145-82BF-4EA5-9745-4AC287E1C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89032"/>
            <a:ext cx="10618567" cy="8753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F83147A-7A3C-41B3-A652-F4805EBE4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94" y="3157697"/>
            <a:ext cx="7742411" cy="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المحمول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CCF462E-3D20-4485-A7D4-0157B833C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97752"/>
            <a:ext cx="10374908" cy="8752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B5E4867-1423-49D0-B922-56B0B0C01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231706"/>
            <a:ext cx="5104503" cy="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بالكسر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4536E06-F380-48DF-9644-59114E55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66" y="2050634"/>
            <a:ext cx="5943468" cy="73696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27FE46D-9934-43DF-9F5F-EB6D90A22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89" y="3020469"/>
            <a:ext cx="1044782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A71A5D7-597C-422F-A575-9639D0B52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97" y="2050569"/>
            <a:ext cx="7967606" cy="81426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2C7D4B-2E07-4BD9-A3A1-C85363B8F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569" y="3209888"/>
            <a:ext cx="9038862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26CBEC7-8D0F-45F0-8AAB-39A734C7A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6981"/>
            <a:ext cx="8080385" cy="8968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D645077-9548-46A4-BB56-C8CB4A537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31" y="3138237"/>
            <a:ext cx="10983628" cy="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36783A2-9C82-41A4-80DB-3AA11A4DF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51" y="2006887"/>
            <a:ext cx="7065696" cy="10999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9D4DCE4-690C-4160-8FFC-763620BDA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307270"/>
            <a:ext cx="10404937" cy="7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301CAA1-2FD0-4775-AB34-BD6E0C51D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2012966"/>
            <a:ext cx="10618567" cy="8275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50010F9-4CBC-4085-9099-9274E0053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143" y="2946216"/>
            <a:ext cx="1012571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BD27DD-0D17-4B01-8C0E-0EB2C672A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97" y="2050569"/>
            <a:ext cx="7967606" cy="81426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E8D7977-C9AB-442E-B37E-AD13F2318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569" y="3209888"/>
            <a:ext cx="9038862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97752"/>
            <a:ext cx="10374908" cy="8752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F2CA545-33FF-4083-90B7-91228CEC4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231706"/>
            <a:ext cx="5104503" cy="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66" y="2050634"/>
            <a:ext cx="5943468" cy="7369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4C9F942-293D-4CC6-A804-B047CBF4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89" y="3020469"/>
            <a:ext cx="1044782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ألف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E82B71E-8829-4804-B214-0EA0648D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97" y="2050569"/>
            <a:ext cx="7967606" cy="8142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64BD643-2140-4405-8822-2393B9765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569" y="3209888"/>
            <a:ext cx="9038862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6981"/>
            <a:ext cx="8080385" cy="89682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7706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ياء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0CFDD9F-7CB4-45A6-ACCE-C1D9CE9D9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31" y="3138237"/>
            <a:ext cx="10983628" cy="8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واو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8EB8FA7-7B6B-4DD3-9DFD-AB6B3A5DD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51" y="2006887"/>
            <a:ext cx="7065696" cy="10999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3555B8-C650-450B-95DD-D5D6EF19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307270"/>
            <a:ext cx="10404937" cy="7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وصل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AE9839A-EAE8-4C81-BE8A-1415B6B5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2012966"/>
            <a:ext cx="10618567" cy="8275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0E188D-C3D1-4D73-A6B8-8F6D2A1A9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143" y="2946216"/>
            <a:ext cx="1012571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38FD6-514B-40E0-B35C-9BC918DE5C94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157</Words>
  <Application>Microsoft Office PowerPoint</Application>
  <PresentationFormat>شاشة عريضة</PresentationFormat>
  <Paragraphs>109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108</cp:revision>
  <dcterms:created xsi:type="dcterms:W3CDTF">2018-10-13T17:10:29Z</dcterms:created>
  <dcterms:modified xsi:type="dcterms:W3CDTF">2021-03-15T07:59:42Z</dcterms:modified>
</cp:coreProperties>
</file>