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72" r:id="rId4"/>
    <p:sldId id="257" r:id="rId5"/>
    <p:sldId id="285" r:id="rId6"/>
    <p:sldId id="284" r:id="rId7"/>
    <p:sldId id="25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7A30A-A041-4865-AECD-EFF854140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4ABBB21-2E8D-45D3-8378-1E28602B3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A9EDC-6F74-434E-955C-889FEC25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127E16-CA77-454E-9C7F-A3D418D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0081C5-7D08-41DA-9BFF-D32C3BD3C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1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C632F-F6A5-4F2C-8903-08A8368B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BFAFED-72AA-4162-8416-18F7BCEBF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071A92-8E8A-42A5-804C-E0B30078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D67100-3EF2-41F8-AA6F-E7FA913E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A2BD1CA-B165-4CBE-892A-99EE3F22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5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5E627E-3E33-441C-9299-1D861FA4A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0893863-C80F-4931-BE09-16EB2D887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24AFF9-596A-4D79-B37C-A9F2CE27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9F442F-AB62-42F9-BA3C-634106BD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0AB581-565B-4DF1-94B3-3DE08883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0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1530CA-0603-4D12-8017-46AB7030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F04CBE-BAED-4C65-A4F1-22D5B3E3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11EC14-6E85-4F47-9FB7-8A0D955D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1EDC5F-71A2-4F89-BD1C-76D22990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0B22C-F8A1-498C-9DC9-9C5A8D8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967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88B4E9-B6E8-4F50-9557-F3B8241F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58DCC7-801E-47E3-9D7F-CEFAB60D0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F622F2-7550-4048-93B4-F9DEF8A2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8F7239-4A4A-46F8-889C-43C9FD9D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1D9A22-63D1-4619-8646-71A9C271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72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1A6F8D-7C85-4B06-9C4F-09146F73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77750F-507A-42B6-BC9F-94E2D6FE0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CA5758D-E29E-4E50-8F5F-9A4D0F32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340014-8422-4810-8BBB-783C4B83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EA3AB6-EE14-424D-98CB-7040CC19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F00D052-6837-4658-B9AC-1464C37B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43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35D9D9-B6AB-4784-88E4-C7560A1A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E53C58C-18BC-4066-BF8F-2157265BD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0307857-9786-4307-B5CB-82807F8D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9F6193D-2104-454B-9BD5-129B01159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2201F1-A83F-4BB4-9A54-3915EA4D5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84BA862-012A-4E2B-A00B-271853C1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1A2D6B0-8FB1-4204-A069-BD5F77FF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202C8D6-1094-46FD-9D2C-0497EC97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36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98537C-8471-4960-8D01-0952385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879FD7-BE9A-4BE6-8468-C476070B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6D4AB9-C52A-4E87-9E6F-E912A542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EDFBC2-A326-4495-9BD8-32579AA8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9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5E24525-9A9A-4F22-9025-4611009F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16A6A3E-9AD5-4F2D-A3AF-0FAF2AB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20640C-FB00-460D-8CAE-370E6B27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91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314F74-4CB7-4974-9FEC-E94D47AC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CFC539-235A-4C4A-A3BF-CBC107D5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E3F3AC-B565-45BF-ADF0-B3CF224F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00A1DF-0343-4B6A-9475-1F1703F4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695A0E-EB71-44ED-840E-BFEAED8C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4C76B1-44D2-40A6-A3CE-43E657FB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78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57A982-B3E4-4E3D-9986-A669A1CB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5417B26-A4A6-4D9E-BB5E-A895F58F4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38B9E1-FC41-4AA7-AC16-3E692DFE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FD9F93-C6FD-4566-AA08-29ABE07B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9BA40E-CE85-424B-A597-5AD1C6E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3990FD-E416-4F72-BB66-2E582487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9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BBC9D2C-E8BD-46FA-8604-9353722A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D94387-F13A-4AEE-BE66-462171A6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4F4800-BC29-41F0-83BD-8C80F2509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31D0B-E9E5-4DCC-B42F-055BA231D50D}" type="datetimeFigureOut">
              <a:rPr lang="ar-SA" smtClean="0"/>
              <a:t>06/07/42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2ED209-0E2F-424F-8838-74F20DEF5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1ED882-C426-4A8C-A26C-2EDB6B8D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3353-5AAD-47D1-A432-9A4DFAB7AAF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66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ordwall.net/resource/11100752" TargetMode="Externa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CF2C82-F3C7-4AA6-ADA3-93F4F02C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6" name="مستطيل مستدير الزوايا 5">
            <a:extLst>
              <a:ext uri="{FF2B5EF4-FFF2-40B4-BE49-F238E27FC236}">
                <a16:creationId xmlns:a16="http://schemas.microsoft.com/office/drawing/2014/main" id="{6E2A6BEE-9998-41AA-80C5-79FC2A531F37}"/>
              </a:ext>
            </a:extLst>
          </p:cNvPr>
          <p:cNvSpPr/>
          <p:nvPr/>
        </p:nvSpPr>
        <p:spPr>
          <a:xfrm rot="531545">
            <a:off x="8218539" y="4101884"/>
            <a:ext cx="3143385" cy="22266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التاريخ :6-7-1442هـ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اليوم : الخميس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الحصة : الثالثة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</a:rPr>
              <a:t>المادة لغتي </a:t>
            </a:r>
          </a:p>
        </p:txBody>
      </p:sp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id="{E0FD629F-303C-4302-9FC7-E85B3DC1C7A0}"/>
              </a:ext>
            </a:extLst>
          </p:cNvPr>
          <p:cNvSpPr/>
          <p:nvPr/>
        </p:nvSpPr>
        <p:spPr>
          <a:xfrm rot="20426195">
            <a:off x="6361219" y="2837911"/>
            <a:ext cx="3518324" cy="1318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بالقراءة يرتقي فكري</a:t>
            </a: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1C4DB80-7712-4C25-9DF9-4A35C58E233F}"/>
              </a:ext>
            </a:extLst>
          </p:cNvPr>
          <p:cNvSpPr/>
          <p:nvPr/>
        </p:nvSpPr>
        <p:spPr>
          <a:xfrm>
            <a:off x="818717" y="54613"/>
            <a:ext cx="3498450" cy="33743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الفهم القرائي</a:t>
            </a:r>
          </a:p>
          <a:p>
            <a:pPr algn="ctr"/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6725C58-3242-4397-AD99-E067FA6C3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0" y="1076016"/>
            <a:ext cx="1134807" cy="903881"/>
          </a:xfrm>
          <a:prstGeom prst="rect">
            <a:avLst/>
          </a:prstGeom>
        </p:spPr>
      </p:pic>
      <p:pic>
        <p:nvPicPr>
          <p:cNvPr id="12" name="Picture 2" descr="نتيجة بحث الصور عن القراءة متعة للنفس وغذاء للعقل">
            <a:extLst>
              <a:ext uri="{FF2B5EF4-FFF2-40B4-BE49-F238E27FC236}">
                <a16:creationId xmlns:a16="http://schemas.microsoft.com/office/drawing/2014/main" id="{69395A09-DB55-4EF3-A2D1-298B711D4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1" b="100000" l="2833" r="100000">
                        <a14:foregroundMark x1="73654" y1="37070" x2="60812" y2="32611"/>
                        <a14:foregroundMark x1="73371" y1="33376" x2="58640" y2="30446"/>
                        <a14:foregroundMark x1="37771" y1="32994" x2="20963" y2="40637"/>
                        <a14:foregroundMark x1="71577" y1="55541" x2="31728" y2="56943"/>
                        <a14:foregroundMark x1="27762" y1="54522" x2="35033" y2="51720"/>
                        <a14:foregroundMark x1="24646" y1="84713" x2="11992" y2="85732"/>
                        <a14:foregroundMark x1="11520" y1="83949" x2="9065" y2="82166"/>
                        <a14:foregroundMark x1="95467" y1="83567" x2="95467" y2="83567"/>
                        <a14:foregroundMark x1="96789" y1="85350" x2="93296" y2="94140"/>
                        <a14:foregroundMark x1="93390" y1="83439" x2="90274" y2="89299"/>
                        <a14:foregroundMark x1="93862" y1="80637" x2="88102" y2="87389"/>
                        <a14:foregroundMark x1="6988" y1="91592" x2="6988" y2="91592"/>
                        <a14:foregroundMark x1="7743" y1="95159" x2="3777" y2="82038"/>
                        <a14:foregroundMark x1="11804" y1="90955" x2="5949" y2="78854"/>
                        <a14:foregroundMark x1="79698" y1="61274" x2="79698" y2="61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366">
            <a:off x="7024547" y="3794214"/>
            <a:ext cx="1618524" cy="13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لماذا لم يوافق الديك على مصاحبة الثعلب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لأن الثعلب صديق الكلاب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لأن الثعلب مغرور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لأن الديك لا يريد أصدقاء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لأن الثعلب مخادع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5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5- بين من كان الاتفاق في جملة 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"لقد اتفقوا على المحبة والسلام"،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الثعلب و الكلاب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الثعلب والديك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الحيوانات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الذئب والخروف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31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ما السبب في هروب الثعلب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لخوفه من الكلاب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لكرهه للذئاب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لخوفه من الديك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لانكشاف أمره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26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7- ماذا كان سيحدث لو أن الديك صدق كلام الثعلب 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سـيـسـاعــده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سـيـأكـلـه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سيصادقه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سيلعب معه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47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أستفيد من هذه القصة أن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لا أصدق كل ما أسمعه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احترام </a:t>
              </a:r>
              <a:r>
                <a:rPr lang="ar-SA" sz="4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اللآخرين</a:t>
              </a:r>
              <a:endPara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لا أصاحب الأخيار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أكون مخادعًا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48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265528" y="349074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9- ما ضد كلمة (ابتعد)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عبارة " وابتعد عن القرية "؟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اجْـتَـنَـبَ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رَجَـعَ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اقْــتَــرَبَ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ذَهَــبَ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7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265528" y="349074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10-ماذا تعني إجابة الثعلب بقوله " أخشى ألا تكون الكلاب قد سمعت بهذا الاتفاق "؟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الثعلب صادق في قصته.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الثعلب يمازح الديك.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استمرار الثعلب في </a:t>
              </a:r>
              <a:r>
                <a:rPr lang="ar-SA" sz="4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خداعه</a:t>
              </a:r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اعتراف الثعلب بكذبه.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486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265528" y="349074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11- "لماذا تهرب والاتفاق يضمن لك السلامة؟"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كلمة " </a:t>
            </a:r>
            <a:r>
              <a:rPr lang="ar-S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يضمن</a:t>
            </a:r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في العبارة السابقة تعني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يؤكد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يفتح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يسرع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يسبق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74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265528" y="349074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11- نوع الأسلوب في 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عبارة" لماذا تهرب من الكلاب" 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تعجب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استفهام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نداء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نفي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8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E77426-37CA-4B39-B4CB-EF41B6199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5659271" y="3070745"/>
            <a:ext cx="6168788" cy="26749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مبدعتي المفكرة تأملي الصورة واستنتجي في أي مكان سوف تدور أحداث قصتنا ....؟ </a:t>
            </a:r>
          </a:p>
        </p:txBody>
      </p:sp>
    </p:spTree>
    <p:extLst>
      <p:ext uri="{BB962C8B-B14F-4D97-AF65-F5344CB8AC3E}">
        <p14:creationId xmlns:p14="http://schemas.microsoft.com/office/powerpoint/2010/main" val="2878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9389565-4444-4E13-ADDA-CA604B2B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5A9E5568-9B89-49BC-8FFD-8AAABE14C32D}"/>
              </a:ext>
            </a:extLst>
          </p:cNvPr>
          <p:cNvSpPr/>
          <p:nvPr/>
        </p:nvSpPr>
        <p:spPr>
          <a:xfrm>
            <a:off x="5331725" y="3319806"/>
            <a:ext cx="6168788" cy="2674962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أقرأ بتمعن </a:t>
            </a:r>
          </a:p>
          <a:p>
            <a:pPr algn="ctr"/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قراءة صحيحة  </a:t>
            </a:r>
          </a:p>
        </p:txBody>
      </p:sp>
    </p:spTree>
    <p:extLst>
      <p:ext uri="{BB962C8B-B14F-4D97-AF65-F5344CB8AC3E}">
        <p14:creationId xmlns:p14="http://schemas.microsoft.com/office/powerpoint/2010/main" val="39350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3F38897-E97F-49D4-A3F1-AB4BA0353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BF478F5-FA86-49B9-80AF-7A04B907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218364"/>
            <a:ext cx="11081982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61848EB-968E-49D6-B141-1720F3AD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8639033" y="1475529"/>
            <a:ext cx="3621204" cy="47903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BA4666D-F739-4519-B6AE-538BC48C145B}"/>
              </a:ext>
            </a:extLst>
          </p:cNvPr>
          <p:cNvSpPr txBox="1"/>
          <p:nvPr/>
        </p:nvSpPr>
        <p:spPr>
          <a:xfrm>
            <a:off x="9068723" y="2227510"/>
            <a:ext cx="25794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i="0" dirty="0">
                <a:effectLst/>
                <a:latin typeface="Segoe UI" panose="020B0502040204020203" pitchFamily="34" charset="0"/>
              </a:rPr>
              <a:t>بعد قراءتك</a:t>
            </a:r>
          </a:p>
          <a:p>
            <a:pPr algn="ctr"/>
            <a:r>
              <a:rPr lang="ar-SA" sz="3200" b="1" i="0" dirty="0">
                <a:effectLst/>
                <a:latin typeface="Segoe UI" panose="020B0502040204020203" pitchFamily="34" charset="0"/>
              </a:rPr>
              <a:t> للنص السابق ... </a:t>
            </a:r>
          </a:p>
          <a:p>
            <a:pPr algn="ctr"/>
            <a:r>
              <a:rPr lang="ar-SA" sz="3200" b="1" i="0" dirty="0">
                <a:effectLst/>
                <a:latin typeface="Segoe UI" panose="020B0502040204020203" pitchFamily="34" charset="0"/>
              </a:rPr>
              <a:t>هيا بنا نجيب على الأسئلة التالية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Segoe UI" panose="020B0502040204020203" pitchFamily="34" charset="0"/>
              </a:rPr>
              <a:t>من خلال لعبة النوافذ</a:t>
            </a:r>
            <a:r>
              <a:rPr lang="ar-SA" sz="32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endParaRPr lang="ar-SA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9F25A1FC-A4A2-4390-9379-D062B5794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809"/>
            <a:ext cx="8524875" cy="53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61848EB-968E-49D6-B141-1720F3AD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8326F91-2FB4-41B8-8EB8-46CD1A02F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2640" l="9744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22"/>
          <a:stretch/>
        </p:blipFill>
        <p:spPr>
          <a:xfrm>
            <a:off x="7506269" y="2210937"/>
            <a:ext cx="4162567" cy="479036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BA4666D-F739-4519-B6AE-538BC48C145B}"/>
              </a:ext>
            </a:extLst>
          </p:cNvPr>
          <p:cNvSpPr txBox="1"/>
          <p:nvPr/>
        </p:nvSpPr>
        <p:spPr>
          <a:xfrm>
            <a:off x="7629097" y="3074147"/>
            <a:ext cx="35074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مبدعتي المفكرة</a:t>
            </a:r>
          </a:p>
          <a:p>
            <a:pPr algn="ctr"/>
            <a:r>
              <a:rPr lang="ar-SA" sz="4000" b="1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هيا بنا لنختبر معلوماتنا </a:t>
            </a:r>
          </a:p>
          <a:p>
            <a:pPr algn="ctr"/>
            <a:r>
              <a:rPr lang="ar-SA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  <a:t>من خلال اختيار الإجابة الصحيحة :</a:t>
            </a:r>
            <a:endParaRPr lang="ar-SA" sz="4000" b="1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9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"خرج ديك في الصباح الباكر ..</a:t>
            </a:r>
          </a:p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تدل هذه الجملة على عنصر: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421F203-9A88-4FB2-A822-141577770653}"/>
              </a:ext>
            </a:extLst>
          </p:cNvPr>
          <p:cNvGrpSpPr/>
          <p:nvPr/>
        </p:nvGrpSpPr>
        <p:grpSpPr>
          <a:xfrm>
            <a:off x="5240740" y="1830954"/>
            <a:ext cx="2538484" cy="3490554"/>
            <a:chOff x="5240740" y="1830954"/>
            <a:chExt cx="2538484" cy="3490554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5240740" y="183095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المشكلة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5240740" y="278960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الزمان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5240740" y="3697554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الحل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5240740" y="4552067"/>
              <a:ext cx="253848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المكان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95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لماذا صعد الديك فوق الشجرة؟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هربًا من الثعلب 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ليبحث عن طعام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ليبتعد عن القرية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خوفًا من الحيوانات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952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E955E924-30FA-4F6B-8100-C881E6A0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03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564C5F-1407-4D75-B849-2C4D674D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1- الشجرة التي وقف عليها العصفوران</a:t>
            </a:r>
            <a:endParaRPr kumimoji="0" lang="ar-SA" altLang="ar-SA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ar-SA" altLang="ar-SA" sz="1200" b="0" i="0" u="none" strike="noStrike" cap="none" normalizeH="0" baseline="0">
                <a:ln>
                  <a:noFill/>
                </a:ln>
                <a:solidFill>
                  <a:srgbClr val="01444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31CF810-EF96-4497-AEC5-32E643E95602}"/>
              </a:ext>
            </a:extLst>
          </p:cNvPr>
          <p:cNvSpPr txBox="1"/>
          <p:nvPr/>
        </p:nvSpPr>
        <p:spPr>
          <a:xfrm>
            <a:off x="2156346" y="349075"/>
            <a:ext cx="8147713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لماذا أراد الثعلب أن ينزل الديك عن الشجرة؟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F930BE2-55F5-4A39-9195-E74F759373A9}"/>
              </a:ext>
            </a:extLst>
          </p:cNvPr>
          <p:cNvGrpSpPr/>
          <p:nvPr/>
        </p:nvGrpSpPr>
        <p:grpSpPr>
          <a:xfrm>
            <a:off x="4128448" y="1830954"/>
            <a:ext cx="5213444" cy="3490553"/>
            <a:chOff x="4128448" y="1830954"/>
            <a:chExt cx="5213444" cy="3490553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785D3E95-0909-49C6-8873-A091F1EC7C41}"/>
                </a:ext>
              </a:extLst>
            </p:cNvPr>
            <p:cNvSpPr txBox="1"/>
            <p:nvPr/>
          </p:nvSpPr>
          <p:spPr>
            <a:xfrm>
              <a:off x="4285397" y="183095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ليساعده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3DAA5D7-A6D1-4614-99CE-769520C310B4}"/>
                </a:ext>
              </a:extLst>
            </p:cNvPr>
            <p:cNvSpPr txBox="1"/>
            <p:nvPr/>
          </p:nvSpPr>
          <p:spPr>
            <a:xfrm>
              <a:off x="4285397" y="2789604"/>
              <a:ext cx="4967785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ليشاركه</a:t>
              </a: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6F8D3A4-31C3-425B-AB4F-3C435DA7BB9D}"/>
                </a:ext>
              </a:extLst>
            </p:cNvPr>
            <p:cNvSpPr txBox="1"/>
            <p:nvPr/>
          </p:nvSpPr>
          <p:spPr>
            <a:xfrm>
              <a:off x="4217158" y="3670835"/>
              <a:ext cx="503602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ليحادثه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EBB12BAC-DF2E-4393-81AB-C00C77469CF2}"/>
                </a:ext>
              </a:extLst>
            </p:cNvPr>
            <p:cNvSpPr txBox="1"/>
            <p:nvPr/>
          </p:nvSpPr>
          <p:spPr>
            <a:xfrm>
              <a:off x="4128448" y="4552066"/>
              <a:ext cx="5213444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ليمازحه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0725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393</Words>
  <Application>Microsoft Office PowerPoint</Application>
  <PresentationFormat>شاشة عريضة</PresentationFormat>
  <Paragraphs>106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الابتدائية الثامنة بنات باملج</dc:creator>
  <cp:lastModifiedBy>الابتدائية الثامنة بنات باملج</cp:lastModifiedBy>
  <cp:revision>23</cp:revision>
  <dcterms:created xsi:type="dcterms:W3CDTF">2021-02-09T23:18:07Z</dcterms:created>
  <dcterms:modified xsi:type="dcterms:W3CDTF">2021-02-17T10:13:47Z</dcterms:modified>
</cp:coreProperties>
</file>