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40-42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5914" y="4102361"/>
            <a:ext cx="8808492" cy="250491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ووجوه يومئذ عليها غبرة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ووجوه الأشقياء في ذلك اليوم عليها غبار.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ترهقها قترة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تغشاها ظلمة.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2085391" y="4695952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أولئك هم الكفرة الفجرة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2085391" y="5309016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أولئك الموصوفون بتلك الحال هم الذين جمعوا بين الكفر </a:t>
            </a:r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و الفجور.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94</Words>
  <Application>Microsoft Office PowerPoint</Application>
  <PresentationFormat>شاشة عريضة</PresentationFormat>
  <Paragraphs>18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54</cp:revision>
  <dcterms:created xsi:type="dcterms:W3CDTF">2021-01-19T19:04:30Z</dcterms:created>
  <dcterms:modified xsi:type="dcterms:W3CDTF">2021-03-06T14:29:06Z</dcterms:modified>
</cp:coreProperties>
</file>